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50.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69" r:id="rId2"/>
    <p:sldId id="368" r:id="rId3"/>
    <p:sldId id="371" r:id="rId4"/>
    <p:sldId id="422" r:id="rId5"/>
    <p:sldId id="430" r:id="rId6"/>
    <p:sldId id="377" r:id="rId7"/>
    <p:sldId id="432" r:id="rId8"/>
    <p:sldId id="416" r:id="rId9"/>
    <p:sldId id="391" r:id="rId10"/>
    <p:sldId id="464" r:id="rId11"/>
    <p:sldId id="372" r:id="rId12"/>
    <p:sldId id="393" r:id="rId13"/>
    <p:sldId id="388" r:id="rId14"/>
    <p:sldId id="466" r:id="rId15"/>
    <p:sldId id="378" r:id="rId16"/>
    <p:sldId id="384" r:id="rId17"/>
    <p:sldId id="373" r:id="rId18"/>
    <p:sldId id="379" r:id="rId19"/>
    <p:sldId id="467" r:id="rId20"/>
    <p:sldId id="387" r:id="rId21"/>
    <p:sldId id="468" r:id="rId22"/>
    <p:sldId id="469" r:id="rId23"/>
    <p:sldId id="470" r:id="rId24"/>
    <p:sldId id="472" r:id="rId25"/>
    <p:sldId id="471" r:id="rId26"/>
    <p:sldId id="473" r:id="rId27"/>
    <p:sldId id="474" r:id="rId28"/>
    <p:sldId id="475" r:id="rId29"/>
    <p:sldId id="476" r:id="rId30"/>
    <p:sldId id="477" r:id="rId31"/>
    <p:sldId id="386" r:id="rId32"/>
    <p:sldId id="478" r:id="rId33"/>
    <p:sldId id="479" r:id="rId34"/>
    <p:sldId id="480" r:id="rId35"/>
    <p:sldId id="482" r:id="rId36"/>
    <p:sldId id="483" r:id="rId37"/>
    <p:sldId id="484" r:id="rId38"/>
    <p:sldId id="481" r:id="rId39"/>
  </p:sldIdLst>
  <p:sldSz cx="12190413" cy="6859588"/>
  <p:notesSz cx="6858000" cy="9144000"/>
  <p:custDataLst>
    <p:tags r:id="rId41"/>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608990" algn="l" rtl="0" fontAlgn="base">
      <a:spcBef>
        <a:spcPct val="0"/>
      </a:spcBef>
      <a:spcAft>
        <a:spcPct val="0"/>
      </a:spcAft>
      <a:defRPr kern="1200">
        <a:solidFill>
          <a:schemeClr val="tx1"/>
        </a:solidFill>
        <a:latin typeface="Calibri" pitchFamily="34" charset="0"/>
        <a:ea typeface="宋体" charset="-122"/>
        <a:cs typeface="+mn-cs"/>
      </a:defRPr>
    </a:lvl2pPr>
    <a:lvl3pPr marL="1217981" algn="l" rtl="0" fontAlgn="base">
      <a:spcBef>
        <a:spcPct val="0"/>
      </a:spcBef>
      <a:spcAft>
        <a:spcPct val="0"/>
      </a:spcAft>
      <a:defRPr kern="1200">
        <a:solidFill>
          <a:schemeClr val="tx1"/>
        </a:solidFill>
        <a:latin typeface="Calibri" pitchFamily="34" charset="0"/>
        <a:ea typeface="宋体" charset="-122"/>
        <a:cs typeface="+mn-cs"/>
      </a:defRPr>
    </a:lvl3pPr>
    <a:lvl4pPr marL="1826971" algn="l" rtl="0" fontAlgn="base">
      <a:spcBef>
        <a:spcPct val="0"/>
      </a:spcBef>
      <a:spcAft>
        <a:spcPct val="0"/>
      </a:spcAft>
      <a:defRPr kern="1200">
        <a:solidFill>
          <a:schemeClr val="tx1"/>
        </a:solidFill>
        <a:latin typeface="Calibri" pitchFamily="34" charset="0"/>
        <a:ea typeface="宋体" charset="-122"/>
        <a:cs typeface="+mn-cs"/>
      </a:defRPr>
    </a:lvl4pPr>
    <a:lvl5pPr marL="2435962" algn="l" rtl="0" fontAlgn="base">
      <a:spcBef>
        <a:spcPct val="0"/>
      </a:spcBef>
      <a:spcAft>
        <a:spcPct val="0"/>
      </a:spcAft>
      <a:defRPr kern="1200">
        <a:solidFill>
          <a:schemeClr val="tx1"/>
        </a:solidFill>
        <a:latin typeface="Calibri" pitchFamily="34" charset="0"/>
        <a:ea typeface="宋体" charset="-122"/>
        <a:cs typeface="+mn-cs"/>
      </a:defRPr>
    </a:lvl5pPr>
    <a:lvl6pPr marL="3044952" algn="l" defTabSz="1217981" rtl="0" eaLnBrk="1" latinLnBrk="0" hangingPunct="1">
      <a:defRPr kern="1200">
        <a:solidFill>
          <a:schemeClr val="tx1"/>
        </a:solidFill>
        <a:latin typeface="Calibri" pitchFamily="34" charset="0"/>
        <a:ea typeface="宋体" charset="-122"/>
        <a:cs typeface="+mn-cs"/>
      </a:defRPr>
    </a:lvl6pPr>
    <a:lvl7pPr marL="3653942" algn="l" defTabSz="1217981" rtl="0" eaLnBrk="1" latinLnBrk="0" hangingPunct="1">
      <a:defRPr kern="1200">
        <a:solidFill>
          <a:schemeClr val="tx1"/>
        </a:solidFill>
        <a:latin typeface="Calibri" pitchFamily="34" charset="0"/>
        <a:ea typeface="宋体" charset="-122"/>
        <a:cs typeface="+mn-cs"/>
      </a:defRPr>
    </a:lvl7pPr>
    <a:lvl8pPr marL="4262933" algn="l" defTabSz="1217981" rtl="0" eaLnBrk="1" latinLnBrk="0" hangingPunct="1">
      <a:defRPr kern="1200">
        <a:solidFill>
          <a:schemeClr val="tx1"/>
        </a:solidFill>
        <a:latin typeface="Calibri" pitchFamily="34" charset="0"/>
        <a:ea typeface="宋体" charset="-122"/>
        <a:cs typeface="+mn-cs"/>
      </a:defRPr>
    </a:lvl8pPr>
    <a:lvl9pPr marL="4871923" algn="l" defTabSz="1217981"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A9"/>
    <a:srgbClr val="F69F1E"/>
    <a:srgbClr val="EA5E66"/>
    <a:srgbClr val="005DA2"/>
    <a:srgbClr val="EA6103"/>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27" autoAdjust="0"/>
    <p:restoredTop sz="94834" autoAdjust="0"/>
  </p:normalViewPr>
  <p:slideViewPr>
    <p:cSldViewPr>
      <p:cViewPr>
        <p:scale>
          <a:sx n="66" d="100"/>
          <a:sy n="66" d="100"/>
        </p:scale>
        <p:origin x="-714" y="-72"/>
      </p:cViewPr>
      <p:guideLst>
        <p:guide orient="horz" pos="2161"/>
        <p:guide pos="384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2018/5/22</a:t>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1217981" rtl="0" eaLnBrk="1" latinLnBrk="0" hangingPunct="1">
      <a:defRPr sz="1600" kern="1200">
        <a:solidFill>
          <a:schemeClr val="tx1"/>
        </a:solidFill>
        <a:latin typeface="+mn-lt"/>
        <a:ea typeface="微软雅黑" pitchFamily="34" charset="-122"/>
        <a:cs typeface="+mn-cs"/>
      </a:defRPr>
    </a:lvl1pPr>
    <a:lvl2pPr marL="608990" algn="l" defTabSz="1217981" rtl="0" eaLnBrk="1" latinLnBrk="0" hangingPunct="1">
      <a:defRPr sz="1600" kern="1200">
        <a:solidFill>
          <a:schemeClr val="tx1"/>
        </a:solidFill>
        <a:latin typeface="+mn-lt"/>
        <a:ea typeface="微软雅黑" pitchFamily="34" charset="-122"/>
        <a:cs typeface="+mn-cs"/>
      </a:defRPr>
    </a:lvl2pPr>
    <a:lvl3pPr marL="1217981" algn="l" defTabSz="1217981" rtl="0" eaLnBrk="1" latinLnBrk="0" hangingPunct="1">
      <a:defRPr sz="1600" kern="1200">
        <a:solidFill>
          <a:schemeClr val="tx1"/>
        </a:solidFill>
        <a:latin typeface="+mn-lt"/>
        <a:ea typeface="微软雅黑" pitchFamily="34" charset="-122"/>
        <a:cs typeface="+mn-cs"/>
      </a:defRPr>
    </a:lvl3pPr>
    <a:lvl4pPr marL="1826971" algn="l" defTabSz="1217981" rtl="0" eaLnBrk="1" latinLnBrk="0" hangingPunct="1">
      <a:defRPr sz="1600" kern="1200">
        <a:solidFill>
          <a:schemeClr val="tx1"/>
        </a:solidFill>
        <a:latin typeface="+mn-lt"/>
        <a:ea typeface="微软雅黑" pitchFamily="34" charset="-122"/>
        <a:cs typeface="+mn-cs"/>
      </a:defRPr>
    </a:lvl4pPr>
    <a:lvl5pPr marL="2435962" algn="l" defTabSz="1217981" rtl="0" eaLnBrk="1" latinLnBrk="0" hangingPunct="1">
      <a:defRPr sz="1600" kern="1200">
        <a:solidFill>
          <a:schemeClr val="tx1"/>
        </a:solidFill>
        <a:latin typeface="+mn-lt"/>
        <a:ea typeface="微软雅黑" pitchFamily="34" charset="-122"/>
        <a:cs typeface="+mn-cs"/>
      </a:defRPr>
    </a:lvl5pPr>
    <a:lvl6pPr marL="3044952" algn="l" defTabSz="1217981" rtl="0" eaLnBrk="1" latinLnBrk="0" hangingPunct="1">
      <a:defRPr sz="1600" kern="1200">
        <a:solidFill>
          <a:schemeClr val="tx1"/>
        </a:solidFill>
        <a:latin typeface="+mn-lt"/>
        <a:ea typeface="+mn-ea"/>
        <a:cs typeface="+mn-cs"/>
      </a:defRPr>
    </a:lvl6pPr>
    <a:lvl7pPr marL="3653942" algn="l" defTabSz="1217981" rtl="0" eaLnBrk="1" latinLnBrk="0" hangingPunct="1">
      <a:defRPr sz="1600" kern="1200">
        <a:solidFill>
          <a:schemeClr val="tx1"/>
        </a:solidFill>
        <a:latin typeface="+mn-lt"/>
        <a:ea typeface="+mn-ea"/>
        <a:cs typeface="+mn-cs"/>
      </a:defRPr>
    </a:lvl7pPr>
    <a:lvl8pPr marL="4262933" algn="l" defTabSz="1217981" rtl="0" eaLnBrk="1" latinLnBrk="0" hangingPunct="1">
      <a:defRPr sz="1600" kern="1200">
        <a:solidFill>
          <a:schemeClr val="tx1"/>
        </a:solidFill>
        <a:latin typeface="+mn-lt"/>
        <a:ea typeface="+mn-ea"/>
        <a:cs typeface="+mn-cs"/>
      </a:defRPr>
    </a:lvl8pPr>
    <a:lvl9pPr marL="4871923" algn="l" defTabSz="121798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36880130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621F41D1-EB0D-4857-8E93-8C1C831E6153}" type="slidenum">
              <a:rPr lang="zh-CN" altLang="en-US" smtClean="0"/>
              <a:t>38</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14" y="0"/>
            <a:ext cx="12179586" cy="685958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p:timing>
    <p:tnLst>
      <p:par>
        <p:cTn id="1" dur="indefinite" restart="never" nodeType="tmRoot"/>
      </p:par>
    </p:tnLst>
  </p:timing>
  <p:txStyles>
    <p:titleStyle>
      <a:lvl1pPr algn="ctr" rtl="0" fontAlgn="base">
        <a:spcBef>
          <a:spcPct val="0"/>
        </a:spcBef>
        <a:spcAft>
          <a:spcPct val="0"/>
        </a:spcAft>
        <a:defRPr sz="5900" kern="1200">
          <a:solidFill>
            <a:schemeClr val="tx1"/>
          </a:solidFill>
          <a:latin typeface="+mj-lt"/>
          <a:ea typeface="微软雅黑" pitchFamily="34" charset="-122"/>
          <a:cs typeface="+mj-cs"/>
        </a:defRPr>
      </a:lvl1pPr>
      <a:lvl2pPr algn="ctr" rtl="0" fontAlgn="base">
        <a:spcBef>
          <a:spcPct val="0"/>
        </a:spcBef>
        <a:spcAft>
          <a:spcPct val="0"/>
        </a:spcAft>
        <a:defRPr sz="5900">
          <a:solidFill>
            <a:schemeClr val="tx1"/>
          </a:solidFill>
          <a:latin typeface="Calibri" pitchFamily="34" charset="0"/>
          <a:ea typeface="宋体" charset="-122"/>
        </a:defRPr>
      </a:lvl2pPr>
      <a:lvl3pPr algn="ctr" rtl="0" fontAlgn="base">
        <a:spcBef>
          <a:spcPct val="0"/>
        </a:spcBef>
        <a:spcAft>
          <a:spcPct val="0"/>
        </a:spcAft>
        <a:defRPr sz="5900">
          <a:solidFill>
            <a:schemeClr val="tx1"/>
          </a:solidFill>
          <a:latin typeface="Calibri" pitchFamily="34" charset="0"/>
          <a:ea typeface="宋体" charset="-122"/>
        </a:defRPr>
      </a:lvl3pPr>
      <a:lvl4pPr algn="ctr" rtl="0" fontAlgn="base">
        <a:spcBef>
          <a:spcPct val="0"/>
        </a:spcBef>
        <a:spcAft>
          <a:spcPct val="0"/>
        </a:spcAft>
        <a:defRPr sz="5900">
          <a:solidFill>
            <a:schemeClr val="tx1"/>
          </a:solidFill>
          <a:latin typeface="Calibri" pitchFamily="34" charset="0"/>
          <a:ea typeface="宋体" charset="-122"/>
        </a:defRPr>
      </a:lvl4pPr>
      <a:lvl5pPr algn="ctr" rtl="0" fontAlgn="base">
        <a:spcBef>
          <a:spcPct val="0"/>
        </a:spcBef>
        <a:spcAft>
          <a:spcPct val="0"/>
        </a:spcAft>
        <a:defRPr sz="5900">
          <a:solidFill>
            <a:schemeClr val="tx1"/>
          </a:solidFill>
          <a:latin typeface="Calibri" pitchFamily="34" charset="0"/>
          <a:ea typeface="宋体" charset="-122"/>
        </a:defRPr>
      </a:lvl5pPr>
      <a:lvl6pPr marL="608990" algn="ctr" rtl="0" fontAlgn="base">
        <a:spcBef>
          <a:spcPct val="0"/>
        </a:spcBef>
        <a:spcAft>
          <a:spcPct val="0"/>
        </a:spcAft>
        <a:defRPr sz="5900">
          <a:solidFill>
            <a:schemeClr val="tx1"/>
          </a:solidFill>
          <a:latin typeface="Calibri" pitchFamily="34" charset="0"/>
          <a:ea typeface="宋体" charset="-122"/>
        </a:defRPr>
      </a:lvl6pPr>
      <a:lvl7pPr marL="1217981" algn="ctr" rtl="0" fontAlgn="base">
        <a:spcBef>
          <a:spcPct val="0"/>
        </a:spcBef>
        <a:spcAft>
          <a:spcPct val="0"/>
        </a:spcAft>
        <a:defRPr sz="5900">
          <a:solidFill>
            <a:schemeClr val="tx1"/>
          </a:solidFill>
          <a:latin typeface="Calibri" pitchFamily="34" charset="0"/>
          <a:ea typeface="宋体" charset="-122"/>
        </a:defRPr>
      </a:lvl7pPr>
      <a:lvl8pPr marL="1826971" algn="ctr" rtl="0" fontAlgn="base">
        <a:spcBef>
          <a:spcPct val="0"/>
        </a:spcBef>
        <a:spcAft>
          <a:spcPct val="0"/>
        </a:spcAft>
        <a:defRPr sz="5900">
          <a:solidFill>
            <a:schemeClr val="tx1"/>
          </a:solidFill>
          <a:latin typeface="Calibri" pitchFamily="34" charset="0"/>
          <a:ea typeface="宋体" charset="-122"/>
        </a:defRPr>
      </a:lvl8pPr>
      <a:lvl9pPr marL="2435962" algn="ctr" rtl="0" fontAlgn="base">
        <a:spcBef>
          <a:spcPct val="0"/>
        </a:spcBef>
        <a:spcAft>
          <a:spcPct val="0"/>
        </a:spcAft>
        <a:defRPr sz="5900">
          <a:solidFill>
            <a:schemeClr val="tx1"/>
          </a:solidFill>
          <a:latin typeface="Calibri" pitchFamily="34" charset="0"/>
          <a:ea typeface="宋体" charset="-122"/>
        </a:defRPr>
      </a:lvl9pPr>
    </p:titleStyle>
    <p:bodyStyle>
      <a:lvl1pPr marL="456743" indent="-456743" algn="l" rtl="0" fontAlgn="base">
        <a:spcBef>
          <a:spcPct val="20000"/>
        </a:spcBef>
        <a:spcAft>
          <a:spcPct val="0"/>
        </a:spcAft>
        <a:buFont typeface="Arial" charset="0"/>
        <a:buChar char="•"/>
        <a:defRPr sz="4300" kern="1200">
          <a:solidFill>
            <a:schemeClr val="tx1"/>
          </a:solidFill>
          <a:latin typeface="+mn-lt"/>
          <a:ea typeface="微软雅黑" pitchFamily="34" charset="-122"/>
          <a:cs typeface="+mn-cs"/>
        </a:defRPr>
      </a:lvl1pPr>
      <a:lvl2pPr marL="989609" indent="-380619" algn="l" rtl="0" fontAlgn="base">
        <a:spcBef>
          <a:spcPct val="20000"/>
        </a:spcBef>
        <a:spcAft>
          <a:spcPct val="0"/>
        </a:spcAft>
        <a:buFont typeface="Arial" charset="0"/>
        <a:buChar char="–"/>
        <a:defRPr sz="3700" kern="1200">
          <a:solidFill>
            <a:schemeClr val="tx1"/>
          </a:solidFill>
          <a:latin typeface="+mn-lt"/>
          <a:ea typeface="微软雅黑" pitchFamily="34" charset="-122"/>
          <a:cs typeface="+mn-cs"/>
        </a:defRPr>
      </a:lvl2pPr>
      <a:lvl3pPr marL="1522476" indent="-304495"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3pPr>
      <a:lvl4pPr marL="2131466" indent="-304495" algn="l" rtl="0" fontAlgn="base">
        <a:spcBef>
          <a:spcPct val="20000"/>
        </a:spcBef>
        <a:spcAft>
          <a:spcPct val="0"/>
        </a:spcAft>
        <a:buFont typeface="Arial" charset="0"/>
        <a:buChar char="–"/>
        <a:defRPr sz="2700" kern="1200">
          <a:solidFill>
            <a:schemeClr val="tx1"/>
          </a:solidFill>
          <a:latin typeface="+mn-lt"/>
          <a:ea typeface="微软雅黑" pitchFamily="34" charset="-122"/>
          <a:cs typeface="+mn-cs"/>
        </a:defRPr>
      </a:lvl4pPr>
      <a:lvl5pPr marL="2740457" indent="-304495" algn="l" rtl="0" fontAlgn="base">
        <a:spcBef>
          <a:spcPct val="20000"/>
        </a:spcBef>
        <a:spcAft>
          <a:spcPct val="0"/>
        </a:spcAft>
        <a:buFont typeface="Arial" charset="0"/>
        <a:buChar char="»"/>
        <a:defRPr sz="2700" kern="1200">
          <a:solidFill>
            <a:schemeClr val="tx1"/>
          </a:solidFill>
          <a:latin typeface="+mn-lt"/>
          <a:ea typeface="微软雅黑" pitchFamily="34" charset="-122"/>
          <a:cs typeface="+mn-cs"/>
        </a:defRPr>
      </a:lvl5pPr>
      <a:lvl6pPr marL="3349447"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8438"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67428"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6418"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7981" rtl="0" eaLnBrk="1" latinLnBrk="0" hangingPunct="1">
        <a:defRPr sz="2400" kern="1200">
          <a:solidFill>
            <a:schemeClr val="tx1"/>
          </a:solidFill>
          <a:latin typeface="+mn-lt"/>
          <a:ea typeface="+mn-ea"/>
          <a:cs typeface="+mn-cs"/>
        </a:defRPr>
      </a:lvl1pPr>
      <a:lvl2pPr marL="608990" algn="l" defTabSz="1217981" rtl="0" eaLnBrk="1" latinLnBrk="0" hangingPunct="1">
        <a:defRPr sz="2400" kern="1200">
          <a:solidFill>
            <a:schemeClr val="tx1"/>
          </a:solidFill>
          <a:latin typeface="+mn-lt"/>
          <a:ea typeface="+mn-ea"/>
          <a:cs typeface="+mn-cs"/>
        </a:defRPr>
      </a:lvl2pPr>
      <a:lvl3pPr marL="1217981" algn="l" defTabSz="1217981" rtl="0" eaLnBrk="1" latinLnBrk="0" hangingPunct="1">
        <a:defRPr sz="2400" kern="1200">
          <a:solidFill>
            <a:schemeClr val="tx1"/>
          </a:solidFill>
          <a:latin typeface="+mn-lt"/>
          <a:ea typeface="+mn-ea"/>
          <a:cs typeface="+mn-cs"/>
        </a:defRPr>
      </a:lvl3pPr>
      <a:lvl4pPr marL="1826971" algn="l" defTabSz="1217981" rtl="0" eaLnBrk="1" latinLnBrk="0" hangingPunct="1">
        <a:defRPr sz="2400" kern="1200">
          <a:solidFill>
            <a:schemeClr val="tx1"/>
          </a:solidFill>
          <a:latin typeface="+mn-lt"/>
          <a:ea typeface="+mn-ea"/>
          <a:cs typeface="+mn-cs"/>
        </a:defRPr>
      </a:lvl4pPr>
      <a:lvl5pPr marL="2435962" algn="l" defTabSz="1217981" rtl="0" eaLnBrk="1" latinLnBrk="0" hangingPunct="1">
        <a:defRPr sz="2400" kern="1200">
          <a:solidFill>
            <a:schemeClr val="tx1"/>
          </a:solidFill>
          <a:latin typeface="+mn-lt"/>
          <a:ea typeface="+mn-ea"/>
          <a:cs typeface="+mn-cs"/>
        </a:defRPr>
      </a:lvl5pPr>
      <a:lvl6pPr marL="3044952" algn="l" defTabSz="1217981" rtl="0" eaLnBrk="1" latinLnBrk="0" hangingPunct="1">
        <a:defRPr sz="2400" kern="1200">
          <a:solidFill>
            <a:schemeClr val="tx1"/>
          </a:solidFill>
          <a:latin typeface="+mn-lt"/>
          <a:ea typeface="+mn-ea"/>
          <a:cs typeface="+mn-cs"/>
        </a:defRPr>
      </a:lvl6pPr>
      <a:lvl7pPr marL="3653942" algn="l" defTabSz="1217981" rtl="0" eaLnBrk="1" latinLnBrk="0" hangingPunct="1">
        <a:defRPr sz="2400" kern="1200">
          <a:solidFill>
            <a:schemeClr val="tx1"/>
          </a:solidFill>
          <a:latin typeface="+mn-lt"/>
          <a:ea typeface="+mn-ea"/>
          <a:cs typeface="+mn-cs"/>
        </a:defRPr>
      </a:lvl7pPr>
      <a:lvl8pPr marL="4262933" algn="l" defTabSz="1217981" rtl="0" eaLnBrk="1" latinLnBrk="0" hangingPunct="1">
        <a:defRPr sz="2400" kern="1200">
          <a:solidFill>
            <a:schemeClr val="tx1"/>
          </a:solidFill>
          <a:latin typeface="+mn-lt"/>
          <a:ea typeface="+mn-ea"/>
          <a:cs typeface="+mn-cs"/>
        </a:defRPr>
      </a:lvl8pPr>
      <a:lvl9pPr marL="4871923" algn="l" defTabSz="121798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8.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microsoft.com/office/2007/relationships/hdphoto" Target="../media/hdphoto2.wdp"/><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7.pn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8.png"/><Relationship Id="rId7" Type="http://schemas.microsoft.com/office/2007/relationships/hdphoto" Target="../media/hdphoto2.wdp"/><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6.png"/><Relationship Id="rId11" Type="http://schemas.microsoft.com/office/2007/relationships/hdphoto" Target="../media/hdphoto2.wdp"/><Relationship Id="rId5" Type="http://schemas.openxmlformats.org/officeDocument/2006/relationships/image" Target="../media/image25.jpg"/><Relationship Id="rId10" Type="http://schemas.openxmlformats.org/officeDocument/2006/relationships/image" Target="../media/image7.png"/><Relationship Id="rId4" Type="http://schemas.openxmlformats.org/officeDocument/2006/relationships/image" Target="../media/image24.jpe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3.png"/><Relationship Id="rId7" Type="http://schemas.microsoft.com/office/2007/relationships/hdphoto" Target="../media/hdphoto2.wdp"/><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5.png"/><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50.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slideLayout" Target="../slideLayouts/slideLayout2.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microsoft.com/office/2007/relationships/hdphoto" Target="../media/hdphoto2.wdp"/><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image" Target="../media/image7.png"/><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notesSlide" Target="../notesSlides/notesSlide8.xml"/><Relationship Id="rId30"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18" Type="http://schemas.openxmlformats.org/officeDocument/2006/relationships/tags" Target="../tags/tag44.xml"/><Relationship Id="rId26" Type="http://schemas.openxmlformats.org/officeDocument/2006/relationships/image" Target="../media/image10.png"/><Relationship Id="rId3" Type="http://schemas.openxmlformats.org/officeDocument/2006/relationships/tags" Target="../tags/tag29.xml"/><Relationship Id="rId21" Type="http://schemas.openxmlformats.org/officeDocument/2006/relationships/tags" Target="../tags/tag47.xml"/><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tags" Target="../tags/tag43.xml"/><Relationship Id="rId25" Type="http://schemas.openxmlformats.org/officeDocument/2006/relationships/notesSlide" Target="../notesSlides/notesSlide9.xml"/><Relationship Id="rId2" Type="http://schemas.openxmlformats.org/officeDocument/2006/relationships/tags" Target="../tags/tag28.xml"/><Relationship Id="rId16" Type="http://schemas.openxmlformats.org/officeDocument/2006/relationships/tags" Target="../tags/tag42.xml"/><Relationship Id="rId20" Type="http://schemas.openxmlformats.org/officeDocument/2006/relationships/tags" Target="../tags/tag46.xml"/><Relationship Id="rId29" Type="http://schemas.openxmlformats.org/officeDocument/2006/relationships/image" Target="../media/image8.png"/><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24" Type="http://schemas.openxmlformats.org/officeDocument/2006/relationships/slideLayout" Target="../slideLayouts/slideLayout2.xml"/><Relationship Id="rId5" Type="http://schemas.openxmlformats.org/officeDocument/2006/relationships/tags" Target="../tags/tag31.xml"/><Relationship Id="rId15" Type="http://schemas.openxmlformats.org/officeDocument/2006/relationships/tags" Target="../tags/tag41.xml"/><Relationship Id="rId23" Type="http://schemas.openxmlformats.org/officeDocument/2006/relationships/tags" Target="../tags/tag49.xml"/><Relationship Id="rId28" Type="http://schemas.microsoft.com/office/2007/relationships/hdphoto" Target="../media/hdphoto2.wdp"/><Relationship Id="rId10" Type="http://schemas.openxmlformats.org/officeDocument/2006/relationships/tags" Target="../tags/tag36.xml"/><Relationship Id="rId19" Type="http://schemas.openxmlformats.org/officeDocument/2006/relationships/tags" Target="../tags/tag45.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 Id="rId22" Type="http://schemas.openxmlformats.org/officeDocument/2006/relationships/tags" Target="../tags/tag48.xml"/><Relationship Id="rId27"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椭圆 130"/>
          <p:cNvSpPr/>
          <p:nvPr/>
        </p:nvSpPr>
        <p:spPr>
          <a:xfrm>
            <a:off x="2421482"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2" name="椭圆 131"/>
          <p:cNvSpPr/>
          <p:nvPr/>
        </p:nvSpPr>
        <p:spPr>
          <a:xfrm>
            <a:off x="4162268"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3" name="椭圆 132"/>
          <p:cNvSpPr/>
          <p:nvPr/>
        </p:nvSpPr>
        <p:spPr>
          <a:xfrm>
            <a:off x="5916856"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4" name="椭圆 133"/>
          <p:cNvSpPr/>
          <p:nvPr/>
        </p:nvSpPr>
        <p:spPr>
          <a:xfrm>
            <a:off x="7673627"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grpSp>
        <p:nvGrpSpPr>
          <p:cNvPr id="135" name="组合 134"/>
          <p:cNvGrpSpPr/>
          <p:nvPr/>
        </p:nvGrpSpPr>
        <p:grpSpPr>
          <a:xfrm>
            <a:off x="2583952" y="1311581"/>
            <a:ext cx="1806925" cy="1800729"/>
            <a:chOff x="3768359" y="1725446"/>
            <a:chExt cx="1930605" cy="1930605"/>
          </a:xfrm>
        </p:grpSpPr>
        <p:sp>
          <p:nvSpPr>
            <p:cNvPr id="13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Oval 5"/>
            <p:cNvSpPr>
              <a:spLocks noChangeArrowheads="1"/>
            </p:cNvSpPr>
            <p:nvPr/>
          </p:nvSpPr>
          <p:spPr bwMode="auto">
            <a:xfrm>
              <a:off x="3823758" y="1780845"/>
              <a:ext cx="1819806" cy="1819806"/>
            </a:xfrm>
            <a:prstGeom prst="ellipse">
              <a:avLst/>
            </a:prstGeom>
            <a:solidFill>
              <a:srgbClr val="EA5E66"/>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p:nvPr/>
        </p:nvGrpSpPr>
        <p:grpSpPr>
          <a:xfrm>
            <a:off x="4310734" y="1311581"/>
            <a:ext cx="1806925" cy="1800729"/>
            <a:chOff x="3768359" y="1725446"/>
            <a:chExt cx="1930605" cy="1930605"/>
          </a:xfrm>
        </p:grpSpPr>
        <p:sp>
          <p:nvSpPr>
            <p:cNvPr id="13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Oval 5"/>
            <p:cNvSpPr>
              <a:spLocks noChangeArrowheads="1"/>
            </p:cNvSpPr>
            <p:nvPr/>
          </p:nvSpPr>
          <p:spPr bwMode="auto">
            <a:xfrm>
              <a:off x="3823758" y="1780845"/>
              <a:ext cx="1819806" cy="1819806"/>
            </a:xfrm>
            <a:prstGeom prst="ellipse">
              <a:avLst/>
            </a:prstGeom>
            <a:solidFill>
              <a:srgbClr val="FFAB3F"/>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p:nvPr/>
        </p:nvGrpSpPr>
        <p:grpSpPr>
          <a:xfrm>
            <a:off x="6059267" y="1311581"/>
            <a:ext cx="1806925" cy="1800729"/>
            <a:chOff x="3768359" y="1725446"/>
            <a:chExt cx="1930605" cy="1930605"/>
          </a:xfrm>
        </p:grpSpPr>
        <p:sp>
          <p:nvSpPr>
            <p:cNvPr id="14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4" name="组合 143"/>
          <p:cNvGrpSpPr/>
          <p:nvPr/>
        </p:nvGrpSpPr>
        <p:grpSpPr>
          <a:xfrm>
            <a:off x="7800281" y="1311581"/>
            <a:ext cx="1806925" cy="1800729"/>
            <a:chOff x="3768359" y="1725446"/>
            <a:chExt cx="1930605" cy="1930605"/>
          </a:xfrm>
        </p:grpSpPr>
        <p:sp>
          <p:nvSpPr>
            <p:cNvPr id="14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47" name="矩形 146"/>
          <p:cNvSpPr/>
          <p:nvPr/>
        </p:nvSpPr>
        <p:spPr>
          <a:xfrm>
            <a:off x="2865533" y="1521468"/>
            <a:ext cx="1245701" cy="1349972"/>
          </a:xfrm>
          <a:prstGeom prst="rect">
            <a:avLst/>
          </a:prstGeom>
          <a:effectLst/>
        </p:spPr>
        <p:txBody>
          <a:bodyPr wrap="none" lIns="102477" tIns="51238" rIns="102477" bIns="51238">
            <a:spAutoFit/>
          </a:bodyPr>
          <a:lstStyle/>
          <a:p>
            <a:r>
              <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教</a:t>
            </a:r>
          </a:p>
        </p:txBody>
      </p:sp>
      <p:sp>
        <p:nvSpPr>
          <p:cNvPr id="148" name="矩形 147"/>
          <p:cNvSpPr/>
          <p:nvPr/>
        </p:nvSpPr>
        <p:spPr>
          <a:xfrm>
            <a:off x="4583038" y="1521468"/>
            <a:ext cx="1245701" cy="1349972"/>
          </a:xfrm>
          <a:prstGeom prst="rect">
            <a:avLst/>
          </a:prstGeom>
          <a:effectLst/>
        </p:spPr>
        <p:txBody>
          <a:bodyPr wrap="none" lIns="102477" tIns="51238" rIns="102477" bIns="51238">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学</a:t>
            </a:r>
            <a:endPar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9" name="矩形 148"/>
          <p:cNvSpPr/>
          <p:nvPr/>
        </p:nvSpPr>
        <p:spPr>
          <a:xfrm>
            <a:off x="6364052" y="1521468"/>
            <a:ext cx="1245701" cy="1349972"/>
          </a:xfrm>
          <a:prstGeom prst="rect">
            <a:avLst/>
          </a:prstGeom>
          <a:effectLst/>
        </p:spPr>
        <p:txBody>
          <a:bodyPr wrap="none" lIns="102477" tIns="51238" rIns="102477" bIns="51238">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设</a:t>
            </a:r>
            <a:endPar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0" name="矩形 149"/>
          <p:cNvSpPr/>
          <p:nvPr/>
        </p:nvSpPr>
        <p:spPr>
          <a:xfrm>
            <a:off x="8105589" y="1478862"/>
            <a:ext cx="1245701" cy="1349972"/>
          </a:xfrm>
          <a:prstGeom prst="rect">
            <a:avLst/>
          </a:prstGeom>
          <a:effectLst/>
        </p:spPr>
        <p:txBody>
          <a:bodyPr wrap="none" lIns="102477" tIns="51238" rIns="102477" bIns="51238">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计</a:t>
            </a:r>
            <a:endPar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51" name="组合 150"/>
          <p:cNvGrpSpPr/>
          <p:nvPr/>
        </p:nvGrpSpPr>
        <p:grpSpPr>
          <a:xfrm>
            <a:off x="1989846" y="2144439"/>
            <a:ext cx="431636" cy="430156"/>
            <a:chOff x="3768359" y="1725446"/>
            <a:chExt cx="1930605" cy="1930605"/>
          </a:xfrm>
        </p:grpSpPr>
        <p:sp>
          <p:nvSpPr>
            <p:cNvPr id="15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4" name="组合 153"/>
          <p:cNvGrpSpPr/>
          <p:nvPr/>
        </p:nvGrpSpPr>
        <p:grpSpPr>
          <a:xfrm>
            <a:off x="1567640" y="1952220"/>
            <a:ext cx="302034" cy="300998"/>
            <a:chOff x="3768359" y="1725446"/>
            <a:chExt cx="1930605" cy="1930605"/>
          </a:xfrm>
          <a:solidFill>
            <a:srgbClr val="EA5E66"/>
          </a:solidFill>
        </p:grpSpPr>
        <p:sp>
          <p:nvSpPr>
            <p:cNvPr id="155"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6"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7" name="组合 156"/>
          <p:cNvGrpSpPr/>
          <p:nvPr/>
        </p:nvGrpSpPr>
        <p:grpSpPr>
          <a:xfrm>
            <a:off x="4111234" y="1255401"/>
            <a:ext cx="216448" cy="215705"/>
            <a:chOff x="3768359" y="1725446"/>
            <a:chExt cx="1930605" cy="1930605"/>
          </a:xfrm>
        </p:grpSpPr>
        <p:sp>
          <p:nvSpPr>
            <p:cNvPr id="15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0" name="组合 159"/>
          <p:cNvGrpSpPr/>
          <p:nvPr/>
        </p:nvGrpSpPr>
        <p:grpSpPr>
          <a:xfrm>
            <a:off x="5930365" y="1197546"/>
            <a:ext cx="308857" cy="307798"/>
            <a:chOff x="3768359" y="1725446"/>
            <a:chExt cx="1930605" cy="1930605"/>
          </a:xfrm>
        </p:grpSpPr>
        <p:sp>
          <p:nvSpPr>
            <p:cNvPr id="16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3" name="组合 162"/>
          <p:cNvGrpSpPr/>
          <p:nvPr/>
        </p:nvGrpSpPr>
        <p:grpSpPr>
          <a:xfrm>
            <a:off x="5908250" y="2948141"/>
            <a:ext cx="266543" cy="265629"/>
            <a:chOff x="3768359" y="1725446"/>
            <a:chExt cx="1930605" cy="1930605"/>
          </a:xfrm>
        </p:grpSpPr>
        <p:sp>
          <p:nvSpPr>
            <p:cNvPr id="16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5"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6" name="组合 165"/>
          <p:cNvGrpSpPr/>
          <p:nvPr/>
        </p:nvGrpSpPr>
        <p:grpSpPr>
          <a:xfrm>
            <a:off x="4222998" y="2925738"/>
            <a:ext cx="274210" cy="273270"/>
            <a:chOff x="3768359" y="1725446"/>
            <a:chExt cx="1930605" cy="1930605"/>
          </a:xfrm>
        </p:grpSpPr>
        <p:sp>
          <p:nvSpPr>
            <p:cNvPr id="16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8"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9" name="组合 168"/>
          <p:cNvGrpSpPr/>
          <p:nvPr/>
        </p:nvGrpSpPr>
        <p:grpSpPr>
          <a:xfrm>
            <a:off x="7717128" y="1094174"/>
            <a:ext cx="270006" cy="269080"/>
            <a:chOff x="3768359" y="1725446"/>
            <a:chExt cx="1930605" cy="1930605"/>
          </a:xfrm>
        </p:grpSpPr>
        <p:sp>
          <p:nvSpPr>
            <p:cNvPr id="17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2" name="组合 171"/>
          <p:cNvGrpSpPr/>
          <p:nvPr/>
        </p:nvGrpSpPr>
        <p:grpSpPr>
          <a:xfrm>
            <a:off x="7823398" y="3017601"/>
            <a:ext cx="238564" cy="237746"/>
            <a:chOff x="3768359" y="1725446"/>
            <a:chExt cx="1930605" cy="1930605"/>
          </a:xfrm>
        </p:grpSpPr>
        <p:sp>
          <p:nvSpPr>
            <p:cNvPr id="17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4"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5" name="组合 174"/>
          <p:cNvGrpSpPr/>
          <p:nvPr/>
        </p:nvGrpSpPr>
        <p:grpSpPr>
          <a:xfrm>
            <a:off x="9656300" y="2067768"/>
            <a:ext cx="431636" cy="430156"/>
            <a:chOff x="3768359" y="1725446"/>
            <a:chExt cx="1930605" cy="1930605"/>
          </a:xfrm>
        </p:grpSpPr>
        <p:sp>
          <p:nvSpPr>
            <p:cNvPr id="17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7"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8" name="组合 177"/>
          <p:cNvGrpSpPr/>
          <p:nvPr/>
        </p:nvGrpSpPr>
        <p:grpSpPr>
          <a:xfrm>
            <a:off x="10185717" y="1886048"/>
            <a:ext cx="302034" cy="300998"/>
            <a:chOff x="3768359" y="1725446"/>
            <a:chExt cx="1930605" cy="1930605"/>
          </a:xfrm>
        </p:grpSpPr>
        <p:sp>
          <p:nvSpPr>
            <p:cNvPr id="17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0"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81" name="组合 180"/>
          <p:cNvGrpSpPr/>
          <p:nvPr/>
        </p:nvGrpSpPr>
        <p:grpSpPr>
          <a:xfrm>
            <a:off x="10631286" y="2145366"/>
            <a:ext cx="216448" cy="215705"/>
            <a:chOff x="3768359" y="1725446"/>
            <a:chExt cx="1930605" cy="1930605"/>
          </a:xfrm>
        </p:grpSpPr>
        <p:sp>
          <p:nvSpPr>
            <p:cNvPr id="18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3"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84" name="组合 183"/>
          <p:cNvGrpSpPr/>
          <p:nvPr/>
        </p:nvGrpSpPr>
        <p:grpSpPr>
          <a:xfrm>
            <a:off x="1126654" y="2104863"/>
            <a:ext cx="216448" cy="215705"/>
            <a:chOff x="3768359" y="1725446"/>
            <a:chExt cx="1930605" cy="1930605"/>
          </a:xfrm>
        </p:grpSpPr>
        <p:sp>
          <p:nvSpPr>
            <p:cNvPr id="18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6"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87" name="圆角矩形 186"/>
          <p:cNvSpPr/>
          <p:nvPr/>
        </p:nvSpPr>
        <p:spPr>
          <a:xfrm>
            <a:off x="2659541" y="3755846"/>
            <a:ext cx="7252089" cy="672230"/>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88" name="TextBox 187"/>
          <p:cNvSpPr txBox="1"/>
          <p:nvPr/>
        </p:nvSpPr>
        <p:spPr>
          <a:xfrm>
            <a:off x="3316688" y="3736031"/>
            <a:ext cx="5912831" cy="692493"/>
          </a:xfrm>
          <a:prstGeom prst="rect">
            <a:avLst/>
          </a:prstGeom>
          <a:noFill/>
        </p:spPr>
        <p:txBody>
          <a:bodyPr wrap="none" lIns="121917" tIns="60958" rIns="121917" bIns="60958" rtlCol="0">
            <a:spAutoFit/>
          </a:bodyPr>
          <a:lstStyle/>
          <a:p>
            <a:pPr algn="ctr"/>
            <a:r>
              <a:rPr lang="zh-CN" altLang="en-US" sz="3700" dirty="0" smtClean="0">
                <a:solidFill>
                  <a:schemeClr val="tx1">
                    <a:lumMod val="65000"/>
                    <a:lumOff val="35000"/>
                  </a:schemeClr>
                </a:solidFill>
                <a:latin typeface="微软雅黑" pitchFamily="34" charset="-122"/>
                <a:ea typeface="微软雅黑" pitchFamily="34" charset="-122"/>
              </a:rPr>
              <a:t>完整框架</a:t>
            </a:r>
            <a:r>
              <a:rPr lang="zh-CN" altLang="en-US" sz="3700" b="1" dirty="0" smtClean="0">
                <a:solidFill>
                  <a:schemeClr val="tx1">
                    <a:lumMod val="65000"/>
                    <a:lumOff val="35000"/>
                  </a:schemeClr>
                </a:solidFill>
                <a:latin typeface="微软雅黑" pitchFamily="34" charset="-122"/>
                <a:ea typeface="微软雅黑" pitchFamily="34" charset="-122"/>
              </a:rPr>
              <a:t>教学设计</a:t>
            </a:r>
            <a:r>
              <a:rPr lang="en-US" altLang="zh-CN" sz="3700" b="1" dirty="0" smtClean="0">
                <a:solidFill>
                  <a:schemeClr val="tx1">
                    <a:lumMod val="65000"/>
                    <a:lumOff val="35000"/>
                  </a:schemeClr>
                </a:solidFill>
                <a:latin typeface="微软雅黑" pitchFamily="34" charset="-122"/>
                <a:ea typeface="微软雅黑" pitchFamily="34" charset="-122"/>
              </a:rPr>
              <a:t>PPT</a:t>
            </a:r>
            <a:r>
              <a:rPr lang="zh-CN" altLang="en-US" sz="3700" b="1" dirty="0" smtClean="0">
                <a:solidFill>
                  <a:schemeClr val="tx1">
                    <a:lumMod val="65000"/>
                    <a:lumOff val="35000"/>
                  </a:schemeClr>
                </a:solidFill>
                <a:latin typeface="微软雅黑" pitchFamily="34" charset="-122"/>
                <a:ea typeface="微软雅黑" pitchFamily="34" charset="-122"/>
              </a:rPr>
              <a:t>模板</a:t>
            </a:r>
            <a:endParaRPr lang="zh-CN" altLang="en-US" sz="3700" b="1" dirty="0">
              <a:solidFill>
                <a:schemeClr val="tx1">
                  <a:lumMod val="65000"/>
                  <a:lumOff val="35000"/>
                </a:schemeClr>
              </a:solidFill>
              <a:latin typeface="微软雅黑" pitchFamily="34" charset="-122"/>
              <a:ea typeface="微软雅黑" pitchFamily="34" charset="-122"/>
            </a:endParaRPr>
          </a:p>
        </p:txBody>
      </p:sp>
      <p:grpSp>
        <p:nvGrpSpPr>
          <p:cNvPr id="189" name="组合 188"/>
          <p:cNvGrpSpPr/>
          <p:nvPr/>
        </p:nvGrpSpPr>
        <p:grpSpPr>
          <a:xfrm>
            <a:off x="2445659" y="3717826"/>
            <a:ext cx="959980" cy="766336"/>
            <a:chOff x="899592" y="2377261"/>
            <a:chExt cx="720079" cy="574619"/>
          </a:xfrm>
          <a:effectLst>
            <a:outerShdw blurRad="50800" dist="38100" dir="2700000" algn="tl" rotWithShape="0">
              <a:prstClr val="black">
                <a:alpha val="40000"/>
              </a:prstClr>
            </a:outerShdw>
          </a:effectLst>
        </p:grpSpPr>
        <p:sp>
          <p:nvSpPr>
            <p:cNvPr id="190" name="圆角矩形 189"/>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191" name="圆角矩形 190"/>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192" name="Picture 2" descr="C:\Users\Administrator\Desktop\手.png"/>
          <p:cNvPicPr>
            <a:picLocks noChangeAspect="1" noChangeArrowheads="1"/>
          </p:cNvPicPr>
          <p:nvPr/>
        </p:nvPicPr>
        <p:blipFill>
          <a:blip r:embed="rId5"/>
          <a:srcRect/>
          <a:stretch>
            <a:fillRect/>
          </a:stretch>
        </p:blipFill>
        <p:spPr bwMode="auto">
          <a:xfrm flipH="1">
            <a:off x="2286811" y="3851879"/>
            <a:ext cx="3945966" cy="3835979"/>
          </a:xfrm>
          <a:prstGeom prst="rect">
            <a:avLst/>
          </a:prstGeom>
          <a:noFill/>
        </p:spPr>
      </p:pic>
      <p:sp>
        <p:nvSpPr>
          <p:cNvPr id="193" name="TextBox 7"/>
          <p:cNvSpPr>
            <a:spLocks noChangeArrowheads="1"/>
          </p:cNvSpPr>
          <p:nvPr/>
        </p:nvSpPr>
        <p:spPr bwMode="auto">
          <a:xfrm>
            <a:off x="4350961" y="4563256"/>
            <a:ext cx="4107101" cy="707886"/>
          </a:xfrm>
          <a:prstGeom prst="rect">
            <a:avLst/>
          </a:prstGeom>
          <a:noFill/>
          <a:ln>
            <a:noFill/>
          </a:ln>
          <a:effectLst/>
          <a:extLst>
            <a:ext uri="{909E8E84-426E-40DD-AFC4-6F175D3DCCD1}">
              <a14:hiddenFill xmlns:a14="http://schemas.microsoft.com/office/drawing/2010/main">
                <a:solidFill>
                  <a:schemeClr val="bg2">
                    <a:alpha val="70000"/>
                  </a:scheme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a:spAutoFit/>
          </a:bodyPr>
          <a:lstStyle/>
          <a:p>
            <a:pPr eaLnBrk="0" hangingPunct="0"/>
            <a:r>
              <a:rPr lang="zh-CN" altLang="en-US" sz="4000" b="1" dirty="0">
                <a:solidFill>
                  <a:srgbClr val="006CB8"/>
                </a:solidFill>
                <a:latin typeface="微软雅黑" pitchFamily="34" charset="-122"/>
                <a:ea typeface="微软雅黑" pitchFamily="34" charset="-122"/>
                <a:sym typeface="微软雅黑" pitchFamily="34" charset="-122"/>
              </a:rPr>
              <a:t>输入企业待用名</a:t>
            </a:r>
            <a:endParaRPr lang="zh-CN" altLang="en-US" sz="4000" b="1" dirty="0">
              <a:solidFill>
                <a:srgbClr val="006CB8"/>
              </a:solidFill>
              <a:latin typeface="微软雅黑" pitchFamily="34" charset="-122"/>
              <a:ea typeface="微软雅黑" pitchFamily="34" charset="-122"/>
            </a:endParaRPr>
          </a:p>
        </p:txBody>
      </p:sp>
      <p:sp>
        <p:nvSpPr>
          <p:cNvPr id="194" name="TextBox 7"/>
          <p:cNvSpPr>
            <a:spLocks noChangeArrowheads="1"/>
          </p:cNvSpPr>
          <p:nvPr/>
        </p:nvSpPr>
        <p:spPr bwMode="auto">
          <a:xfrm>
            <a:off x="2718859" y="5366040"/>
            <a:ext cx="6911868"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适用于教学设计、教育教学培训、信息化</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模板等</a:t>
            </a:r>
          </a:p>
        </p:txBody>
      </p:sp>
      <p:grpSp>
        <p:nvGrpSpPr>
          <p:cNvPr id="195" name="组合 194"/>
          <p:cNvGrpSpPr/>
          <p:nvPr/>
        </p:nvGrpSpPr>
        <p:grpSpPr>
          <a:xfrm>
            <a:off x="9551590" y="6238106"/>
            <a:ext cx="458374" cy="413425"/>
            <a:chOff x="4634991" y="2138335"/>
            <a:chExt cx="428348" cy="386204"/>
          </a:xfrm>
        </p:grpSpPr>
        <p:sp>
          <p:nvSpPr>
            <p:cNvPr id="196"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97"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98" name="组合 197"/>
          <p:cNvGrpSpPr/>
          <p:nvPr/>
        </p:nvGrpSpPr>
        <p:grpSpPr>
          <a:xfrm>
            <a:off x="10030513" y="6238106"/>
            <a:ext cx="458374" cy="413425"/>
            <a:chOff x="5076056" y="2138335"/>
            <a:chExt cx="428348" cy="386204"/>
          </a:xfrm>
        </p:grpSpPr>
        <p:sp>
          <p:nvSpPr>
            <p:cNvPr id="19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01" name="组合 200"/>
          <p:cNvGrpSpPr/>
          <p:nvPr/>
        </p:nvGrpSpPr>
        <p:grpSpPr>
          <a:xfrm>
            <a:off x="10509436" y="6238106"/>
            <a:ext cx="458374" cy="413425"/>
            <a:chOff x="5557128" y="2138335"/>
            <a:chExt cx="428348" cy="386204"/>
          </a:xfrm>
        </p:grpSpPr>
        <p:sp>
          <p:nvSpPr>
            <p:cNvPr id="202"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3"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04" name="组合 203"/>
          <p:cNvGrpSpPr/>
          <p:nvPr/>
        </p:nvGrpSpPr>
        <p:grpSpPr>
          <a:xfrm>
            <a:off x="10988359" y="6238106"/>
            <a:ext cx="458374" cy="413425"/>
            <a:chOff x="6068610" y="2138335"/>
            <a:chExt cx="428348" cy="386204"/>
          </a:xfrm>
        </p:grpSpPr>
        <p:sp>
          <p:nvSpPr>
            <p:cNvPr id="205"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6"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07" name="组合 206"/>
          <p:cNvGrpSpPr/>
          <p:nvPr/>
        </p:nvGrpSpPr>
        <p:grpSpPr>
          <a:xfrm>
            <a:off x="11467280" y="6238106"/>
            <a:ext cx="458374" cy="413425"/>
            <a:chOff x="6623914" y="2138335"/>
            <a:chExt cx="428348" cy="386204"/>
          </a:xfrm>
        </p:grpSpPr>
        <p:sp>
          <p:nvSpPr>
            <p:cNvPr id="208"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9"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233" name="TextBox 2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pic>
        <p:nvPicPr>
          <p:cNvPr id="9" name="05_He'S A Pirat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50735" y="-890686"/>
            <a:ext cx="609600" cy="609600"/>
          </a:xfrm>
          <a:prstGeom prst="rect">
            <a:avLst/>
          </a:prstGeom>
        </p:spPr>
      </p:pic>
    </p:spTree>
    <p:extLst>
      <p:ext uri="{BB962C8B-B14F-4D97-AF65-F5344CB8AC3E}">
        <p14:creationId xmlns:p14="http://schemas.microsoft.com/office/powerpoint/2010/main" val="3993889385"/>
      </p:ext>
    </p:extLst>
  </p:cSld>
  <p:clrMapOvr>
    <a:masterClrMapping/>
  </p:clrMapOvr>
  <mc:AlternateContent xmlns:mc="http://schemas.openxmlformats.org/markup-compatibility/2006" xmlns:p14="http://schemas.microsoft.com/office/powerpoint/2010/main">
    <mc:Choice Requires="p14">
      <p:transition spd="slow" p14:dur="3000" advClick="0">
        <p14:shred/>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31"/>
                                        </p:tgtEl>
                                        <p:attrNameLst>
                                          <p:attrName>style.visibility</p:attrName>
                                        </p:attrNameLst>
                                      </p:cBhvr>
                                      <p:to>
                                        <p:strVal val="visible"/>
                                      </p:to>
                                    </p:set>
                                    <p:anim calcmode="lin" valueType="num">
                                      <p:cBhvr>
                                        <p:cTn id="10" dur="500" fill="hold"/>
                                        <p:tgtEl>
                                          <p:spTgt spid="131"/>
                                        </p:tgtEl>
                                        <p:attrNameLst>
                                          <p:attrName>ppt_w</p:attrName>
                                        </p:attrNameLst>
                                      </p:cBhvr>
                                      <p:tavLst>
                                        <p:tav tm="0">
                                          <p:val>
                                            <p:fltVal val="0"/>
                                          </p:val>
                                        </p:tav>
                                        <p:tav tm="100000">
                                          <p:val>
                                            <p:strVal val="#ppt_w"/>
                                          </p:val>
                                        </p:tav>
                                      </p:tavLst>
                                    </p:anim>
                                    <p:anim calcmode="lin" valueType="num">
                                      <p:cBhvr>
                                        <p:cTn id="11" dur="500" fill="hold"/>
                                        <p:tgtEl>
                                          <p:spTgt spid="131"/>
                                        </p:tgtEl>
                                        <p:attrNameLst>
                                          <p:attrName>ppt_h</p:attrName>
                                        </p:attrNameLst>
                                      </p:cBhvr>
                                      <p:tavLst>
                                        <p:tav tm="0">
                                          <p:val>
                                            <p:fltVal val="0"/>
                                          </p:val>
                                        </p:tav>
                                        <p:tav tm="100000">
                                          <p:val>
                                            <p:strVal val="#ppt_h"/>
                                          </p:val>
                                        </p:tav>
                                      </p:tavLst>
                                    </p:anim>
                                    <p:animEffect transition="in" filter="fade">
                                      <p:cBhvr>
                                        <p:cTn id="12" dur="500"/>
                                        <p:tgtEl>
                                          <p:spTgt spid="13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 calcmode="lin" valueType="num">
                                      <p:cBhvr>
                                        <p:cTn id="16" dur="500" fill="hold"/>
                                        <p:tgtEl>
                                          <p:spTgt spid="135"/>
                                        </p:tgtEl>
                                        <p:attrNameLst>
                                          <p:attrName>ppt_w</p:attrName>
                                        </p:attrNameLst>
                                      </p:cBhvr>
                                      <p:tavLst>
                                        <p:tav tm="0">
                                          <p:val>
                                            <p:fltVal val="0"/>
                                          </p:val>
                                        </p:tav>
                                        <p:tav tm="100000">
                                          <p:val>
                                            <p:strVal val="#ppt_w"/>
                                          </p:val>
                                        </p:tav>
                                      </p:tavLst>
                                    </p:anim>
                                    <p:anim calcmode="lin" valueType="num">
                                      <p:cBhvr>
                                        <p:cTn id="17" dur="500" fill="hold"/>
                                        <p:tgtEl>
                                          <p:spTgt spid="135"/>
                                        </p:tgtEl>
                                        <p:attrNameLst>
                                          <p:attrName>ppt_h</p:attrName>
                                        </p:attrNameLst>
                                      </p:cBhvr>
                                      <p:tavLst>
                                        <p:tav tm="0">
                                          <p:val>
                                            <p:fltVal val="0"/>
                                          </p:val>
                                        </p:tav>
                                        <p:tav tm="100000">
                                          <p:val>
                                            <p:strVal val="#ppt_h"/>
                                          </p:val>
                                        </p:tav>
                                      </p:tavLst>
                                    </p:anim>
                                    <p:animEffect transition="in" filter="fade">
                                      <p:cBhvr>
                                        <p:cTn id="18" dur="500"/>
                                        <p:tgtEl>
                                          <p:spTgt spid="13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7"/>
                                        </p:tgtEl>
                                        <p:attrNameLst>
                                          <p:attrName>style.visibility</p:attrName>
                                        </p:attrNameLst>
                                      </p:cBhvr>
                                      <p:to>
                                        <p:strVal val="visible"/>
                                      </p:to>
                                    </p:set>
                                    <p:anim calcmode="lin" valueType="num">
                                      <p:cBhvr>
                                        <p:cTn id="22" dur="250" fill="hold"/>
                                        <p:tgtEl>
                                          <p:spTgt spid="147"/>
                                        </p:tgtEl>
                                        <p:attrNameLst>
                                          <p:attrName>ppt_w</p:attrName>
                                        </p:attrNameLst>
                                      </p:cBhvr>
                                      <p:tavLst>
                                        <p:tav tm="0">
                                          <p:val>
                                            <p:fltVal val="0"/>
                                          </p:val>
                                        </p:tav>
                                        <p:tav tm="100000">
                                          <p:val>
                                            <p:strVal val="#ppt_w"/>
                                          </p:val>
                                        </p:tav>
                                      </p:tavLst>
                                    </p:anim>
                                    <p:anim calcmode="lin" valueType="num">
                                      <p:cBhvr>
                                        <p:cTn id="23" dur="250" fill="hold"/>
                                        <p:tgtEl>
                                          <p:spTgt spid="147"/>
                                        </p:tgtEl>
                                        <p:attrNameLst>
                                          <p:attrName>ppt_h</p:attrName>
                                        </p:attrNameLst>
                                      </p:cBhvr>
                                      <p:tavLst>
                                        <p:tav tm="0">
                                          <p:val>
                                            <p:fltVal val="0"/>
                                          </p:val>
                                        </p:tav>
                                        <p:tav tm="100000">
                                          <p:val>
                                            <p:strVal val="#ppt_h"/>
                                          </p:val>
                                        </p:tav>
                                      </p:tavLst>
                                    </p:anim>
                                    <p:animEffect transition="in" filter="fade">
                                      <p:cBhvr>
                                        <p:cTn id="24" dur="250"/>
                                        <p:tgtEl>
                                          <p:spTgt spid="147"/>
                                        </p:tgtEl>
                                      </p:cBhvr>
                                    </p:animEffect>
                                  </p:childTnLst>
                                </p:cTn>
                              </p:par>
                            </p:childTnLst>
                          </p:cTn>
                        </p:par>
                        <p:par>
                          <p:cTn id="25" fill="hold">
                            <p:stCondLst>
                              <p:cond delay="1250"/>
                            </p:stCondLst>
                            <p:childTnLst>
                              <p:par>
                                <p:cTn id="26" presetID="53" presetClass="entr" presetSubtype="16" fill="hold" grpId="0" nodeType="afterEffect">
                                  <p:stCondLst>
                                    <p:cond delay="0"/>
                                  </p:stCondLst>
                                  <p:childTnLst>
                                    <p:set>
                                      <p:cBhvr>
                                        <p:cTn id="27" dur="1" fill="hold">
                                          <p:stCondLst>
                                            <p:cond delay="0"/>
                                          </p:stCondLst>
                                        </p:cTn>
                                        <p:tgtEl>
                                          <p:spTgt spid="132"/>
                                        </p:tgtEl>
                                        <p:attrNameLst>
                                          <p:attrName>style.visibility</p:attrName>
                                        </p:attrNameLst>
                                      </p:cBhvr>
                                      <p:to>
                                        <p:strVal val="visible"/>
                                      </p:to>
                                    </p:set>
                                    <p:anim calcmode="lin" valueType="num">
                                      <p:cBhvr>
                                        <p:cTn id="28" dur="500" fill="hold"/>
                                        <p:tgtEl>
                                          <p:spTgt spid="132"/>
                                        </p:tgtEl>
                                        <p:attrNameLst>
                                          <p:attrName>ppt_w</p:attrName>
                                        </p:attrNameLst>
                                      </p:cBhvr>
                                      <p:tavLst>
                                        <p:tav tm="0">
                                          <p:val>
                                            <p:fltVal val="0"/>
                                          </p:val>
                                        </p:tav>
                                        <p:tav tm="100000">
                                          <p:val>
                                            <p:strVal val="#ppt_w"/>
                                          </p:val>
                                        </p:tav>
                                      </p:tavLst>
                                    </p:anim>
                                    <p:anim calcmode="lin" valueType="num">
                                      <p:cBhvr>
                                        <p:cTn id="29" dur="500" fill="hold"/>
                                        <p:tgtEl>
                                          <p:spTgt spid="132"/>
                                        </p:tgtEl>
                                        <p:attrNameLst>
                                          <p:attrName>ppt_h</p:attrName>
                                        </p:attrNameLst>
                                      </p:cBhvr>
                                      <p:tavLst>
                                        <p:tav tm="0">
                                          <p:val>
                                            <p:fltVal val="0"/>
                                          </p:val>
                                        </p:tav>
                                        <p:tav tm="100000">
                                          <p:val>
                                            <p:strVal val="#ppt_h"/>
                                          </p:val>
                                        </p:tav>
                                      </p:tavLst>
                                    </p:anim>
                                    <p:animEffect transition="in" filter="fade">
                                      <p:cBhvr>
                                        <p:cTn id="30" dur="500"/>
                                        <p:tgtEl>
                                          <p:spTgt spid="132"/>
                                        </p:tgtEl>
                                      </p:cBhvr>
                                    </p:animEffect>
                                  </p:childTnLst>
                                </p:cTn>
                              </p:par>
                            </p:childTnLst>
                          </p:cTn>
                        </p:par>
                        <p:par>
                          <p:cTn id="31" fill="hold">
                            <p:stCondLst>
                              <p:cond delay="1750"/>
                            </p:stCondLst>
                            <p:childTnLst>
                              <p:par>
                                <p:cTn id="32" presetID="53" presetClass="entr" presetSubtype="16" fill="hold" nodeType="after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500" fill="hold"/>
                                        <p:tgtEl>
                                          <p:spTgt spid="138"/>
                                        </p:tgtEl>
                                        <p:attrNameLst>
                                          <p:attrName>ppt_w</p:attrName>
                                        </p:attrNameLst>
                                      </p:cBhvr>
                                      <p:tavLst>
                                        <p:tav tm="0">
                                          <p:val>
                                            <p:fltVal val="0"/>
                                          </p:val>
                                        </p:tav>
                                        <p:tav tm="100000">
                                          <p:val>
                                            <p:strVal val="#ppt_w"/>
                                          </p:val>
                                        </p:tav>
                                      </p:tavLst>
                                    </p:anim>
                                    <p:anim calcmode="lin" valueType="num">
                                      <p:cBhvr>
                                        <p:cTn id="35" dur="500" fill="hold"/>
                                        <p:tgtEl>
                                          <p:spTgt spid="138"/>
                                        </p:tgtEl>
                                        <p:attrNameLst>
                                          <p:attrName>ppt_h</p:attrName>
                                        </p:attrNameLst>
                                      </p:cBhvr>
                                      <p:tavLst>
                                        <p:tav tm="0">
                                          <p:val>
                                            <p:fltVal val="0"/>
                                          </p:val>
                                        </p:tav>
                                        <p:tav tm="100000">
                                          <p:val>
                                            <p:strVal val="#ppt_h"/>
                                          </p:val>
                                        </p:tav>
                                      </p:tavLst>
                                    </p:anim>
                                    <p:animEffect transition="in" filter="fade">
                                      <p:cBhvr>
                                        <p:cTn id="36" dur="500"/>
                                        <p:tgtEl>
                                          <p:spTgt spid="138"/>
                                        </p:tgtEl>
                                      </p:cBhvr>
                                    </p:animEffect>
                                  </p:childTnLst>
                                </p:cTn>
                              </p:par>
                            </p:childTnLst>
                          </p:cTn>
                        </p:par>
                        <p:par>
                          <p:cTn id="37" fill="hold">
                            <p:stCondLst>
                              <p:cond delay="2250"/>
                            </p:stCondLst>
                            <p:childTnLst>
                              <p:par>
                                <p:cTn id="38" presetID="53" presetClass="entr" presetSubtype="16" fill="hold" grpId="0" nodeType="afterEffect">
                                  <p:stCondLst>
                                    <p:cond delay="0"/>
                                  </p:stCondLst>
                                  <p:childTnLst>
                                    <p:set>
                                      <p:cBhvr>
                                        <p:cTn id="39" dur="1" fill="hold">
                                          <p:stCondLst>
                                            <p:cond delay="0"/>
                                          </p:stCondLst>
                                        </p:cTn>
                                        <p:tgtEl>
                                          <p:spTgt spid="148"/>
                                        </p:tgtEl>
                                        <p:attrNameLst>
                                          <p:attrName>style.visibility</p:attrName>
                                        </p:attrNameLst>
                                      </p:cBhvr>
                                      <p:to>
                                        <p:strVal val="visible"/>
                                      </p:to>
                                    </p:set>
                                    <p:anim calcmode="lin" valueType="num">
                                      <p:cBhvr>
                                        <p:cTn id="40" dur="250" fill="hold"/>
                                        <p:tgtEl>
                                          <p:spTgt spid="148"/>
                                        </p:tgtEl>
                                        <p:attrNameLst>
                                          <p:attrName>ppt_w</p:attrName>
                                        </p:attrNameLst>
                                      </p:cBhvr>
                                      <p:tavLst>
                                        <p:tav tm="0">
                                          <p:val>
                                            <p:fltVal val="0"/>
                                          </p:val>
                                        </p:tav>
                                        <p:tav tm="100000">
                                          <p:val>
                                            <p:strVal val="#ppt_w"/>
                                          </p:val>
                                        </p:tav>
                                      </p:tavLst>
                                    </p:anim>
                                    <p:anim calcmode="lin" valueType="num">
                                      <p:cBhvr>
                                        <p:cTn id="41" dur="250" fill="hold"/>
                                        <p:tgtEl>
                                          <p:spTgt spid="148"/>
                                        </p:tgtEl>
                                        <p:attrNameLst>
                                          <p:attrName>ppt_h</p:attrName>
                                        </p:attrNameLst>
                                      </p:cBhvr>
                                      <p:tavLst>
                                        <p:tav tm="0">
                                          <p:val>
                                            <p:fltVal val="0"/>
                                          </p:val>
                                        </p:tav>
                                        <p:tav tm="100000">
                                          <p:val>
                                            <p:strVal val="#ppt_h"/>
                                          </p:val>
                                        </p:tav>
                                      </p:tavLst>
                                    </p:anim>
                                    <p:animEffect transition="in" filter="fade">
                                      <p:cBhvr>
                                        <p:cTn id="42" dur="250"/>
                                        <p:tgtEl>
                                          <p:spTgt spid="148"/>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 calcmode="lin" valueType="num">
                                      <p:cBhvr>
                                        <p:cTn id="46" dur="500" fill="hold"/>
                                        <p:tgtEl>
                                          <p:spTgt spid="133"/>
                                        </p:tgtEl>
                                        <p:attrNameLst>
                                          <p:attrName>ppt_w</p:attrName>
                                        </p:attrNameLst>
                                      </p:cBhvr>
                                      <p:tavLst>
                                        <p:tav tm="0">
                                          <p:val>
                                            <p:fltVal val="0"/>
                                          </p:val>
                                        </p:tav>
                                        <p:tav tm="100000">
                                          <p:val>
                                            <p:strVal val="#ppt_w"/>
                                          </p:val>
                                        </p:tav>
                                      </p:tavLst>
                                    </p:anim>
                                    <p:anim calcmode="lin" valueType="num">
                                      <p:cBhvr>
                                        <p:cTn id="47" dur="500" fill="hold"/>
                                        <p:tgtEl>
                                          <p:spTgt spid="133"/>
                                        </p:tgtEl>
                                        <p:attrNameLst>
                                          <p:attrName>ppt_h</p:attrName>
                                        </p:attrNameLst>
                                      </p:cBhvr>
                                      <p:tavLst>
                                        <p:tav tm="0">
                                          <p:val>
                                            <p:fltVal val="0"/>
                                          </p:val>
                                        </p:tav>
                                        <p:tav tm="100000">
                                          <p:val>
                                            <p:strVal val="#ppt_h"/>
                                          </p:val>
                                        </p:tav>
                                      </p:tavLst>
                                    </p:anim>
                                    <p:animEffect transition="in" filter="fade">
                                      <p:cBhvr>
                                        <p:cTn id="48" dur="500"/>
                                        <p:tgtEl>
                                          <p:spTgt spid="133"/>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141"/>
                                        </p:tgtEl>
                                        <p:attrNameLst>
                                          <p:attrName>style.visibility</p:attrName>
                                        </p:attrNameLst>
                                      </p:cBhvr>
                                      <p:to>
                                        <p:strVal val="visible"/>
                                      </p:to>
                                    </p:set>
                                    <p:anim calcmode="lin" valueType="num">
                                      <p:cBhvr>
                                        <p:cTn id="52" dur="500" fill="hold"/>
                                        <p:tgtEl>
                                          <p:spTgt spid="141"/>
                                        </p:tgtEl>
                                        <p:attrNameLst>
                                          <p:attrName>ppt_w</p:attrName>
                                        </p:attrNameLst>
                                      </p:cBhvr>
                                      <p:tavLst>
                                        <p:tav tm="0">
                                          <p:val>
                                            <p:fltVal val="0"/>
                                          </p:val>
                                        </p:tav>
                                        <p:tav tm="100000">
                                          <p:val>
                                            <p:strVal val="#ppt_w"/>
                                          </p:val>
                                        </p:tav>
                                      </p:tavLst>
                                    </p:anim>
                                    <p:anim calcmode="lin" valueType="num">
                                      <p:cBhvr>
                                        <p:cTn id="53" dur="500" fill="hold"/>
                                        <p:tgtEl>
                                          <p:spTgt spid="141"/>
                                        </p:tgtEl>
                                        <p:attrNameLst>
                                          <p:attrName>ppt_h</p:attrName>
                                        </p:attrNameLst>
                                      </p:cBhvr>
                                      <p:tavLst>
                                        <p:tav tm="0">
                                          <p:val>
                                            <p:fltVal val="0"/>
                                          </p:val>
                                        </p:tav>
                                        <p:tav tm="100000">
                                          <p:val>
                                            <p:strVal val="#ppt_h"/>
                                          </p:val>
                                        </p:tav>
                                      </p:tavLst>
                                    </p:anim>
                                    <p:animEffect transition="in" filter="fade">
                                      <p:cBhvr>
                                        <p:cTn id="54" dur="500"/>
                                        <p:tgtEl>
                                          <p:spTgt spid="141"/>
                                        </p:tgtEl>
                                      </p:cBhvr>
                                    </p:animEffect>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149"/>
                                        </p:tgtEl>
                                        <p:attrNameLst>
                                          <p:attrName>style.visibility</p:attrName>
                                        </p:attrNameLst>
                                      </p:cBhvr>
                                      <p:to>
                                        <p:strVal val="visible"/>
                                      </p:to>
                                    </p:set>
                                    <p:anim calcmode="lin" valueType="num">
                                      <p:cBhvr>
                                        <p:cTn id="58" dur="250" fill="hold"/>
                                        <p:tgtEl>
                                          <p:spTgt spid="149"/>
                                        </p:tgtEl>
                                        <p:attrNameLst>
                                          <p:attrName>ppt_w</p:attrName>
                                        </p:attrNameLst>
                                      </p:cBhvr>
                                      <p:tavLst>
                                        <p:tav tm="0">
                                          <p:val>
                                            <p:fltVal val="0"/>
                                          </p:val>
                                        </p:tav>
                                        <p:tav tm="100000">
                                          <p:val>
                                            <p:strVal val="#ppt_w"/>
                                          </p:val>
                                        </p:tav>
                                      </p:tavLst>
                                    </p:anim>
                                    <p:anim calcmode="lin" valueType="num">
                                      <p:cBhvr>
                                        <p:cTn id="59" dur="250" fill="hold"/>
                                        <p:tgtEl>
                                          <p:spTgt spid="149"/>
                                        </p:tgtEl>
                                        <p:attrNameLst>
                                          <p:attrName>ppt_h</p:attrName>
                                        </p:attrNameLst>
                                      </p:cBhvr>
                                      <p:tavLst>
                                        <p:tav tm="0">
                                          <p:val>
                                            <p:fltVal val="0"/>
                                          </p:val>
                                        </p:tav>
                                        <p:tav tm="100000">
                                          <p:val>
                                            <p:strVal val="#ppt_h"/>
                                          </p:val>
                                        </p:tav>
                                      </p:tavLst>
                                    </p:anim>
                                    <p:animEffect transition="in" filter="fade">
                                      <p:cBhvr>
                                        <p:cTn id="60" dur="250"/>
                                        <p:tgtEl>
                                          <p:spTgt spid="149"/>
                                        </p:tgtEl>
                                      </p:cBhvr>
                                    </p:animEffect>
                                  </p:childTnLst>
                                </p:cTn>
                              </p:par>
                            </p:childTnLst>
                          </p:cTn>
                        </p:par>
                        <p:par>
                          <p:cTn id="61" fill="hold">
                            <p:stCondLst>
                              <p:cond delay="3750"/>
                            </p:stCondLst>
                            <p:childTnLst>
                              <p:par>
                                <p:cTn id="62" presetID="53" presetClass="entr" presetSubtype="16" fill="hold" grpId="0" nodeType="afterEffect">
                                  <p:stCondLst>
                                    <p:cond delay="0"/>
                                  </p:stCondLst>
                                  <p:childTnLst>
                                    <p:set>
                                      <p:cBhvr>
                                        <p:cTn id="63" dur="1" fill="hold">
                                          <p:stCondLst>
                                            <p:cond delay="0"/>
                                          </p:stCondLst>
                                        </p:cTn>
                                        <p:tgtEl>
                                          <p:spTgt spid="134"/>
                                        </p:tgtEl>
                                        <p:attrNameLst>
                                          <p:attrName>style.visibility</p:attrName>
                                        </p:attrNameLst>
                                      </p:cBhvr>
                                      <p:to>
                                        <p:strVal val="visible"/>
                                      </p:to>
                                    </p:set>
                                    <p:anim calcmode="lin" valueType="num">
                                      <p:cBhvr>
                                        <p:cTn id="64" dur="500" fill="hold"/>
                                        <p:tgtEl>
                                          <p:spTgt spid="134"/>
                                        </p:tgtEl>
                                        <p:attrNameLst>
                                          <p:attrName>ppt_w</p:attrName>
                                        </p:attrNameLst>
                                      </p:cBhvr>
                                      <p:tavLst>
                                        <p:tav tm="0">
                                          <p:val>
                                            <p:fltVal val="0"/>
                                          </p:val>
                                        </p:tav>
                                        <p:tav tm="100000">
                                          <p:val>
                                            <p:strVal val="#ppt_w"/>
                                          </p:val>
                                        </p:tav>
                                      </p:tavLst>
                                    </p:anim>
                                    <p:anim calcmode="lin" valueType="num">
                                      <p:cBhvr>
                                        <p:cTn id="65" dur="500" fill="hold"/>
                                        <p:tgtEl>
                                          <p:spTgt spid="134"/>
                                        </p:tgtEl>
                                        <p:attrNameLst>
                                          <p:attrName>ppt_h</p:attrName>
                                        </p:attrNameLst>
                                      </p:cBhvr>
                                      <p:tavLst>
                                        <p:tav tm="0">
                                          <p:val>
                                            <p:fltVal val="0"/>
                                          </p:val>
                                        </p:tav>
                                        <p:tav tm="100000">
                                          <p:val>
                                            <p:strVal val="#ppt_h"/>
                                          </p:val>
                                        </p:tav>
                                      </p:tavLst>
                                    </p:anim>
                                    <p:animEffect transition="in" filter="fade">
                                      <p:cBhvr>
                                        <p:cTn id="66" dur="500"/>
                                        <p:tgtEl>
                                          <p:spTgt spid="134"/>
                                        </p:tgtEl>
                                      </p:cBhvr>
                                    </p:animEffect>
                                  </p:childTnLst>
                                </p:cTn>
                              </p:par>
                            </p:childTnLst>
                          </p:cTn>
                        </p:par>
                        <p:par>
                          <p:cTn id="67" fill="hold">
                            <p:stCondLst>
                              <p:cond delay="4250"/>
                            </p:stCondLst>
                            <p:childTnLst>
                              <p:par>
                                <p:cTn id="68" presetID="53" presetClass="entr" presetSubtype="16" fill="hold"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p:cTn id="70" dur="500" fill="hold"/>
                                        <p:tgtEl>
                                          <p:spTgt spid="144"/>
                                        </p:tgtEl>
                                        <p:attrNameLst>
                                          <p:attrName>ppt_w</p:attrName>
                                        </p:attrNameLst>
                                      </p:cBhvr>
                                      <p:tavLst>
                                        <p:tav tm="0">
                                          <p:val>
                                            <p:fltVal val="0"/>
                                          </p:val>
                                        </p:tav>
                                        <p:tav tm="100000">
                                          <p:val>
                                            <p:strVal val="#ppt_w"/>
                                          </p:val>
                                        </p:tav>
                                      </p:tavLst>
                                    </p:anim>
                                    <p:anim calcmode="lin" valueType="num">
                                      <p:cBhvr>
                                        <p:cTn id="71" dur="500" fill="hold"/>
                                        <p:tgtEl>
                                          <p:spTgt spid="144"/>
                                        </p:tgtEl>
                                        <p:attrNameLst>
                                          <p:attrName>ppt_h</p:attrName>
                                        </p:attrNameLst>
                                      </p:cBhvr>
                                      <p:tavLst>
                                        <p:tav tm="0">
                                          <p:val>
                                            <p:fltVal val="0"/>
                                          </p:val>
                                        </p:tav>
                                        <p:tav tm="100000">
                                          <p:val>
                                            <p:strVal val="#ppt_h"/>
                                          </p:val>
                                        </p:tav>
                                      </p:tavLst>
                                    </p:anim>
                                    <p:animEffect transition="in" filter="fade">
                                      <p:cBhvr>
                                        <p:cTn id="72" dur="500"/>
                                        <p:tgtEl>
                                          <p:spTgt spid="144"/>
                                        </p:tgtEl>
                                      </p:cBhvr>
                                    </p:animEffect>
                                  </p:childTnLst>
                                </p:cTn>
                              </p:par>
                            </p:childTnLst>
                          </p:cTn>
                        </p:par>
                        <p:par>
                          <p:cTn id="73" fill="hold">
                            <p:stCondLst>
                              <p:cond delay="4750"/>
                            </p:stCondLst>
                            <p:childTnLst>
                              <p:par>
                                <p:cTn id="74" presetID="53" presetClass="entr" presetSubtype="16" fill="hold" grpId="0" nodeType="afterEffect">
                                  <p:stCondLst>
                                    <p:cond delay="0"/>
                                  </p:stCondLst>
                                  <p:childTnLst>
                                    <p:set>
                                      <p:cBhvr>
                                        <p:cTn id="75" dur="1" fill="hold">
                                          <p:stCondLst>
                                            <p:cond delay="0"/>
                                          </p:stCondLst>
                                        </p:cTn>
                                        <p:tgtEl>
                                          <p:spTgt spid="150"/>
                                        </p:tgtEl>
                                        <p:attrNameLst>
                                          <p:attrName>style.visibility</p:attrName>
                                        </p:attrNameLst>
                                      </p:cBhvr>
                                      <p:to>
                                        <p:strVal val="visible"/>
                                      </p:to>
                                    </p:set>
                                    <p:anim calcmode="lin" valueType="num">
                                      <p:cBhvr>
                                        <p:cTn id="76" dur="250" fill="hold"/>
                                        <p:tgtEl>
                                          <p:spTgt spid="150"/>
                                        </p:tgtEl>
                                        <p:attrNameLst>
                                          <p:attrName>ppt_w</p:attrName>
                                        </p:attrNameLst>
                                      </p:cBhvr>
                                      <p:tavLst>
                                        <p:tav tm="0">
                                          <p:val>
                                            <p:fltVal val="0"/>
                                          </p:val>
                                        </p:tav>
                                        <p:tav tm="100000">
                                          <p:val>
                                            <p:strVal val="#ppt_w"/>
                                          </p:val>
                                        </p:tav>
                                      </p:tavLst>
                                    </p:anim>
                                    <p:anim calcmode="lin" valueType="num">
                                      <p:cBhvr>
                                        <p:cTn id="77" dur="250" fill="hold"/>
                                        <p:tgtEl>
                                          <p:spTgt spid="150"/>
                                        </p:tgtEl>
                                        <p:attrNameLst>
                                          <p:attrName>ppt_h</p:attrName>
                                        </p:attrNameLst>
                                      </p:cBhvr>
                                      <p:tavLst>
                                        <p:tav tm="0">
                                          <p:val>
                                            <p:fltVal val="0"/>
                                          </p:val>
                                        </p:tav>
                                        <p:tav tm="100000">
                                          <p:val>
                                            <p:strVal val="#ppt_h"/>
                                          </p:val>
                                        </p:tav>
                                      </p:tavLst>
                                    </p:anim>
                                    <p:animEffect transition="in" filter="fade">
                                      <p:cBhvr>
                                        <p:cTn id="78" dur="250"/>
                                        <p:tgtEl>
                                          <p:spTgt spid="150"/>
                                        </p:tgtEl>
                                      </p:cBhvr>
                                    </p:animEffect>
                                  </p:childTnLst>
                                </p:cTn>
                              </p:par>
                            </p:childTnLst>
                          </p:cTn>
                        </p:par>
                        <p:par>
                          <p:cTn id="79" fill="hold">
                            <p:stCondLst>
                              <p:cond delay="5000"/>
                            </p:stCondLst>
                            <p:childTnLst>
                              <p:par>
                                <p:cTn id="80" presetID="53" presetClass="entr" presetSubtype="16" fill="hold" nodeType="afterEffect">
                                  <p:stCondLst>
                                    <p:cond delay="0"/>
                                  </p:stCondLst>
                                  <p:childTnLst>
                                    <p:set>
                                      <p:cBhvr>
                                        <p:cTn id="81" dur="1" fill="hold">
                                          <p:stCondLst>
                                            <p:cond delay="0"/>
                                          </p:stCondLst>
                                        </p:cTn>
                                        <p:tgtEl>
                                          <p:spTgt spid="160"/>
                                        </p:tgtEl>
                                        <p:attrNameLst>
                                          <p:attrName>style.visibility</p:attrName>
                                        </p:attrNameLst>
                                      </p:cBhvr>
                                      <p:to>
                                        <p:strVal val="visible"/>
                                      </p:to>
                                    </p:set>
                                    <p:anim calcmode="lin" valueType="num">
                                      <p:cBhvr>
                                        <p:cTn id="82" dur="250" fill="hold"/>
                                        <p:tgtEl>
                                          <p:spTgt spid="160"/>
                                        </p:tgtEl>
                                        <p:attrNameLst>
                                          <p:attrName>ppt_w</p:attrName>
                                        </p:attrNameLst>
                                      </p:cBhvr>
                                      <p:tavLst>
                                        <p:tav tm="0">
                                          <p:val>
                                            <p:fltVal val="0"/>
                                          </p:val>
                                        </p:tav>
                                        <p:tav tm="100000">
                                          <p:val>
                                            <p:strVal val="#ppt_w"/>
                                          </p:val>
                                        </p:tav>
                                      </p:tavLst>
                                    </p:anim>
                                    <p:anim calcmode="lin" valueType="num">
                                      <p:cBhvr>
                                        <p:cTn id="83" dur="250" fill="hold"/>
                                        <p:tgtEl>
                                          <p:spTgt spid="160"/>
                                        </p:tgtEl>
                                        <p:attrNameLst>
                                          <p:attrName>ppt_h</p:attrName>
                                        </p:attrNameLst>
                                      </p:cBhvr>
                                      <p:tavLst>
                                        <p:tav tm="0">
                                          <p:val>
                                            <p:fltVal val="0"/>
                                          </p:val>
                                        </p:tav>
                                        <p:tav tm="100000">
                                          <p:val>
                                            <p:strVal val="#ppt_h"/>
                                          </p:val>
                                        </p:tav>
                                      </p:tavLst>
                                    </p:anim>
                                    <p:animEffect transition="in" filter="fade">
                                      <p:cBhvr>
                                        <p:cTn id="84" dur="250"/>
                                        <p:tgtEl>
                                          <p:spTgt spid="160"/>
                                        </p:tgtEl>
                                      </p:cBhvr>
                                    </p:animEffect>
                                  </p:childTnLst>
                                </p:cTn>
                              </p:par>
                            </p:childTnLst>
                          </p:cTn>
                        </p:par>
                        <p:par>
                          <p:cTn id="85" fill="hold">
                            <p:stCondLst>
                              <p:cond delay="5250"/>
                            </p:stCondLst>
                            <p:childTnLst>
                              <p:par>
                                <p:cTn id="86" presetID="53" presetClass="entr" presetSubtype="16" fill="hold" nodeType="afterEffect">
                                  <p:stCondLst>
                                    <p:cond delay="0"/>
                                  </p:stCondLst>
                                  <p:childTnLst>
                                    <p:set>
                                      <p:cBhvr>
                                        <p:cTn id="87" dur="1" fill="hold">
                                          <p:stCondLst>
                                            <p:cond delay="0"/>
                                          </p:stCondLst>
                                        </p:cTn>
                                        <p:tgtEl>
                                          <p:spTgt spid="163"/>
                                        </p:tgtEl>
                                        <p:attrNameLst>
                                          <p:attrName>style.visibility</p:attrName>
                                        </p:attrNameLst>
                                      </p:cBhvr>
                                      <p:to>
                                        <p:strVal val="visible"/>
                                      </p:to>
                                    </p:set>
                                    <p:anim calcmode="lin" valueType="num">
                                      <p:cBhvr>
                                        <p:cTn id="88" dur="250" fill="hold"/>
                                        <p:tgtEl>
                                          <p:spTgt spid="163"/>
                                        </p:tgtEl>
                                        <p:attrNameLst>
                                          <p:attrName>ppt_w</p:attrName>
                                        </p:attrNameLst>
                                      </p:cBhvr>
                                      <p:tavLst>
                                        <p:tav tm="0">
                                          <p:val>
                                            <p:fltVal val="0"/>
                                          </p:val>
                                        </p:tav>
                                        <p:tav tm="100000">
                                          <p:val>
                                            <p:strVal val="#ppt_w"/>
                                          </p:val>
                                        </p:tav>
                                      </p:tavLst>
                                    </p:anim>
                                    <p:anim calcmode="lin" valueType="num">
                                      <p:cBhvr>
                                        <p:cTn id="89" dur="250" fill="hold"/>
                                        <p:tgtEl>
                                          <p:spTgt spid="163"/>
                                        </p:tgtEl>
                                        <p:attrNameLst>
                                          <p:attrName>ppt_h</p:attrName>
                                        </p:attrNameLst>
                                      </p:cBhvr>
                                      <p:tavLst>
                                        <p:tav tm="0">
                                          <p:val>
                                            <p:fltVal val="0"/>
                                          </p:val>
                                        </p:tav>
                                        <p:tav tm="100000">
                                          <p:val>
                                            <p:strVal val="#ppt_h"/>
                                          </p:val>
                                        </p:tav>
                                      </p:tavLst>
                                    </p:anim>
                                    <p:animEffect transition="in" filter="fade">
                                      <p:cBhvr>
                                        <p:cTn id="90" dur="250"/>
                                        <p:tgtEl>
                                          <p:spTgt spid="163"/>
                                        </p:tgtEl>
                                      </p:cBhvr>
                                    </p:animEffect>
                                  </p:childTnLst>
                                </p:cTn>
                              </p:par>
                            </p:childTnLst>
                          </p:cTn>
                        </p:par>
                        <p:par>
                          <p:cTn id="91" fill="hold">
                            <p:stCondLst>
                              <p:cond delay="5500"/>
                            </p:stCondLst>
                            <p:childTnLst>
                              <p:par>
                                <p:cTn id="92" presetID="53" presetClass="entr" presetSubtype="16" fill="hold" nodeType="afterEffect">
                                  <p:stCondLst>
                                    <p:cond delay="0"/>
                                  </p:stCondLst>
                                  <p:childTnLst>
                                    <p:set>
                                      <p:cBhvr>
                                        <p:cTn id="93" dur="1" fill="hold">
                                          <p:stCondLst>
                                            <p:cond delay="0"/>
                                          </p:stCondLst>
                                        </p:cTn>
                                        <p:tgtEl>
                                          <p:spTgt spid="175"/>
                                        </p:tgtEl>
                                        <p:attrNameLst>
                                          <p:attrName>style.visibility</p:attrName>
                                        </p:attrNameLst>
                                      </p:cBhvr>
                                      <p:to>
                                        <p:strVal val="visible"/>
                                      </p:to>
                                    </p:set>
                                    <p:anim calcmode="lin" valueType="num">
                                      <p:cBhvr>
                                        <p:cTn id="94" dur="250" fill="hold"/>
                                        <p:tgtEl>
                                          <p:spTgt spid="175"/>
                                        </p:tgtEl>
                                        <p:attrNameLst>
                                          <p:attrName>ppt_w</p:attrName>
                                        </p:attrNameLst>
                                      </p:cBhvr>
                                      <p:tavLst>
                                        <p:tav tm="0">
                                          <p:val>
                                            <p:fltVal val="0"/>
                                          </p:val>
                                        </p:tav>
                                        <p:tav tm="100000">
                                          <p:val>
                                            <p:strVal val="#ppt_w"/>
                                          </p:val>
                                        </p:tav>
                                      </p:tavLst>
                                    </p:anim>
                                    <p:anim calcmode="lin" valueType="num">
                                      <p:cBhvr>
                                        <p:cTn id="95" dur="250" fill="hold"/>
                                        <p:tgtEl>
                                          <p:spTgt spid="175"/>
                                        </p:tgtEl>
                                        <p:attrNameLst>
                                          <p:attrName>ppt_h</p:attrName>
                                        </p:attrNameLst>
                                      </p:cBhvr>
                                      <p:tavLst>
                                        <p:tav tm="0">
                                          <p:val>
                                            <p:fltVal val="0"/>
                                          </p:val>
                                        </p:tav>
                                        <p:tav tm="100000">
                                          <p:val>
                                            <p:strVal val="#ppt_h"/>
                                          </p:val>
                                        </p:tav>
                                      </p:tavLst>
                                    </p:anim>
                                    <p:animEffect transition="in" filter="fade">
                                      <p:cBhvr>
                                        <p:cTn id="96" dur="250"/>
                                        <p:tgtEl>
                                          <p:spTgt spid="175"/>
                                        </p:tgtEl>
                                      </p:cBhvr>
                                    </p:animEffect>
                                  </p:childTnLst>
                                </p:cTn>
                              </p:par>
                            </p:childTnLst>
                          </p:cTn>
                        </p:par>
                        <p:par>
                          <p:cTn id="97" fill="hold">
                            <p:stCondLst>
                              <p:cond delay="5750"/>
                            </p:stCondLst>
                            <p:childTnLst>
                              <p:par>
                                <p:cTn id="98" presetID="53" presetClass="entr" presetSubtype="16" fill="hold" nodeType="afterEffect">
                                  <p:stCondLst>
                                    <p:cond delay="0"/>
                                  </p:stCondLst>
                                  <p:childTnLst>
                                    <p:set>
                                      <p:cBhvr>
                                        <p:cTn id="99" dur="1" fill="hold">
                                          <p:stCondLst>
                                            <p:cond delay="0"/>
                                          </p:stCondLst>
                                        </p:cTn>
                                        <p:tgtEl>
                                          <p:spTgt spid="169"/>
                                        </p:tgtEl>
                                        <p:attrNameLst>
                                          <p:attrName>style.visibility</p:attrName>
                                        </p:attrNameLst>
                                      </p:cBhvr>
                                      <p:to>
                                        <p:strVal val="visible"/>
                                      </p:to>
                                    </p:set>
                                    <p:anim calcmode="lin" valueType="num">
                                      <p:cBhvr>
                                        <p:cTn id="100" dur="250" fill="hold"/>
                                        <p:tgtEl>
                                          <p:spTgt spid="169"/>
                                        </p:tgtEl>
                                        <p:attrNameLst>
                                          <p:attrName>ppt_w</p:attrName>
                                        </p:attrNameLst>
                                      </p:cBhvr>
                                      <p:tavLst>
                                        <p:tav tm="0">
                                          <p:val>
                                            <p:fltVal val="0"/>
                                          </p:val>
                                        </p:tav>
                                        <p:tav tm="100000">
                                          <p:val>
                                            <p:strVal val="#ppt_w"/>
                                          </p:val>
                                        </p:tav>
                                      </p:tavLst>
                                    </p:anim>
                                    <p:anim calcmode="lin" valueType="num">
                                      <p:cBhvr>
                                        <p:cTn id="101" dur="250" fill="hold"/>
                                        <p:tgtEl>
                                          <p:spTgt spid="169"/>
                                        </p:tgtEl>
                                        <p:attrNameLst>
                                          <p:attrName>ppt_h</p:attrName>
                                        </p:attrNameLst>
                                      </p:cBhvr>
                                      <p:tavLst>
                                        <p:tav tm="0">
                                          <p:val>
                                            <p:fltVal val="0"/>
                                          </p:val>
                                        </p:tav>
                                        <p:tav tm="100000">
                                          <p:val>
                                            <p:strVal val="#ppt_h"/>
                                          </p:val>
                                        </p:tav>
                                      </p:tavLst>
                                    </p:anim>
                                    <p:animEffect transition="in" filter="fade">
                                      <p:cBhvr>
                                        <p:cTn id="102" dur="250"/>
                                        <p:tgtEl>
                                          <p:spTgt spid="169"/>
                                        </p:tgtEl>
                                      </p:cBhvr>
                                    </p:animEffect>
                                  </p:childTnLst>
                                </p:cTn>
                              </p:par>
                            </p:childTnLst>
                          </p:cTn>
                        </p:par>
                        <p:par>
                          <p:cTn id="103" fill="hold">
                            <p:stCondLst>
                              <p:cond delay="6000"/>
                            </p:stCondLst>
                            <p:childTnLst>
                              <p:par>
                                <p:cTn id="104" presetID="53" presetClass="entr" presetSubtype="16" fill="hold" nodeType="afterEffect">
                                  <p:stCondLst>
                                    <p:cond delay="0"/>
                                  </p:stCondLst>
                                  <p:childTnLst>
                                    <p:set>
                                      <p:cBhvr>
                                        <p:cTn id="105" dur="1" fill="hold">
                                          <p:stCondLst>
                                            <p:cond delay="0"/>
                                          </p:stCondLst>
                                        </p:cTn>
                                        <p:tgtEl>
                                          <p:spTgt spid="166"/>
                                        </p:tgtEl>
                                        <p:attrNameLst>
                                          <p:attrName>style.visibility</p:attrName>
                                        </p:attrNameLst>
                                      </p:cBhvr>
                                      <p:to>
                                        <p:strVal val="visible"/>
                                      </p:to>
                                    </p:set>
                                    <p:anim calcmode="lin" valueType="num">
                                      <p:cBhvr>
                                        <p:cTn id="106" dur="250" fill="hold"/>
                                        <p:tgtEl>
                                          <p:spTgt spid="166"/>
                                        </p:tgtEl>
                                        <p:attrNameLst>
                                          <p:attrName>ppt_w</p:attrName>
                                        </p:attrNameLst>
                                      </p:cBhvr>
                                      <p:tavLst>
                                        <p:tav tm="0">
                                          <p:val>
                                            <p:fltVal val="0"/>
                                          </p:val>
                                        </p:tav>
                                        <p:tav tm="100000">
                                          <p:val>
                                            <p:strVal val="#ppt_w"/>
                                          </p:val>
                                        </p:tav>
                                      </p:tavLst>
                                    </p:anim>
                                    <p:anim calcmode="lin" valueType="num">
                                      <p:cBhvr>
                                        <p:cTn id="107" dur="250" fill="hold"/>
                                        <p:tgtEl>
                                          <p:spTgt spid="166"/>
                                        </p:tgtEl>
                                        <p:attrNameLst>
                                          <p:attrName>ppt_h</p:attrName>
                                        </p:attrNameLst>
                                      </p:cBhvr>
                                      <p:tavLst>
                                        <p:tav tm="0">
                                          <p:val>
                                            <p:fltVal val="0"/>
                                          </p:val>
                                        </p:tav>
                                        <p:tav tm="100000">
                                          <p:val>
                                            <p:strVal val="#ppt_h"/>
                                          </p:val>
                                        </p:tav>
                                      </p:tavLst>
                                    </p:anim>
                                    <p:animEffect transition="in" filter="fade">
                                      <p:cBhvr>
                                        <p:cTn id="108" dur="250"/>
                                        <p:tgtEl>
                                          <p:spTgt spid="166"/>
                                        </p:tgtEl>
                                      </p:cBhvr>
                                    </p:animEffect>
                                  </p:childTnLst>
                                </p:cTn>
                              </p:par>
                            </p:childTnLst>
                          </p:cTn>
                        </p:par>
                        <p:par>
                          <p:cTn id="109" fill="hold">
                            <p:stCondLst>
                              <p:cond delay="6250"/>
                            </p:stCondLst>
                            <p:childTnLst>
                              <p:par>
                                <p:cTn id="110" presetID="53" presetClass="entr" presetSubtype="16" fill="hold" nodeType="afterEffect">
                                  <p:stCondLst>
                                    <p:cond delay="0"/>
                                  </p:stCondLst>
                                  <p:childTnLst>
                                    <p:set>
                                      <p:cBhvr>
                                        <p:cTn id="111" dur="1" fill="hold">
                                          <p:stCondLst>
                                            <p:cond delay="0"/>
                                          </p:stCondLst>
                                        </p:cTn>
                                        <p:tgtEl>
                                          <p:spTgt spid="151"/>
                                        </p:tgtEl>
                                        <p:attrNameLst>
                                          <p:attrName>style.visibility</p:attrName>
                                        </p:attrNameLst>
                                      </p:cBhvr>
                                      <p:to>
                                        <p:strVal val="visible"/>
                                      </p:to>
                                    </p:set>
                                    <p:anim calcmode="lin" valueType="num">
                                      <p:cBhvr>
                                        <p:cTn id="112" dur="250" fill="hold"/>
                                        <p:tgtEl>
                                          <p:spTgt spid="151"/>
                                        </p:tgtEl>
                                        <p:attrNameLst>
                                          <p:attrName>ppt_w</p:attrName>
                                        </p:attrNameLst>
                                      </p:cBhvr>
                                      <p:tavLst>
                                        <p:tav tm="0">
                                          <p:val>
                                            <p:fltVal val="0"/>
                                          </p:val>
                                        </p:tav>
                                        <p:tav tm="100000">
                                          <p:val>
                                            <p:strVal val="#ppt_w"/>
                                          </p:val>
                                        </p:tav>
                                      </p:tavLst>
                                    </p:anim>
                                    <p:anim calcmode="lin" valueType="num">
                                      <p:cBhvr>
                                        <p:cTn id="113" dur="250" fill="hold"/>
                                        <p:tgtEl>
                                          <p:spTgt spid="151"/>
                                        </p:tgtEl>
                                        <p:attrNameLst>
                                          <p:attrName>ppt_h</p:attrName>
                                        </p:attrNameLst>
                                      </p:cBhvr>
                                      <p:tavLst>
                                        <p:tav tm="0">
                                          <p:val>
                                            <p:fltVal val="0"/>
                                          </p:val>
                                        </p:tav>
                                        <p:tav tm="100000">
                                          <p:val>
                                            <p:strVal val="#ppt_h"/>
                                          </p:val>
                                        </p:tav>
                                      </p:tavLst>
                                    </p:anim>
                                    <p:animEffect transition="in" filter="fade">
                                      <p:cBhvr>
                                        <p:cTn id="114" dur="250"/>
                                        <p:tgtEl>
                                          <p:spTgt spid="151"/>
                                        </p:tgtEl>
                                      </p:cBhvr>
                                    </p:animEffect>
                                  </p:childTnLst>
                                </p:cTn>
                              </p:par>
                            </p:childTnLst>
                          </p:cTn>
                        </p:par>
                        <p:par>
                          <p:cTn id="115" fill="hold">
                            <p:stCondLst>
                              <p:cond delay="6500"/>
                            </p:stCondLst>
                            <p:childTnLst>
                              <p:par>
                                <p:cTn id="116" presetID="53" presetClass="entr" presetSubtype="16" fill="hold" nodeType="afterEffect">
                                  <p:stCondLst>
                                    <p:cond delay="0"/>
                                  </p:stCondLst>
                                  <p:childTnLst>
                                    <p:set>
                                      <p:cBhvr>
                                        <p:cTn id="117" dur="1" fill="hold">
                                          <p:stCondLst>
                                            <p:cond delay="0"/>
                                          </p:stCondLst>
                                        </p:cTn>
                                        <p:tgtEl>
                                          <p:spTgt spid="157"/>
                                        </p:tgtEl>
                                        <p:attrNameLst>
                                          <p:attrName>style.visibility</p:attrName>
                                        </p:attrNameLst>
                                      </p:cBhvr>
                                      <p:to>
                                        <p:strVal val="visible"/>
                                      </p:to>
                                    </p:set>
                                    <p:anim calcmode="lin" valueType="num">
                                      <p:cBhvr>
                                        <p:cTn id="118" dur="250" fill="hold"/>
                                        <p:tgtEl>
                                          <p:spTgt spid="157"/>
                                        </p:tgtEl>
                                        <p:attrNameLst>
                                          <p:attrName>ppt_w</p:attrName>
                                        </p:attrNameLst>
                                      </p:cBhvr>
                                      <p:tavLst>
                                        <p:tav tm="0">
                                          <p:val>
                                            <p:fltVal val="0"/>
                                          </p:val>
                                        </p:tav>
                                        <p:tav tm="100000">
                                          <p:val>
                                            <p:strVal val="#ppt_w"/>
                                          </p:val>
                                        </p:tav>
                                      </p:tavLst>
                                    </p:anim>
                                    <p:anim calcmode="lin" valueType="num">
                                      <p:cBhvr>
                                        <p:cTn id="119" dur="250" fill="hold"/>
                                        <p:tgtEl>
                                          <p:spTgt spid="157"/>
                                        </p:tgtEl>
                                        <p:attrNameLst>
                                          <p:attrName>ppt_h</p:attrName>
                                        </p:attrNameLst>
                                      </p:cBhvr>
                                      <p:tavLst>
                                        <p:tav tm="0">
                                          <p:val>
                                            <p:fltVal val="0"/>
                                          </p:val>
                                        </p:tav>
                                        <p:tav tm="100000">
                                          <p:val>
                                            <p:strVal val="#ppt_h"/>
                                          </p:val>
                                        </p:tav>
                                      </p:tavLst>
                                    </p:anim>
                                    <p:animEffect transition="in" filter="fade">
                                      <p:cBhvr>
                                        <p:cTn id="120" dur="250"/>
                                        <p:tgtEl>
                                          <p:spTgt spid="157"/>
                                        </p:tgtEl>
                                      </p:cBhvr>
                                    </p:animEffect>
                                  </p:childTnLst>
                                </p:cTn>
                              </p:par>
                            </p:childTnLst>
                          </p:cTn>
                        </p:par>
                        <p:par>
                          <p:cTn id="121" fill="hold">
                            <p:stCondLst>
                              <p:cond delay="6750"/>
                            </p:stCondLst>
                            <p:childTnLst>
                              <p:par>
                                <p:cTn id="122" presetID="53" presetClass="entr" presetSubtype="16" fill="hold" nodeType="afterEffect">
                                  <p:stCondLst>
                                    <p:cond delay="0"/>
                                  </p:stCondLst>
                                  <p:childTnLst>
                                    <p:set>
                                      <p:cBhvr>
                                        <p:cTn id="123" dur="1" fill="hold">
                                          <p:stCondLst>
                                            <p:cond delay="0"/>
                                          </p:stCondLst>
                                        </p:cTn>
                                        <p:tgtEl>
                                          <p:spTgt spid="178"/>
                                        </p:tgtEl>
                                        <p:attrNameLst>
                                          <p:attrName>style.visibility</p:attrName>
                                        </p:attrNameLst>
                                      </p:cBhvr>
                                      <p:to>
                                        <p:strVal val="visible"/>
                                      </p:to>
                                    </p:set>
                                    <p:anim calcmode="lin" valueType="num">
                                      <p:cBhvr>
                                        <p:cTn id="124" dur="250" fill="hold"/>
                                        <p:tgtEl>
                                          <p:spTgt spid="178"/>
                                        </p:tgtEl>
                                        <p:attrNameLst>
                                          <p:attrName>ppt_w</p:attrName>
                                        </p:attrNameLst>
                                      </p:cBhvr>
                                      <p:tavLst>
                                        <p:tav tm="0">
                                          <p:val>
                                            <p:fltVal val="0"/>
                                          </p:val>
                                        </p:tav>
                                        <p:tav tm="100000">
                                          <p:val>
                                            <p:strVal val="#ppt_w"/>
                                          </p:val>
                                        </p:tav>
                                      </p:tavLst>
                                    </p:anim>
                                    <p:anim calcmode="lin" valueType="num">
                                      <p:cBhvr>
                                        <p:cTn id="125" dur="250" fill="hold"/>
                                        <p:tgtEl>
                                          <p:spTgt spid="178"/>
                                        </p:tgtEl>
                                        <p:attrNameLst>
                                          <p:attrName>ppt_h</p:attrName>
                                        </p:attrNameLst>
                                      </p:cBhvr>
                                      <p:tavLst>
                                        <p:tav tm="0">
                                          <p:val>
                                            <p:fltVal val="0"/>
                                          </p:val>
                                        </p:tav>
                                        <p:tav tm="100000">
                                          <p:val>
                                            <p:strVal val="#ppt_h"/>
                                          </p:val>
                                        </p:tav>
                                      </p:tavLst>
                                    </p:anim>
                                    <p:animEffect transition="in" filter="fade">
                                      <p:cBhvr>
                                        <p:cTn id="126" dur="250"/>
                                        <p:tgtEl>
                                          <p:spTgt spid="178"/>
                                        </p:tgtEl>
                                      </p:cBhvr>
                                    </p:animEffect>
                                  </p:childTnLst>
                                </p:cTn>
                              </p:par>
                            </p:childTnLst>
                          </p:cTn>
                        </p:par>
                        <p:par>
                          <p:cTn id="127" fill="hold">
                            <p:stCondLst>
                              <p:cond delay="7000"/>
                            </p:stCondLst>
                            <p:childTnLst>
                              <p:par>
                                <p:cTn id="128" presetID="53" presetClass="entr" presetSubtype="16" fill="hold" nodeType="afterEffect">
                                  <p:stCondLst>
                                    <p:cond delay="0"/>
                                  </p:stCondLst>
                                  <p:childTnLst>
                                    <p:set>
                                      <p:cBhvr>
                                        <p:cTn id="129" dur="1" fill="hold">
                                          <p:stCondLst>
                                            <p:cond delay="0"/>
                                          </p:stCondLst>
                                        </p:cTn>
                                        <p:tgtEl>
                                          <p:spTgt spid="181"/>
                                        </p:tgtEl>
                                        <p:attrNameLst>
                                          <p:attrName>style.visibility</p:attrName>
                                        </p:attrNameLst>
                                      </p:cBhvr>
                                      <p:to>
                                        <p:strVal val="visible"/>
                                      </p:to>
                                    </p:set>
                                    <p:anim calcmode="lin" valueType="num">
                                      <p:cBhvr>
                                        <p:cTn id="130" dur="250" fill="hold"/>
                                        <p:tgtEl>
                                          <p:spTgt spid="181"/>
                                        </p:tgtEl>
                                        <p:attrNameLst>
                                          <p:attrName>ppt_w</p:attrName>
                                        </p:attrNameLst>
                                      </p:cBhvr>
                                      <p:tavLst>
                                        <p:tav tm="0">
                                          <p:val>
                                            <p:fltVal val="0"/>
                                          </p:val>
                                        </p:tav>
                                        <p:tav tm="100000">
                                          <p:val>
                                            <p:strVal val="#ppt_w"/>
                                          </p:val>
                                        </p:tav>
                                      </p:tavLst>
                                    </p:anim>
                                    <p:anim calcmode="lin" valueType="num">
                                      <p:cBhvr>
                                        <p:cTn id="131" dur="250" fill="hold"/>
                                        <p:tgtEl>
                                          <p:spTgt spid="181"/>
                                        </p:tgtEl>
                                        <p:attrNameLst>
                                          <p:attrName>ppt_h</p:attrName>
                                        </p:attrNameLst>
                                      </p:cBhvr>
                                      <p:tavLst>
                                        <p:tav tm="0">
                                          <p:val>
                                            <p:fltVal val="0"/>
                                          </p:val>
                                        </p:tav>
                                        <p:tav tm="100000">
                                          <p:val>
                                            <p:strVal val="#ppt_h"/>
                                          </p:val>
                                        </p:tav>
                                      </p:tavLst>
                                    </p:anim>
                                    <p:animEffect transition="in" filter="fade">
                                      <p:cBhvr>
                                        <p:cTn id="132" dur="250"/>
                                        <p:tgtEl>
                                          <p:spTgt spid="181"/>
                                        </p:tgtEl>
                                      </p:cBhvr>
                                    </p:animEffect>
                                  </p:childTnLst>
                                </p:cTn>
                              </p:par>
                            </p:childTnLst>
                          </p:cTn>
                        </p:par>
                        <p:par>
                          <p:cTn id="133" fill="hold">
                            <p:stCondLst>
                              <p:cond delay="7250"/>
                            </p:stCondLst>
                            <p:childTnLst>
                              <p:par>
                                <p:cTn id="134" presetID="53" presetClass="entr" presetSubtype="16" fill="hold" nodeType="afterEffect">
                                  <p:stCondLst>
                                    <p:cond delay="0"/>
                                  </p:stCondLst>
                                  <p:childTnLst>
                                    <p:set>
                                      <p:cBhvr>
                                        <p:cTn id="135" dur="1" fill="hold">
                                          <p:stCondLst>
                                            <p:cond delay="0"/>
                                          </p:stCondLst>
                                        </p:cTn>
                                        <p:tgtEl>
                                          <p:spTgt spid="154"/>
                                        </p:tgtEl>
                                        <p:attrNameLst>
                                          <p:attrName>style.visibility</p:attrName>
                                        </p:attrNameLst>
                                      </p:cBhvr>
                                      <p:to>
                                        <p:strVal val="visible"/>
                                      </p:to>
                                    </p:set>
                                    <p:anim calcmode="lin" valueType="num">
                                      <p:cBhvr>
                                        <p:cTn id="136" dur="250" fill="hold"/>
                                        <p:tgtEl>
                                          <p:spTgt spid="154"/>
                                        </p:tgtEl>
                                        <p:attrNameLst>
                                          <p:attrName>ppt_w</p:attrName>
                                        </p:attrNameLst>
                                      </p:cBhvr>
                                      <p:tavLst>
                                        <p:tav tm="0">
                                          <p:val>
                                            <p:fltVal val="0"/>
                                          </p:val>
                                        </p:tav>
                                        <p:tav tm="100000">
                                          <p:val>
                                            <p:strVal val="#ppt_w"/>
                                          </p:val>
                                        </p:tav>
                                      </p:tavLst>
                                    </p:anim>
                                    <p:anim calcmode="lin" valueType="num">
                                      <p:cBhvr>
                                        <p:cTn id="137" dur="250" fill="hold"/>
                                        <p:tgtEl>
                                          <p:spTgt spid="154"/>
                                        </p:tgtEl>
                                        <p:attrNameLst>
                                          <p:attrName>ppt_h</p:attrName>
                                        </p:attrNameLst>
                                      </p:cBhvr>
                                      <p:tavLst>
                                        <p:tav tm="0">
                                          <p:val>
                                            <p:fltVal val="0"/>
                                          </p:val>
                                        </p:tav>
                                        <p:tav tm="100000">
                                          <p:val>
                                            <p:strVal val="#ppt_h"/>
                                          </p:val>
                                        </p:tav>
                                      </p:tavLst>
                                    </p:anim>
                                    <p:animEffect transition="in" filter="fade">
                                      <p:cBhvr>
                                        <p:cTn id="138" dur="250"/>
                                        <p:tgtEl>
                                          <p:spTgt spid="154"/>
                                        </p:tgtEl>
                                      </p:cBhvr>
                                    </p:animEffect>
                                  </p:childTnLst>
                                </p:cTn>
                              </p:par>
                            </p:childTnLst>
                          </p:cTn>
                        </p:par>
                        <p:par>
                          <p:cTn id="139" fill="hold">
                            <p:stCondLst>
                              <p:cond delay="7500"/>
                            </p:stCondLst>
                            <p:childTnLst>
                              <p:par>
                                <p:cTn id="140" presetID="53" presetClass="entr" presetSubtype="16" fill="hold" nodeType="afterEffect">
                                  <p:stCondLst>
                                    <p:cond delay="0"/>
                                  </p:stCondLst>
                                  <p:childTnLst>
                                    <p:set>
                                      <p:cBhvr>
                                        <p:cTn id="141" dur="1" fill="hold">
                                          <p:stCondLst>
                                            <p:cond delay="0"/>
                                          </p:stCondLst>
                                        </p:cTn>
                                        <p:tgtEl>
                                          <p:spTgt spid="172"/>
                                        </p:tgtEl>
                                        <p:attrNameLst>
                                          <p:attrName>style.visibility</p:attrName>
                                        </p:attrNameLst>
                                      </p:cBhvr>
                                      <p:to>
                                        <p:strVal val="visible"/>
                                      </p:to>
                                    </p:set>
                                    <p:anim calcmode="lin" valueType="num">
                                      <p:cBhvr>
                                        <p:cTn id="142" dur="250" fill="hold"/>
                                        <p:tgtEl>
                                          <p:spTgt spid="172"/>
                                        </p:tgtEl>
                                        <p:attrNameLst>
                                          <p:attrName>ppt_w</p:attrName>
                                        </p:attrNameLst>
                                      </p:cBhvr>
                                      <p:tavLst>
                                        <p:tav tm="0">
                                          <p:val>
                                            <p:fltVal val="0"/>
                                          </p:val>
                                        </p:tav>
                                        <p:tav tm="100000">
                                          <p:val>
                                            <p:strVal val="#ppt_w"/>
                                          </p:val>
                                        </p:tav>
                                      </p:tavLst>
                                    </p:anim>
                                    <p:anim calcmode="lin" valueType="num">
                                      <p:cBhvr>
                                        <p:cTn id="143" dur="250" fill="hold"/>
                                        <p:tgtEl>
                                          <p:spTgt spid="172"/>
                                        </p:tgtEl>
                                        <p:attrNameLst>
                                          <p:attrName>ppt_h</p:attrName>
                                        </p:attrNameLst>
                                      </p:cBhvr>
                                      <p:tavLst>
                                        <p:tav tm="0">
                                          <p:val>
                                            <p:fltVal val="0"/>
                                          </p:val>
                                        </p:tav>
                                        <p:tav tm="100000">
                                          <p:val>
                                            <p:strVal val="#ppt_h"/>
                                          </p:val>
                                        </p:tav>
                                      </p:tavLst>
                                    </p:anim>
                                    <p:animEffect transition="in" filter="fade">
                                      <p:cBhvr>
                                        <p:cTn id="144" dur="250"/>
                                        <p:tgtEl>
                                          <p:spTgt spid="172"/>
                                        </p:tgtEl>
                                      </p:cBhvr>
                                    </p:animEffect>
                                  </p:childTnLst>
                                </p:cTn>
                              </p:par>
                            </p:childTnLst>
                          </p:cTn>
                        </p:par>
                        <p:par>
                          <p:cTn id="145" fill="hold">
                            <p:stCondLst>
                              <p:cond delay="7750"/>
                            </p:stCondLst>
                            <p:childTnLst>
                              <p:par>
                                <p:cTn id="146" presetID="53" presetClass="entr" presetSubtype="16" fill="hold" nodeType="afterEffect">
                                  <p:stCondLst>
                                    <p:cond delay="0"/>
                                  </p:stCondLst>
                                  <p:childTnLst>
                                    <p:set>
                                      <p:cBhvr>
                                        <p:cTn id="147" dur="1" fill="hold">
                                          <p:stCondLst>
                                            <p:cond delay="0"/>
                                          </p:stCondLst>
                                        </p:cTn>
                                        <p:tgtEl>
                                          <p:spTgt spid="184"/>
                                        </p:tgtEl>
                                        <p:attrNameLst>
                                          <p:attrName>style.visibility</p:attrName>
                                        </p:attrNameLst>
                                      </p:cBhvr>
                                      <p:to>
                                        <p:strVal val="visible"/>
                                      </p:to>
                                    </p:set>
                                    <p:anim calcmode="lin" valueType="num">
                                      <p:cBhvr>
                                        <p:cTn id="148" dur="250" fill="hold"/>
                                        <p:tgtEl>
                                          <p:spTgt spid="184"/>
                                        </p:tgtEl>
                                        <p:attrNameLst>
                                          <p:attrName>ppt_w</p:attrName>
                                        </p:attrNameLst>
                                      </p:cBhvr>
                                      <p:tavLst>
                                        <p:tav tm="0">
                                          <p:val>
                                            <p:fltVal val="0"/>
                                          </p:val>
                                        </p:tav>
                                        <p:tav tm="100000">
                                          <p:val>
                                            <p:strVal val="#ppt_w"/>
                                          </p:val>
                                        </p:tav>
                                      </p:tavLst>
                                    </p:anim>
                                    <p:anim calcmode="lin" valueType="num">
                                      <p:cBhvr>
                                        <p:cTn id="149" dur="250" fill="hold"/>
                                        <p:tgtEl>
                                          <p:spTgt spid="184"/>
                                        </p:tgtEl>
                                        <p:attrNameLst>
                                          <p:attrName>ppt_h</p:attrName>
                                        </p:attrNameLst>
                                      </p:cBhvr>
                                      <p:tavLst>
                                        <p:tav tm="0">
                                          <p:val>
                                            <p:fltVal val="0"/>
                                          </p:val>
                                        </p:tav>
                                        <p:tav tm="100000">
                                          <p:val>
                                            <p:strVal val="#ppt_h"/>
                                          </p:val>
                                        </p:tav>
                                      </p:tavLst>
                                    </p:anim>
                                    <p:animEffect transition="in" filter="fade">
                                      <p:cBhvr>
                                        <p:cTn id="150" dur="250"/>
                                        <p:tgtEl>
                                          <p:spTgt spid="184"/>
                                        </p:tgtEl>
                                      </p:cBhvr>
                                    </p:animEffect>
                                  </p:childTnLst>
                                </p:cTn>
                              </p:par>
                            </p:childTnLst>
                          </p:cTn>
                        </p:par>
                        <p:par>
                          <p:cTn id="151" fill="hold">
                            <p:stCondLst>
                              <p:cond delay="8000"/>
                            </p:stCondLst>
                            <p:childTnLst>
                              <p:par>
                                <p:cTn id="152" presetID="10" presetClass="entr" presetSubtype="0" fill="hold" grpId="0" nodeType="afterEffect">
                                  <p:stCondLst>
                                    <p:cond delay="0"/>
                                  </p:stCondLst>
                                  <p:childTnLst>
                                    <p:set>
                                      <p:cBhvr>
                                        <p:cTn id="153" dur="1" fill="hold">
                                          <p:stCondLst>
                                            <p:cond delay="0"/>
                                          </p:stCondLst>
                                        </p:cTn>
                                        <p:tgtEl>
                                          <p:spTgt spid="187"/>
                                        </p:tgtEl>
                                        <p:attrNameLst>
                                          <p:attrName>style.visibility</p:attrName>
                                        </p:attrNameLst>
                                      </p:cBhvr>
                                      <p:to>
                                        <p:strVal val="visible"/>
                                      </p:to>
                                    </p:set>
                                    <p:animEffect transition="in" filter="fade">
                                      <p:cBhvr>
                                        <p:cTn id="154" dur="500"/>
                                        <p:tgtEl>
                                          <p:spTgt spid="187"/>
                                        </p:tgtEl>
                                      </p:cBhvr>
                                    </p:animEffect>
                                  </p:childTnLst>
                                </p:cTn>
                              </p:par>
                              <p:par>
                                <p:cTn id="155" presetID="10" presetClass="entr" presetSubtype="0" fill="hold" nodeType="withEffect">
                                  <p:stCondLst>
                                    <p:cond delay="0"/>
                                  </p:stCondLst>
                                  <p:childTnLst>
                                    <p:set>
                                      <p:cBhvr>
                                        <p:cTn id="156" dur="1" fill="hold">
                                          <p:stCondLst>
                                            <p:cond delay="0"/>
                                          </p:stCondLst>
                                        </p:cTn>
                                        <p:tgtEl>
                                          <p:spTgt spid="189"/>
                                        </p:tgtEl>
                                        <p:attrNameLst>
                                          <p:attrName>style.visibility</p:attrName>
                                        </p:attrNameLst>
                                      </p:cBhvr>
                                      <p:to>
                                        <p:strVal val="visible"/>
                                      </p:to>
                                    </p:set>
                                    <p:animEffect transition="in" filter="fade">
                                      <p:cBhvr>
                                        <p:cTn id="157" dur="500"/>
                                        <p:tgtEl>
                                          <p:spTgt spid="189"/>
                                        </p:tgtEl>
                                      </p:cBhvr>
                                    </p:animEffect>
                                  </p:childTnLst>
                                </p:cTn>
                              </p:par>
                            </p:childTnLst>
                          </p:cTn>
                        </p:par>
                        <p:par>
                          <p:cTn id="158" fill="hold">
                            <p:stCondLst>
                              <p:cond delay="8500"/>
                            </p:stCondLst>
                            <p:childTnLst>
                              <p:par>
                                <p:cTn id="159" presetID="1" presetClass="entr" presetSubtype="0" fill="hold" nodeType="afterEffect">
                                  <p:stCondLst>
                                    <p:cond delay="0"/>
                                  </p:stCondLst>
                                  <p:childTnLst>
                                    <p:set>
                                      <p:cBhvr>
                                        <p:cTn id="160" dur="1" fill="hold">
                                          <p:stCondLst>
                                            <p:cond delay="0"/>
                                          </p:stCondLst>
                                        </p:cTn>
                                        <p:tgtEl>
                                          <p:spTgt spid="189"/>
                                        </p:tgtEl>
                                        <p:attrNameLst>
                                          <p:attrName>style.visibility</p:attrName>
                                        </p:attrNameLst>
                                      </p:cBhvr>
                                      <p:to>
                                        <p:strVal val="visible"/>
                                      </p:to>
                                    </p:set>
                                  </p:childTnLst>
                                </p:cTn>
                              </p:par>
                              <p:par>
                                <p:cTn id="161" presetID="63" presetClass="path" presetSubtype="0" accel="50000" decel="50000" fill="hold" nodeType="withEffect">
                                  <p:stCondLst>
                                    <p:cond delay="0"/>
                                  </p:stCondLst>
                                  <p:childTnLst>
                                    <p:animMotion origin="layout" path="M 4.44444E-6 -4.78691E-6 L 0.575 -4.78691E-6 " pathEditMode="relative" rAng="0" ptsTypes="AA">
                                      <p:cBhvr>
                                        <p:cTn id="162" dur="2000" fill="hold"/>
                                        <p:tgtEl>
                                          <p:spTgt spid="189"/>
                                        </p:tgtEl>
                                        <p:attrNameLst>
                                          <p:attrName>ppt_x</p:attrName>
                                          <p:attrName>ppt_y</p:attrName>
                                        </p:attrNameLst>
                                      </p:cBhvr>
                                      <p:rCtr x="28750" y="0"/>
                                    </p:animMotion>
                                  </p:childTnLst>
                                </p:cTn>
                              </p:par>
                              <p:par>
                                <p:cTn id="163" presetID="22" presetClass="entr" presetSubtype="8" fill="hold" grpId="0" nodeType="withEffect">
                                  <p:stCondLst>
                                    <p:cond delay="250"/>
                                  </p:stCondLst>
                                  <p:childTnLst>
                                    <p:set>
                                      <p:cBhvr>
                                        <p:cTn id="164" dur="1" fill="hold">
                                          <p:stCondLst>
                                            <p:cond delay="0"/>
                                          </p:stCondLst>
                                        </p:cTn>
                                        <p:tgtEl>
                                          <p:spTgt spid="188"/>
                                        </p:tgtEl>
                                        <p:attrNameLst>
                                          <p:attrName>style.visibility</p:attrName>
                                        </p:attrNameLst>
                                      </p:cBhvr>
                                      <p:to>
                                        <p:strVal val="visible"/>
                                      </p:to>
                                    </p:set>
                                    <p:animEffect transition="in" filter="wipe(left)">
                                      <p:cBhvr>
                                        <p:cTn id="165" dur="1750"/>
                                        <p:tgtEl>
                                          <p:spTgt spid="188"/>
                                        </p:tgtEl>
                                      </p:cBhvr>
                                    </p:animEffect>
                                  </p:childTnLst>
                                </p:cTn>
                              </p:par>
                              <p:par>
                                <p:cTn id="166" presetID="1" presetClass="entr" presetSubtype="0" fill="hold" nodeType="withEffect">
                                  <p:stCondLst>
                                    <p:cond delay="0"/>
                                  </p:stCondLst>
                                  <p:childTnLst>
                                    <p:set>
                                      <p:cBhvr>
                                        <p:cTn id="167" dur="1" fill="hold">
                                          <p:stCondLst>
                                            <p:cond delay="0"/>
                                          </p:stCondLst>
                                        </p:cTn>
                                        <p:tgtEl>
                                          <p:spTgt spid="192"/>
                                        </p:tgtEl>
                                        <p:attrNameLst>
                                          <p:attrName>style.visibility</p:attrName>
                                        </p:attrNameLst>
                                      </p:cBhvr>
                                      <p:to>
                                        <p:strVal val="visible"/>
                                      </p:to>
                                    </p:set>
                                  </p:childTnLst>
                                </p:cTn>
                              </p:par>
                              <p:par>
                                <p:cTn id="168" presetID="63" presetClass="path" presetSubtype="0" accel="50000" decel="50000" fill="hold" nodeType="withEffect">
                                  <p:stCondLst>
                                    <p:cond delay="0"/>
                                  </p:stCondLst>
                                  <p:childTnLst>
                                    <p:animMotion origin="layout" path="M -4.16667E-6 4.93827E-6 L 0.58351 4.93827E-6 " pathEditMode="relative" rAng="0" ptsTypes="AA">
                                      <p:cBhvr>
                                        <p:cTn id="169" dur="2000" fill="hold"/>
                                        <p:tgtEl>
                                          <p:spTgt spid="192"/>
                                        </p:tgtEl>
                                        <p:attrNameLst>
                                          <p:attrName>ppt_x</p:attrName>
                                          <p:attrName>ppt_y</p:attrName>
                                        </p:attrNameLst>
                                      </p:cBhvr>
                                      <p:rCtr x="29167" y="0"/>
                                    </p:animMotion>
                                  </p:childTnLst>
                                </p:cTn>
                              </p:par>
                            </p:childTnLst>
                          </p:cTn>
                        </p:par>
                        <p:par>
                          <p:cTn id="170" fill="hold">
                            <p:stCondLst>
                              <p:cond delay="10500"/>
                            </p:stCondLst>
                            <p:childTnLst>
                              <p:par>
                                <p:cTn id="171" presetID="42" presetClass="exit" presetSubtype="0" fill="hold" nodeType="afterEffect">
                                  <p:stCondLst>
                                    <p:cond delay="0"/>
                                  </p:stCondLst>
                                  <p:childTnLst>
                                    <p:animEffect transition="out" filter="fade">
                                      <p:cBhvr>
                                        <p:cTn id="172" dur="1000"/>
                                        <p:tgtEl>
                                          <p:spTgt spid="192"/>
                                        </p:tgtEl>
                                      </p:cBhvr>
                                    </p:animEffect>
                                    <p:anim calcmode="lin" valueType="num">
                                      <p:cBhvr>
                                        <p:cTn id="173" dur="1000"/>
                                        <p:tgtEl>
                                          <p:spTgt spid="192"/>
                                        </p:tgtEl>
                                        <p:attrNameLst>
                                          <p:attrName>ppt_x</p:attrName>
                                        </p:attrNameLst>
                                      </p:cBhvr>
                                      <p:tavLst>
                                        <p:tav tm="0">
                                          <p:val>
                                            <p:strVal val="ppt_x"/>
                                          </p:val>
                                        </p:tav>
                                        <p:tav tm="100000">
                                          <p:val>
                                            <p:strVal val="ppt_x"/>
                                          </p:val>
                                        </p:tav>
                                      </p:tavLst>
                                    </p:anim>
                                    <p:anim calcmode="lin" valueType="num">
                                      <p:cBhvr>
                                        <p:cTn id="174" dur="1000"/>
                                        <p:tgtEl>
                                          <p:spTgt spid="192"/>
                                        </p:tgtEl>
                                        <p:attrNameLst>
                                          <p:attrName>ppt_y</p:attrName>
                                        </p:attrNameLst>
                                      </p:cBhvr>
                                      <p:tavLst>
                                        <p:tav tm="0">
                                          <p:val>
                                            <p:strVal val="ppt_y"/>
                                          </p:val>
                                        </p:tav>
                                        <p:tav tm="100000">
                                          <p:val>
                                            <p:strVal val="ppt_y+.1"/>
                                          </p:val>
                                        </p:tav>
                                      </p:tavLst>
                                    </p:anim>
                                    <p:set>
                                      <p:cBhvr>
                                        <p:cTn id="175" dur="1" fill="hold">
                                          <p:stCondLst>
                                            <p:cond delay="999"/>
                                          </p:stCondLst>
                                        </p:cTn>
                                        <p:tgtEl>
                                          <p:spTgt spid="192"/>
                                        </p:tgtEl>
                                        <p:attrNameLst>
                                          <p:attrName>style.visibility</p:attrName>
                                        </p:attrNameLst>
                                      </p:cBhvr>
                                      <p:to>
                                        <p:strVal val="hidden"/>
                                      </p:to>
                                    </p:set>
                                  </p:childTnLst>
                                </p:cTn>
                              </p:par>
                            </p:childTnLst>
                          </p:cTn>
                        </p:par>
                        <p:par>
                          <p:cTn id="176" fill="hold">
                            <p:stCondLst>
                              <p:cond delay="11500"/>
                            </p:stCondLst>
                            <p:childTnLst>
                              <p:par>
                                <p:cTn id="177" presetID="16" presetClass="entr" presetSubtype="21" fill="hold" grpId="0" nodeType="afterEffect">
                                  <p:stCondLst>
                                    <p:cond delay="0"/>
                                  </p:stCondLst>
                                  <p:childTnLst>
                                    <p:set>
                                      <p:cBhvr>
                                        <p:cTn id="178" dur="1" fill="hold">
                                          <p:stCondLst>
                                            <p:cond delay="0"/>
                                          </p:stCondLst>
                                        </p:cTn>
                                        <p:tgtEl>
                                          <p:spTgt spid="193"/>
                                        </p:tgtEl>
                                        <p:attrNameLst>
                                          <p:attrName>style.visibility</p:attrName>
                                        </p:attrNameLst>
                                      </p:cBhvr>
                                      <p:to>
                                        <p:strVal val="visible"/>
                                      </p:to>
                                    </p:set>
                                    <p:animEffect transition="in" filter="barn(inVertical)">
                                      <p:cBhvr>
                                        <p:cTn id="179" dur="500"/>
                                        <p:tgtEl>
                                          <p:spTgt spid="193"/>
                                        </p:tgtEl>
                                      </p:cBhvr>
                                    </p:animEffect>
                                  </p:childTnLst>
                                </p:cTn>
                              </p:par>
                            </p:childTnLst>
                          </p:cTn>
                        </p:par>
                        <p:par>
                          <p:cTn id="180" fill="hold">
                            <p:stCondLst>
                              <p:cond delay="12000"/>
                            </p:stCondLst>
                            <p:childTnLst>
                              <p:par>
                                <p:cTn id="181" presetID="52" presetClass="entr" presetSubtype="0" fill="hold" grpId="0" nodeType="afterEffect">
                                  <p:stCondLst>
                                    <p:cond delay="0"/>
                                  </p:stCondLst>
                                  <p:iterate type="lt">
                                    <p:tmPct val="10000"/>
                                  </p:iterate>
                                  <p:childTnLst>
                                    <p:set>
                                      <p:cBhvr>
                                        <p:cTn id="182" dur="1" fill="hold">
                                          <p:stCondLst>
                                            <p:cond delay="0"/>
                                          </p:stCondLst>
                                        </p:cTn>
                                        <p:tgtEl>
                                          <p:spTgt spid="194"/>
                                        </p:tgtEl>
                                        <p:attrNameLst>
                                          <p:attrName>style.visibility</p:attrName>
                                        </p:attrNameLst>
                                      </p:cBhvr>
                                      <p:to>
                                        <p:strVal val="visible"/>
                                      </p:to>
                                    </p:set>
                                    <p:animScale>
                                      <p:cBhvr>
                                        <p:cTn id="183" dur="500" decel="50000" fill="hold">
                                          <p:stCondLst>
                                            <p:cond delay="0"/>
                                          </p:stCondLst>
                                        </p:cTn>
                                        <p:tgtEl>
                                          <p:spTgt spid="1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4" dur="500" decel="50000" fill="hold">
                                          <p:stCondLst>
                                            <p:cond delay="0"/>
                                          </p:stCondLst>
                                        </p:cTn>
                                        <p:tgtEl>
                                          <p:spTgt spid="194"/>
                                        </p:tgtEl>
                                        <p:attrNameLst>
                                          <p:attrName>ppt_x</p:attrName>
                                          <p:attrName>ppt_y</p:attrName>
                                        </p:attrNameLst>
                                      </p:cBhvr>
                                    </p:animMotion>
                                    <p:animEffect transition="in" filter="fade">
                                      <p:cBhvr>
                                        <p:cTn id="185" dur="500"/>
                                        <p:tgtEl>
                                          <p:spTgt spid="194"/>
                                        </p:tgtEl>
                                      </p:cBhvr>
                                    </p:animEffect>
                                  </p:childTnLst>
                                </p:cTn>
                              </p:par>
                            </p:childTnLst>
                          </p:cTn>
                        </p:par>
                        <p:par>
                          <p:cTn id="186" fill="hold">
                            <p:stCondLst>
                              <p:cond delay="13650"/>
                            </p:stCondLst>
                            <p:childTnLst>
                              <p:par>
                                <p:cTn id="187" presetID="2" presetClass="entr" presetSubtype="2" fill="hold" nodeType="afterEffect">
                                  <p:stCondLst>
                                    <p:cond delay="0"/>
                                  </p:stCondLst>
                                  <p:childTnLst>
                                    <p:set>
                                      <p:cBhvr>
                                        <p:cTn id="188" dur="1" fill="hold">
                                          <p:stCondLst>
                                            <p:cond delay="0"/>
                                          </p:stCondLst>
                                        </p:cTn>
                                        <p:tgtEl>
                                          <p:spTgt spid="207"/>
                                        </p:tgtEl>
                                        <p:attrNameLst>
                                          <p:attrName>style.visibility</p:attrName>
                                        </p:attrNameLst>
                                      </p:cBhvr>
                                      <p:to>
                                        <p:strVal val="visible"/>
                                      </p:to>
                                    </p:set>
                                    <p:anim calcmode="lin" valueType="num">
                                      <p:cBhvr additive="base">
                                        <p:cTn id="189" dur="500" fill="hold"/>
                                        <p:tgtEl>
                                          <p:spTgt spid="207"/>
                                        </p:tgtEl>
                                        <p:attrNameLst>
                                          <p:attrName>ppt_x</p:attrName>
                                        </p:attrNameLst>
                                      </p:cBhvr>
                                      <p:tavLst>
                                        <p:tav tm="0">
                                          <p:val>
                                            <p:strVal val="1+#ppt_w/2"/>
                                          </p:val>
                                        </p:tav>
                                        <p:tav tm="100000">
                                          <p:val>
                                            <p:strVal val="#ppt_x"/>
                                          </p:val>
                                        </p:tav>
                                      </p:tavLst>
                                    </p:anim>
                                    <p:anim calcmode="lin" valueType="num">
                                      <p:cBhvr additive="base">
                                        <p:cTn id="190" dur="500" fill="hold"/>
                                        <p:tgtEl>
                                          <p:spTgt spid="207"/>
                                        </p:tgtEl>
                                        <p:attrNameLst>
                                          <p:attrName>ppt_y</p:attrName>
                                        </p:attrNameLst>
                                      </p:cBhvr>
                                      <p:tavLst>
                                        <p:tav tm="0">
                                          <p:val>
                                            <p:strVal val="#ppt_y"/>
                                          </p:val>
                                        </p:tav>
                                        <p:tav tm="100000">
                                          <p:val>
                                            <p:strVal val="#ppt_y"/>
                                          </p:val>
                                        </p:tav>
                                      </p:tavLst>
                                    </p:anim>
                                  </p:childTnLst>
                                </p:cTn>
                              </p:par>
                              <p:par>
                                <p:cTn id="191" presetID="2" presetClass="entr" presetSubtype="2" fill="hold" nodeType="withEffect">
                                  <p:stCondLst>
                                    <p:cond delay="2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fill="hold"/>
                                        <p:tgtEl>
                                          <p:spTgt spid="204"/>
                                        </p:tgtEl>
                                        <p:attrNameLst>
                                          <p:attrName>ppt_x</p:attrName>
                                        </p:attrNameLst>
                                      </p:cBhvr>
                                      <p:tavLst>
                                        <p:tav tm="0">
                                          <p:val>
                                            <p:strVal val="1+#ppt_w/2"/>
                                          </p:val>
                                        </p:tav>
                                        <p:tav tm="100000">
                                          <p:val>
                                            <p:strVal val="#ppt_x"/>
                                          </p:val>
                                        </p:tav>
                                      </p:tavLst>
                                    </p:anim>
                                    <p:anim calcmode="lin" valueType="num">
                                      <p:cBhvr additive="base">
                                        <p:cTn id="194" dur="500" fill="hold"/>
                                        <p:tgtEl>
                                          <p:spTgt spid="204"/>
                                        </p:tgtEl>
                                        <p:attrNameLst>
                                          <p:attrName>ppt_y</p:attrName>
                                        </p:attrNameLst>
                                      </p:cBhvr>
                                      <p:tavLst>
                                        <p:tav tm="0">
                                          <p:val>
                                            <p:strVal val="#ppt_y"/>
                                          </p:val>
                                        </p:tav>
                                        <p:tav tm="100000">
                                          <p:val>
                                            <p:strVal val="#ppt_y"/>
                                          </p:val>
                                        </p:tav>
                                      </p:tavLst>
                                    </p:anim>
                                  </p:childTnLst>
                                </p:cTn>
                              </p:par>
                              <p:par>
                                <p:cTn id="195" presetID="2" presetClass="entr" presetSubtype="2" fill="hold" nodeType="withEffect">
                                  <p:stCondLst>
                                    <p:cond delay="400"/>
                                  </p:stCondLst>
                                  <p:childTnLst>
                                    <p:set>
                                      <p:cBhvr>
                                        <p:cTn id="196" dur="1" fill="hold">
                                          <p:stCondLst>
                                            <p:cond delay="0"/>
                                          </p:stCondLst>
                                        </p:cTn>
                                        <p:tgtEl>
                                          <p:spTgt spid="201"/>
                                        </p:tgtEl>
                                        <p:attrNameLst>
                                          <p:attrName>style.visibility</p:attrName>
                                        </p:attrNameLst>
                                      </p:cBhvr>
                                      <p:to>
                                        <p:strVal val="visible"/>
                                      </p:to>
                                    </p:set>
                                    <p:anim calcmode="lin" valueType="num">
                                      <p:cBhvr additive="base">
                                        <p:cTn id="197" dur="500" fill="hold"/>
                                        <p:tgtEl>
                                          <p:spTgt spid="201"/>
                                        </p:tgtEl>
                                        <p:attrNameLst>
                                          <p:attrName>ppt_x</p:attrName>
                                        </p:attrNameLst>
                                      </p:cBhvr>
                                      <p:tavLst>
                                        <p:tav tm="0">
                                          <p:val>
                                            <p:strVal val="1+#ppt_w/2"/>
                                          </p:val>
                                        </p:tav>
                                        <p:tav tm="100000">
                                          <p:val>
                                            <p:strVal val="#ppt_x"/>
                                          </p:val>
                                        </p:tav>
                                      </p:tavLst>
                                    </p:anim>
                                    <p:anim calcmode="lin" valueType="num">
                                      <p:cBhvr additive="base">
                                        <p:cTn id="198" dur="500" fill="hold"/>
                                        <p:tgtEl>
                                          <p:spTgt spid="201"/>
                                        </p:tgtEl>
                                        <p:attrNameLst>
                                          <p:attrName>ppt_y</p:attrName>
                                        </p:attrNameLst>
                                      </p:cBhvr>
                                      <p:tavLst>
                                        <p:tav tm="0">
                                          <p:val>
                                            <p:strVal val="#ppt_y"/>
                                          </p:val>
                                        </p:tav>
                                        <p:tav tm="100000">
                                          <p:val>
                                            <p:strVal val="#ppt_y"/>
                                          </p:val>
                                        </p:tav>
                                      </p:tavLst>
                                    </p:anim>
                                  </p:childTnLst>
                                </p:cTn>
                              </p:par>
                              <p:par>
                                <p:cTn id="199" presetID="2" presetClass="entr" presetSubtype="2" fill="hold" nodeType="withEffect">
                                  <p:stCondLst>
                                    <p:cond delay="600"/>
                                  </p:stCondLst>
                                  <p:childTnLst>
                                    <p:set>
                                      <p:cBhvr>
                                        <p:cTn id="200" dur="1" fill="hold">
                                          <p:stCondLst>
                                            <p:cond delay="0"/>
                                          </p:stCondLst>
                                        </p:cTn>
                                        <p:tgtEl>
                                          <p:spTgt spid="198"/>
                                        </p:tgtEl>
                                        <p:attrNameLst>
                                          <p:attrName>style.visibility</p:attrName>
                                        </p:attrNameLst>
                                      </p:cBhvr>
                                      <p:to>
                                        <p:strVal val="visible"/>
                                      </p:to>
                                    </p:set>
                                    <p:anim calcmode="lin" valueType="num">
                                      <p:cBhvr additive="base">
                                        <p:cTn id="201" dur="500" fill="hold"/>
                                        <p:tgtEl>
                                          <p:spTgt spid="198"/>
                                        </p:tgtEl>
                                        <p:attrNameLst>
                                          <p:attrName>ppt_x</p:attrName>
                                        </p:attrNameLst>
                                      </p:cBhvr>
                                      <p:tavLst>
                                        <p:tav tm="0">
                                          <p:val>
                                            <p:strVal val="1+#ppt_w/2"/>
                                          </p:val>
                                        </p:tav>
                                        <p:tav tm="100000">
                                          <p:val>
                                            <p:strVal val="#ppt_x"/>
                                          </p:val>
                                        </p:tav>
                                      </p:tavLst>
                                    </p:anim>
                                    <p:anim calcmode="lin" valueType="num">
                                      <p:cBhvr additive="base">
                                        <p:cTn id="202" dur="500" fill="hold"/>
                                        <p:tgtEl>
                                          <p:spTgt spid="198"/>
                                        </p:tgtEl>
                                        <p:attrNameLst>
                                          <p:attrName>ppt_y</p:attrName>
                                        </p:attrNameLst>
                                      </p:cBhvr>
                                      <p:tavLst>
                                        <p:tav tm="0">
                                          <p:val>
                                            <p:strVal val="#ppt_y"/>
                                          </p:val>
                                        </p:tav>
                                        <p:tav tm="100000">
                                          <p:val>
                                            <p:strVal val="#ppt_y"/>
                                          </p:val>
                                        </p:tav>
                                      </p:tavLst>
                                    </p:anim>
                                  </p:childTnLst>
                                </p:cTn>
                              </p:par>
                              <p:par>
                                <p:cTn id="203" presetID="2" presetClass="entr" presetSubtype="2" fill="hold" nodeType="withEffect">
                                  <p:stCondLst>
                                    <p:cond delay="800"/>
                                  </p:stCondLst>
                                  <p:childTnLst>
                                    <p:set>
                                      <p:cBhvr>
                                        <p:cTn id="204" dur="1" fill="hold">
                                          <p:stCondLst>
                                            <p:cond delay="0"/>
                                          </p:stCondLst>
                                        </p:cTn>
                                        <p:tgtEl>
                                          <p:spTgt spid="195"/>
                                        </p:tgtEl>
                                        <p:attrNameLst>
                                          <p:attrName>style.visibility</p:attrName>
                                        </p:attrNameLst>
                                      </p:cBhvr>
                                      <p:to>
                                        <p:strVal val="visible"/>
                                      </p:to>
                                    </p:set>
                                    <p:anim calcmode="lin" valueType="num">
                                      <p:cBhvr additive="base">
                                        <p:cTn id="205" dur="500" fill="hold"/>
                                        <p:tgtEl>
                                          <p:spTgt spid="195"/>
                                        </p:tgtEl>
                                        <p:attrNameLst>
                                          <p:attrName>ppt_x</p:attrName>
                                        </p:attrNameLst>
                                      </p:cBhvr>
                                      <p:tavLst>
                                        <p:tav tm="0">
                                          <p:val>
                                            <p:strVal val="1+#ppt_w/2"/>
                                          </p:val>
                                        </p:tav>
                                        <p:tav tm="100000">
                                          <p:val>
                                            <p:strVal val="#ppt_x"/>
                                          </p:val>
                                        </p:tav>
                                      </p:tavLst>
                                    </p:anim>
                                    <p:anim calcmode="lin" valueType="num">
                                      <p:cBhvr additive="base">
                                        <p:cTn id="206" dur="500" fill="hold"/>
                                        <p:tgtEl>
                                          <p:spTgt spid="195"/>
                                        </p:tgtEl>
                                        <p:attrNameLst>
                                          <p:attrName>ppt_y</p:attrName>
                                        </p:attrNameLst>
                                      </p:cBhvr>
                                      <p:tavLst>
                                        <p:tav tm="0">
                                          <p:val>
                                            <p:strVal val="#ppt_y"/>
                                          </p:val>
                                        </p:tav>
                                        <p:tav tm="100000">
                                          <p:val>
                                            <p:strVal val="#ppt_y"/>
                                          </p:val>
                                        </p:tav>
                                      </p:tavLst>
                                    </p:anim>
                                  </p:childTnLst>
                                </p:cTn>
                              </p:par>
                            </p:childTnLst>
                          </p:cTn>
                        </p:par>
                        <p:par>
                          <p:cTn id="207" fill="hold">
                            <p:stCondLst>
                              <p:cond delay="14950"/>
                            </p:stCondLst>
                            <p:childTnLst>
                              <p:par>
                                <p:cTn id="208" presetID="10" presetClass="entr" presetSubtype="0" fill="hold" grpId="0" nodeType="afterEffect">
                                  <p:stCondLst>
                                    <p:cond delay="0"/>
                                  </p:stCondLst>
                                  <p:childTnLst>
                                    <p:set>
                                      <p:cBhvr>
                                        <p:cTn id="209" dur="1" fill="hold">
                                          <p:stCondLst>
                                            <p:cond delay="0"/>
                                          </p:stCondLst>
                                        </p:cTn>
                                        <p:tgtEl>
                                          <p:spTgt spid="233"/>
                                        </p:tgtEl>
                                        <p:attrNameLst>
                                          <p:attrName>style.visibility</p:attrName>
                                        </p:attrNameLst>
                                      </p:cBhvr>
                                      <p:to>
                                        <p:strVal val="visible"/>
                                      </p:to>
                                    </p:set>
                                    <p:animEffect transition="in" filter="fade">
                                      <p:cBhvr>
                                        <p:cTn id="210"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11" repeatCount="indefinite" fill="hold" display="0">
                  <p:stCondLst>
                    <p:cond delay="indefinite"/>
                  </p:stCondLst>
                  <p:endCondLst>
                    <p:cond evt="onStopAudio" delay="0">
                      <p:tgtEl>
                        <p:sldTgt/>
                      </p:tgtEl>
                    </p:cond>
                  </p:endCondLst>
                </p:cTn>
                <p:tgtEl>
                  <p:spTgt spid="9"/>
                </p:tgtEl>
              </p:cMediaNode>
            </p:audio>
          </p:childTnLst>
        </p:cTn>
      </p:par>
    </p:tnLst>
    <p:bldLst>
      <p:bldP spid="131" grpId="0" animBg="1"/>
      <p:bldP spid="132" grpId="0" animBg="1"/>
      <p:bldP spid="133" grpId="0" animBg="1"/>
      <p:bldP spid="134" grpId="0" animBg="1"/>
      <p:bldP spid="147" grpId="0"/>
      <p:bldP spid="148" grpId="0"/>
      <p:bldP spid="149" grpId="0"/>
      <p:bldP spid="150" grpId="0"/>
      <p:bldP spid="187" grpId="0" animBg="1"/>
      <p:bldP spid="188" grpId="0"/>
      <p:bldP spid="193" grpId="0"/>
      <p:bldP spid="194" grpId="0"/>
      <p:bldP spid="2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smtClean="0">
                <a:solidFill>
                  <a:schemeClr val="accent6"/>
                </a:solidFill>
                <a:latin typeface="Arial"/>
                <a:ea typeface="微软雅黑"/>
              </a:rPr>
              <a:t>教学</a:t>
            </a:r>
            <a:r>
              <a:rPr lang="zh-CN" altLang="en-US" sz="8000" kern="0" dirty="0">
                <a:solidFill>
                  <a:schemeClr val="accent6"/>
                </a:solidFill>
                <a:latin typeface="Arial"/>
                <a:ea typeface="微软雅黑"/>
              </a:rPr>
              <a:t>设计</a:t>
            </a: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smtClean="0">
                <a:solidFill>
                  <a:schemeClr val="tx1"/>
                </a:solidFill>
                <a:latin typeface="Arial"/>
                <a:ea typeface="微软雅黑"/>
              </a:rPr>
              <a:t>Teaching Process</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a:t>
            </a:r>
            <a:r>
              <a:rPr lang="en-US" altLang="zh-CN" sz="2400" dirty="0" smtClean="0">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grpSp>
        <p:nvGrpSpPr>
          <p:cNvPr id="56" name="组合 55"/>
          <p:cNvGrpSpPr/>
          <p:nvPr/>
        </p:nvGrpSpPr>
        <p:grpSpPr>
          <a:xfrm>
            <a:off x="2588145" y="2356669"/>
            <a:ext cx="1331343" cy="1438559"/>
            <a:chOff x="2782033" y="2877344"/>
            <a:chExt cx="571561" cy="617451"/>
          </a:xfrm>
          <a:solidFill>
            <a:schemeClr val="accent6"/>
          </a:solidFill>
        </p:grpSpPr>
        <p:sp>
          <p:nvSpPr>
            <p:cNvPr id="57"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rgbClr val="F69F1E"/>
                </a:solidFill>
                <a:latin typeface="微软雅黑" pitchFamily="34" charset="-122"/>
                <a:ea typeface="微软雅黑" pitchFamily="34" charset="-122"/>
              </a:endParaRPr>
            </a:p>
          </p:txBody>
        </p:sp>
        <p:sp>
          <p:nvSpPr>
            <p:cNvPr id="58"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F69F1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103106"/>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 name="任意多边形 3"/>
          <p:cNvSpPr/>
          <p:nvPr/>
        </p:nvSpPr>
        <p:spPr>
          <a:xfrm rot="19335404">
            <a:off x="1701983" y="1429239"/>
            <a:ext cx="4779576" cy="4716577"/>
          </a:xfrm>
          <a:custGeom>
            <a:avLst/>
            <a:gdLst>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094483 w 4779369"/>
              <a:gd name="connsiteY49" fmla="*/ 1175656 h 4714030"/>
              <a:gd name="connsiteX50" fmla="*/ 3127186 w 4779369"/>
              <a:gd name="connsiteY50" fmla="*/ 1193698 h 4714030"/>
              <a:gd name="connsiteX51" fmla="*/ 3336570 w 4779369"/>
              <a:gd name="connsiteY51" fmla="*/ 1239409 h 4714030"/>
              <a:gd name="connsiteX52" fmla="*/ 3545953 w 4779369"/>
              <a:gd name="connsiteY52" fmla="*/ 1193698 h 4714030"/>
              <a:gd name="connsiteX53" fmla="*/ 3604045 w 4779369"/>
              <a:gd name="connsiteY53" fmla="*/ 1161650 h 4714030"/>
              <a:gd name="connsiteX54" fmla="*/ 3667106 w 4779369"/>
              <a:gd name="connsiteY54" fmla="*/ 1060681 h 4714030"/>
              <a:gd name="connsiteX55" fmla="*/ 4538432 w 4779369"/>
              <a:gd name="connsiteY55"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127186 w 4779369"/>
              <a:gd name="connsiteY49" fmla="*/ 1193698 h 4714030"/>
              <a:gd name="connsiteX50" fmla="*/ 3336570 w 4779369"/>
              <a:gd name="connsiteY50" fmla="*/ 1239409 h 4714030"/>
              <a:gd name="connsiteX51" fmla="*/ 3545953 w 4779369"/>
              <a:gd name="connsiteY51" fmla="*/ 1193698 h 4714030"/>
              <a:gd name="connsiteX52" fmla="*/ 3604045 w 4779369"/>
              <a:gd name="connsiteY52" fmla="*/ 1161650 h 4714030"/>
              <a:gd name="connsiteX53" fmla="*/ 3667106 w 4779369"/>
              <a:gd name="connsiteY53" fmla="*/ 1060681 h 4714030"/>
              <a:gd name="connsiteX54" fmla="*/ 4538432 w 4779369"/>
              <a:gd name="connsiteY54"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26960 w 4779369"/>
              <a:gd name="connsiteY9" fmla="*/ 1827523 h 4714030"/>
              <a:gd name="connsiteX10" fmla="*/ 3048503 w 4779369"/>
              <a:gd name="connsiteY10" fmla="*/ 2123573 h 4714030"/>
              <a:gd name="connsiteX11" fmla="*/ 2992344 w 4779369"/>
              <a:gd name="connsiteY11" fmla="*/ 2253828 h 4714030"/>
              <a:gd name="connsiteX12" fmla="*/ 2997806 w 4779369"/>
              <a:gd name="connsiteY12" fmla="*/ 2275931 h 4714030"/>
              <a:gd name="connsiteX13" fmla="*/ 3162873 w 4779369"/>
              <a:gd name="connsiteY13" fmla="*/ 2503824 h 4714030"/>
              <a:gd name="connsiteX14" fmla="*/ 3356427 w 4779369"/>
              <a:gd name="connsiteY14" fmla="*/ 2595846 h 4714030"/>
              <a:gd name="connsiteX15" fmla="*/ 3414277 w 4779369"/>
              <a:gd name="connsiteY15" fmla="*/ 2604863 h 4714030"/>
              <a:gd name="connsiteX16" fmla="*/ 3454240 w 4779369"/>
              <a:gd name="connsiteY16" fmla="*/ 2587267 h 4714030"/>
              <a:gd name="connsiteX17" fmla="*/ 4029121 w 4779369"/>
              <a:gd name="connsiteY17" fmla="*/ 2685987 h 4714030"/>
              <a:gd name="connsiteX18" fmla="*/ 4140072 w 4779369"/>
              <a:gd name="connsiteY18" fmla="*/ 3557314 h 4714030"/>
              <a:gd name="connsiteX19" fmla="*/ 3268745 w 4779369"/>
              <a:gd name="connsiteY19" fmla="*/ 3668264 h 4714030"/>
              <a:gd name="connsiteX20" fmla="*/ 3029106 w 4779369"/>
              <a:gd name="connsiteY20" fmla="*/ 3136468 h 4714030"/>
              <a:gd name="connsiteX21" fmla="*/ 3040867 w 4779369"/>
              <a:gd name="connsiteY21" fmla="*/ 3064259 h 4714030"/>
              <a:gd name="connsiteX22" fmla="*/ 3024015 w 4779369"/>
              <a:gd name="connsiteY22" fmla="*/ 3025265 h 4714030"/>
              <a:gd name="connsiteX23" fmla="*/ 2886424 w 4779369"/>
              <a:gd name="connsiteY23" fmla="*/ 2860950 h 4714030"/>
              <a:gd name="connsiteX24" fmla="*/ 2624436 w 4779369"/>
              <a:gd name="connsiteY24" fmla="*/ 2758262 h 4714030"/>
              <a:gd name="connsiteX25" fmla="*/ 2608775 w 4779369"/>
              <a:gd name="connsiteY25" fmla="*/ 2758435 h 4714030"/>
              <a:gd name="connsiteX26" fmla="*/ 2598603 w 4779369"/>
              <a:gd name="connsiteY26" fmla="*/ 2768115 h 4714030"/>
              <a:gd name="connsiteX27" fmla="*/ 2138389 w 4779369"/>
              <a:gd name="connsiteY27" fmla="*/ 3042691 h 4714030"/>
              <a:gd name="connsiteX28" fmla="*/ 2080005 w 4779369"/>
              <a:gd name="connsiteY28" fmla="*/ 3062295 h 4714030"/>
              <a:gd name="connsiteX29" fmla="*/ 2075740 w 4779369"/>
              <a:gd name="connsiteY29" fmla="*/ 3101544 h 4714030"/>
              <a:gd name="connsiteX30" fmla="*/ 2091557 w 4779369"/>
              <a:gd name="connsiteY30" fmla="*/ 3245802 h 4714030"/>
              <a:gd name="connsiteX31" fmla="*/ 2235869 w 4779369"/>
              <a:gd name="connsiteY31" fmla="*/ 3487372 h 4714030"/>
              <a:gd name="connsiteX32" fmla="*/ 2246040 w 4779369"/>
              <a:gd name="connsiteY32" fmla="*/ 3495068 h 4714030"/>
              <a:gd name="connsiteX33" fmla="*/ 2353186 w 4779369"/>
              <a:gd name="connsiteY33" fmla="*/ 3535124 h 4714030"/>
              <a:gd name="connsiteX34" fmla="*/ 2459892 w 4779369"/>
              <a:gd name="connsiteY34" fmla="*/ 3601767 h 4714030"/>
              <a:gd name="connsiteX35" fmla="*/ 2570842 w 4779369"/>
              <a:gd name="connsiteY35" fmla="*/ 4473093 h 4714030"/>
              <a:gd name="connsiteX36" fmla="*/ 1699516 w 4779369"/>
              <a:gd name="connsiteY36" fmla="*/ 4584044 h 4714030"/>
              <a:gd name="connsiteX37" fmla="*/ 1588565 w 4779369"/>
              <a:gd name="connsiteY37" fmla="*/ 3712718 h 4714030"/>
              <a:gd name="connsiteX38" fmla="*/ 1634920 w 4779369"/>
              <a:gd name="connsiteY38" fmla="*/ 3663870 h 4714030"/>
              <a:gd name="connsiteX39" fmla="*/ 1645376 w 4779369"/>
              <a:gd name="connsiteY39" fmla="*/ 3640232 h 4714030"/>
              <a:gd name="connsiteX40" fmla="*/ 1654346 w 4779369"/>
              <a:gd name="connsiteY40" fmla="*/ 3358982 h 4714030"/>
              <a:gd name="connsiteX41" fmla="*/ 1557620 w 4779369"/>
              <a:gd name="connsiteY41" fmla="*/ 3167736 h 4714030"/>
              <a:gd name="connsiteX42" fmla="*/ 1536748 w 4779369"/>
              <a:gd name="connsiteY42" fmla="*/ 3145662 h 4714030"/>
              <a:gd name="connsiteX43" fmla="*/ 1489568 w 4779369"/>
              <a:gd name="connsiteY43" fmla="*/ 3145159 h 4714030"/>
              <a:gd name="connsiteX44" fmla="*/ 610434 w 4779369"/>
              <a:gd name="connsiteY44" fmla="*/ 2818009 h 4714030"/>
              <a:gd name="connsiteX45" fmla="*/ 329331 w 4779369"/>
              <a:gd name="connsiteY45" fmla="*/ 610434 h 4714030"/>
              <a:gd name="connsiteX46" fmla="*/ 2536907 w 4779369"/>
              <a:gd name="connsiteY46" fmla="*/ 329331 h 4714030"/>
              <a:gd name="connsiteX47" fmla="*/ 3068123 w 4779369"/>
              <a:gd name="connsiteY47" fmla="*/ 1080399 h 4714030"/>
              <a:gd name="connsiteX48" fmla="*/ 3127186 w 4779369"/>
              <a:gd name="connsiteY48" fmla="*/ 1193698 h 4714030"/>
              <a:gd name="connsiteX49" fmla="*/ 3336570 w 4779369"/>
              <a:gd name="connsiteY49" fmla="*/ 1239409 h 4714030"/>
              <a:gd name="connsiteX50" fmla="*/ 3545953 w 4779369"/>
              <a:gd name="connsiteY50" fmla="*/ 1193698 h 4714030"/>
              <a:gd name="connsiteX51" fmla="*/ 3604045 w 4779369"/>
              <a:gd name="connsiteY51" fmla="*/ 1161650 h 4714030"/>
              <a:gd name="connsiteX52" fmla="*/ 3667106 w 4779369"/>
              <a:gd name="connsiteY52" fmla="*/ 1060681 h 4714030"/>
              <a:gd name="connsiteX53" fmla="*/ 4538432 w 4779369"/>
              <a:gd name="connsiteY53"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06598 w 4779369"/>
              <a:gd name="connsiteY5" fmla="*/ 1770199 h 4714030"/>
              <a:gd name="connsiteX6" fmla="*/ 3336570 w 4779369"/>
              <a:gd name="connsiteY6" fmla="*/ 1691032 h 4714030"/>
              <a:gd name="connsiteX7" fmla="*/ 3192952 w 4779369"/>
              <a:gd name="connsiteY7" fmla="*/ 1711872 h 4714030"/>
              <a:gd name="connsiteX8" fmla="*/ 3126960 w 4779369"/>
              <a:gd name="connsiteY8" fmla="*/ 1827523 h 4714030"/>
              <a:gd name="connsiteX9" fmla="*/ 3048503 w 4779369"/>
              <a:gd name="connsiteY9" fmla="*/ 2123573 h 4714030"/>
              <a:gd name="connsiteX10" fmla="*/ 2992344 w 4779369"/>
              <a:gd name="connsiteY10" fmla="*/ 2253828 h 4714030"/>
              <a:gd name="connsiteX11" fmla="*/ 2997806 w 4779369"/>
              <a:gd name="connsiteY11" fmla="*/ 2275931 h 4714030"/>
              <a:gd name="connsiteX12" fmla="*/ 3162873 w 4779369"/>
              <a:gd name="connsiteY12" fmla="*/ 2503824 h 4714030"/>
              <a:gd name="connsiteX13" fmla="*/ 3356427 w 4779369"/>
              <a:gd name="connsiteY13" fmla="*/ 2595846 h 4714030"/>
              <a:gd name="connsiteX14" fmla="*/ 3414277 w 4779369"/>
              <a:gd name="connsiteY14" fmla="*/ 2604863 h 4714030"/>
              <a:gd name="connsiteX15" fmla="*/ 3454240 w 4779369"/>
              <a:gd name="connsiteY15" fmla="*/ 2587267 h 4714030"/>
              <a:gd name="connsiteX16" fmla="*/ 4029121 w 4779369"/>
              <a:gd name="connsiteY16" fmla="*/ 2685987 h 4714030"/>
              <a:gd name="connsiteX17" fmla="*/ 4140072 w 4779369"/>
              <a:gd name="connsiteY17" fmla="*/ 3557314 h 4714030"/>
              <a:gd name="connsiteX18" fmla="*/ 3268745 w 4779369"/>
              <a:gd name="connsiteY18" fmla="*/ 3668264 h 4714030"/>
              <a:gd name="connsiteX19" fmla="*/ 3029106 w 4779369"/>
              <a:gd name="connsiteY19" fmla="*/ 3136468 h 4714030"/>
              <a:gd name="connsiteX20" fmla="*/ 3040867 w 4779369"/>
              <a:gd name="connsiteY20" fmla="*/ 3064259 h 4714030"/>
              <a:gd name="connsiteX21" fmla="*/ 3024015 w 4779369"/>
              <a:gd name="connsiteY21" fmla="*/ 3025265 h 4714030"/>
              <a:gd name="connsiteX22" fmla="*/ 2886424 w 4779369"/>
              <a:gd name="connsiteY22" fmla="*/ 2860950 h 4714030"/>
              <a:gd name="connsiteX23" fmla="*/ 2624436 w 4779369"/>
              <a:gd name="connsiteY23" fmla="*/ 2758262 h 4714030"/>
              <a:gd name="connsiteX24" fmla="*/ 2608775 w 4779369"/>
              <a:gd name="connsiteY24" fmla="*/ 2758435 h 4714030"/>
              <a:gd name="connsiteX25" fmla="*/ 2598603 w 4779369"/>
              <a:gd name="connsiteY25" fmla="*/ 2768115 h 4714030"/>
              <a:gd name="connsiteX26" fmla="*/ 2138389 w 4779369"/>
              <a:gd name="connsiteY26" fmla="*/ 3042691 h 4714030"/>
              <a:gd name="connsiteX27" fmla="*/ 2080005 w 4779369"/>
              <a:gd name="connsiteY27" fmla="*/ 3062295 h 4714030"/>
              <a:gd name="connsiteX28" fmla="*/ 2075740 w 4779369"/>
              <a:gd name="connsiteY28" fmla="*/ 3101544 h 4714030"/>
              <a:gd name="connsiteX29" fmla="*/ 2091557 w 4779369"/>
              <a:gd name="connsiteY29" fmla="*/ 3245802 h 4714030"/>
              <a:gd name="connsiteX30" fmla="*/ 2235869 w 4779369"/>
              <a:gd name="connsiteY30" fmla="*/ 3487372 h 4714030"/>
              <a:gd name="connsiteX31" fmla="*/ 2246040 w 4779369"/>
              <a:gd name="connsiteY31" fmla="*/ 3495068 h 4714030"/>
              <a:gd name="connsiteX32" fmla="*/ 2353186 w 4779369"/>
              <a:gd name="connsiteY32" fmla="*/ 3535124 h 4714030"/>
              <a:gd name="connsiteX33" fmla="*/ 2459892 w 4779369"/>
              <a:gd name="connsiteY33" fmla="*/ 3601767 h 4714030"/>
              <a:gd name="connsiteX34" fmla="*/ 2570842 w 4779369"/>
              <a:gd name="connsiteY34" fmla="*/ 4473093 h 4714030"/>
              <a:gd name="connsiteX35" fmla="*/ 1699516 w 4779369"/>
              <a:gd name="connsiteY35" fmla="*/ 4584044 h 4714030"/>
              <a:gd name="connsiteX36" fmla="*/ 1588565 w 4779369"/>
              <a:gd name="connsiteY36" fmla="*/ 3712718 h 4714030"/>
              <a:gd name="connsiteX37" fmla="*/ 1634920 w 4779369"/>
              <a:gd name="connsiteY37" fmla="*/ 3663870 h 4714030"/>
              <a:gd name="connsiteX38" fmla="*/ 1645376 w 4779369"/>
              <a:gd name="connsiteY38" fmla="*/ 3640232 h 4714030"/>
              <a:gd name="connsiteX39" fmla="*/ 1654346 w 4779369"/>
              <a:gd name="connsiteY39" fmla="*/ 3358982 h 4714030"/>
              <a:gd name="connsiteX40" fmla="*/ 1557620 w 4779369"/>
              <a:gd name="connsiteY40" fmla="*/ 3167736 h 4714030"/>
              <a:gd name="connsiteX41" fmla="*/ 1536748 w 4779369"/>
              <a:gd name="connsiteY41" fmla="*/ 3145662 h 4714030"/>
              <a:gd name="connsiteX42" fmla="*/ 1489568 w 4779369"/>
              <a:gd name="connsiteY42" fmla="*/ 3145159 h 4714030"/>
              <a:gd name="connsiteX43" fmla="*/ 610434 w 4779369"/>
              <a:gd name="connsiteY43" fmla="*/ 2818009 h 4714030"/>
              <a:gd name="connsiteX44" fmla="*/ 329331 w 4779369"/>
              <a:gd name="connsiteY44" fmla="*/ 610434 h 4714030"/>
              <a:gd name="connsiteX45" fmla="*/ 2536907 w 4779369"/>
              <a:gd name="connsiteY45" fmla="*/ 329331 h 4714030"/>
              <a:gd name="connsiteX46" fmla="*/ 3068123 w 4779369"/>
              <a:gd name="connsiteY46" fmla="*/ 1080399 h 4714030"/>
              <a:gd name="connsiteX47" fmla="*/ 3127186 w 4779369"/>
              <a:gd name="connsiteY47" fmla="*/ 1193698 h 4714030"/>
              <a:gd name="connsiteX48" fmla="*/ 3336570 w 4779369"/>
              <a:gd name="connsiteY48" fmla="*/ 1239409 h 4714030"/>
              <a:gd name="connsiteX49" fmla="*/ 3545953 w 4779369"/>
              <a:gd name="connsiteY49" fmla="*/ 1193698 h 4714030"/>
              <a:gd name="connsiteX50" fmla="*/ 3604045 w 4779369"/>
              <a:gd name="connsiteY50" fmla="*/ 1161650 h 4714030"/>
              <a:gd name="connsiteX51" fmla="*/ 3667106 w 4779369"/>
              <a:gd name="connsiteY51" fmla="*/ 1060681 h 4714030"/>
              <a:gd name="connsiteX52" fmla="*/ 4538432 w 4779369"/>
              <a:gd name="connsiteY52"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40867 w 4779369"/>
              <a:gd name="connsiteY19" fmla="*/ 3064259 h 4714030"/>
              <a:gd name="connsiteX20" fmla="*/ 3024015 w 4779369"/>
              <a:gd name="connsiteY20" fmla="*/ 3025265 h 4714030"/>
              <a:gd name="connsiteX21" fmla="*/ 2886424 w 4779369"/>
              <a:gd name="connsiteY21" fmla="*/ 2860950 h 4714030"/>
              <a:gd name="connsiteX22" fmla="*/ 2624436 w 4779369"/>
              <a:gd name="connsiteY22" fmla="*/ 2758262 h 4714030"/>
              <a:gd name="connsiteX23" fmla="*/ 2608775 w 4779369"/>
              <a:gd name="connsiteY23" fmla="*/ 2758435 h 4714030"/>
              <a:gd name="connsiteX24" fmla="*/ 2598603 w 4779369"/>
              <a:gd name="connsiteY24" fmla="*/ 2768115 h 4714030"/>
              <a:gd name="connsiteX25" fmla="*/ 2138389 w 4779369"/>
              <a:gd name="connsiteY25" fmla="*/ 3042691 h 4714030"/>
              <a:gd name="connsiteX26" fmla="*/ 2080005 w 4779369"/>
              <a:gd name="connsiteY26" fmla="*/ 3062295 h 4714030"/>
              <a:gd name="connsiteX27" fmla="*/ 2075740 w 4779369"/>
              <a:gd name="connsiteY27" fmla="*/ 3101544 h 4714030"/>
              <a:gd name="connsiteX28" fmla="*/ 2091557 w 4779369"/>
              <a:gd name="connsiteY28" fmla="*/ 3245802 h 4714030"/>
              <a:gd name="connsiteX29" fmla="*/ 2235869 w 4779369"/>
              <a:gd name="connsiteY29" fmla="*/ 3487372 h 4714030"/>
              <a:gd name="connsiteX30" fmla="*/ 2246040 w 4779369"/>
              <a:gd name="connsiteY30" fmla="*/ 3495068 h 4714030"/>
              <a:gd name="connsiteX31" fmla="*/ 2353186 w 4779369"/>
              <a:gd name="connsiteY31" fmla="*/ 3535124 h 4714030"/>
              <a:gd name="connsiteX32" fmla="*/ 2459892 w 4779369"/>
              <a:gd name="connsiteY32" fmla="*/ 3601767 h 4714030"/>
              <a:gd name="connsiteX33" fmla="*/ 2570842 w 4779369"/>
              <a:gd name="connsiteY33" fmla="*/ 4473093 h 4714030"/>
              <a:gd name="connsiteX34" fmla="*/ 1699516 w 4779369"/>
              <a:gd name="connsiteY34" fmla="*/ 4584044 h 4714030"/>
              <a:gd name="connsiteX35" fmla="*/ 1588565 w 4779369"/>
              <a:gd name="connsiteY35" fmla="*/ 3712718 h 4714030"/>
              <a:gd name="connsiteX36" fmla="*/ 1634920 w 4779369"/>
              <a:gd name="connsiteY36" fmla="*/ 3663870 h 4714030"/>
              <a:gd name="connsiteX37" fmla="*/ 1645376 w 4779369"/>
              <a:gd name="connsiteY37" fmla="*/ 3640232 h 4714030"/>
              <a:gd name="connsiteX38" fmla="*/ 1654346 w 4779369"/>
              <a:gd name="connsiteY38" fmla="*/ 3358982 h 4714030"/>
              <a:gd name="connsiteX39" fmla="*/ 1557620 w 4779369"/>
              <a:gd name="connsiteY39" fmla="*/ 3167736 h 4714030"/>
              <a:gd name="connsiteX40" fmla="*/ 1536748 w 4779369"/>
              <a:gd name="connsiteY40" fmla="*/ 3145662 h 4714030"/>
              <a:gd name="connsiteX41" fmla="*/ 1489568 w 4779369"/>
              <a:gd name="connsiteY41" fmla="*/ 3145159 h 4714030"/>
              <a:gd name="connsiteX42" fmla="*/ 610434 w 4779369"/>
              <a:gd name="connsiteY42" fmla="*/ 2818009 h 4714030"/>
              <a:gd name="connsiteX43" fmla="*/ 329331 w 4779369"/>
              <a:gd name="connsiteY43" fmla="*/ 610434 h 4714030"/>
              <a:gd name="connsiteX44" fmla="*/ 2536907 w 4779369"/>
              <a:gd name="connsiteY44" fmla="*/ 329331 h 4714030"/>
              <a:gd name="connsiteX45" fmla="*/ 3068123 w 4779369"/>
              <a:gd name="connsiteY45" fmla="*/ 1080399 h 4714030"/>
              <a:gd name="connsiteX46" fmla="*/ 3127186 w 4779369"/>
              <a:gd name="connsiteY46" fmla="*/ 1193698 h 4714030"/>
              <a:gd name="connsiteX47" fmla="*/ 3336570 w 4779369"/>
              <a:gd name="connsiteY47" fmla="*/ 1239409 h 4714030"/>
              <a:gd name="connsiteX48" fmla="*/ 3545953 w 4779369"/>
              <a:gd name="connsiteY48" fmla="*/ 1193698 h 4714030"/>
              <a:gd name="connsiteX49" fmla="*/ 3604045 w 4779369"/>
              <a:gd name="connsiteY49" fmla="*/ 1161650 h 4714030"/>
              <a:gd name="connsiteX50" fmla="*/ 3667106 w 4779369"/>
              <a:gd name="connsiteY50" fmla="*/ 1060681 h 4714030"/>
              <a:gd name="connsiteX51" fmla="*/ 4538432 w 4779369"/>
              <a:gd name="connsiteY51"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40867 w 4779369"/>
              <a:gd name="connsiteY19" fmla="*/ 3064259 h 4714030"/>
              <a:gd name="connsiteX20" fmla="*/ 3024015 w 4779369"/>
              <a:gd name="connsiteY20" fmla="*/ 3025265 h 4714030"/>
              <a:gd name="connsiteX21" fmla="*/ 2886424 w 4779369"/>
              <a:gd name="connsiteY21" fmla="*/ 2860950 h 4714030"/>
              <a:gd name="connsiteX22" fmla="*/ 2624436 w 4779369"/>
              <a:gd name="connsiteY22" fmla="*/ 2758262 h 4714030"/>
              <a:gd name="connsiteX23" fmla="*/ 2608775 w 4779369"/>
              <a:gd name="connsiteY23" fmla="*/ 2758435 h 4714030"/>
              <a:gd name="connsiteX24" fmla="*/ 2598603 w 4779369"/>
              <a:gd name="connsiteY24" fmla="*/ 2768115 h 4714030"/>
              <a:gd name="connsiteX25" fmla="*/ 2138389 w 4779369"/>
              <a:gd name="connsiteY25" fmla="*/ 3042691 h 4714030"/>
              <a:gd name="connsiteX26" fmla="*/ 2080005 w 4779369"/>
              <a:gd name="connsiteY26" fmla="*/ 3062295 h 4714030"/>
              <a:gd name="connsiteX27" fmla="*/ 2075740 w 4779369"/>
              <a:gd name="connsiteY27" fmla="*/ 3101544 h 4714030"/>
              <a:gd name="connsiteX28" fmla="*/ 2091557 w 4779369"/>
              <a:gd name="connsiteY28" fmla="*/ 3245802 h 4714030"/>
              <a:gd name="connsiteX29" fmla="*/ 2235869 w 4779369"/>
              <a:gd name="connsiteY29" fmla="*/ 3487372 h 4714030"/>
              <a:gd name="connsiteX30" fmla="*/ 2246040 w 4779369"/>
              <a:gd name="connsiteY30" fmla="*/ 3495068 h 4714030"/>
              <a:gd name="connsiteX31" fmla="*/ 2353186 w 4779369"/>
              <a:gd name="connsiteY31" fmla="*/ 3535124 h 4714030"/>
              <a:gd name="connsiteX32" fmla="*/ 2459892 w 4779369"/>
              <a:gd name="connsiteY32" fmla="*/ 3601767 h 4714030"/>
              <a:gd name="connsiteX33" fmla="*/ 2570842 w 4779369"/>
              <a:gd name="connsiteY33" fmla="*/ 4473093 h 4714030"/>
              <a:gd name="connsiteX34" fmla="*/ 1699516 w 4779369"/>
              <a:gd name="connsiteY34" fmla="*/ 4584044 h 4714030"/>
              <a:gd name="connsiteX35" fmla="*/ 1588565 w 4779369"/>
              <a:gd name="connsiteY35" fmla="*/ 3712718 h 4714030"/>
              <a:gd name="connsiteX36" fmla="*/ 1634920 w 4779369"/>
              <a:gd name="connsiteY36" fmla="*/ 3663870 h 4714030"/>
              <a:gd name="connsiteX37" fmla="*/ 1645376 w 4779369"/>
              <a:gd name="connsiteY37" fmla="*/ 3640232 h 4714030"/>
              <a:gd name="connsiteX38" fmla="*/ 1654346 w 4779369"/>
              <a:gd name="connsiteY38" fmla="*/ 3358982 h 4714030"/>
              <a:gd name="connsiteX39" fmla="*/ 1557620 w 4779369"/>
              <a:gd name="connsiteY39" fmla="*/ 3167736 h 4714030"/>
              <a:gd name="connsiteX40" fmla="*/ 1536748 w 4779369"/>
              <a:gd name="connsiteY40" fmla="*/ 3145662 h 4714030"/>
              <a:gd name="connsiteX41" fmla="*/ 1489568 w 4779369"/>
              <a:gd name="connsiteY41" fmla="*/ 3145159 h 4714030"/>
              <a:gd name="connsiteX42" fmla="*/ 610434 w 4779369"/>
              <a:gd name="connsiteY42" fmla="*/ 2818009 h 4714030"/>
              <a:gd name="connsiteX43" fmla="*/ 329331 w 4779369"/>
              <a:gd name="connsiteY43" fmla="*/ 610434 h 4714030"/>
              <a:gd name="connsiteX44" fmla="*/ 2536907 w 4779369"/>
              <a:gd name="connsiteY44" fmla="*/ 329331 h 4714030"/>
              <a:gd name="connsiteX45" fmla="*/ 3068123 w 4779369"/>
              <a:gd name="connsiteY45" fmla="*/ 1080399 h 4714030"/>
              <a:gd name="connsiteX46" fmla="*/ 3127186 w 4779369"/>
              <a:gd name="connsiteY46" fmla="*/ 1193698 h 4714030"/>
              <a:gd name="connsiteX47" fmla="*/ 3336570 w 4779369"/>
              <a:gd name="connsiteY47" fmla="*/ 1239409 h 4714030"/>
              <a:gd name="connsiteX48" fmla="*/ 3545953 w 4779369"/>
              <a:gd name="connsiteY48" fmla="*/ 1193698 h 4714030"/>
              <a:gd name="connsiteX49" fmla="*/ 3667106 w 4779369"/>
              <a:gd name="connsiteY49" fmla="*/ 1060681 h 4714030"/>
              <a:gd name="connsiteX50" fmla="*/ 4538432 w 4779369"/>
              <a:gd name="connsiteY5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24015 w 4779369"/>
              <a:gd name="connsiteY19" fmla="*/ 3025265 h 4714030"/>
              <a:gd name="connsiteX20" fmla="*/ 2886424 w 4779369"/>
              <a:gd name="connsiteY20" fmla="*/ 2860950 h 4714030"/>
              <a:gd name="connsiteX21" fmla="*/ 2624436 w 4779369"/>
              <a:gd name="connsiteY21" fmla="*/ 2758262 h 4714030"/>
              <a:gd name="connsiteX22" fmla="*/ 2608775 w 4779369"/>
              <a:gd name="connsiteY22" fmla="*/ 2758435 h 4714030"/>
              <a:gd name="connsiteX23" fmla="*/ 2598603 w 4779369"/>
              <a:gd name="connsiteY23" fmla="*/ 2768115 h 4714030"/>
              <a:gd name="connsiteX24" fmla="*/ 2138389 w 4779369"/>
              <a:gd name="connsiteY24" fmla="*/ 3042691 h 4714030"/>
              <a:gd name="connsiteX25" fmla="*/ 2080005 w 4779369"/>
              <a:gd name="connsiteY25" fmla="*/ 3062295 h 4714030"/>
              <a:gd name="connsiteX26" fmla="*/ 2075740 w 4779369"/>
              <a:gd name="connsiteY26" fmla="*/ 3101544 h 4714030"/>
              <a:gd name="connsiteX27" fmla="*/ 2091557 w 4779369"/>
              <a:gd name="connsiteY27" fmla="*/ 3245802 h 4714030"/>
              <a:gd name="connsiteX28" fmla="*/ 2235869 w 4779369"/>
              <a:gd name="connsiteY28" fmla="*/ 3487372 h 4714030"/>
              <a:gd name="connsiteX29" fmla="*/ 2246040 w 4779369"/>
              <a:gd name="connsiteY29" fmla="*/ 3495068 h 4714030"/>
              <a:gd name="connsiteX30" fmla="*/ 2353186 w 4779369"/>
              <a:gd name="connsiteY30" fmla="*/ 3535124 h 4714030"/>
              <a:gd name="connsiteX31" fmla="*/ 2459892 w 4779369"/>
              <a:gd name="connsiteY31" fmla="*/ 3601767 h 4714030"/>
              <a:gd name="connsiteX32" fmla="*/ 2570842 w 4779369"/>
              <a:gd name="connsiteY32" fmla="*/ 4473093 h 4714030"/>
              <a:gd name="connsiteX33" fmla="*/ 1699516 w 4779369"/>
              <a:gd name="connsiteY33" fmla="*/ 4584044 h 4714030"/>
              <a:gd name="connsiteX34" fmla="*/ 1588565 w 4779369"/>
              <a:gd name="connsiteY34" fmla="*/ 3712718 h 4714030"/>
              <a:gd name="connsiteX35" fmla="*/ 1634920 w 4779369"/>
              <a:gd name="connsiteY35" fmla="*/ 3663870 h 4714030"/>
              <a:gd name="connsiteX36" fmla="*/ 1645376 w 4779369"/>
              <a:gd name="connsiteY36" fmla="*/ 3640232 h 4714030"/>
              <a:gd name="connsiteX37" fmla="*/ 1654346 w 4779369"/>
              <a:gd name="connsiteY37" fmla="*/ 3358982 h 4714030"/>
              <a:gd name="connsiteX38" fmla="*/ 1557620 w 4779369"/>
              <a:gd name="connsiteY38" fmla="*/ 3167736 h 4714030"/>
              <a:gd name="connsiteX39" fmla="*/ 1536748 w 4779369"/>
              <a:gd name="connsiteY39" fmla="*/ 3145662 h 4714030"/>
              <a:gd name="connsiteX40" fmla="*/ 1489568 w 4779369"/>
              <a:gd name="connsiteY40" fmla="*/ 3145159 h 4714030"/>
              <a:gd name="connsiteX41" fmla="*/ 610434 w 4779369"/>
              <a:gd name="connsiteY41" fmla="*/ 2818009 h 4714030"/>
              <a:gd name="connsiteX42" fmla="*/ 329331 w 4779369"/>
              <a:gd name="connsiteY42" fmla="*/ 610434 h 4714030"/>
              <a:gd name="connsiteX43" fmla="*/ 2536907 w 4779369"/>
              <a:gd name="connsiteY43" fmla="*/ 329331 h 4714030"/>
              <a:gd name="connsiteX44" fmla="*/ 3068123 w 4779369"/>
              <a:gd name="connsiteY44" fmla="*/ 1080399 h 4714030"/>
              <a:gd name="connsiteX45" fmla="*/ 3127186 w 4779369"/>
              <a:gd name="connsiteY45" fmla="*/ 1193698 h 4714030"/>
              <a:gd name="connsiteX46" fmla="*/ 3336570 w 4779369"/>
              <a:gd name="connsiteY46" fmla="*/ 1239409 h 4714030"/>
              <a:gd name="connsiteX47" fmla="*/ 3545953 w 4779369"/>
              <a:gd name="connsiteY47" fmla="*/ 1193698 h 4714030"/>
              <a:gd name="connsiteX48" fmla="*/ 3667106 w 4779369"/>
              <a:gd name="connsiteY48" fmla="*/ 1060681 h 4714030"/>
              <a:gd name="connsiteX49" fmla="*/ 4538432 w 4779369"/>
              <a:gd name="connsiteY49"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54240 w 4779369"/>
              <a:gd name="connsiteY13" fmla="*/ 2587267 h 4714030"/>
              <a:gd name="connsiteX14" fmla="*/ 4029121 w 4779369"/>
              <a:gd name="connsiteY14" fmla="*/ 2685987 h 4714030"/>
              <a:gd name="connsiteX15" fmla="*/ 4140072 w 4779369"/>
              <a:gd name="connsiteY15" fmla="*/ 3557314 h 4714030"/>
              <a:gd name="connsiteX16" fmla="*/ 3268745 w 4779369"/>
              <a:gd name="connsiteY16" fmla="*/ 3668264 h 4714030"/>
              <a:gd name="connsiteX17" fmla="*/ 3029106 w 4779369"/>
              <a:gd name="connsiteY17" fmla="*/ 3136468 h 4714030"/>
              <a:gd name="connsiteX18" fmla="*/ 3024015 w 4779369"/>
              <a:gd name="connsiteY18" fmla="*/ 3025265 h 4714030"/>
              <a:gd name="connsiteX19" fmla="*/ 2886424 w 4779369"/>
              <a:gd name="connsiteY19" fmla="*/ 2860950 h 4714030"/>
              <a:gd name="connsiteX20" fmla="*/ 2624436 w 4779369"/>
              <a:gd name="connsiteY20" fmla="*/ 2758262 h 4714030"/>
              <a:gd name="connsiteX21" fmla="*/ 2608775 w 4779369"/>
              <a:gd name="connsiteY21" fmla="*/ 2758435 h 4714030"/>
              <a:gd name="connsiteX22" fmla="*/ 2598603 w 4779369"/>
              <a:gd name="connsiteY22" fmla="*/ 2768115 h 4714030"/>
              <a:gd name="connsiteX23" fmla="*/ 2138389 w 4779369"/>
              <a:gd name="connsiteY23" fmla="*/ 3042691 h 4714030"/>
              <a:gd name="connsiteX24" fmla="*/ 2080005 w 4779369"/>
              <a:gd name="connsiteY24" fmla="*/ 3062295 h 4714030"/>
              <a:gd name="connsiteX25" fmla="*/ 2075740 w 4779369"/>
              <a:gd name="connsiteY25" fmla="*/ 3101544 h 4714030"/>
              <a:gd name="connsiteX26" fmla="*/ 2091557 w 4779369"/>
              <a:gd name="connsiteY26" fmla="*/ 3245802 h 4714030"/>
              <a:gd name="connsiteX27" fmla="*/ 2235869 w 4779369"/>
              <a:gd name="connsiteY27" fmla="*/ 3487372 h 4714030"/>
              <a:gd name="connsiteX28" fmla="*/ 2246040 w 4779369"/>
              <a:gd name="connsiteY28" fmla="*/ 3495068 h 4714030"/>
              <a:gd name="connsiteX29" fmla="*/ 2353186 w 4779369"/>
              <a:gd name="connsiteY29" fmla="*/ 3535124 h 4714030"/>
              <a:gd name="connsiteX30" fmla="*/ 2459892 w 4779369"/>
              <a:gd name="connsiteY30" fmla="*/ 3601767 h 4714030"/>
              <a:gd name="connsiteX31" fmla="*/ 2570842 w 4779369"/>
              <a:gd name="connsiteY31" fmla="*/ 4473093 h 4714030"/>
              <a:gd name="connsiteX32" fmla="*/ 1699516 w 4779369"/>
              <a:gd name="connsiteY32" fmla="*/ 4584044 h 4714030"/>
              <a:gd name="connsiteX33" fmla="*/ 1588565 w 4779369"/>
              <a:gd name="connsiteY33" fmla="*/ 3712718 h 4714030"/>
              <a:gd name="connsiteX34" fmla="*/ 1634920 w 4779369"/>
              <a:gd name="connsiteY34" fmla="*/ 3663870 h 4714030"/>
              <a:gd name="connsiteX35" fmla="*/ 1645376 w 4779369"/>
              <a:gd name="connsiteY35" fmla="*/ 3640232 h 4714030"/>
              <a:gd name="connsiteX36" fmla="*/ 1654346 w 4779369"/>
              <a:gd name="connsiteY36" fmla="*/ 3358982 h 4714030"/>
              <a:gd name="connsiteX37" fmla="*/ 1557620 w 4779369"/>
              <a:gd name="connsiteY37" fmla="*/ 3167736 h 4714030"/>
              <a:gd name="connsiteX38" fmla="*/ 1536748 w 4779369"/>
              <a:gd name="connsiteY38" fmla="*/ 3145662 h 4714030"/>
              <a:gd name="connsiteX39" fmla="*/ 1489568 w 4779369"/>
              <a:gd name="connsiteY39" fmla="*/ 3145159 h 4714030"/>
              <a:gd name="connsiteX40" fmla="*/ 610434 w 4779369"/>
              <a:gd name="connsiteY40" fmla="*/ 2818009 h 4714030"/>
              <a:gd name="connsiteX41" fmla="*/ 329331 w 4779369"/>
              <a:gd name="connsiteY41" fmla="*/ 610434 h 4714030"/>
              <a:gd name="connsiteX42" fmla="*/ 2536907 w 4779369"/>
              <a:gd name="connsiteY42" fmla="*/ 329331 h 4714030"/>
              <a:gd name="connsiteX43" fmla="*/ 3068123 w 4779369"/>
              <a:gd name="connsiteY43" fmla="*/ 1080399 h 4714030"/>
              <a:gd name="connsiteX44" fmla="*/ 3127186 w 4779369"/>
              <a:gd name="connsiteY44" fmla="*/ 1193698 h 4714030"/>
              <a:gd name="connsiteX45" fmla="*/ 3336570 w 4779369"/>
              <a:gd name="connsiteY45" fmla="*/ 1239409 h 4714030"/>
              <a:gd name="connsiteX46" fmla="*/ 3545953 w 4779369"/>
              <a:gd name="connsiteY46" fmla="*/ 1193698 h 4714030"/>
              <a:gd name="connsiteX47" fmla="*/ 3667106 w 4779369"/>
              <a:gd name="connsiteY47" fmla="*/ 1060681 h 4714030"/>
              <a:gd name="connsiteX48" fmla="*/ 4538432 w 4779369"/>
              <a:gd name="connsiteY48"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624436 w 4779369"/>
              <a:gd name="connsiteY19" fmla="*/ 2758262 h 4714030"/>
              <a:gd name="connsiteX20" fmla="*/ 2608775 w 4779369"/>
              <a:gd name="connsiteY20" fmla="*/ 2758435 h 4714030"/>
              <a:gd name="connsiteX21" fmla="*/ 2598603 w 4779369"/>
              <a:gd name="connsiteY21" fmla="*/ 2768115 h 4714030"/>
              <a:gd name="connsiteX22" fmla="*/ 2138389 w 4779369"/>
              <a:gd name="connsiteY22" fmla="*/ 3042691 h 4714030"/>
              <a:gd name="connsiteX23" fmla="*/ 2080005 w 4779369"/>
              <a:gd name="connsiteY23" fmla="*/ 3062295 h 4714030"/>
              <a:gd name="connsiteX24" fmla="*/ 2075740 w 4779369"/>
              <a:gd name="connsiteY24" fmla="*/ 3101544 h 4714030"/>
              <a:gd name="connsiteX25" fmla="*/ 2091557 w 4779369"/>
              <a:gd name="connsiteY25" fmla="*/ 3245802 h 4714030"/>
              <a:gd name="connsiteX26" fmla="*/ 2235869 w 4779369"/>
              <a:gd name="connsiteY26" fmla="*/ 3487372 h 4714030"/>
              <a:gd name="connsiteX27" fmla="*/ 2246040 w 4779369"/>
              <a:gd name="connsiteY27" fmla="*/ 3495068 h 4714030"/>
              <a:gd name="connsiteX28" fmla="*/ 2353186 w 4779369"/>
              <a:gd name="connsiteY28" fmla="*/ 3535124 h 4714030"/>
              <a:gd name="connsiteX29" fmla="*/ 2459892 w 4779369"/>
              <a:gd name="connsiteY29" fmla="*/ 3601767 h 4714030"/>
              <a:gd name="connsiteX30" fmla="*/ 2570842 w 4779369"/>
              <a:gd name="connsiteY30" fmla="*/ 4473093 h 4714030"/>
              <a:gd name="connsiteX31" fmla="*/ 1699516 w 4779369"/>
              <a:gd name="connsiteY31" fmla="*/ 4584044 h 4714030"/>
              <a:gd name="connsiteX32" fmla="*/ 1588565 w 4779369"/>
              <a:gd name="connsiteY32" fmla="*/ 3712718 h 4714030"/>
              <a:gd name="connsiteX33" fmla="*/ 1634920 w 4779369"/>
              <a:gd name="connsiteY33" fmla="*/ 3663870 h 4714030"/>
              <a:gd name="connsiteX34" fmla="*/ 1645376 w 4779369"/>
              <a:gd name="connsiteY34" fmla="*/ 3640232 h 4714030"/>
              <a:gd name="connsiteX35" fmla="*/ 1654346 w 4779369"/>
              <a:gd name="connsiteY35" fmla="*/ 3358982 h 4714030"/>
              <a:gd name="connsiteX36" fmla="*/ 1557620 w 4779369"/>
              <a:gd name="connsiteY36" fmla="*/ 3167736 h 4714030"/>
              <a:gd name="connsiteX37" fmla="*/ 1536748 w 4779369"/>
              <a:gd name="connsiteY37" fmla="*/ 3145662 h 4714030"/>
              <a:gd name="connsiteX38" fmla="*/ 1489568 w 4779369"/>
              <a:gd name="connsiteY38" fmla="*/ 3145159 h 4714030"/>
              <a:gd name="connsiteX39" fmla="*/ 610434 w 4779369"/>
              <a:gd name="connsiteY39" fmla="*/ 2818009 h 4714030"/>
              <a:gd name="connsiteX40" fmla="*/ 329331 w 4779369"/>
              <a:gd name="connsiteY40" fmla="*/ 610434 h 4714030"/>
              <a:gd name="connsiteX41" fmla="*/ 2536907 w 4779369"/>
              <a:gd name="connsiteY41" fmla="*/ 329331 h 4714030"/>
              <a:gd name="connsiteX42" fmla="*/ 3068123 w 4779369"/>
              <a:gd name="connsiteY42" fmla="*/ 1080399 h 4714030"/>
              <a:gd name="connsiteX43" fmla="*/ 3127186 w 4779369"/>
              <a:gd name="connsiteY43" fmla="*/ 1193698 h 4714030"/>
              <a:gd name="connsiteX44" fmla="*/ 3336570 w 4779369"/>
              <a:gd name="connsiteY44" fmla="*/ 1239409 h 4714030"/>
              <a:gd name="connsiteX45" fmla="*/ 3545953 w 4779369"/>
              <a:gd name="connsiteY45" fmla="*/ 1193698 h 4714030"/>
              <a:gd name="connsiteX46" fmla="*/ 3667106 w 4779369"/>
              <a:gd name="connsiteY46" fmla="*/ 1060681 h 4714030"/>
              <a:gd name="connsiteX47" fmla="*/ 4538432 w 4779369"/>
              <a:gd name="connsiteY47"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624436 w 4779369"/>
              <a:gd name="connsiteY19" fmla="*/ 2758262 h 4714030"/>
              <a:gd name="connsiteX20" fmla="*/ 2598603 w 4779369"/>
              <a:gd name="connsiteY20" fmla="*/ 2768115 h 4714030"/>
              <a:gd name="connsiteX21" fmla="*/ 2138389 w 4779369"/>
              <a:gd name="connsiteY21" fmla="*/ 3042691 h 4714030"/>
              <a:gd name="connsiteX22" fmla="*/ 2080005 w 4779369"/>
              <a:gd name="connsiteY22" fmla="*/ 3062295 h 4714030"/>
              <a:gd name="connsiteX23" fmla="*/ 2075740 w 4779369"/>
              <a:gd name="connsiteY23" fmla="*/ 3101544 h 4714030"/>
              <a:gd name="connsiteX24" fmla="*/ 2091557 w 4779369"/>
              <a:gd name="connsiteY24" fmla="*/ 3245802 h 4714030"/>
              <a:gd name="connsiteX25" fmla="*/ 2235869 w 4779369"/>
              <a:gd name="connsiteY25" fmla="*/ 3487372 h 4714030"/>
              <a:gd name="connsiteX26" fmla="*/ 2246040 w 4779369"/>
              <a:gd name="connsiteY26" fmla="*/ 3495068 h 4714030"/>
              <a:gd name="connsiteX27" fmla="*/ 2353186 w 4779369"/>
              <a:gd name="connsiteY27" fmla="*/ 3535124 h 4714030"/>
              <a:gd name="connsiteX28" fmla="*/ 2459892 w 4779369"/>
              <a:gd name="connsiteY28" fmla="*/ 3601767 h 4714030"/>
              <a:gd name="connsiteX29" fmla="*/ 2570842 w 4779369"/>
              <a:gd name="connsiteY29" fmla="*/ 4473093 h 4714030"/>
              <a:gd name="connsiteX30" fmla="*/ 1699516 w 4779369"/>
              <a:gd name="connsiteY30" fmla="*/ 4584044 h 4714030"/>
              <a:gd name="connsiteX31" fmla="*/ 1588565 w 4779369"/>
              <a:gd name="connsiteY31" fmla="*/ 3712718 h 4714030"/>
              <a:gd name="connsiteX32" fmla="*/ 1634920 w 4779369"/>
              <a:gd name="connsiteY32" fmla="*/ 3663870 h 4714030"/>
              <a:gd name="connsiteX33" fmla="*/ 1645376 w 4779369"/>
              <a:gd name="connsiteY33" fmla="*/ 3640232 h 4714030"/>
              <a:gd name="connsiteX34" fmla="*/ 1654346 w 4779369"/>
              <a:gd name="connsiteY34" fmla="*/ 3358982 h 4714030"/>
              <a:gd name="connsiteX35" fmla="*/ 1557620 w 4779369"/>
              <a:gd name="connsiteY35" fmla="*/ 3167736 h 4714030"/>
              <a:gd name="connsiteX36" fmla="*/ 1536748 w 4779369"/>
              <a:gd name="connsiteY36" fmla="*/ 3145662 h 4714030"/>
              <a:gd name="connsiteX37" fmla="*/ 1489568 w 4779369"/>
              <a:gd name="connsiteY37" fmla="*/ 3145159 h 4714030"/>
              <a:gd name="connsiteX38" fmla="*/ 610434 w 4779369"/>
              <a:gd name="connsiteY38" fmla="*/ 2818009 h 4714030"/>
              <a:gd name="connsiteX39" fmla="*/ 329331 w 4779369"/>
              <a:gd name="connsiteY39" fmla="*/ 610434 h 4714030"/>
              <a:gd name="connsiteX40" fmla="*/ 2536907 w 4779369"/>
              <a:gd name="connsiteY40" fmla="*/ 329331 h 4714030"/>
              <a:gd name="connsiteX41" fmla="*/ 3068123 w 4779369"/>
              <a:gd name="connsiteY41" fmla="*/ 1080399 h 4714030"/>
              <a:gd name="connsiteX42" fmla="*/ 3127186 w 4779369"/>
              <a:gd name="connsiteY42" fmla="*/ 1193698 h 4714030"/>
              <a:gd name="connsiteX43" fmla="*/ 3336570 w 4779369"/>
              <a:gd name="connsiteY43" fmla="*/ 1239409 h 4714030"/>
              <a:gd name="connsiteX44" fmla="*/ 3545953 w 4779369"/>
              <a:gd name="connsiteY44" fmla="*/ 1193698 h 4714030"/>
              <a:gd name="connsiteX45" fmla="*/ 3667106 w 4779369"/>
              <a:gd name="connsiteY45" fmla="*/ 1060681 h 4714030"/>
              <a:gd name="connsiteX46" fmla="*/ 4538432 w 4779369"/>
              <a:gd name="connsiteY46"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80005 w 4779369"/>
              <a:gd name="connsiteY21" fmla="*/ 3062295 h 4714030"/>
              <a:gd name="connsiteX22" fmla="*/ 2075740 w 4779369"/>
              <a:gd name="connsiteY22" fmla="*/ 3101544 h 4714030"/>
              <a:gd name="connsiteX23" fmla="*/ 2091557 w 4779369"/>
              <a:gd name="connsiteY23" fmla="*/ 3245802 h 4714030"/>
              <a:gd name="connsiteX24" fmla="*/ 2235869 w 4779369"/>
              <a:gd name="connsiteY24" fmla="*/ 3487372 h 4714030"/>
              <a:gd name="connsiteX25" fmla="*/ 2246040 w 4779369"/>
              <a:gd name="connsiteY25" fmla="*/ 3495068 h 4714030"/>
              <a:gd name="connsiteX26" fmla="*/ 2353186 w 4779369"/>
              <a:gd name="connsiteY26" fmla="*/ 3535124 h 4714030"/>
              <a:gd name="connsiteX27" fmla="*/ 2459892 w 4779369"/>
              <a:gd name="connsiteY27" fmla="*/ 3601767 h 4714030"/>
              <a:gd name="connsiteX28" fmla="*/ 2570842 w 4779369"/>
              <a:gd name="connsiteY28" fmla="*/ 4473093 h 4714030"/>
              <a:gd name="connsiteX29" fmla="*/ 1699516 w 4779369"/>
              <a:gd name="connsiteY29" fmla="*/ 4584044 h 4714030"/>
              <a:gd name="connsiteX30" fmla="*/ 1588565 w 4779369"/>
              <a:gd name="connsiteY30" fmla="*/ 3712718 h 4714030"/>
              <a:gd name="connsiteX31" fmla="*/ 1634920 w 4779369"/>
              <a:gd name="connsiteY31" fmla="*/ 3663870 h 4714030"/>
              <a:gd name="connsiteX32" fmla="*/ 1645376 w 4779369"/>
              <a:gd name="connsiteY32" fmla="*/ 3640232 h 4714030"/>
              <a:gd name="connsiteX33" fmla="*/ 1654346 w 4779369"/>
              <a:gd name="connsiteY33" fmla="*/ 3358982 h 4714030"/>
              <a:gd name="connsiteX34" fmla="*/ 1557620 w 4779369"/>
              <a:gd name="connsiteY34" fmla="*/ 3167736 h 4714030"/>
              <a:gd name="connsiteX35" fmla="*/ 1536748 w 4779369"/>
              <a:gd name="connsiteY35" fmla="*/ 3145662 h 4714030"/>
              <a:gd name="connsiteX36" fmla="*/ 1489568 w 4779369"/>
              <a:gd name="connsiteY36" fmla="*/ 3145159 h 4714030"/>
              <a:gd name="connsiteX37" fmla="*/ 610434 w 4779369"/>
              <a:gd name="connsiteY37" fmla="*/ 2818009 h 4714030"/>
              <a:gd name="connsiteX38" fmla="*/ 329331 w 4779369"/>
              <a:gd name="connsiteY38" fmla="*/ 610434 h 4714030"/>
              <a:gd name="connsiteX39" fmla="*/ 2536907 w 4779369"/>
              <a:gd name="connsiteY39" fmla="*/ 329331 h 4714030"/>
              <a:gd name="connsiteX40" fmla="*/ 3068123 w 4779369"/>
              <a:gd name="connsiteY40" fmla="*/ 1080399 h 4714030"/>
              <a:gd name="connsiteX41" fmla="*/ 3127186 w 4779369"/>
              <a:gd name="connsiteY41" fmla="*/ 1193698 h 4714030"/>
              <a:gd name="connsiteX42" fmla="*/ 3336570 w 4779369"/>
              <a:gd name="connsiteY42" fmla="*/ 1239409 h 4714030"/>
              <a:gd name="connsiteX43" fmla="*/ 3545953 w 4779369"/>
              <a:gd name="connsiteY43" fmla="*/ 1193698 h 4714030"/>
              <a:gd name="connsiteX44" fmla="*/ 3667106 w 4779369"/>
              <a:gd name="connsiteY44" fmla="*/ 1060681 h 4714030"/>
              <a:gd name="connsiteX45" fmla="*/ 4538432 w 4779369"/>
              <a:gd name="connsiteY45"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34920 w 4779369"/>
              <a:gd name="connsiteY30" fmla="*/ 3663870 h 4714030"/>
              <a:gd name="connsiteX31" fmla="*/ 1645376 w 4779369"/>
              <a:gd name="connsiteY31" fmla="*/ 3640232 h 4714030"/>
              <a:gd name="connsiteX32" fmla="*/ 1654346 w 4779369"/>
              <a:gd name="connsiteY32" fmla="*/ 3358982 h 4714030"/>
              <a:gd name="connsiteX33" fmla="*/ 1557620 w 4779369"/>
              <a:gd name="connsiteY33" fmla="*/ 3167736 h 4714030"/>
              <a:gd name="connsiteX34" fmla="*/ 1536748 w 4779369"/>
              <a:gd name="connsiteY34" fmla="*/ 3145662 h 4714030"/>
              <a:gd name="connsiteX35" fmla="*/ 1489568 w 4779369"/>
              <a:gd name="connsiteY35" fmla="*/ 3145159 h 4714030"/>
              <a:gd name="connsiteX36" fmla="*/ 610434 w 4779369"/>
              <a:gd name="connsiteY36" fmla="*/ 2818009 h 4714030"/>
              <a:gd name="connsiteX37" fmla="*/ 329331 w 4779369"/>
              <a:gd name="connsiteY37" fmla="*/ 610434 h 4714030"/>
              <a:gd name="connsiteX38" fmla="*/ 2536907 w 4779369"/>
              <a:gd name="connsiteY38" fmla="*/ 329331 h 4714030"/>
              <a:gd name="connsiteX39" fmla="*/ 3068123 w 4779369"/>
              <a:gd name="connsiteY39" fmla="*/ 1080399 h 4714030"/>
              <a:gd name="connsiteX40" fmla="*/ 3127186 w 4779369"/>
              <a:gd name="connsiteY40" fmla="*/ 1193698 h 4714030"/>
              <a:gd name="connsiteX41" fmla="*/ 3336570 w 4779369"/>
              <a:gd name="connsiteY41" fmla="*/ 1239409 h 4714030"/>
              <a:gd name="connsiteX42" fmla="*/ 3545953 w 4779369"/>
              <a:gd name="connsiteY42" fmla="*/ 1193698 h 4714030"/>
              <a:gd name="connsiteX43" fmla="*/ 3667106 w 4779369"/>
              <a:gd name="connsiteY43" fmla="*/ 1060681 h 4714030"/>
              <a:gd name="connsiteX44" fmla="*/ 4538432 w 4779369"/>
              <a:gd name="connsiteY44"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34920 w 4779369"/>
              <a:gd name="connsiteY30" fmla="*/ 3663870 h 4714030"/>
              <a:gd name="connsiteX31" fmla="*/ 1645376 w 4779369"/>
              <a:gd name="connsiteY31" fmla="*/ 3640232 h 4714030"/>
              <a:gd name="connsiteX32" fmla="*/ 1654346 w 4779369"/>
              <a:gd name="connsiteY32" fmla="*/ 3358982 h 4714030"/>
              <a:gd name="connsiteX33" fmla="*/ 1557620 w 4779369"/>
              <a:gd name="connsiteY33" fmla="*/ 3167736 h 4714030"/>
              <a:gd name="connsiteX34" fmla="*/ 1489568 w 4779369"/>
              <a:gd name="connsiteY34" fmla="*/ 3145159 h 4714030"/>
              <a:gd name="connsiteX35" fmla="*/ 610434 w 4779369"/>
              <a:gd name="connsiteY35" fmla="*/ 2818009 h 4714030"/>
              <a:gd name="connsiteX36" fmla="*/ 329331 w 4779369"/>
              <a:gd name="connsiteY36" fmla="*/ 610434 h 4714030"/>
              <a:gd name="connsiteX37" fmla="*/ 2536907 w 4779369"/>
              <a:gd name="connsiteY37" fmla="*/ 329331 h 4714030"/>
              <a:gd name="connsiteX38" fmla="*/ 3068123 w 4779369"/>
              <a:gd name="connsiteY38" fmla="*/ 1080399 h 4714030"/>
              <a:gd name="connsiteX39" fmla="*/ 3127186 w 4779369"/>
              <a:gd name="connsiteY39" fmla="*/ 1193698 h 4714030"/>
              <a:gd name="connsiteX40" fmla="*/ 3336570 w 4779369"/>
              <a:gd name="connsiteY40" fmla="*/ 1239409 h 4714030"/>
              <a:gd name="connsiteX41" fmla="*/ 3545953 w 4779369"/>
              <a:gd name="connsiteY41" fmla="*/ 1193698 h 4714030"/>
              <a:gd name="connsiteX42" fmla="*/ 3667106 w 4779369"/>
              <a:gd name="connsiteY42" fmla="*/ 1060681 h 4714030"/>
              <a:gd name="connsiteX43" fmla="*/ 4538432 w 4779369"/>
              <a:gd name="connsiteY43"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45376 w 4779369"/>
              <a:gd name="connsiteY30" fmla="*/ 3640232 h 4714030"/>
              <a:gd name="connsiteX31" fmla="*/ 1654346 w 4779369"/>
              <a:gd name="connsiteY31" fmla="*/ 3358982 h 4714030"/>
              <a:gd name="connsiteX32" fmla="*/ 1557620 w 4779369"/>
              <a:gd name="connsiteY32" fmla="*/ 3167736 h 4714030"/>
              <a:gd name="connsiteX33" fmla="*/ 1489568 w 4779369"/>
              <a:gd name="connsiteY33" fmla="*/ 3145159 h 4714030"/>
              <a:gd name="connsiteX34" fmla="*/ 610434 w 4779369"/>
              <a:gd name="connsiteY34" fmla="*/ 2818009 h 4714030"/>
              <a:gd name="connsiteX35" fmla="*/ 329331 w 4779369"/>
              <a:gd name="connsiteY35" fmla="*/ 610434 h 4714030"/>
              <a:gd name="connsiteX36" fmla="*/ 2536907 w 4779369"/>
              <a:gd name="connsiteY36" fmla="*/ 329331 h 4714030"/>
              <a:gd name="connsiteX37" fmla="*/ 3068123 w 4779369"/>
              <a:gd name="connsiteY37" fmla="*/ 1080399 h 4714030"/>
              <a:gd name="connsiteX38" fmla="*/ 3127186 w 4779369"/>
              <a:gd name="connsiteY38" fmla="*/ 1193698 h 4714030"/>
              <a:gd name="connsiteX39" fmla="*/ 3336570 w 4779369"/>
              <a:gd name="connsiteY39" fmla="*/ 1239409 h 4714030"/>
              <a:gd name="connsiteX40" fmla="*/ 3545953 w 4779369"/>
              <a:gd name="connsiteY40" fmla="*/ 1193698 h 4714030"/>
              <a:gd name="connsiteX41" fmla="*/ 3667106 w 4779369"/>
              <a:gd name="connsiteY41" fmla="*/ 1060681 h 4714030"/>
              <a:gd name="connsiteX42" fmla="*/ 4538432 w 4779369"/>
              <a:gd name="connsiteY42"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353186 w 4779369"/>
              <a:gd name="connsiteY24" fmla="*/ 3535124 h 4714030"/>
              <a:gd name="connsiteX25" fmla="*/ 2459892 w 4779369"/>
              <a:gd name="connsiteY25" fmla="*/ 3601767 h 4714030"/>
              <a:gd name="connsiteX26" fmla="*/ 2570842 w 4779369"/>
              <a:gd name="connsiteY26" fmla="*/ 4473093 h 4714030"/>
              <a:gd name="connsiteX27" fmla="*/ 1699516 w 4779369"/>
              <a:gd name="connsiteY27" fmla="*/ 4584044 h 4714030"/>
              <a:gd name="connsiteX28" fmla="*/ 1588565 w 4779369"/>
              <a:gd name="connsiteY28" fmla="*/ 3712718 h 4714030"/>
              <a:gd name="connsiteX29" fmla="*/ 1645376 w 4779369"/>
              <a:gd name="connsiteY29" fmla="*/ 3640232 h 4714030"/>
              <a:gd name="connsiteX30" fmla="*/ 1654346 w 4779369"/>
              <a:gd name="connsiteY30" fmla="*/ 3358982 h 4714030"/>
              <a:gd name="connsiteX31" fmla="*/ 1557620 w 4779369"/>
              <a:gd name="connsiteY31" fmla="*/ 3167736 h 4714030"/>
              <a:gd name="connsiteX32" fmla="*/ 1489568 w 4779369"/>
              <a:gd name="connsiteY32" fmla="*/ 3145159 h 4714030"/>
              <a:gd name="connsiteX33" fmla="*/ 610434 w 4779369"/>
              <a:gd name="connsiteY33" fmla="*/ 2818009 h 4714030"/>
              <a:gd name="connsiteX34" fmla="*/ 329331 w 4779369"/>
              <a:gd name="connsiteY34" fmla="*/ 610434 h 4714030"/>
              <a:gd name="connsiteX35" fmla="*/ 2536907 w 4779369"/>
              <a:gd name="connsiteY35" fmla="*/ 329331 h 4714030"/>
              <a:gd name="connsiteX36" fmla="*/ 3068123 w 4779369"/>
              <a:gd name="connsiteY36" fmla="*/ 1080399 h 4714030"/>
              <a:gd name="connsiteX37" fmla="*/ 3127186 w 4779369"/>
              <a:gd name="connsiteY37" fmla="*/ 1193698 h 4714030"/>
              <a:gd name="connsiteX38" fmla="*/ 3336570 w 4779369"/>
              <a:gd name="connsiteY38" fmla="*/ 1239409 h 4714030"/>
              <a:gd name="connsiteX39" fmla="*/ 3545953 w 4779369"/>
              <a:gd name="connsiteY39" fmla="*/ 1193698 h 4714030"/>
              <a:gd name="connsiteX40" fmla="*/ 3667106 w 4779369"/>
              <a:gd name="connsiteY40" fmla="*/ 1060681 h 4714030"/>
              <a:gd name="connsiteX41" fmla="*/ 4538432 w 4779369"/>
              <a:gd name="connsiteY41"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779369" h="4714030">
                <a:moveTo>
                  <a:pt x="4538432" y="949730"/>
                </a:moveTo>
                <a:cubicBezTo>
                  <a:pt x="4809681" y="1159702"/>
                  <a:pt x="4859355" y="1549808"/>
                  <a:pt x="4649383" y="1821057"/>
                </a:cubicBezTo>
                <a:cubicBezTo>
                  <a:pt x="4439411" y="2092305"/>
                  <a:pt x="4049305" y="2141980"/>
                  <a:pt x="3778057" y="1932008"/>
                </a:cubicBezTo>
                <a:cubicBezTo>
                  <a:pt x="3744150" y="1905761"/>
                  <a:pt x="3713707" y="1876700"/>
                  <a:pt x="3686799" y="1845408"/>
                </a:cubicBezTo>
                <a:lnTo>
                  <a:pt x="3606598" y="1770199"/>
                </a:lnTo>
                <a:cubicBezTo>
                  <a:pt x="3529516" y="1720217"/>
                  <a:pt x="3436594" y="1691032"/>
                  <a:pt x="3336570" y="1691032"/>
                </a:cubicBezTo>
                <a:cubicBezTo>
                  <a:pt x="3286557" y="1691032"/>
                  <a:pt x="3238321" y="1698329"/>
                  <a:pt x="3192952" y="1711872"/>
                </a:cubicBezTo>
                <a:lnTo>
                  <a:pt x="3126960" y="1827523"/>
                </a:lnTo>
                <a:cubicBezTo>
                  <a:pt x="3110678" y="1927706"/>
                  <a:pt x="3084589" y="2026882"/>
                  <a:pt x="3048503" y="2123573"/>
                </a:cubicBezTo>
                <a:lnTo>
                  <a:pt x="2997806" y="2275931"/>
                </a:lnTo>
                <a:cubicBezTo>
                  <a:pt x="3028163" y="2362638"/>
                  <a:pt x="3083778" y="2442597"/>
                  <a:pt x="3162873" y="2503824"/>
                </a:cubicBezTo>
                <a:cubicBezTo>
                  <a:pt x="3222195" y="2549745"/>
                  <a:pt x="3288407" y="2580238"/>
                  <a:pt x="3356427" y="2595846"/>
                </a:cubicBezTo>
                <a:lnTo>
                  <a:pt x="3454240" y="2587267"/>
                </a:lnTo>
                <a:cubicBezTo>
                  <a:pt x="3643632" y="2524946"/>
                  <a:pt x="3859590" y="2554754"/>
                  <a:pt x="4029121" y="2685987"/>
                </a:cubicBezTo>
                <a:cubicBezTo>
                  <a:pt x="4300370" y="2895959"/>
                  <a:pt x="4350044" y="3286065"/>
                  <a:pt x="4140072" y="3557314"/>
                </a:cubicBezTo>
                <a:cubicBezTo>
                  <a:pt x="3930100" y="3828562"/>
                  <a:pt x="3539994" y="3878237"/>
                  <a:pt x="3268745" y="3668264"/>
                </a:cubicBezTo>
                <a:cubicBezTo>
                  <a:pt x="3099214" y="3537032"/>
                  <a:pt x="3016237" y="3335435"/>
                  <a:pt x="3029106" y="3136468"/>
                </a:cubicBezTo>
                <a:lnTo>
                  <a:pt x="3024015" y="3025265"/>
                </a:lnTo>
                <a:cubicBezTo>
                  <a:pt x="2991859" y="2963328"/>
                  <a:pt x="2957326" y="2903808"/>
                  <a:pt x="2886424" y="2860950"/>
                </a:cubicBezTo>
                <a:cubicBezTo>
                  <a:pt x="2815522" y="2818092"/>
                  <a:pt x="2723276" y="2737825"/>
                  <a:pt x="2598603" y="2768115"/>
                </a:cubicBezTo>
                <a:cubicBezTo>
                  <a:pt x="2459863" y="2887416"/>
                  <a:pt x="2303815" y="2979278"/>
                  <a:pt x="2138389" y="3042691"/>
                </a:cubicBezTo>
                <a:cubicBezTo>
                  <a:pt x="2028027" y="3139434"/>
                  <a:pt x="2074124" y="3158542"/>
                  <a:pt x="2091557" y="3245802"/>
                </a:cubicBezTo>
                <a:cubicBezTo>
                  <a:pt x="2111153" y="3343888"/>
                  <a:pt x="2168165" y="3425277"/>
                  <a:pt x="2235869" y="3487372"/>
                </a:cubicBezTo>
                <a:lnTo>
                  <a:pt x="2353186" y="3535124"/>
                </a:lnTo>
                <a:cubicBezTo>
                  <a:pt x="2390222" y="3553331"/>
                  <a:pt x="2425986" y="3575521"/>
                  <a:pt x="2459892" y="3601767"/>
                </a:cubicBezTo>
                <a:cubicBezTo>
                  <a:pt x="2731140" y="3811739"/>
                  <a:pt x="2780815" y="4201845"/>
                  <a:pt x="2570842" y="4473093"/>
                </a:cubicBezTo>
                <a:cubicBezTo>
                  <a:pt x="2360870" y="4744342"/>
                  <a:pt x="1970764" y="4794016"/>
                  <a:pt x="1699516" y="4584044"/>
                </a:cubicBezTo>
                <a:cubicBezTo>
                  <a:pt x="1428267" y="4374072"/>
                  <a:pt x="1378593" y="3983966"/>
                  <a:pt x="1588565" y="3712718"/>
                </a:cubicBezTo>
                <a:lnTo>
                  <a:pt x="1645376" y="3640232"/>
                </a:lnTo>
                <a:cubicBezTo>
                  <a:pt x="1674446" y="3553085"/>
                  <a:pt x="1679412" y="3455814"/>
                  <a:pt x="1654346" y="3358982"/>
                </a:cubicBezTo>
                <a:cubicBezTo>
                  <a:pt x="1635545" y="3286357"/>
                  <a:pt x="1601854" y="3221714"/>
                  <a:pt x="1557620" y="3167736"/>
                </a:cubicBezTo>
                <a:lnTo>
                  <a:pt x="1489568" y="3145159"/>
                </a:lnTo>
                <a:cubicBezTo>
                  <a:pt x="1180724" y="3128904"/>
                  <a:pt x="873514" y="3021658"/>
                  <a:pt x="610434" y="2818009"/>
                </a:cubicBezTo>
                <a:cubicBezTo>
                  <a:pt x="-76796" y="2286029"/>
                  <a:pt x="-202649" y="1297663"/>
                  <a:pt x="329331" y="610434"/>
                </a:cubicBezTo>
                <a:cubicBezTo>
                  <a:pt x="861312" y="-76796"/>
                  <a:pt x="1849677" y="-202650"/>
                  <a:pt x="2536907" y="329331"/>
                </a:cubicBezTo>
                <a:cubicBezTo>
                  <a:pt x="2794618" y="528824"/>
                  <a:pt x="2973385" y="792496"/>
                  <a:pt x="3068123" y="1080399"/>
                </a:cubicBezTo>
                <a:lnTo>
                  <a:pt x="3127186" y="1193698"/>
                </a:lnTo>
                <a:cubicBezTo>
                  <a:pt x="3190528" y="1222992"/>
                  <a:pt x="3261551" y="1239409"/>
                  <a:pt x="3336570" y="1239409"/>
                </a:cubicBezTo>
                <a:cubicBezTo>
                  <a:pt x="3411588" y="1239409"/>
                  <a:pt x="3482611" y="1222992"/>
                  <a:pt x="3545953" y="1193698"/>
                </a:cubicBezTo>
                <a:lnTo>
                  <a:pt x="3667106" y="1060681"/>
                </a:lnTo>
                <a:cubicBezTo>
                  <a:pt x="3877078" y="789432"/>
                  <a:pt x="4267184" y="739758"/>
                  <a:pt x="4538432" y="949730"/>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lIns="91450" tIns="45726" rIns="91450" bIns="45726" rtlCol="0" anchor="ctr">
            <a:noAutofit/>
          </a:bodyPr>
          <a:lstStyle/>
          <a:p>
            <a:pPr algn="ctr"/>
            <a:endParaRPr lang="zh-CN" altLang="en-US"/>
          </a:p>
        </p:txBody>
      </p:sp>
      <p:grpSp>
        <p:nvGrpSpPr>
          <p:cNvPr id="5" name="组合 4"/>
          <p:cNvGrpSpPr/>
          <p:nvPr/>
        </p:nvGrpSpPr>
        <p:grpSpPr>
          <a:xfrm>
            <a:off x="1581824" y="2277481"/>
            <a:ext cx="2761602" cy="2762974"/>
            <a:chOff x="1689963" y="2421800"/>
            <a:chExt cx="2642282" cy="2642282"/>
          </a:xfrm>
        </p:grpSpPr>
        <p:sp>
          <p:nvSpPr>
            <p:cNvPr id="6" name="椭圆 5"/>
            <p:cNvSpPr/>
            <p:nvPr/>
          </p:nvSpPr>
          <p:spPr>
            <a:xfrm>
              <a:off x="1689963" y="2421800"/>
              <a:ext cx="2642282" cy="2642282"/>
            </a:xfrm>
            <a:prstGeom prst="ellipse">
              <a:avLst/>
            </a:prstGeom>
            <a:gradFill flip="none" rotWithShape="1">
              <a:gsLst>
                <a:gs pos="100000">
                  <a:srgbClr val="FFFFFF"/>
                </a:gs>
                <a:gs pos="0">
                  <a:srgbClr val="B8BBBC"/>
                </a:gs>
              </a:gsLst>
              <a:lin ang="5400000" scaled="1"/>
              <a:tileRect/>
            </a:gradFill>
            <a:ln w="44450">
              <a:gradFill>
                <a:gsLst>
                  <a:gs pos="0">
                    <a:schemeClr val="bg1"/>
                  </a:gs>
                  <a:gs pos="100000">
                    <a:schemeClr val="bg1">
                      <a:lumMod val="75000"/>
                    </a:schemeClr>
                  </a:gs>
                </a:gsLst>
                <a:lin ang="5400000" scaled="1"/>
              </a:grad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94170" y="2645314"/>
              <a:ext cx="2238896" cy="2240646"/>
            </a:xfrm>
            <a:prstGeom prst="ellipse">
              <a:avLst/>
            </a:prstGeom>
            <a:effectLst>
              <a:innerShdw blurRad="114300">
                <a:prstClr val="black"/>
              </a:innerShdw>
            </a:effectLst>
          </p:spPr>
        </p:pic>
      </p:grpSp>
      <p:grpSp>
        <p:nvGrpSpPr>
          <p:cNvPr id="8" name="组合 7"/>
          <p:cNvGrpSpPr/>
          <p:nvPr/>
        </p:nvGrpSpPr>
        <p:grpSpPr>
          <a:xfrm>
            <a:off x="5561230" y="1462966"/>
            <a:ext cx="4794837" cy="1257648"/>
            <a:chOff x="5233132" y="1556744"/>
            <a:chExt cx="4794629" cy="1256969"/>
          </a:xfrm>
        </p:grpSpPr>
        <p:grpSp>
          <p:nvGrpSpPr>
            <p:cNvPr id="9" name="组合 8"/>
            <p:cNvGrpSpPr/>
            <p:nvPr/>
          </p:nvGrpSpPr>
          <p:grpSpPr>
            <a:xfrm>
              <a:off x="5442041" y="1556744"/>
              <a:ext cx="4585720" cy="1256969"/>
              <a:chOff x="5841004" y="1388597"/>
              <a:chExt cx="4585720" cy="1256969"/>
            </a:xfrm>
          </p:grpSpPr>
          <p:sp>
            <p:nvSpPr>
              <p:cNvPr id="11" name="MH_SubTitle_1"/>
              <p:cNvSpPr>
                <a:spLocks noChangeArrowheads="1"/>
              </p:cNvSpPr>
              <p:nvPr/>
            </p:nvSpPr>
            <p:spPr bwMode="auto">
              <a:xfrm flipH="1">
                <a:off x="5841004" y="1388597"/>
                <a:ext cx="2040854" cy="461416"/>
              </a:xfrm>
              <a:prstGeom prst="rect">
                <a:avLst/>
              </a:prstGeom>
              <a:noFill/>
            </p:spPr>
            <p:txBody>
              <a:bodyPr wrap="none" rtlCol="0">
                <a:spAutoFit/>
              </a:bodyPr>
              <a:lstStyle/>
              <a:p>
                <a:r>
                  <a:rPr lang="zh-CN" altLang="en-US" sz="2400" b="1" dirty="0" smtClean="0">
                    <a:solidFill>
                      <a:srgbClr val="EA5E66"/>
                    </a:solidFill>
                    <a:latin typeface="微软雅黑" pitchFamily="34" charset="-122"/>
                    <a:ea typeface="微软雅黑" pitchFamily="34" charset="-122"/>
                  </a:rPr>
                  <a:t>添加标题内容</a:t>
                </a:r>
                <a:endParaRPr lang="zh-CN" altLang="en-US" sz="2400" b="1" dirty="0">
                  <a:solidFill>
                    <a:srgbClr val="EA5E66"/>
                  </a:solidFill>
                  <a:latin typeface="微软雅黑" pitchFamily="34" charset="-122"/>
                  <a:ea typeface="微软雅黑" pitchFamily="34" charset="-122"/>
                </a:endParaRPr>
              </a:p>
            </p:txBody>
          </p:sp>
          <p:sp>
            <p:nvSpPr>
              <p:cNvPr id="12" name="Rectangle 5"/>
              <p:cNvSpPr/>
              <p:nvPr/>
            </p:nvSpPr>
            <p:spPr bwMode="auto">
              <a:xfrm>
                <a:off x="5980703" y="1833058"/>
                <a:ext cx="4446021"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itchFamily="34" charset="-122"/>
                    <a:ea typeface="微软雅黑" pitchFamily="34" charset="-122"/>
                    <a:sym typeface="Gill Sans" charset="0"/>
                  </a:rPr>
                  <a:t>200</a:t>
                </a:r>
                <a:r>
                  <a:rPr lang="zh-CN" altLang="en-US" sz="1200" dirty="0">
                    <a:solidFill>
                      <a:schemeClr val="tx1">
                        <a:lumMod val="75000"/>
                        <a:lumOff val="25000"/>
                      </a:schemeClr>
                    </a:solidFill>
                    <a:latin typeface="微软雅黑" pitchFamily="34" charset="-122"/>
                    <a:ea typeface="微软雅黑" pitchFamily="34" charset="-122"/>
                    <a:sym typeface="Gill Sans" charset="0"/>
                  </a:rPr>
                  <a:t>字以内。</a:t>
                </a:r>
                <a:endParaRPr lang="en-US" altLang="zh-CN" sz="1200" dirty="0">
                  <a:solidFill>
                    <a:schemeClr val="tx1">
                      <a:lumMod val="75000"/>
                      <a:lumOff val="25000"/>
                    </a:schemeClr>
                  </a:solidFill>
                  <a:latin typeface="微软雅黑" pitchFamily="34" charset="-122"/>
                  <a:ea typeface="微软雅黑" pitchFamily="34" charset="-122"/>
                  <a:cs typeface="Lato Light" charset="0"/>
                  <a:sym typeface="Lato Light" charset="0"/>
                </a:endParaRPr>
              </a:p>
            </p:txBody>
          </p:sp>
        </p:grpSp>
        <p:cxnSp>
          <p:nvCxnSpPr>
            <p:cNvPr id="10" name="直接连接符 9"/>
            <p:cNvCxnSpPr/>
            <p:nvPr/>
          </p:nvCxnSpPr>
          <p:spPr>
            <a:xfrm>
              <a:off x="5233132" y="1985192"/>
              <a:ext cx="2966458" cy="0"/>
            </a:xfrm>
            <a:prstGeom prst="line">
              <a:avLst/>
            </a:prstGeom>
            <a:ln w="19050">
              <a:solidFill>
                <a:srgbClr val="EA5E66"/>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235930" y="3119152"/>
            <a:ext cx="4696200" cy="1293092"/>
            <a:chOff x="5907805" y="3212034"/>
            <a:chExt cx="4695996" cy="1292393"/>
          </a:xfrm>
        </p:grpSpPr>
        <p:grpSp>
          <p:nvGrpSpPr>
            <p:cNvPr id="14" name="组合 13"/>
            <p:cNvGrpSpPr/>
            <p:nvPr/>
          </p:nvGrpSpPr>
          <p:grpSpPr>
            <a:xfrm>
              <a:off x="5931266" y="3212034"/>
              <a:ext cx="4672535" cy="1292393"/>
              <a:chOff x="5841004" y="2643475"/>
              <a:chExt cx="4672535" cy="1292393"/>
            </a:xfrm>
          </p:grpSpPr>
          <p:sp>
            <p:nvSpPr>
              <p:cNvPr id="16" name="MH_SubTitle_1"/>
              <p:cNvSpPr>
                <a:spLocks noChangeArrowheads="1"/>
              </p:cNvSpPr>
              <p:nvPr/>
            </p:nvSpPr>
            <p:spPr bwMode="auto">
              <a:xfrm flipH="1">
                <a:off x="5841004" y="2643475"/>
                <a:ext cx="2040854" cy="461415"/>
              </a:xfrm>
              <a:prstGeom prst="rect">
                <a:avLst/>
              </a:prstGeom>
              <a:noFill/>
            </p:spPr>
            <p:txBody>
              <a:bodyPr wrap="none" rtlCol="0">
                <a:spAutoFit/>
              </a:bodyPr>
              <a:lstStyle/>
              <a:p>
                <a:r>
                  <a:rPr lang="zh-CN" altLang="en-US" sz="2400" b="1" dirty="0">
                    <a:solidFill>
                      <a:srgbClr val="EA6103"/>
                    </a:solidFill>
                    <a:latin typeface="微软雅黑" pitchFamily="34" charset="-122"/>
                    <a:ea typeface="微软雅黑" pitchFamily="34" charset="-122"/>
                  </a:rPr>
                  <a:t>添加标题内容</a:t>
                </a:r>
              </a:p>
            </p:txBody>
          </p:sp>
          <p:sp>
            <p:nvSpPr>
              <p:cNvPr id="17" name="Rectangle 5"/>
              <p:cNvSpPr/>
              <p:nvPr/>
            </p:nvSpPr>
            <p:spPr bwMode="auto">
              <a:xfrm>
                <a:off x="5980706" y="3123360"/>
                <a:ext cx="453283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itchFamily="34" charset="-122"/>
                    <a:ea typeface="微软雅黑" pitchFamily="34" charset="-122"/>
                    <a:sym typeface="Gill Sans" charset="0"/>
                  </a:rPr>
                  <a:t>200</a:t>
                </a:r>
                <a:r>
                  <a:rPr lang="zh-CN" altLang="en-US" sz="1200" dirty="0">
                    <a:solidFill>
                      <a:schemeClr val="tx1">
                        <a:lumMod val="75000"/>
                        <a:lumOff val="25000"/>
                      </a:schemeClr>
                    </a:solidFill>
                    <a:latin typeface="微软雅黑" pitchFamily="34" charset="-122"/>
                    <a:ea typeface="微软雅黑" pitchFamily="34" charset="-122"/>
                    <a:sym typeface="Gill Sans" charset="0"/>
                  </a:rPr>
                  <a:t>字以内。</a:t>
                </a:r>
                <a:endParaRPr lang="en-US" altLang="zh-CN" sz="1200" dirty="0">
                  <a:solidFill>
                    <a:schemeClr val="tx1">
                      <a:lumMod val="75000"/>
                      <a:lumOff val="25000"/>
                    </a:schemeClr>
                  </a:solidFill>
                  <a:latin typeface="微软雅黑" pitchFamily="34" charset="-122"/>
                  <a:ea typeface="微软雅黑" pitchFamily="34" charset="-122"/>
                  <a:cs typeface="Lato Light" charset="0"/>
                  <a:sym typeface="Lato Light" charset="0"/>
                </a:endParaRPr>
              </a:p>
            </p:txBody>
          </p:sp>
        </p:grpSp>
        <p:cxnSp>
          <p:nvCxnSpPr>
            <p:cNvPr id="15" name="直接连接符 14"/>
            <p:cNvCxnSpPr/>
            <p:nvPr/>
          </p:nvCxnSpPr>
          <p:spPr>
            <a:xfrm>
              <a:off x="5907805" y="3669060"/>
              <a:ext cx="2966458" cy="0"/>
            </a:xfrm>
            <a:prstGeom prst="line">
              <a:avLst/>
            </a:prstGeom>
            <a:ln w="19050">
              <a:solidFill>
                <a:srgbClr val="EA6103"/>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5525980" y="4720957"/>
            <a:ext cx="4817698" cy="1341448"/>
            <a:chOff x="5210272" y="4939293"/>
            <a:chExt cx="4817489" cy="1340722"/>
          </a:xfrm>
        </p:grpSpPr>
        <p:grpSp>
          <p:nvGrpSpPr>
            <p:cNvPr id="19" name="组合 18"/>
            <p:cNvGrpSpPr/>
            <p:nvPr/>
          </p:nvGrpSpPr>
          <p:grpSpPr>
            <a:xfrm>
              <a:off x="5302340" y="4939293"/>
              <a:ext cx="4725421" cy="1340722"/>
              <a:chOff x="5678803" y="4892574"/>
              <a:chExt cx="4725421" cy="1340722"/>
            </a:xfrm>
          </p:grpSpPr>
          <p:sp>
            <p:nvSpPr>
              <p:cNvPr id="21" name="MH_SubTitle_1"/>
              <p:cNvSpPr>
                <a:spLocks noChangeArrowheads="1"/>
              </p:cNvSpPr>
              <p:nvPr/>
            </p:nvSpPr>
            <p:spPr bwMode="auto">
              <a:xfrm flipH="1">
                <a:off x="5678803" y="4892574"/>
                <a:ext cx="2040854" cy="461415"/>
              </a:xfrm>
              <a:prstGeom prst="rect">
                <a:avLst/>
              </a:prstGeom>
              <a:noFill/>
            </p:spPr>
            <p:txBody>
              <a:bodyPr wrap="none" rtlCol="0">
                <a:spAutoFit/>
              </a:bodyPr>
              <a:lstStyle/>
              <a:p>
                <a:r>
                  <a:rPr lang="zh-CN" altLang="en-US" sz="2400" b="1" dirty="0">
                    <a:solidFill>
                      <a:srgbClr val="0099A9"/>
                    </a:solidFill>
                    <a:latin typeface="微软雅黑" pitchFamily="34" charset="-122"/>
                    <a:ea typeface="微软雅黑" pitchFamily="34" charset="-122"/>
                  </a:rPr>
                  <a:t>添加标题内容</a:t>
                </a:r>
              </a:p>
            </p:txBody>
          </p:sp>
          <p:sp>
            <p:nvSpPr>
              <p:cNvPr id="22" name="Rectangle 5"/>
              <p:cNvSpPr/>
              <p:nvPr/>
            </p:nvSpPr>
            <p:spPr bwMode="auto">
              <a:xfrm>
                <a:off x="5818504" y="5420788"/>
                <a:ext cx="4585720"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itchFamily="34" charset="-122"/>
                    <a:ea typeface="微软雅黑" pitchFamily="34" charset="-122"/>
                    <a:sym typeface="Gill Sans" charset="0"/>
                  </a:rPr>
                  <a:t>200</a:t>
                </a:r>
                <a:r>
                  <a:rPr lang="zh-CN" altLang="en-US" sz="1200" dirty="0">
                    <a:solidFill>
                      <a:schemeClr val="tx1">
                        <a:lumMod val="75000"/>
                        <a:lumOff val="25000"/>
                      </a:schemeClr>
                    </a:solidFill>
                    <a:latin typeface="微软雅黑" pitchFamily="34" charset="-122"/>
                    <a:ea typeface="微软雅黑" pitchFamily="34" charset="-122"/>
                    <a:sym typeface="Gill Sans" charset="0"/>
                  </a:rPr>
                  <a:t>字以内。</a:t>
                </a:r>
                <a:endParaRPr lang="en-US" altLang="zh-CN" sz="1200" dirty="0">
                  <a:solidFill>
                    <a:schemeClr val="tx1">
                      <a:lumMod val="75000"/>
                      <a:lumOff val="25000"/>
                    </a:schemeClr>
                  </a:solidFill>
                  <a:latin typeface="微软雅黑" pitchFamily="34" charset="-122"/>
                  <a:ea typeface="微软雅黑" pitchFamily="34" charset="-122"/>
                  <a:cs typeface="Lato Light" charset="0"/>
                  <a:sym typeface="Lato Light" charset="0"/>
                </a:endParaRPr>
              </a:p>
            </p:txBody>
          </p:sp>
        </p:grpSp>
        <p:cxnSp>
          <p:nvCxnSpPr>
            <p:cNvPr id="20" name="直接连接符 19"/>
            <p:cNvCxnSpPr/>
            <p:nvPr/>
          </p:nvCxnSpPr>
          <p:spPr>
            <a:xfrm>
              <a:off x="5210272" y="5432319"/>
              <a:ext cx="2966458" cy="0"/>
            </a:xfrm>
            <a:prstGeom prst="line">
              <a:avLst/>
            </a:prstGeom>
            <a:ln w="19050">
              <a:solidFill>
                <a:srgbClr val="0099A9"/>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4444997" y="1511516"/>
            <a:ext cx="965618" cy="966098"/>
            <a:chOff x="4116949" y="1605269"/>
            <a:chExt cx="965576" cy="965576"/>
          </a:xfrm>
        </p:grpSpPr>
        <p:sp>
          <p:nvSpPr>
            <p:cNvPr id="25" name="椭圆 24"/>
            <p:cNvSpPr/>
            <p:nvPr/>
          </p:nvSpPr>
          <p:spPr>
            <a:xfrm>
              <a:off x="4116949" y="1605269"/>
              <a:ext cx="965576" cy="965576"/>
            </a:xfrm>
            <a:prstGeom prst="ellipse">
              <a:avLst/>
            </a:prstGeom>
            <a:solidFill>
              <a:srgbClr val="EA5E66"/>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26"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latin typeface="微软雅黑" pitchFamily="34" charset="-122"/>
                <a:ea typeface="微软雅黑" pitchFamily="34" charset="-122"/>
              </a:endParaRPr>
            </a:p>
          </p:txBody>
        </p:sp>
      </p:grpSp>
      <p:grpSp>
        <p:nvGrpSpPr>
          <p:cNvPr id="27" name="组合 26"/>
          <p:cNvGrpSpPr/>
          <p:nvPr/>
        </p:nvGrpSpPr>
        <p:grpSpPr>
          <a:xfrm>
            <a:off x="5105426" y="3214039"/>
            <a:ext cx="965618" cy="966098"/>
            <a:chOff x="4777349" y="3344972"/>
            <a:chExt cx="965576" cy="965576"/>
          </a:xfrm>
        </p:grpSpPr>
        <p:sp>
          <p:nvSpPr>
            <p:cNvPr id="28" name="椭圆 27"/>
            <p:cNvSpPr/>
            <p:nvPr/>
          </p:nvSpPr>
          <p:spPr>
            <a:xfrm>
              <a:off x="4777349" y="3344972"/>
              <a:ext cx="965576" cy="965576"/>
            </a:xfrm>
            <a:prstGeom prst="ellipse">
              <a:avLst/>
            </a:prstGeom>
            <a:solidFill>
              <a:srgbClr val="EA6103"/>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29"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grpSp>
        <p:nvGrpSpPr>
          <p:cNvPr id="30" name="组合 29"/>
          <p:cNvGrpSpPr/>
          <p:nvPr/>
        </p:nvGrpSpPr>
        <p:grpSpPr>
          <a:xfrm>
            <a:off x="4425946" y="4887971"/>
            <a:ext cx="965618" cy="966098"/>
            <a:chOff x="4097899" y="4979900"/>
            <a:chExt cx="965576" cy="965576"/>
          </a:xfrm>
        </p:grpSpPr>
        <p:sp>
          <p:nvSpPr>
            <p:cNvPr id="31" name="椭圆 30"/>
            <p:cNvSpPr/>
            <p:nvPr/>
          </p:nvSpPr>
          <p:spPr>
            <a:xfrm>
              <a:off x="4097899" y="4979900"/>
              <a:ext cx="965576" cy="965576"/>
            </a:xfrm>
            <a:prstGeom prst="ellipse">
              <a:avLst/>
            </a:prstGeom>
            <a:solidFill>
              <a:srgbClr val="0099A9"/>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2"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sp>
        <p:nvSpPr>
          <p:cNvPr id="33" name="TextBox 32"/>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a:t>
            </a:r>
            <a:r>
              <a:rPr lang="zh-CN" altLang="en-US" sz="2700" b="1" dirty="0">
                <a:solidFill>
                  <a:schemeClr val="tx1">
                    <a:lumMod val="65000"/>
                    <a:lumOff val="35000"/>
                  </a:schemeClr>
                </a:solidFill>
                <a:latin typeface="微软雅黑"/>
                <a:ea typeface="微软雅黑"/>
              </a:rPr>
              <a:t>设计</a:t>
            </a:r>
          </a:p>
        </p:txBody>
      </p:sp>
      <p:pic>
        <p:nvPicPr>
          <p:cNvPr id="34"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5"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340746"/>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50000">
                                          <p:cBhvr additive="base">
                                            <p:cTn id="7" dur="12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50000">
                                          <p:cBhvr additive="base">
                                            <p:cTn id="11" dur="12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7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200"/>
                                </p:stCondLst>
                                <p:childTnLst>
                                  <p:par>
                                    <p:cTn id="32" presetID="10"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37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2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700"/>
                                </p:stCondLst>
                                <p:childTnLst>
                                  <p:par>
                                    <p:cTn id="44" presetID="22" presetClass="entr" presetSubtype="8"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200"/>
                                </p:stCondLst>
                                <p:childTnLst>
                                  <p:par>
                                    <p:cTn id="48" presetID="10"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5700"/>
                                </p:stCondLst>
                                <p:childTnLst>
                                  <p:par>
                                    <p:cTn id="52" presetID="2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00" fill="hold"/>
                                            <p:tgtEl>
                                              <p:spTgt spid="34"/>
                                            </p:tgtEl>
                                            <p:attrNameLst>
                                              <p:attrName>ppt_x</p:attrName>
                                            </p:attrNameLst>
                                          </p:cBhvr>
                                          <p:tavLst>
                                            <p:tav tm="0">
                                              <p:val>
                                                <p:strVal val="0-#ppt_w/2"/>
                                              </p:val>
                                            </p:tav>
                                            <p:tav tm="100000">
                                              <p:val>
                                                <p:strVal val="#ppt_x"/>
                                              </p:val>
                                            </p:tav>
                                          </p:tavLst>
                                        </p:anim>
                                        <p:anim calcmode="lin" valueType="num">
                                          <p:cBhvr additive="base">
                                            <p:cTn id="8" dur="12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200" fill="hold"/>
                                            <p:tgtEl>
                                              <p:spTgt spid="35"/>
                                            </p:tgtEl>
                                            <p:attrNameLst>
                                              <p:attrName>ppt_x</p:attrName>
                                            </p:attrNameLst>
                                          </p:cBhvr>
                                          <p:tavLst>
                                            <p:tav tm="0">
                                              <p:val>
                                                <p:strVal val="#ppt_x"/>
                                              </p:val>
                                            </p:tav>
                                            <p:tav tm="100000">
                                              <p:val>
                                                <p:strVal val="#ppt_x"/>
                                              </p:val>
                                            </p:tav>
                                          </p:tavLst>
                                        </p:anim>
                                        <p:anim calcmode="lin" valueType="num">
                                          <p:cBhvr additive="base">
                                            <p:cTn id="12" dur="12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7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200"/>
                                </p:stCondLst>
                                <p:childTnLst>
                                  <p:par>
                                    <p:cTn id="32" presetID="10"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37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2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700"/>
                                </p:stCondLst>
                                <p:childTnLst>
                                  <p:par>
                                    <p:cTn id="44" presetID="22" presetClass="entr" presetSubtype="8"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200"/>
                                </p:stCondLst>
                                <p:childTnLst>
                                  <p:par>
                                    <p:cTn id="48" presetID="10"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5700"/>
                                </p:stCondLst>
                                <p:childTnLst>
                                  <p:par>
                                    <p:cTn id="52" presetID="2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3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57" name="组合 56"/>
          <p:cNvGrpSpPr/>
          <p:nvPr/>
        </p:nvGrpSpPr>
        <p:grpSpPr>
          <a:xfrm>
            <a:off x="1714589" y="1519176"/>
            <a:ext cx="2044719" cy="4312498"/>
            <a:chOff x="1714589" y="1519176"/>
            <a:chExt cx="2044719" cy="4312498"/>
          </a:xfrm>
        </p:grpSpPr>
        <p:sp>
          <p:nvSpPr>
            <p:cNvPr id="58" name="圆角矩形 57"/>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9" name="椭圆 58"/>
            <p:cNvSpPr/>
            <p:nvPr/>
          </p:nvSpPr>
          <p:spPr>
            <a:xfrm>
              <a:off x="1981705" y="1701002"/>
              <a:ext cx="1510486" cy="1510484"/>
            </a:xfrm>
            <a:prstGeom prst="ellipse">
              <a:avLst/>
            </a:prstGeom>
            <a:solidFill>
              <a:srgbClr val="EA610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latin typeface="微软雅黑" pitchFamily="34" charset="-122"/>
                <a:ea typeface="微软雅黑" pitchFamily="34" charset="-122"/>
              </a:endParaRPr>
            </a:p>
          </p:txBody>
        </p:sp>
        <p:sp>
          <p:nvSpPr>
            <p:cNvPr id="100" name="椭圆 99"/>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1" name="椭圆 100"/>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02" name="文本框 43"/>
            <p:cNvSpPr txBox="1"/>
            <p:nvPr/>
          </p:nvSpPr>
          <p:spPr>
            <a:xfrm>
              <a:off x="2513970" y="5166832"/>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itchFamily="34" charset="-122"/>
                  <a:ea typeface="微软雅黑" pitchFamily="34" charset="-122"/>
                </a:rPr>
                <a:t>01</a:t>
              </a:r>
              <a:endParaRPr lang="zh-CN" altLang="en-US" sz="3200" dirty="0">
                <a:solidFill>
                  <a:schemeClr val="bg1">
                    <a:lumMod val="65000"/>
                  </a:schemeClr>
                </a:solidFill>
                <a:latin typeface="微软雅黑" pitchFamily="34" charset="-122"/>
                <a:ea typeface="微软雅黑" pitchFamily="34" charset="-122"/>
              </a:endParaRPr>
            </a:p>
          </p:txBody>
        </p:sp>
        <p:grpSp>
          <p:nvGrpSpPr>
            <p:cNvPr id="103" name="组合 102"/>
            <p:cNvGrpSpPr/>
            <p:nvPr/>
          </p:nvGrpSpPr>
          <p:grpSpPr>
            <a:xfrm>
              <a:off x="1905919" y="5207576"/>
              <a:ext cx="1662059" cy="31862"/>
              <a:chOff x="3060700" y="4724400"/>
              <a:chExt cx="5955507" cy="7880"/>
            </a:xfrm>
          </p:grpSpPr>
          <p:cxnSp>
            <p:nvCxnSpPr>
              <p:cNvPr id="107" name="直接连接符 106"/>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 name="Rectangle 5"/>
            <p:cNvSpPr>
              <a:spLocks/>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itchFamily="34" charset="-122"/>
                  <a:ea typeface="微软雅黑" pitchFamily="34" charset="-122"/>
                  <a:sym typeface="Gill Sans" charset="0"/>
                </a:rPr>
                <a:t>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05" name="矩形 104"/>
            <p:cNvSpPr/>
            <p:nvPr/>
          </p:nvSpPr>
          <p:spPr>
            <a:xfrm>
              <a:off x="2131655" y="3377168"/>
              <a:ext cx="1210589" cy="400110"/>
            </a:xfrm>
            <a:prstGeom prst="rect">
              <a:avLst/>
            </a:prstGeom>
          </p:spPr>
          <p:txBody>
            <a:bodyPr wrap="none">
              <a:spAutoFit/>
            </a:bodyPr>
            <a:lstStyle/>
            <a:p>
              <a:pPr algn="ctr"/>
              <a:r>
                <a:rPr lang="zh-CN" altLang="en-US" sz="2000" b="1" dirty="0" smtClean="0">
                  <a:solidFill>
                    <a:srgbClr val="EA6103"/>
                  </a:solidFill>
                  <a:latin typeface="微软雅黑" pitchFamily="34" charset="-122"/>
                  <a:ea typeface="微软雅黑" pitchFamily="34" charset="-122"/>
                </a:rPr>
                <a:t>翻转课堂</a:t>
              </a:r>
              <a:endParaRPr lang="zh-CN" altLang="en-US" sz="2000" b="1" dirty="0">
                <a:solidFill>
                  <a:srgbClr val="EA6103"/>
                </a:solidFill>
                <a:latin typeface="微软雅黑" pitchFamily="34" charset="-122"/>
                <a:ea typeface="微软雅黑" pitchFamily="34" charset="-122"/>
              </a:endParaRPr>
            </a:p>
          </p:txBody>
        </p:sp>
        <p:sp>
          <p:nvSpPr>
            <p:cNvPr id="106" name="KSO_Shape"/>
            <p:cNvSpPr>
              <a:spLocks/>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rgbClr val="EA6103"/>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grpSp>
        <p:nvGrpSpPr>
          <p:cNvPr id="109" name="组合 108"/>
          <p:cNvGrpSpPr/>
          <p:nvPr/>
        </p:nvGrpSpPr>
        <p:grpSpPr>
          <a:xfrm>
            <a:off x="3999067" y="1519176"/>
            <a:ext cx="2044719" cy="4312498"/>
            <a:chOff x="3999067" y="1519176"/>
            <a:chExt cx="2044719" cy="4312498"/>
          </a:xfrm>
        </p:grpSpPr>
        <p:sp>
          <p:nvSpPr>
            <p:cNvPr id="110" name="圆角矩形 109"/>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1" name="椭圆 110"/>
            <p:cNvSpPr/>
            <p:nvPr/>
          </p:nvSpPr>
          <p:spPr>
            <a:xfrm>
              <a:off x="4266183" y="1701002"/>
              <a:ext cx="1510486" cy="1510484"/>
            </a:xfrm>
            <a:prstGeom prst="ellipse">
              <a:avLst/>
            </a:prstGeom>
            <a:solidFill>
              <a:srgbClr val="F69F1E"/>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itchFamily="34" charset="-122"/>
                <a:ea typeface="微软雅黑" pitchFamily="34" charset="-122"/>
              </a:endParaRPr>
            </a:p>
          </p:txBody>
        </p:sp>
        <p:sp>
          <p:nvSpPr>
            <p:cNvPr id="112" name="椭圆 111"/>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3" name="椭圆 112"/>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14" name="文本框 49"/>
            <p:cNvSpPr txBox="1"/>
            <p:nvPr/>
          </p:nvSpPr>
          <p:spPr>
            <a:xfrm>
              <a:off x="4759976" y="5185494"/>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itchFamily="34" charset="-122"/>
                  <a:ea typeface="微软雅黑" pitchFamily="34" charset="-122"/>
                </a:rPr>
                <a:t>02</a:t>
              </a:r>
              <a:endParaRPr lang="zh-CN" altLang="en-US" sz="3200" dirty="0">
                <a:solidFill>
                  <a:schemeClr val="bg1">
                    <a:lumMod val="65000"/>
                  </a:schemeClr>
                </a:solidFill>
                <a:latin typeface="微软雅黑" pitchFamily="34" charset="-122"/>
                <a:ea typeface="微软雅黑" pitchFamily="34" charset="-122"/>
              </a:endParaRPr>
            </a:p>
          </p:txBody>
        </p:sp>
        <p:grpSp>
          <p:nvGrpSpPr>
            <p:cNvPr id="115" name="组合 114"/>
            <p:cNvGrpSpPr/>
            <p:nvPr/>
          </p:nvGrpSpPr>
          <p:grpSpPr>
            <a:xfrm>
              <a:off x="4190397" y="5207576"/>
              <a:ext cx="1662059" cy="31862"/>
              <a:chOff x="3060700" y="4724400"/>
              <a:chExt cx="5955507" cy="7880"/>
            </a:xfrm>
          </p:grpSpPr>
          <p:cxnSp>
            <p:nvCxnSpPr>
              <p:cNvPr id="119" name="直接连接符 11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6" name="矩形 115"/>
            <p:cNvSpPr/>
            <p:nvPr/>
          </p:nvSpPr>
          <p:spPr>
            <a:xfrm>
              <a:off x="4416133" y="3377168"/>
              <a:ext cx="1210588" cy="400110"/>
            </a:xfrm>
            <a:prstGeom prst="rect">
              <a:avLst/>
            </a:prstGeom>
          </p:spPr>
          <p:txBody>
            <a:bodyPr wrap="none">
              <a:spAutoFit/>
            </a:bodyPr>
            <a:lstStyle/>
            <a:p>
              <a:pPr algn="ctr"/>
              <a:r>
                <a:rPr lang="zh-CN" altLang="en-US" sz="2000" b="1" dirty="0" smtClean="0">
                  <a:solidFill>
                    <a:srgbClr val="F69F1E"/>
                  </a:solidFill>
                  <a:latin typeface="微软雅黑" pitchFamily="34" charset="-122"/>
                  <a:ea typeface="微软雅黑" pitchFamily="34" charset="-122"/>
                </a:rPr>
                <a:t>小组合作</a:t>
              </a:r>
              <a:endParaRPr lang="zh-CN" altLang="en-US" sz="2000" b="1" dirty="0">
                <a:solidFill>
                  <a:srgbClr val="F69F1E"/>
                </a:solidFill>
                <a:latin typeface="微软雅黑" pitchFamily="34" charset="-122"/>
                <a:ea typeface="微软雅黑" pitchFamily="34" charset="-122"/>
              </a:endParaRPr>
            </a:p>
          </p:txBody>
        </p:sp>
        <p:sp>
          <p:nvSpPr>
            <p:cNvPr id="117" name="KSO_Shape"/>
            <p:cNvSpPr>
              <a:spLocks/>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69F1E"/>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sp>
          <p:nvSpPr>
            <p:cNvPr id="118" name="Rectangle 5"/>
            <p:cNvSpPr>
              <a:spLocks/>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itchFamily="34" charset="-122"/>
                  <a:ea typeface="微软雅黑" pitchFamily="34" charset="-122"/>
                  <a:sym typeface="Gill Sans" charset="0"/>
                </a:rPr>
                <a:t>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grpSp>
        <p:nvGrpSpPr>
          <p:cNvPr id="121" name="组合 120"/>
          <p:cNvGrpSpPr/>
          <p:nvPr/>
        </p:nvGrpSpPr>
        <p:grpSpPr>
          <a:xfrm>
            <a:off x="6283545" y="1519176"/>
            <a:ext cx="2044719" cy="4312498"/>
            <a:chOff x="6283545" y="1519176"/>
            <a:chExt cx="2044719" cy="4312498"/>
          </a:xfrm>
        </p:grpSpPr>
        <p:sp>
          <p:nvSpPr>
            <p:cNvPr id="122" name="圆角矩形 121"/>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3" name="椭圆 122"/>
            <p:cNvSpPr/>
            <p:nvPr/>
          </p:nvSpPr>
          <p:spPr>
            <a:xfrm>
              <a:off x="6550661" y="1701002"/>
              <a:ext cx="1510486" cy="1510484"/>
            </a:xfrm>
            <a:prstGeom prst="ellipse">
              <a:avLst/>
            </a:prstGeom>
            <a:solidFill>
              <a:srgbClr val="EA5E66"/>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itchFamily="34" charset="-122"/>
                <a:ea typeface="微软雅黑" pitchFamily="34" charset="-122"/>
              </a:endParaRPr>
            </a:p>
          </p:txBody>
        </p:sp>
        <p:sp>
          <p:nvSpPr>
            <p:cNvPr id="124" name="椭圆 123"/>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5" name="椭圆 124"/>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26" name="文本框 55"/>
            <p:cNvSpPr txBox="1"/>
            <p:nvPr/>
          </p:nvSpPr>
          <p:spPr>
            <a:xfrm>
              <a:off x="7038042" y="5185494"/>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itchFamily="34" charset="-122"/>
                  <a:ea typeface="微软雅黑" pitchFamily="34" charset="-122"/>
                </a:rPr>
                <a:t>03</a:t>
              </a:r>
              <a:endParaRPr lang="zh-CN" altLang="en-US" sz="3200" dirty="0">
                <a:solidFill>
                  <a:schemeClr val="bg1">
                    <a:lumMod val="65000"/>
                  </a:schemeClr>
                </a:solidFill>
                <a:latin typeface="微软雅黑" pitchFamily="34" charset="-122"/>
                <a:ea typeface="微软雅黑" pitchFamily="34" charset="-122"/>
              </a:endParaRPr>
            </a:p>
          </p:txBody>
        </p:sp>
        <p:grpSp>
          <p:nvGrpSpPr>
            <p:cNvPr id="127" name="组合 126"/>
            <p:cNvGrpSpPr/>
            <p:nvPr/>
          </p:nvGrpSpPr>
          <p:grpSpPr>
            <a:xfrm>
              <a:off x="6474875" y="5207576"/>
              <a:ext cx="1662059" cy="31862"/>
              <a:chOff x="3060700" y="4724400"/>
              <a:chExt cx="5955507" cy="7880"/>
            </a:xfrm>
          </p:grpSpPr>
          <p:cxnSp>
            <p:nvCxnSpPr>
              <p:cNvPr id="131" name="直接连接符 130"/>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8" name="矩形 127"/>
            <p:cNvSpPr/>
            <p:nvPr/>
          </p:nvSpPr>
          <p:spPr>
            <a:xfrm>
              <a:off x="6828849" y="3364468"/>
              <a:ext cx="954107" cy="400110"/>
            </a:xfrm>
            <a:prstGeom prst="rect">
              <a:avLst/>
            </a:prstGeom>
          </p:spPr>
          <p:txBody>
            <a:bodyPr wrap="none">
              <a:spAutoFit/>
            </a:bodyPr>
            <a:lstStyle/>
            <a:p>
              <a:pPr algn="ctr"/>
              <a:r>
                <a:rPr lang="zh-CN" altLang="en-US" sz="2000" b="1" dirty="0" smtClean="0">
                  <a:solidFill>
                    <a:srgbClr val="EA5E66"/>
                  </a:solidFill>
                  <a:latin typeface="微软雅黑" pitchFamily="34" charset="-122"/>
                  <a:ea typeface="微软雅黑" pitchFamily="34" charset="-122"/>
                </a:rPr>
                <a:t>学中做</a:t>
              </a:r>
              <a:endParaRPr lang="zh-CN" altLang="en-US" sz="2000" b="1" dirty="0">
                <a:solidFill>
                  <a:srgbClr val="EA5E66"/>
                </a:solidFill>
                <a:latin typeface="微软雅黑" pitchFamily="34" charset="-122"/>
                <a:ea typeface="微软雅黑" pitchFamily="34" charset="-122"/>
              </a:endParaRPr>
            </a:p>
          </p:txBody>
        </p:sp>
        <p:sp>
          <p:nvSpPr>
            <p:cNvPr id="129" name="KSO_Shape"/>
            <p:cNvSpPr>
              <a:spLocks/>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EA5E66"/>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sp>
          <p:nvSpPr>
            <p:cNvPr id="130" name="Rectangle 5"/>
            <p:cNvSpPr>
              <a:spLocks/>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itchFamily="34" charset="-122"/>
                  <a:ea typeface="微软雅黑" pitchFamily="34" charset="-122"/>
                  <a:sym typeface="Gill Sans" charset="0"/>
                </a:rPr>
                <a:t>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grpSp>
        <p:nvGrpSpPr>
          <p:cNvPr id="133" name="组合 132"/>
          <p:cNvGrpSpPr/>
          <p:nvPr/>
        </p:nvGrpSpPr>
        <p:grpSpPr>
          <a:xfrm>
            <a:off x="8568023" y="1519176"/>
            <a:ext cx="2044719" cy="4312498"/>
            <a:chOff x="8568023" y="1519176"/>
            <a:chExt cx="2044719" cy="4312498"/>
          </a:xfrm>
        </p:grpSpPr>
        <p:sp>
          <p:nvSpPr>
            <p:cNvPr id="134" name="圆角矩形 133"/>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5" name="椭圆 134"/>
            <p:cNvSpPr/>
            <p:nvPr/>
          </p:nvSpPr>
          <p:spPr>
            <a:xfrm>
              <a:off x="8835139" y="1701002"/>
              <a:ext cx="1510486" cy="1510484"/>
            </a:xfrm>
            <a:prstGeom prst="ellipse">
              <a:avLst/>
            </a:prstGeom>
            <a:solidFill>
              <a:srgbClr val="0099A9"/>
            </a:solidFill>
            <a:ln w="14288" cap="flat">
              <a:noFill/>
              <a:prstDash val="solid"/>
              <a:miter lim="800000"/>
              <a:headEnd/>
              <a:tailEnd/>
            </a:ln>
            <a:effectLst>
              <a:innerShdw blurRad="889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itchFamily="34" charset="-122"/>
                <a:ea typeface="微软雅黑" pitchFamily="34" charset="-122"/>
              </a:endParaRPr>
            </a:p>
          </p:txBody>
        </p:sp>
        <p:sp>
          <p:nvSpPr>
            <p:cNvPr id="136" name="椭圆 135"/>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7" name="椭圆 136"/>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38" name="文本框 61"/>
            <p:cNvSpPr txBox="1"/>
            <p:nvPr/>
          </p:nvSpPr>
          <p:spPr>
            <a:xfrm>
              <a:off x="9330535" y="5185494"/>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itchFamily="34" charset="-122"/>
                  <a:ea typeface="微软雅黑" pitchFamily="34" charset="-122"/>
                </a:rPr>
                <a:t>04</a:t>
              </a:r>
              <a:endParaRPr lang="zh-CN" altLang="en-US" sz="3200" dirty="0">
                <a:solidFill>
                  <a:schemeClr val="bg1">
                    <a:lumMod val="65000"/>
                  </a:schemeClr>
                </a:solidFill>
                <a:latin typeface="微软雅黑" pitchFamily="34" charset="-122"/>
                <a:ea typeface="微软雅黑" pitchFamily="34" charset="-122"/>
              </a:endParaRPr>
            </a:p>
          </p:txBody>
        </p:sp>
        <p:grpSp>
          <p:nvGrpSpPr>
            <p:cNvPr id="139" name="组合 138"/>
            <p:cNvGrpSpPr/>
            <p:nvPr/>
          </p:nvGrpSpPr>
          <p:grpSpPr>
            <a:xfrm>
              <a:off x="8759353" y="5186696"/>
              <a:ext cx="1662059" cy="31862"/>
              <a:chOff x="3060700" y="4724400"/>
              <a:chExt cx="5955507" cy="7880"/>
            </a:xfrm>
          </p:grpSpPr>
          <p:cxnSp>
            <p:nvCxnSpPr>
              <p:cNvPr id="143" name="直接连接符 14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0" name="矩形 139"/>
            <p:cNvSpPr/>
            <p:nvPr/>
          </p:nvSpPr>
          <p:spPr>
            <a:xfrm>
              <a:off x="9113329" y="3364468"/>
              <a:ext cx="954107" cy="400110"/>
            </a:xfrm>
            <a:prstGeom prst="rect">
              <a:avLst/>
            </a:prstGeom>
          </p:spPr>
          <p:txBody>
            <a:bodyPr wrap="none">
              <a:spAutoFit/>
            </a:bodyPr>
            <a:lstStyle/>
            <a:p>
              <a:pPr algn="ctr"/>
              <a:r>
                <a:rPr lang="zh-CN" altLang="en-US" sz="2000" b="1" dirty="0" smtClean="0">
                  <a:solidFill>
                    <a:srgbClr val="0099A9"/>
                  </a:solidFill>
                  <a:latin typeface="微软雅黑" pitchFamily="34" charset="-122"/>
                  <a:ea typeface="微软雅黑" pitchFamily="34" charset="-122"/>
                </a:rPr>
                <a:t>做中学</a:t>
              </a:r>
              <a:endParaRPr lang="zh-CN" altLang="en-US" sz="2000" b="1" dirty="0">
                <a:solidFill>
                  <a:srgbClr val="0099A9"/>
                </a:solidFill>
                <a:latin typeface="微软雅黑" pitchFamily="34" charset="-122"/>
                <a:ea typeface="微软雅黑" pitchFamily="34" charset="-122"/>
              </a:endParaRPr>
            </a:p>
          </p:txBody>
        </p:sp>
        <p:sp>
          <p:nvSpPr>
            <p:cNvPr id="141" name="KSO_Shape"/>
            <p:cNvSpPr>
              <a:spLocks/>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rgbClr val="0099A9"/>
            </a:solidFill>
            <a:ln>
              <a:noFill/>
            </a:ln>
            <a:effectLst>
              <a:innerShdw blurRad="63500" dist="50800" dir="13500000">
                <a:prstClr val="black">
                  <a:alpha val="50000"/>
                </a:prstClr>
              </a:inn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itchFamily="34" charset="-122"/>
                <a:ea typeface="微软雅黑" pitchFamily="34" charset="-122"/>
              </a:endParaRPr>
            </a:p>
          </p:txBody>
        </p:sp>
        <p:sp>
          <p:nvSpPr>
            <p:cNvPr id="142" name="Rectangle 5"/>
            <p:cNvSpPr>
              <a:spLocks/>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itchFamily="34" charset="-122"/>
                  <a:ea typeface="微软雅黑" pitchFamily="34" charset="-122"/>
                  <a:sym typeface="Gill Sans" charset="0"/>
                </a:rPr>
                <a:t>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a:t>
            </a:r>
            <a:r>
              <a:rPr lang="zh-CN" altLang="en-US" sz="2700" b="1" dirty="0">
                <a:solidFill>
                  <a:schemeClr val="tx1">
                    <a:lumMod val="65000"/>
                    <a:lumOff val="35000"/>
                  </a:schemeClr>
                </a:solidFill>
                <a:latin typeface="微软雅黑"/>
                <a:ea typeface="微软雅黑"/>
              </a:rPr>
              <a:t>设计</a:t>
            </a:r>
          </a:p>
        </p:txBody>
      </p:sp>
      <p:pic>
        <p:nvPicPr>
          <p:cNvPr id="53"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615549"/>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childTnLst>
                              </p:cTn>
                            </p:par>
                            <p:par>
                              <p:cTn id="21" fill="hold">
                                <p:stCondLst>
                                  <p:cond delay="2200"/>
                                </p:stCondLst>
                                <p:childTnLst>
                                  <p:par>
                                    <p:cTn id="22" presetID="2" presetClass="entr" presetSubtype="4" decel="10000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additive="base">
                                            <p:cTn id="28" dur="500" fill="hold"/>
                                            <p:tgtEl>
                                              <p:spTgt spid="109"/>
                                            </p:tgtEl>
                                            <p:attrNameLst>
                                              <p:attrName>ppt_x</p:attrName>
                                            </p:attrNameLst>
                                          </p:cBhvr>
                                          <p:tavLst>
                                            <p:tav tm="0">
                                              <p:val>
                                                <p:strVal val="#ppt_x"/>
                                              </p:val>
                                            </p:tav>
                                            <p:tav tm="100000">
                                              <p:val>
                                                <p:strVal val="#ppt_x"/>
                                              </p:val>
                                            </p:tav>
                                          </p:tavLst>
                                        </p:anim>
                                        <p:anim calcmode="lin" valueType="num">
                                          <p:cBhvr additive="base">
                                            <p:cTn id="29" dur="500" fill="hold"/>
                                            <p:tgtEl>
                                              <p:spTgt spid="109"/>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40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500" fill="hold"/>
                                            <p:tgtEl>
                                              <p:spTgt spid="121"/>
                                            </p:tgtEl>
                                            <p:attrNameLst>
                                              <p:attrName>ppt_x</p:attrName>
                                            </p:attrNameLst>
                                          </p:cBhvr>
                                          <p:tavLst>
                                            <p:tav tm="0">
                                              <p:val>
                                                <p:strVal val="#ppt_x"/>
                                              </p:val>
                                            </p:tav>
                                            <p:tav tm="100000">
                                              <p:val>
                                                <p:strVal val="#ppt_x"/>
                                              </p:val>
                                            </p:tav>
                                          </p:tavLst>
                                        </p:anim>
                                        <p:anim calcmode="lin" valueType="num">
                                          <p:cBhvr additive="base">
                                            <p:cTn id="33" dur="500" fill="hold"/>
                                            <p:tgtEl>
                                              <p:spTgt spid="121"/>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600"/>
                                      </p:stCondLst>
                                      <p:childTnLst>
                                        <p:set>
                                          <p:cBhvr>
                                            <p:cTn id="35" dur="1" fill="hold">
                                              <p:stCondLst>
                                                <p:cond delay="0"/>
                                              </p:stCondLst>
                                            </p:cTn>
                                            <p:tgtEl>
                                              <p:spTgt spid="133"/>
                                            </p:tgtEl>
                                            <p:attrNameLst>
                                              <p:attrName>style.visibility</p:attrName>
                                            </p:attrNameLst>
                                          </p:cBhvr>
                                          <p:to>
                                            <p:strVal val="visible"/>
                                          </p:to>
                                        </p:set>
                                        <p:anim calcmode="lin" valueType="num">
                                          <p:cBhvr additive="base">
                                            <p:cTn id="36" dur="500" fill="hold"/>
                                            <p:tgtEl>
                                              <p:spTgt spid="133"/>
                                            </p:tgtEl>
                                            <p:attrNameLst>
                                              <p:attrName>ppt_x</p:attrName>
                                            </p:attrNameLst>
                                          </p:cBhvr>
                                          <p:tavLst>
                                            <p:tav tm="0">
                                              <p:val>
                                                <p:strVal val="#ppt_x"/>
                                              </p:val>
                                            </p:tav>
                                            <p:tav tm="100000">
                                              <p:val>
                                                <p:strVal val="#ppt_x"/>
                                              </p:val>
                                            </p:tav>
                                          </p:tavLst>
                                        </p:anim>
                                        <p:anim calcmode="lin" valueType="num">
                                          <p:cBhvr additive="base">
                                            <p:cTn id="37"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childTnLst>
                              </p:cTn>
                            </p:par>
                            <p:par>
                              <p:cTn id="21" fill="hold">
                                <p:stCondLst>
                                  <p:cond delay="2200"/>
                                </p:stCondLst>
                                <p:childTnLst>
                                  <p:par>
                                    <p:cTn id="22" presetID="2" presetClass="entr" presetSubtype="4" decel="10000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additive="base">
                                            <p:cTn id="28" dur="500" fill="hold"/>
                                            <p:tgtEl>
                                              <p:spTgt spid="109"/>
                                            </p:tgtEl>
                                            <p:attrNameLst>
                                              <p:attrName>ppt_x</p:attrName>
                                            </p:attrNameLst>
                                          </p:cBhvr>
                                          <p:tavLst>
                                            <p:tav tm="0">
                                              <p:val>
                                                <p:strVal val="#ppt_x"/>
                                              </p:val>
                                            </p:tav>
                                            <p:tav tm="100000">
                                              <p:val>
                                                <p:strVal val="#ppt_x"/>
                                              </p:val>
                                            </p:tav>
                                          </p:tavLst>
                                        </p:anim>
                                        <p:anim calcmode="lin" valueType="num">
                                          <p:cBhvr additive="base">
                                            <p:cTn id="29" dur="500" fill="hold"/>
                                            <p:tgtEl>
                                              <p:spTgt spid="109"/>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40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500" fill="hold"/>
                                            <p:tgtEl>
                                              <p:spTgt spid="121"/>
                                            </p:tgtEl>
                                            <p:attrNameLst>
                                              <p:attrName>ppt_x</p:attrName>
                                            </p:attrNameLst>
                                          </p:cBhvr>
                                          <p:tavLst>
                                            <p:tav tm="0">
                                              <p:val>
                                                <p:strVal val="#ppt_x"/>
                                              </p:val>
                                            </p:tav>
                                            <p:tav tm="100000">
                                              <p:val>
                                                <p:strVal val="#ppt_x"/>
                                              </p:val>
                                            </p:tav>
                                          </p:tavLst>
                                        </p:anim>
                                        <p:anim calcmode="lin" valueType="num">
                                          <p:cBhvr additive="base">
                                            <p:cTn id="33" dur="500" fill="hold"/>
                                            <p:tgtEl>
                                              <p:spTgt spid="121"/>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600"/>
                                      </p:stCondLst>
                                      <p:childTnLst>
                                        <p:set>
                                          <p:cBhvr>
                                            <p:cTn id="35" dur="1" fill="hold">
                                              <p:stCondLst>
                                                <p:cond delay="0"/>
                                              </p:stCondLst>
                                            </p:cTn>
                                            <p:tgtEl>
                                              <p:spTgt spid="133"/>
                                            </p:tgtEl>
                                            <p:attrNameLst>
                                              <p:attrName>style.visibility</p:attrName>
                                            </p:attrNameLst>
                                          </p:cBhvr>
                                          <p:to>
                                            <p:strVal val="visible"/>
                                          </p:to>
                                        </p:set>
                                        <p:anim calcmode="lin" valueType="num">
                                          <p:cBhvr additive="base">
                                            <p:cTn id="36" dur="500" fill="hold"/>
                                            <p:tgtEl>
                                              <p:spTgt spid="133"/>
                                            </p:tgtEl>
                                            <p:attrNameLst>
                                              <p:attrName>ppt_x</p:attrName>
                                            </p:attrNameLst>
                                          </p:cBhvr>
                                          <p:tavLst>
                                            <p:tav tm="0">
                                              <p:val>
                                                <p:strVal val="#ppt_x"/>
                                              </p:val>
                                            </p:tav>
                                            <p:tav tm="100000">
                                              <p:val>
                                                <p:strVal val="#ppt_x"/>
                                              </p:val>
                                            </p:tav>
                                          </p:tavLst>
                                        </p:anim>
                                        <p:anim calcmode="lin" valueType="num">
                                          <p:cBhvr additive="base">
                                            <p:cTn id="37"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5"/>
          <p:cNvSpPr>
            <a:spLocks/>
          </p:cNvSpPr>
          <p:nvPr/>
        </p:nvSpPr>
        <p:spPr bwMode="auto">
          <a:xfrm>
            <a:off x="3803955" y="1163168"/>
            <a:ext cx="4582506" cy="5294581"/>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zh-CN" altLang="en-US">
              <a:solidFill>
                <a:schemeClr val="lt1"/>
              </a:solidFill>
            </a:endParaRPr>
          </a:p>
        </p:txBody>
      </p:sp>
      <p:grpSp>
        <p:nvGrpSpPr>
          <p:cNvPr id="70" name="组合 69"/>
          <p:cNvGrpSpPr/>
          <p:nvPr/>
        </p:nvGrpSpPr>
        <p:grpSpPr>
          <a:xfrm>
            <a:off x="4363597" y="1272673"/>
            <a:ext cx="1602304" cy="1850640"/>
            <a:chOff x="3273692" y="1099961"/>
            <a:chExt cx="1202093" cy="1388087"/>
          </a:xfrm>
        </p:grpSpPr>
        <p:sp>
          <p:nvSpPr>
            <p:cNvPr id="7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72" name="组合 71"/>
            <p:cNvGrpSpPr/>
            <p:nvPr/>
          </p:nvGrpSpPr>
          <p:grpSpPr>
            <a:xfrm>
              <a:off x="3273692" y="1099961"/>
              <a:ext cx="1202093" cy="1388087"/>
              <a:chOff x="3273692" y="1099961"/>
              <a:chExt cx="1202093" cy="1388087"/>
            </a:xfrm>
          </p:grpSpPr>
          <p:sp>
            <p:nvSpPr>
              <p:cNvPr id="73"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74"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75"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77" name="组合 76"/>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78"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90" name="组合 89"/>
          <p:cNvGrpSpPr/>
          <p:nvPr/>
        </p:nvGrpSpPr>
        <p:grpSpPr>
          <a:xfrm>
            <a:off x="4363597" y="4497604"/>
            <a:ext cx="1602304" cy="1850640"/>
            <a:chOff x="3273692" y="3518846"/>
            <a:chExt cx="1202093" cy="1388087"/>
          </a:xfrm>
        </p:grpSpPr>
        <p:sp>
          <p:nvSpPr>
            <p:cNvPr id="91"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92" name="组合 91"/>
            <p:cNvGrpSpPr/>
            <p:nvPr/>
          </p:nvGrpSpPr>
          <p:grpSpPr>
            <a:xfrm>
              <a:off x="3273692" y="3518846"/>
              <a:ext cx="1202093" cy="1388087"/>
              <a:chOff x="3273692" y="3518846"/>
              <a:chExt cx="1202093" cy="1388087"/>
            </a:xfrm>
          </p:grpSpPr>
          <p:grpSp>
            <p:nvGrpSpPr>
              <p:cNvPr id="93" name="组合 92"/>
              <p:cNvGrpSpPr/>
              <p:nvPr/>
            </p:nvGrpSpPr>
            <p:grpSpPr>
              <a:xfrm>
                <a:off x="3273692" y="3518846"/>
                <a:ext cx="1202093" cy="1388087"/>
                <a:chOff x="3273692" y="3518846"/>
                <a:chExt cx="1202093" cy="1388087"/>
              </a:xfrm>
            </p:grpSpPr>
            <p:sp>
              <p:nvSpPr>
                <p:cNvPr id="101"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02"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70C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grpSp>
          <p:sp>
            <p:nvSpPr>
              <p:cNvPr id="94"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95"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96" name="组合 95"/>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9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98"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99"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10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grpSp>
        </p:grpSp>
      </p:grpSp>
      <p:grpSp>
        <p:nvGrpSpPr>
          <p:cNvPr id="103" name="组合 102"/>
          <p:cNvGrpSpPr/>
          <p:nvPr/>
        </p:nvGrpSpPr>
        <p:grpSpPr>
          <a:xfrm>
            <a:off x="6224513" y="1272673"/>
            <a:ext cx="1602304" cy="1850640"/>
            <a:chOff x="4669803" y="1099961"/>
            <a:chExt cx="1202093" cy="1388087"/>
          </a:xfrm>
        </p:grpSpPr>
        <p:sp>
          <p:nvSpPr>
            <p:cNvPr id="104"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05" name="组合 104"/>
            <p:cNvGrpSpPr/>
            <p:nvPr/>
          </p:nvGrpSpPr>
          <p:grpSpPr>
            <a:xfrm>
              <a:off x="4669803" y="1099961"/>
              <a:ext cx="1202093" cy="1388087"/>
              <a:chOff x="4669803" y="1099961"/>
              <a:chExt cx="1202093" cy="1388087"/>
            </a:xfrm>
          </p:grpSpPr>
          <p:sp>
            <p:nvSpPr>
              <p:cNvPr id="106"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07"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5E66"/>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8"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09"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10"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EA5E66"/>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effectLst>
                    <a:outerShdw blurRad="38100" dist="38100" dir="2700000" algn="tl">
                      <a:srgbClr val="000000">
                        <a:alpha val="43137"/>
                      </a:srgbClr>
                    </a:outerShdw>
                  </a:effectLst>
                  <a:latin typeface="微软雅黑"/>
                  <a:ea typeface="微软雅黑"/>
                  <a:sym typeface="Gill Sans" charset="0"/>
                </a:endParaRPr>
              </a:p>
            </p:txBody>
          </p:sp>
        </p:grpSp>
      </p:grpSp>
      <p:grpSp>
        <p:nvGrpSpPr>
          <p:cNvPr id="111" name="组合 110"/>
          <p:cNvGrpSpPr/>
          <p:nvPr/>
        </p:nvGrpSpPr>
        <p:grpSpPr>
          <a:xfrm>
            <a:off x="7156340" y="2885138"/>
            <a:ext cx="1599567" cy="1850640"/>
            <a:chOff x="5368886" y="2309403"/>
            <a:chExt cx="1200040" cy="1388087"/>
          </a:xfrm>
        </p:grpSpPr>
        <p:sp>
          <p:nvSpPr>
            <p:cNvPr id="112"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68589" tIns="34295" rIns="68589" bIns="34295" numCol="1" anchor="t" anchorCtr="0" compatLnSpc="1">
              <a:prstTxWarp prst="textNoShape">
                <a:avLst/>
              </a:prstTxWarp>
            </a:bodyPr>
            <a:lstStyle/>
            <a:p>
              <a:endParaRPr lang="zh-CN" altLang="en-US">
                <a:solidFill>
                  <a:srgbClr val="BDD53E"/>
                </a:solidFill>
              </a:endParaRPr>
            </a:p>
          </p:txBody>
        </p:sp>
        <p:grpSp>
          <p:nvGrpSpPr>
            <p:cNvPr id="113" name="组合 112"/>
            <p:cNvGrpSpPr/>
            <p:nvPr/>
          </p:nvGrpSpPr>
          <p:grpSpPr>
            <a:xfrm>
              <a:off x="5368886" y="2309403"/>
              <a:ext cx="1200040" cy="1388087"/>
              <a:chOff x="5368886" y="2309403"/>
              <a:chExt cx="1200040" cy="1388087"/>
            </a:xfrm>
          </p:grpSpPr>
          <p:sp>
            <p:nvSpPr>
              <p:cNvPr id="114"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15"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99A9"/>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6"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17"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18"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99A9"/>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grpSp>
        <p:nvGrpSpPr>
          <p:cNvPr id="119" name="组合 118"/>
          <p:cNvGrpSpPr/>
          <p:nvPr/>
        </p:nvGrpSpPr>
        <p:grpSpPr>
          <a:xfrm>
            <a:off x="6224513" y="4497604"/>
            <a:ext cx="1602304" cy="1850640"/>
            <a:chOff x="4669803" y="3518846"/>
            <a:chExt cx="1202093" cy="1388087"/>
          </a:xfrm>
        </p:grpSpPr>
        <p:sp>
          <p:nvSpPr>
            <p:cNvPr id="120"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21" name="组合 120"/>
            <p:cNvGrpSpPr/>
            <p:nvPr/>
          </p:nvGrpSpPr>
          <p:grpSpPr>
            <a:xfrm>
              <a:off x="4669803" y="3518846"/>
              <a:ext cx="1202093" cy="1388087"/>
              <a:chOff x="4669803" y="3518846"/>
              <a:chExt cx="1202093" cy="1388087"/>
            </a:xfrm>
          </p:grpSpPr>
          <p:sp>
            <p:nvSpPr>
              <p:cNvPr id="122"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23"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6103"/>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24"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25"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2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EA610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grpSp>
        <p:nvGrpSpPr>
          <p:cNvPr id="127" name="组合 126"/>
          <p:cNvGrpSpPr/>
          <p:nvPr/>
        </p:nvGrpSpPr>
        <p:grpSpPr>
          <a:xfrm>
            <a:off x="3434507" y="2885138"/>
            <a:ext cx="1599567" cy="1850640"/>
            <a:chOff x="2576663" y="2309403"/>
            <a:chExt cx="1200040" cy="1388087"/>
          </a:xfrm>
        </p:grpSpPr>
        <p:sp>
          <p:nvSpPr>
            <p:cNvPr id="128"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29" name="组合 128"/>
            <p:cNvGrpSpPr/>
            <p:nvPr/>
          </p:nvGrpSpPr>
          <p:grpSpPr>
            <a:xfrm>
              <a:off x="2576663" y="2309403"/>
              <a:ext cx="1200040" cy="1388087"/>
              <a:chOff x="2576663" y="2309403"/>
              <a:chExt cx="1200040" cy="1388087"/>
            </a:xfrm>
          </p:grpSpPr>
          <p:sp>
            <p:nvSpPr>
              <p:cNvPr id="130"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31"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69F1E"/>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32"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33"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34" name="组合 133"/>
              <p:cNvGrpSpPr/>
              <p:nvPr/>
            </p:nvGrpSpPr>
            <p:grpSpPr>
              <a:xfrm>
                <a:off x="2896243" y="2886070"/>
                <a:ext cx="533551" cy="454047"/>
                <a:chOff x="5933005" y="2830391"/>
                <a:chExt cx="500408" cy="425843"/>
              </a:xfrm>
              <a:solidFill>
                <a:srgbClr val="C00000"/>
              </a:solidFill>
            </p:grpSpPr>
            <p:sp>
              <p:nvSpPr>
                <p:cNvPr id="135"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F69F1E"/>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36"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F69F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grpSp>
      <p:grpSp>
        <p:nvGrpSpPr>
          <p:cNvPr id="137" name="Group 19"/>
          <p:cNvGrpSpPr/>
          <p:nvPr/>
        </p:nvGrpSpPr>
        <p:grpSpPr>
          <a:xfrm>
            <a:off x="1930872" y="1407306"/>
            <a:ext cx="2023510" cy="1377680"/>
            <a:chOff x="552376" y="2667382"/>
            <a:chExt cx="1499240" cy="1033020"/>
          </a:xfrm>
        </p:grpSpPr>
        <p:sp>
          <p:nvSpPr>
            <p:cNvPr id="138"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3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00" b="1" dirty="0">
                  <a:solidFill>
                    <a:srgbClr val="C00000"/>
                  </a:solidFill>
                  <a:latin typeface="微软雅黑"/>
                  <a:ea typeface="微软雅黑"/>
                  <a:cs typeface="Bebas Neue" charset="0"/>
                  <a:sym typeface="Bebas Neue" charset="0"/>
                </a:rPr>
                <a:t>歌曲</a:t>
              </a:r>
              <a:endParaRPr lang="en-US" altLang="zh-CN" sz="2300" b="1" dirty="0">
                <a:solidFill>
                  <a:srgbClr val="C00000"/>
                </a:solidFill>
                <a:latin typeface="微软雅黑"/>
                <a:ea typeface="微软雅黑"/>
                <a:cs typeface="Bebas Neue" charset="0"/>
                <a:sym typeface="Bebas Neue" charset="0"/>
              </a:endParaRPr>
            </a:p>
          </p:txBody>
        </p:sp>
      </p:grpSp>
      <p:grpSp>
        <p:nvGrpSpPr>
          <p:cNvPr id="140" name="Group 129"/>
          <p:cNvGrpSpPr/>
          <p:nvPr/>
        </p:nvGrpSpPr>
        <p:grpSpPr>
          <a:xfrm>
            <a:off x="8216849" y="1425529"/>
            <a:ext cx="1839554" cy="1136731"/>
            <a:chOff x="696724" y="2667382"/>
            <a:chExt cx="1362945" cy="852351"/>
          </a:xfrm>
        </p:grpSpPr>
        <p:sp>
          <p:nvSpPr>
            <p:cNvPr id="141"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a:t>
              </a:r>
              <a:endParaRPr lang="en-US" sz="1200" b="0" dirty="0">
                <a:latin typeface="微软雅黑"/>
                <a:ea typeface="微软雅黑"/>
                <a:cs typeface="Lato Light" charset="0"/>
                <a:sym typeface="Lato Light" charset="0"/>
              </a:endParaRPr>
            </a:p>
          </p:txBody>
        </p:sp>
        <p:sp>
          <p:nvSpPr>
            <p:cNvPr id="142"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smtClean="0">
                  <a:solidFill>
                    <a:srgbClr val="EA5E66"/>
                  </a:solidFill>
                  <a:latin typeface="微软雅黑"/>
                  <a:ea typeface="微软雅黑"/>
                  <a:cs typeface="Bebas Neue" charset="0"/>
                  <a:sym typeface="Bebas Neue" charset="0"/>
                </a:rPr>
                <a:t>趣味游戏</a:t>
              </a:r>
              <a:endParaRPr lang="en-US" altLang="zh-CN" sz="2300" b="1" dirty="0">
                <a:solidFill>
                  <a:srgbClr val="EA5E66"/>
                </a:solidFill>
                <a:latin typeface="微软雅黑"/>
                <a:ea typeface="微软雅黑"/>
                <a:cs typeface="Bebas Neue" charset="0"/>
                <a:sym typeface="Bebas Neue" charset="0"/>
              </a:endParaRPr>
            </a:p>
          </p:txBody>
        </p:sp>
      </p:grpSp>
      <p:grpSp>
        <p:nvGrpSpPr>
          <p:cNvPr id="143" name="Group 135"/>
          <p:cNvGrpSpPr/>
          <p:nvPr/>
        </p:nvGrpSpPr>
        <p:grpSpPr>
          <a:xfrm>
            <a:off x="8843084" y="3368209"/>
            <a:ext cx="2023510" cy="1107704"/>
            <a:chOff x="552376" y="2667382"/>
            <a:chExt cx="1499240" cy="830586"/>
          </a:xfrm>
        </p:grpSpPr>
        <p:sp>
          <p:nvSpPr>
            <p:cNvPr id="144"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45"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smtClean="0">
                  <a:solidFill>
                    <a:srgbClr val="0099A9"/>
                  </a:solidFill>
                  <a:latin typeface="微软雅黑"/>
                  <a:ea typeface="微软雅黑"/>
                  <a:cs typeface="Bebas Neue" charset="0"/>
                  <a:sym typeface="Bebas Neue" charset="0"/>
                </a:rPr>
                <a:t>微课</a:t>
              </a:r>
              <a:endParaRPr lang="en-US" altLang="zh-CN" sz="2300" b="1" dirty="0">
                <a:solidFill>
                  <a:srgbClr val="0099A9"/>
                </a:solidFill>
                <a:latin typeface="微软雅黑"/>
                <a:ea typeface="微软雅黑"/>
                <a:cs typeface="Bebas Neue" charset="0"/>
                <a:sym typeface="Bebas Neue" charset="0"/>
              </a:endParaRPr>
            </a:p>
          </p:txBody>
        </p:sp>
      </p:grpSp>
      <p:grpSp>
        <p:nvGrpSpPr>
          <p:cNvPr id="146" name="Group 132"/>
          <p:cNvGrpSpPr/>
          <p:nvPr/>
        </p:nvGrpSpPr>
        <p:grpSpPr>
          <a:xfrm>
            <a:off x="8015285" y="5369401"/>
            <a:ext cx="1839554" cy="1156737"/>
            <a:chOff x="696724" y="2667382"/>
            <a:chExt cx="1362945" cy="867353"/>
          </a:xfrm>
        </p:grpSpPr>
        <p:sp>
          <p:nvSpPr>
            <p:cNvPr id="147"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a:t>
              </a:r>
              <a:endParaRPr lang="en-US" sz="1200" b="0" dirty="0">
                <a:latin typeface="微软雅黑"/>
                <a:ea typeface="微软雅黑"/>
                <a:cs typeface="Lato Light" charset="0"/>
                <a:sym typeface="Lato Light" charset="0"/>
              </a:endParaRPr>
            </a:p>
          </p:txBody>
        </p:sp>
        <p:sp>
          <p:nvSpPr>
            <p:cNvPr id="148"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EA6103"/>
                  </a:solidFill>
                  <a:latin typeface="微软雅黑"/>
                  <a:ea typeface="微软雅黑"/>
                  <a:cs typeface="Bebas Neue" charset="0"/>
                  <a:sym typeface="Bebas Neue" charset="0"/>
                </a:rPr>
                <a:t>互联网</a:t>
              </a:r>
              <a:endParaRPr lang="en-US" altLang="zh-CN" sz="2300" b="1" dirty="0">
                <a:solidFill>
                  <a:srgbClr val="EA6103"/>
                </a:solidFill>
                <a:latin typeface="微软雅黑"/>
                <a:ea typeface="微软雅黑"/>
                <a:cs typeface="Bebas Neue" charset="0"/>
                <a:sym typeface="Bebas Neue" charset="0"/>
              </a:endParaRPr>
            </a:p>
          </p:txBody>
        </p:sp>
      </p:grpSp>
      <p:grpSp>
        <p:nvGrpSpPr>
          <p:cNvPr id="149" name="Group 138"/>
          <p:cNvGrpSpPr/>
          <p:nvPr/>
        </p:nvGrpSpPr>
        <p:grpSpPr>
          <a:xfrm>
            <a:off x="2141883" y="5275698"/>
            <a:ext cx="2023510" cy="1109624"/>
            <a:chOff x="552376" y="2667382"/>
            <a:chExt cx="1499240" cy="832026"/>
          </a:xfrm>
        </p:grpSpPr>
        <p:sp>
          <p:nvSpPr>
            <p:cNvPr id="150"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51"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en-US" altLang="zh-CN" sz="2300" b="1" dirty="0" smtClean="0">
                  <a:solidFill>
                    <a:srgbClr val="0070C0"/>
                  </a:solidFill>
                  <a:latin typeface="微软雅黑"/>
                  <a:ea typeface="微软雅黑"/>
                  <a:cs typeface="Bebas Neue" charset="0"/>
                  <a:sym typeface="Bebas Neue" charset="0"/>
                </a:rPr>
                <a:t>FLASH</a:t>
              </a:r>
              <a:r>
                <a:rPr lang="zh-CN" altLang="en-US" sz="2300" b="1" dirty="0" smtClean="0">
                  <a:solidFill>
                    <a:srgbClr val="0070C0"/>
                  </a:solidFill>
                  <a:latin typeface="微软雅黑"/>
                  <a:ea typeface="微软雅黑"/>
                  <a:cs typeface="Bebas Neue" charset="0"/>
                  <a:sym typeface="Bebas Neue" charset="0"/>
                </a:rPr>
                <a:t>动画</a:t>
              </a:r>
              <a:endParaRPr lang="en-US" altLang="zh-CN" sz="2300" b="1" dirty="0">
                <a:solidFill>
                  <a:srgbClr val="0070C0"/>
                </a:solidFill>
                <a:latin typeface="微软雅黑"/>
                <a:ea typeface="微软雅黑"/>
                <a:cs typeface="Bebas Neue" charset="0"/>
                <a:sym typeface="Bebas Neue" charset="0"/>
              </a:endParaRPr>
            </a:p>
          </p:txBody>
        </p:sp>
      </p:grpSp>
      <p:grpSp>
        <p:nvGrpSpPr>
          <p:cNvPr id="152" name="Group 141"/>
          <p:cNvGrpSpPr/>
          <p:nvPr/>
        </p:nvGrpSpPr>
        <p:grpSpPr>
          <a:xfrm>
            <a:off x="1213598" y="3356696"/>
            <a:ext cx="2023510" cy="1118035"/>
            <a:chOff x="552376" y="2667382"/>
            <a:chExt cx="1499240" cy="838333"/>
          </a:xfrm>
        </p:grpSpPr>
        <p:sp>
          <p:nvSpPr>
            <p:cNvPr id="153"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54"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F69F1E"/>
                  </a:solidFill>
                  <a:latin typeface="微软雅黑"/>
                  <a:ea typeface="微软雅黑"/>
                  <a:cs typeface="Bebas Neue" charset="0"/>
                  <a:sym typeface="Bebas Neue" charset="0"/>
                </a:rPr>
                <a:t>图片</a:t>
              </a:r>
              <a:endParaRPr lang="en-US" altLang="zh-CN" sz="2300" b="1" dirty="0">
                <a:solidFill>
                  <a:srgbClr val="F69F1E"/>
                </a:solidFill>
                <a:latin typeface="微软雅黑"/>
                <a:ea typeface="微软雅黑"/>
                <a:cs typeface="Bebas Neue" charset="0"/>
                <a:sym typeface="Bebas Neue" charset="0"/>
              </a:endParaRPr>
            </a:p>
          </p:txBody>
        </p:sp>
      </p:grpSp>
      <p:sp>
        <p:nvSpPr>
          <p:cNvPr id="155" name="TextBox 15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156" name="TextBox 15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a:t>
            </a:r>
            <a:r>
              <a:rPr lang="zh-CN" altLang="en-US" sz="2700" b="1" dirty="0">
                <a:solidFill>
                  <a:schemeClr val="tx1">
                    <a:lumMod val="65000"/>
                    <a:lumOff val="35000"/>
                  </a:schemeClr>
                </a:solidFill>
                <a:latin typeface="微软雅黑"/>
                <a:ea typeface="微软雅黑"/>
              </a:rPr>
              <a:t>设计</a:t>
            </a:r>
          </a:p>
        </p:txBody>
      </p:sp>
      <p:pic>
        <p:nvPicPr>
          <p:cNvPr id="157"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58"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4775409" y="3584535"/>
            <a:ext cx="2687949" cy="430887"/>
          </a:xfrm>
          <a:prstGeom prst="rect">
            <a:avLst/>
          </a:prstGeom>
          <a:noFill/>
        </p:spPr>
        <p:txBody>
          <a:bodyPr wrap="square" lIns="0" tIns="0" rIns="0" bIns="0" rtlCol="0">
            <a:spAutoFit/>
          </a:bodyPr>
          <a:lstStyle/>
          <a:p>
            <a:pPr algn="ctr"/>
            <a:r>
              <a:rPr lang="zh-CN" altLang="en-US" sz="2800" b="1" dirty="0" smtClean="0">
                <a:solidFill>
                  <a:srgbClr val="0099A9"/>
                </a:solidFill>
                <a:latin typeface="微软雅黑" pitchFamily="34" charset="-122"/>
                <a:ea typeface="微软雅黑" pitchFamily="34" charset="-122"/>
              </a:rPr>
              <a:t>手段</a:t>
            </a:r>
            <a:r>
              <a:rPr lang="en-US" altLang="zh-CN" sz="2800" b="1" dirty="0" smtClean="0">
                <a:solidFill>
                  <a:srgbClr val="0099A9"/>
                </a:solidFill>
                <a:latin typeface="微软雅黑" pitchFamily="34" charset="-122"/>
                <a:ea typeface="微软雅黑" pitchFamily="34" charset="-122"/>
              </a:rPr>
              <a:t>&amp;</a:t>
            </a:r>
            <a:r>
              <a:rPr lang="zh-CN" altLang="en-US" sz="2800" b="1" dirty="0">
                <a:solidFill>
                  <a:srgbClr val="0099A9"/>
                </a:solidFill>
                <a:latin typeface="微软雅黑" pitchFamily="34" charset="-122"/>
                <a:ea typeface="微软雅黑" pitchFamily="34" charset="-122"/>
              </a:rPr>
              <a:t>资源</a:t>
            </a:r>
          </a:p>
        </p:txBody>
      </p:sp>
    </p:spTree>
    <p:extLst>
      <p:ext uri="{BB962C8B-B14F-4D97-AF65-F5344CB8AC3E}">
        <p14:creationId xmlns:p14="http://schemas.microsoft.com/office/powerpoint/2010/main" val="329945742"/>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14:bounceEnd="50000">
                                          <p:cBhvr additive="base">
                                            <p:cTn id="7" dur="1200" fill="hold"/>
                                            <p:tgtEl>
                                              <p:spTgt spid="157"/>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58"/>
                                            </p:tgtEl>
                                            <p:attrNameLst>
                                              <p:attrName>style.visibility</p:attrName>
                                            </p:attrNameLst>
                                          </p:cBhvr>
                                          <p:to>
                                            <p:strVal val="visible"/>
                                          </p:to>
                                        </p:set>
                                        <p:anim calcmode="lin" valueType="num" p14:bounceEnd="50000">
                                          <p:cBhvr additive="base">
                                            <p:cTn id="11" dur="1200" fill="hold"/>
                                            <p:tgtEl>
                                              <p:spTgt spid="158"/>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5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6"/>
                                            </p:tgtEl>
                                            <p:attrNameLst>
                                              <p:attrName>style.visibility</p:attrName>
                                            </p:attrNameLst>
                                          </p:cBhvr>
                                          <p:to>
                                            <p:strVal val="visible"/>
                                          </p:to>
                                        </p:set>
                                        <p:animEffect transition="in" filter="wipe(left)">
                                          <p:cBhvr>
                                            <p:cTn id="16" dur="500"/>
                                            <p:tgtEl>
                                              <p:spTgt spid="156"/>
                                            </p:tgtEl>
                                          </p:cBhvr>
                                        </p:animEffect>
                                      </p:childTnLst>
                                    </p:cTn>
                                  </p:par>
                                </p:childTnLst>
                              </p:cTn>
                            </p:par>
                            <p:par>
                              <p:cTn id="17" fill="hold">
                                <p:stCondLst>
                                  <p:cond delay="1700"/>
                                </p:stCondLst>
                                <p:childTnLst>
                                  <p:par>
                                    <p:cTn id="18" presetID="53" presetClass="entr" presetSubtype="16"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700" fill="hold"/>
                                            <p:tgtEl>
                                              <p:spTgt spid="62"/>
                                            </p:tgtEl>
                                            <p:attrNameLst>
                                              <p:attrName>ppt_w</p:attrName>
                                            </p:attrNameLst>
                                          </p:cBhvr>
                                          <p:tavLst>
                                            <p:tav tm="0">
                                              <p:val>
                                                <p:fltVal val="0"/>
                                              </p:val>
                                            </p:tav>
                                            <p:tav tm="100000">
                                              <p:val>
                                                <p:strVal val="#ppt_w"/>
                                              </p:val>
                                            </p:tav>
                                          </p:tavLst>
                                        </p:anim>
                                        <p:anim calcmode="lin" valueType="num">
                                          <p:cBhvr>
                                            <p:cTn id="21" dur="700" fill="hold"/>
                                            <p:tgtEl>
                                              <p:spTgt spid="62"/>
                                            </p:tgtEl>
                                            <p:attrNameLst>
                                              <p:attrName>ppt_h</p:attrName>
                                            </p:attrNameLst>
                                          </p:cBhvr>
                                          <p:tavLst>
                                            <p:tav tm="0">
                                              <p:val>
                                                <p:fltVal val="0"/>
                                              </p:val>
                                            </p:tav>
                                            <p:tav tm="100000">
                                              <p:val>
                                                <p:strVal val="#ppt_h"/>
                                              </p:val>
                                            </p:tav>
                                          </p:tavLst>
                                        </p:anim>
                                        <p:animEffect transition="in" filter="fade">
                                          <p:cBhvr>
                                            <p:cTn id="22" dur="700"/>
                                            <p:tgtEl>
                                              <p:spTgt spid="62"/>
                                            </p:tgtEl>
                                          </p:cBhvr>
                                        </p:animEffect>
                                      </p:childTnLst>
                                    </p:cTn>
                                  </p:par>
                                </p:childTnLst>
                              </p:cTn>
                            </p:par>
                            <p:par>
                              <p:cTn id="23" fill="hold">
                                <p:stCondLst>
                                  <p:cond delay="2400"/>
                                </p:stCondLst>
                                <p:childTnLst>
                                  <p:par>
                                    <p:cTn id="24" presetID="16" presetClass="entr" presetSubtype="21"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par>
                              <p:cTn id="27" fill="hold">
                                <p:stCondLst>
                                  <p:cond delay="29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3400"/>
                                </p:stCondLst>
                                <p:childTnLst>
                                  <p:par>
                                    <p:cTn id="34" presetID="53" presetClass="entr" presetSubtype="16" fill="hold" nodeType="afterEffect">
                                      <p:stCondLst>
                                        <p:cond delay="0"/>
                                      </p:stCondLst>
                                      <p:childTnLst>
                                        <p:set>
                                          <p:cBhvr>
                                            <p:cTn id="35" dur="1" fill="hold">
                                              <p:stCondLst>
                                                <p:cond delay="0"/>
                                              </p:stCondLst>
                                            </p:cTn>
                                            <p:tgtEl>
                                              <p:spTgt spid="103"/>
                                            </p:tgtEl>
                                            <p:attrNameLst>
                                              <p:attrName>style.visibility</p:attrName>
                                            </p:attrNameLst>
                                          </p:cBhvr>
                                          <p:to>
                                            <p:strVal val="visible"/>
                                          </p:to>
                                        </p:set>
                                        <p:anim calcmode="lin" valueType="num">
                                          <p:cBhvr>
                                            <p:cTn id="36" dur="500" fill="hold"/>
                                            <p:tgtEl>
                                              <p:spTgt spid="103"/>
                                            </p:tgtEl>
                                            <p:attrNameLst>
                                              <p:attrName>ppt_w</p:attrName>
                                            </p:attrNameLst>
                                          </p:cBhvr>
                                          <p:tavLst>
                                            <p:tav tm="0">
                                              <p:val>
                                                <p:fltVal val="0"/>
                                              </p:val>
                                            </p:tav>
                                            <p:tav tm="100000">
                                              <p:val>
                                                <p:strVal val="#ppt_w"/>
                                              </p:val>
                                            </p:tav>
                                          </p:tavLst>
                                        </p:anim>
                                        <p:anim calcmode="lin" valueType="num">
                                          <p:cBhvr>
                                            <p:cTn id="37" dur="500" fill="hold"/>
                                            <p:tgtEl>
                                              <p:spTgt spid="103"/>
                                            </p:tgtEl>
                                            <p:attrNameLst>
                                              <p:attrName>ppt_h</p:attrName>
                                            </p:attrNameLst>
                                          </p:cBhvr>
                                          <p:tavLst>
                                            <p:tav tm="0">
                                              <p:val>
                                                <p:fltVal val="0"/>
                                              </p:val>
                                            </p:tav>
                                            <p:tav tm="100000">
                                              <p:val>
                                                <p:strVal val="#ppt_h"/>
                                              </p:val>
                                            </p:tav>
                                          </p:tavLst>
                                        </p:anim>
                                        <p:animEffect transition="in" filter="fade">
                                          <p:cBhvr>
                                            <p:cTn id="38" dur="500"/>
                                            <p:tgtEl>
                                              <p:spTgt spid="103"/>
                                            </p:tgtEl>
                                          </p:cBhvr>
                                        </p:animEffect>
                                      </p:childTnLst>
                                    </p:cTn>
                                  </p:par>
                                </p:childTnLst>
                              </p:cTn>
                            </p:par>
                            <p:par>
                              <p:cTn id="39" fill="hold">
                                <p:stCondLst>
                                  <p:cond delay="3900"/>
                                </p:stCondLst>
                                <p:childTnLst>
                                  <p:par>
                                    <p:cTn id="40" presetID="53" presetClass="entr" presetSubtype="16"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animEffect transition="in" filter="fade">
                                          <p:cBhvr>
                                            <p:cTn id="44" dur="500"/>
                                            <p:tgtEl>
                                              <p:spTgt spid="111"/>
                                            </p:tgtEl>
                                          </p:cBhvr>
                                        </p:animEffect>
                                      </p:childTnLst>
                                    </p:cTn>
                                  </p:par>
                                </p:childTnLst>
                              </p:cTn>
                            </p:par>
                            <p:par>
                              <p:cTn id="45" fill="hold">
                                <p:stCondLst>
                                  <p:cond delay="44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4900"/>
                                </p:stCondLst>
                                <p:childTnLst>
                                  <p:par>
                                    <p:cTn id="52" presetID="53" presetClass="entr" presetSubtype="16"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500" fill="hold"/>
                                            <p:tgtEl>
                                              <p:spTgt spid="90"/>
                                            </p:tgtEl>
                                            <p:attrNameLst>
                                              <p:attrName>ppt_w</p:attrName>
                                            </p:attrNameLst>
                                          </p:cBhvr>
                                          <p:tavLst>
                                            <p:tav tm="0">
                                              <p:val>
                                                <p:fltVal val="0"/>
                                              </p:val>
                                            </p:tav>
                                            <p:tav tm="100000">
                                              <p:val>
                                                <p:strVal val="#ppt_w"/>
                                              </p:val>
                                            </p:tav>
                                          </p:tavLst>
                                        </p:anim>
                                        <p:anim calcmode="lin" valueType="num">
                                          <p:cBhvr>
                                            <p:cTn id="55" dur="500" fill="hold"/>
                                            <p:tgtEl>
                                              <p:spTgt spid="90"/>
                                            </p:tgtEl>
                                            <p:attrNameLst>
                                              <p:attrName>ppt_h</p:attrName>
                                            </p:attrNameLst>
                                          </p:cBhvr>
                                          <p:tavLst>
                                            <p:tav tm="0">
                                              <p:val>
                                                <p:fltVal val="0"/>
                                              </p:val>
                                            </p:tav>
                                            <p:tav tm="100000">
                                              <p:val>
                                                <p:strVal val="#ppt_h"/>
                                              </p:val>
                                            </p:tav>
                                          </p:tavLst>
                                        </p:anim>
                                        <p:animEffect transition="in" filter="fade">
                                          <p:cBhvr>
                                            <p:cTn id="56" dur="500"/>
                                            <p:tgtEl>
                                              <p:spTgt spid="90"/>
                                            </p:tgtEl>
                                          </p:cBhvr>
                                        </p:animEffect>
                                      </p:childTnLst>
                                    </p:cTn>
                                  </p:par>
                                </p:childTnLst>
                              </p:cTn>
                            </p:par>
                            <p:par>
                              <p:cTn id="57" fill="hold">
                                <p:stCondLst>
                                  <p:cond delay="5400"/>
                                </p:stCondLst>
                                <p:childTnLst>
                                  <p:par>
                                    <p:cTn id="58" presetID="53" presetClass="entr" presetSubtype="16" fill="hold" nodeType="afterEffect">
                                      <p:stCondLst>
                                        <p:cond delay="0"/>
                                      </p:stCondLst>
                                      <p:childTnLst>
                                        <p:set>
                                          <p:cBhvr>
                                            <p:cTn id="59" dur="1" fill="hold">
                                              <p:stCondLst>
                                                <p:cond delay="0"/>
                                              </p:stCondLst>
                                            </p:cTn>
                                            <p:tgtEl>
                                              <p:spTgt spid="127"/>
                                            </p:tgtEl>
                                            <p:attrNameLst>
                                              <p:attrName>style.visibility</p:attrName>
                                            </p:attrNameLst>
                                          </p:cBhvr>
                                          <p:to>
                                            <p:strVal val="visible"/>
                                          </p:to>
                                        </p:set>
                                        <p:anim calcmode="lin" valueType="num">
                                          <p:cBhvr>
                                            <p:cTn id="60" dur="500" fill="hold"/>
                                            <p:tgtEl>
                                              <p:spTgt spid="127"/>
                                            </p:tgtEl>
                                            <p:attrNameLst>
                                              <p:attrName>ppt_w</p:attrName>
                                            </p:attrNameLst>
                                          </p:cBhvr>
                                          <p:tavLst>
                                            <p:tav tm="0">
                                              <p:val>
                                                <p:fltVal val="0"/>
                                              </p:val>
                                            </p:tav>
                                            <p:tav tm="100000">
                                              <p:val>
                                                <p:strVal val="#ppt_w"/>
                                              </p:val>
                                            </p:tav>
                                          </p:tavLst>
                                        </p:anim>
                                        <p:anim calcmode="lin" valueType="num">
                                          <p:cBhvr>
                                            <p:cTn id="61" dur="500" fill="hold"/>
                                            <p:tgtEl>
                                              <p:spTgt spid="127"/>
                                            </p:tgtEl>
                                            <p:attrNameLst>
                                              <p:attrName>ppt_h</p:attrName>
                                            </p:attrNameLst>
                                          </p:cBhvr>
                                          <p:tavLst>
                                            <p:tav tm="0">
                                              <p:val>
                                                <p:fltVal val="0"/>
                                              </p:val>
                                            </p:tav>
                                            <p:tav tm="100000">
                                              <p:val>
                                                <p:strVal val="#ppt_h"/>
                                              </p:val>
                                            </p:tav>
                                          </p:tavLst>
                                        </p:anim>
                                        <p:animEffect transition="in" filter="fade">
                                          <p:cBhvr>
                                            <p:cTn id="62" dur="500"/>
                                            <p:tgtEl>
                                              <p:spTgt spid="127"/>
                                            </p:tgtEl>
                                          </p:cBhvr>
                                        </p:animEffect>
                                      </p:childTnLst>
                                    </p:cTn>
                                  </p:par>
                                  <p:par>
                                    <p:cTn id="63" presetID="22" presetClass="entr" presetSubtype="1" fill="hold" nodeType="withEffect">
                                      <p:stCondLst>
                                        <p:cond delay="500"/>
                                      </p:stCondLst>
                                      <p:childTnLst>
                                        <p:set>
                                          <p:cBhvr>
                                            <p:cTn id="64" dur="1" fill="hold">
                                              <p:stCondLst>
                                                <p:cond delay="0"/>
                                              </p:stCondLst>
                                            </p:cTn>
                                            <p:tgtEl>
                                              <p:spTgt spid="137"/>
                                            </p:tgtEl>
                                            <p:attrNameLst>
                                              <p:attrName>style.visibility</p:attrName>
                                            </p:attrNameLst>
                                          </p:cBhvr>
                                          <p:to>
                                            <p:strVal val="visible"/>
                                          </p:to>
                                        </p:set>
                                        <p:animEffect transition="in" filter="wipe(up)">
                                          <p:cBhvr>
                                            <p:cTn id="65" dur="500"/>
                                            <p:tgtEl>
                                              <p:spTgt spid="137"/>
                                            </p:tgtEl>
                                          </p:cBhvr>
                                        </p:animEffect>
                                      </p:childTnLst>
                                    </p:cTn>
                                  </p:par>
                                  <p:par>
                                    <p:cTn id="66" presetID="22" presetClass="entr" presetSubtype="1" fill="hold" nodeType="withEffect">
                                      <p:stCondLst>
                                        <p:cond delay="500"/>
                                      </p:stCondLst>
                                      <p:childTnLst>
                                        <p:set>
                                          <p:cBhvr>
                                            <p:cTn id="67" dur="1" fill="hold">
                                              <p:stCondLst>
                                                <p:cond delay="0"/>
                                              </p:stCondLst>
                                            </p:cTn>
                                            <p:tgtEl>
                                              <p:spTgt spid="140"/>
                                            </p:tgtEl>
                                            <p:attrNameLst>
                                              <p:attrName>style.visibility</p:attrName>
                                            </p:attrNameLst>
                                          </p:cBhvr>
                                          <p:to>
                                            <p:strVal val="visible"/>
                                          </p:to>
                                        </p:set>
                                        <p:animEffect transition="in" filter="wipe(up)">
                                          <p:cBhvr>
                                            <p:cTn id="68" dur="500"/>
                                            <p:tgtEl>
                                              <p:spTgt spid="140"/>
                                            </p:tgtEl>
                                          </p:cBhvr>
                                        </p:animEffect>
                                      </p:childTnLst>
                                    </p:cTn>
                                  </p:par>
                                  <p:par>
                                    <p:cTn id="69" presetID="22" presetClass="entr" presetSubtype="1" fill="hold" nodeType="withEffect">
                                      <p:stCondLst>
                                        <p:cond delay="500"/>
                                      </p:stCondLst>
                                      <p:childTnLst>
                                        <p:set>
                                          <p:cBhvr>
                                            <p:cTn id="70" dur="1" fill="hold">
                                              <p:stCondLst>
                                                <p:cond delay="0"/>
                                              </p:stCondLst>
                                            </p:cTn>
                                            <p:tgtEl>
                                              <p:spTgt spid="143"/>
                                            </p:tgtEl>
                                            <p:attrNameLst>
                                              <p:attrName>style.visibility</p:attrName>
                                            </p:attrNameLst>
                                          </p:cBhvr>
                                          <p:to>
                                            <p:strVal val="visible"/>
                                          </p:to>
                                        </p:set>
                                        <p:animEffect transition="in" filter="wipe(up)">
                                          <p:cBhvr>
                                            <p:cTn id="71" dur="500"/>
                                            <p:tgtEl>
                                              <p:spTgt spid="143"/>
                                            </p:tgtEl>
                                          </p:cBhvr>
                                        </p:animEffect>
                                      </p:childTnLst>
                                    </p:cTn>
                                  </p:par>
                                  <p:par>
                                    <p:cTn id="72" presetID="22" presetClass="entr" presetSubtype="1" fill="hold" nodeType="withEffect">
                                      <p:stCondLst>
                                        <p:cond delay="600"/>
                                      </p:stCondLst>
                                      <p:childTnLst>
                                        <p:set>
                                          <p:cBhvr>
                                            <p:cTn id="73" dur="1" fill="hold">
                                              <p:stCondLst>
                                                <p:cond delay="0"/>
                                              </p:stCondLst>
                                            </p:cTn>
                                            <p:tgtEl>
                                              <p:spTgt spid="146"/>
                                            </p:tgtEl>
                                            <p:attrNameLst>
                                              <p:attrName>style.visibility</p:attrName>
                                            </p:attrNameLst>
                                          </p:cBhvr>
                                          <p:to>
                                            <p:strVal val="visible"/>
                                          </p:to>
                                        </p:set>
                                        <p:animEffect transition="in" filter="wipe(up)">
                                          <p:cBhvr>
                                            <p:cTn id="74" dur="500"/>
                                            <p:tgtEl>
                                              <p:spTgt spid="146"/>
                                            </p:tgtEl>
                                          </p:cBhvr>
                                        </p:animEffect>
                                      </p:childTnLst>
                                    </p:cTn>
                                  </p:par>
                                  <p:par>
                                    <p:cTn id="75" presetID="22" presetClass="entr" presetSubtype="1" fill="hold" nodeType="withEffect">
                                      <p:stCondLst>
                                        <p:cond delay="600"/>
                                      </p:stCondLst>
                                      <p:childTnLst>
                                        <p:set>
                                          <p:cBhvr>
                                            <p:cTn id="76" dur="1" fill="hold">
                                              <p:stCondLst>
                                                <p:cond delay="0"/>
                                              </p:stCondLst>
                                            </p:cTn>
                                            <p:tgtEl>
                                              <p:spTgt spid="149"/>
                                            </p:tgtEl>
                                            <p:attrNameLst>
                                              <p:attrName>style.visibility</p:attrName>
                                            </p:attrNameLst>
                                          </p:cBhvr>
                                          <p:to>
                                            <p:strVal val="visible"/>
                                          </p:to>
                                        </p:set>
                                        <p:animEffect transition="in" filter="wipe(up)">
                                          <p:cBhvr>
                                            <p:cTn id="77" dur="500"/>
                                            <p:tgtEl>
                                              <p:spTgt spid="149"/>
                                            </p:tgtEl>
                                          </p:cBhvr>
                                        </p:animEffect>
                                      </p:childTnLst>
                                    </p:cTn>
                                  </p:par>
                                  <p:par>
                                    <p:cTn id="78" presetID="22" presetClass="entr" presetSubtype="1" fill="hold" nodeType="withEffect">
                                      <p:stCondLst>
                                        <p:cond delay="700"/>
                                      </p:stCondLst>
                                      <p:childTnLst>
                                        <p:set>
                                          <p:cBhvr>
                                            <p:cTn id="79" dur="1" fill="hold">
                                              <p:stCondLst>
                                                <p:cond delay="0"/>
                                              </p:stCondLst>
                                            </p:cTn>
                                            <p:tgtEl>
                                              <p:spTgt spid="152"/>
                                            </p:tgtEl>
                                            <p:attrNameLst>
                                              <p:attrName>style.visibility</p:attrName>
                                            </p:attrNameLst>
                                          </p:cBhvr>
                                          <p:to>
                                            <p:strVal val="visible"/>
                                          </p:to>
                                        </p:set>
                                        <p:animEffect transition="in" filter="wipe(up)">
                                          <p:cBhvr>
                                            <p:cTn id="80" dur="500"/>
                                            <p:tgtEl>
                                              <p:spTgt spid="152"/>
                                            </p:tgtEl>
                                          </p:cBhvr>
                                        </p:animEffect>
                                      </p:childTnLst>
                                    </p:cTn>
                                  </p:par>
                                </p:childTnLst>
                              </p:cTn>
                            </p:par>
                            <p:par>
                              <p:cTn id="81" fill="hold">
                                <p:stCondLst>
                                  <p:cond delay="6600"/>
                                </p:stCondLst>
                                <p:childTnLst>
                                  <p:par>
                                    <p:cTn id="82" presetID="10" presetClass="entr" presetSubtype="0" fill="hold" grpId="0" nodeType="afterEffect">
                                      <p:stCondLst>
                                        <p:cond delay="0"/>
                                      </p:stCondLst>
                                      <p:childTnLst>
                                        <p:set>
                                          <p:cBhvr>
                                            <p:cTn id="83" dur="1" fill="hold">
                                              <p:stCondLst>
                                                <p:cond delay="0"/>
                                              </p:stCondLst>
                                            </p:cTn>
                                            <p:tgtEl>
                                              <p:spTgt spid="155"/>
                                            </p:tgtEl>
                                            <p:attrNameLst>
                                              <p:attrName>style.visibility</p:attrName>
                                            </p:attrNameLst>
                                          </p:cBhvr>
                                          <p:to>
                                            <p:strVal val="visible"/>
                                          </p:to>
                                        </p:set>
                                        <p:animEffect transition="in" filter="fade">
                                          <p:cBhvr>
                                            <p:cTn id="84"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55" grpId="0"/>
          <p:bldP spid="156"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cBhvr additive="base">
                                            <p:cTn id="7" dur="1200" fill="hold"/>
                                            <p:tgtEl>
                                              <p:spTgt spid="157"/>
                                            </p:tgtEl>
                                            <p:attrNameLst>
                                              <p:attrName>ppt_x</p:attrName>
                                            </p:attrNameLst>
                                          </p:cBhvr>
                                          <p:tavLst>
                                            <p:tav tm="0">
                                              <p:val>
                                                <p:strVal val="0-#ppt_w/2"/>
                                              </p:val>
                                            </p:tav>
                                            <p:tav tm="100000">
                                              <p:val>
                                                <p:strVal val="#ppt_x"/>
                                              </p:val>
                                            </p:tav>
                                          </p:tavLst>
                                        </p:anim>
                                        <p:anim calcmode="lin" valueType="num">
                                          <p:cBhvr additive="base">
                                            <p:cTn id="8" dur="1200" fill="hold"/>
                                            <p:tgtEl>
                                              <p:spTgt spid="15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8"/>
                                            </p:tgtEl>
                                            <p:attrNameLst>
                                              <p:attrName>style.visibility</p:attrName>
                                            </p:attrNameLst>
                                          </p:cBhvr>
                                          <p:to>
                                            <p:strVal val="visible"/>
                                          </p:to>
                                        </p:set>
                                        <p:anim calcmode="lin" valueType="num">
                                          <p:cBhvr additive="base">
                                            <p:cTn id="11" dur="1200" fill="hold"/>
                                            <p:tgtEl>
                                              <p:spTgt spid="158"/>
                                            </p:tgtEl>
                                            <p:attrNameLst>
                                              <p:attrName>ppt_x</p:attrName>
                                            </p:attrNameLst>
                                          </p:cBhvr>
                                          <p:tavLst>
                                            <p:tav tm="0">
                                              <p:val>
                                                <p:strVal val="#ppt_x"/>
                                              </p:val>
                                            </p:tav>
                                            <p:tav tm="100000">
                                              <p:val>
                                                <p:strVal val="#ppt_x"/>
                                              </p:val>
                                            </p:tav>
                                          </p:tavLst>
                                        </p:anim>
                                        <p:anim calcmode="lin" valueType="num">
                                          <p:cBhvr additive="base">
                                            <p:cTn id="12" dur="1200" fill="hold"/>
                                            <p:tgtEl>
                                              <p:spTgt spid="15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6"/>
                                            </p:tgtEl>
                                            <p:attrNameLst>
                                              <p:attrName>style.visibility</p:attrName>
                                            </p:attrNameLst>
                                          </p:cBhvr>
                                          <p:to>
                                            <p:strVal val="visible"/>
                                          </p:to>
                                        </p:set>
                                        <p:animEffect transition="in" filter="wipe(left)">
                                          <p:cBhvr>
                                            <p:cTn id="16" dur="500"/>
                                            <p:tgtEl>
                                              <p:spTgt spid="156"/>
                                            </p:tgtEl>
                                          </p:cBhvr>
                                        </p:animEffect>
                                      </p:childTnLst>
                                    </p:cTn>
                                  </p:par>
                                </p:childTnLst>
                              </p:cTn>
                            </p:par>
                            <p:par>
                              <p:cTn id="17" fill="hold">
                                <p:stCondLst>
                                  <p:cond delay="1700"/>
                                </p:stCondLst>
                                <p:childTnLst>
                                  <p:par>
                                    <p:cTn id="18" presetID="53" presetClass="entr" presetSubtype="16"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700" fill="hold"/>
                                            <p:tgtEl>
                                              <p:spTgt spid="62"/>
                                            </p:tgtEl>
                                            <p:attrNameLst>
                                              <p:attrName>ppt_w</p:attrName>
                                            </p:attrNameLst>
                                          </p:cBhvr>
                                          <p:tavLst>
                                            <p:tav tm="0">
                                              <p:val>
                                                <p:fltVal val="0"/>
                                              </p:val>
                                            </p:tav>
                                            <p:tav tm="100000">
                                              <p:val>
                                                <p:strVal val="#ppt_w"/>
                                              </p:val>
                                            </p:tav>
                                          </p:tavLst>
                                        </p:anim>
                                        <p:anim calcmode="lin" valueType="num">
                                          <p:cBhvr>
                                            <p:cTn id="21" dur="700" fill="hold"/>
                                            <p:tgtEl>
                                              <p:spTgt spid="62"/>
                                            </p:tgtEl>
                                            <p:attrNameLst>
                                              <p:attrName>ppt_h</p:attrName>
                                            </p:attrNameLst>
                                          </p:cBhvr>
                                          <p:tavLst>
                                            <p:tav tm="0">
                                              <p:val>
                                                <p:fltVal val="0"/>
                                              </p:val>
                                            </p:tav>
                                            <p:tav tm="100000">
                                              <p:val>
                                                <p:strVal val="#ppt_h"/>
                                              </p:val>
                                            </p:tav>
                                          </p:tavLst>
                                        </p:anim>
                                        <p:animEffect transition="in" filter="fade">
                                          <p:cBhvr>
                                            <p:cTn id="22" dur="700"/>
                                            <p:tgtEl>
                                              <p:spTgt spid="62"/>
                                            </p:tgtEl>
                                          </p:cBhvr>
                                        </p:animEffect>
                                      </p:childTnLst>
                                    </p:cTn>
                                  </p:par>
                                </p:childTnLst>
                              </p:cTn>
                            </p:par>
                            <p:par>
                              <p:cTn id="23" fill="hold">
                                <p:stCondLst>
                                  <p:cond delay="2400"/>
                                </p:stCondLst>
                                <p:childTnLst>
                                  <p:par>
                                    <p:cTn id="24" presetID="16" presetClass="entr" presetSubtype="21"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par>
                              <p:cTn id="27" fill="hold">
                                <p:stCondLst>
                                  <p:cond delay="29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3400"/>
                                </p:stCondLst>
                                <p:childTnLst>
                                  <p:par>
                                    <p:cTn id="34" presetID="53" presetClass="entr" presetSubtype="16" fill="hold" nodeType="afterEffect">
                                      <p:stCondLst>
                                        <p:cond delay="0"/>
                                      </p:stCondLst>
                                      <p:childTnLst>
                                        <p:set>
                                          <p:cBhvr>
                                            <p:cTn id="35" dur="1" fill="hold">
                                              <p:stCondLst>
                                                <p:cond delay="0"/>
                                              </p:stCondLst>
                                            </p:cTn>
                                            <p:tgtEl>
                                              <p:spTgt spid="103"/>
                                            </p:tgtEl>
                                            <p:attrNameLst>
                                              <p:attrName>style.visibility</p:attrName>
                                            </p:attrNameLst>
                                          </p:cBhvr>
                                          <p:to>
                                            <p:strVal val="visible"/>
                                          </p:to>
                                        </p:set>
                                        <p:anim calcmode="lin" valueType="num">
                                          <p:cBhvr>
                                            <p:cTn id="36" dur="500" fill="hold"/>
                                            <p:tgtEl>
                                              <p:spTgt spid="103"/>
                                            </p:tgtEl>
                                            <p:attrNameLst>
                                              <p:attrName>ppt_w</p:attrName>
                                            </p:attrNameLst>
                                          </p:cBhvr>
                                          <p:tavLst>
                                            <p:tav tm="0">
                                              <p:val>
                                                <p:fltVal val="0"/>
                                              </p:val>
                                            </p:tav>
                                            <p:tav tm="100000">
                                              <p:val>
                                                <p:strVal val="#ppt_w"/>
                                              </p:val>
                                            </p:tav>
                                          </p:tavLst>
                                        </p:anim>
                                        <p:anim calcmode="lin" valueType="num">
                                          <p:cBhvr>
                                            <p:cTn id="37" dur="500" fill="hold"/>
                                            <p:tgtEl>
                                              <p:spTgt spid="103"/>
                                            </p:tgtEl>
                                            <p:attrNameLst>
                                              <p:attrName>ppt_h</p:attrName>
                                            </p:attrNameLst>
                                          </p:cBhvr>
                                          <p:tavLst>
                                            <p:tav tm="0">
                                              <p:val>
                                                <p:fltVal val="0"/>
                                              </p:val>
                                            </p:tav>
                                            <p:tav tm="100000">
                                              <p:val>
                                                <p:strVal val="#ppt_h"/>
                                              </p:val>
                                            </p:tav>
                                          </p:tavLst>
                                        </p:anim>
                                        <p:animEffect transition="in" filter="fade">
                                          <p:cBhvr>
                                            <p:cTn id="38" dur="500"/>
                                            <p:tgtEl>
                                              <p:spTgt spid="103"/>
                                            </p:tgtEl>
                                          </p:cBhvr>
                                        </p:animEffect>
                                      </p:childTnLst>
                                    </p:cTn>
                                  </p:par>
                                </p:childTnLst>
                              </p:cTn>
                            </p:par>
                            <p:par>
                              <p:cTn id="39" fill="hold">
                                <p:stCondLst>
                                  <p:cond delay="3900"/>
                                </p:stCondLst>
                                <p:childTnLst>
                                  <p:par>
                                    <p:cTn id="40" presetID="53" presetClass="entr" presetSubtype="16"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animEffect transition="in" filter="fade">
                                          <p:cBhvr>
                                            <p:cTn id="44" dur="500"/>
                                            <p:tgtEl>
                                              <p:spTgt spid="111"/>
                                            </p:tgtEl>
                                          </p:cBhvr>
                                        </p:animEffect>
                                      </p:childTnLst>
                                    </p:cTn>
                                  </p:par>
                                </p:childTnLst>
                              </p:cTn>
                            </p:par>
                            <p:par>
                              <p:cTn id="45" fill="hold">
                                <p:stCondLst>
                                  <p:cond delay="44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4900"/>
                                </p:stCondLst>
                                <p:childTnLst>
                                  <p:par>
                                    <p:cTn id="52" presetID="53" presetClass="entr" presetSubtype="16"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500" fill="hold"/>
                                            <p:tgtEl>
                                              <p:spTgt spid="90"/>
                                            </p:tgtEl>
                                            <p:attrNameLst>
                                              <p:attrName>ppt_w</p:attrName>
                                            </p:attrNameLst>
                                          </p:cBhvr>
                                          <p:tavLst>
                                            <p:tav tm="0">
                                              <p:val>
                                                <p:fltVal val="0"/>
                                              </p:val>
                                            </p:tav>
                                            <p:tav tm="100000">
                                              <p:val>
                                                <p:strVal val="#ppt_w"/>
                                              </p:val>
                                            </p:tav>
                                          </p:tavLst>
                                        </p:anim>
                                        <p:anim calcmode="lin" valueType="num">
                                          <p:cBhvr>
                                            <p:cTn id="55" dur="500" fill="hold"/>
                                            <p:tgtEl>
                                              <p:spTgt spid="90"/>
                                            </p:tgtEl>
                                            <p:attrNameLst>
                                              <p:attrName>ppt_h</p:attrName>
                                            </p:attrNameLst>
                                          </p:cBhvr>
                                          <p:tavLst>
                                            <p:tav tm="0">
                                              <p:val>
                                                <p:fltVal val="0"/>
                                              </p:val>
                                            </p:tav>
                                            <p:tav tm="100000">
                                              <p:val>
                                                <p:strVal val="#ppt_h"/>
                                              </p:val>
                                            </p:tav>
                                          </p:tavLst>
                                        </p:anim>
                                        <p:animEffect transition="in" filter="fade">
                                          <p:cBhvr>
                                            <p:cTn id="56" dur="500"/>
                                            <p:tgtEl>
                                              <p:spTgt spid="90"/>
                                            </p:tgtEl>
                                          </p:cBhvr>
                                        </p:animEffect>
                                      </p:childTnLst>
                                    </p:cTn>
                                  </p:par>
                                </p:childTnLst>
                              </p:cTn>
                            </p:par>
                            <p:par>
                              <p:cTn id="57" fill="hold">
                                <p:stCondLst>
                                  <p:cond delay="5400"/>
                                </p:stCondLst>
                                <p:childTnLst>
                                  <p:par>
                                    <p:cTn id="58" presetID="53" presetClass="entr" presetSubtype="16" fill="hold" nodeType="afterEffect">
                                      <p:stCondLst>
                                        <p:cond delay="0"/>
                                      </p:stCondLst>
                                      <p:childTnLst>
                                        <p:set>
                                          <p:cBhvr>
                                            <p:cTn id="59" dur="1" fill="hold">
                                              <p:stCondLst>
                                                <p:cond delay="0"/>
                                              </p:stCondLst>
                                            </p:cTn>
                                            <p:tgtEl>
                                              <p:spTgt spid="127"/>
                                            </p:tgtEl>
                                            <p:attrNameLst>
                                              <p:attrName>style.visibility</p:attrName>
                                            </p:attrNameLst>
                                          </p:cBhvr>
                                          <p:to>
                                            <p:strVal val="visible"/>
                                          </p:to>
                                        </p:set>
                                        <p:anim calcmode="lin" valueType="num">
                                          <p:cBhvr>
                                            <p:cTn id="60" dur="500" fill="hold"/>
                                            <p:tgtEl>
                                              <p:spTgt spid="127"/>
                                            </p:tgtEl>
                                            <p:attrNameLst>
                                              <p:attrName>ppt_w</p:attrName>
                                            </p:attrNameLst>
                                          </p:cBhvr>
                                          <p:tavLst>
                                            <p:tav tm="0">
                                              <p:val>
                                                <p:fltVal val="0"/>
                                              </p:val>
                                            </p:tav>
                                            <p:tav tm="100000">
                                              <p:val>
                                                <p:strVal val="#ppt_w"/>
                                              </p:val>
                                            </p:tav>
                                          </p:tavLst>
                                        </p:anim>
                                        <p:anim calcmode="lin" valueType="num">
                                          <p:cBhvr>
                                            <p:cTn id="61" dur="500" fill="hold"/>
                                            <p:tgtEl>
                                              <p:spTgt spid="127"/>
                                            </p:tgtEl>
                                            <p:attrNameLst>
                                              <p:attrName>ppt_h</p:attrName>
                                            </p:attrNameLst>
                                          </p:cBhvr>
                                          <p:tavLst>
                                            <p:tav tm="0">
                                              <p:val>
                                                <p:fltVal val="0"/>
                                              </p:val>
                                            </p:tav>
                                            <p:tav tm="100000">
                                              <p:val>
                                                <p:strVal val="#ppt_h"/>
                                              </p:val>
                                            </p:tav>
                                          </p:tavLst>
                                        </p:anim>
                                        <p:animEffect transition="in" filter="fade">
                                          <p:cBhvr>
                                            <p:cTn id="62" dur="500"/>
                                            <p:tgtEl>
                                              <p:spTgt spid="127"/>
                                            </p:tgtEl>
                                          </p:cBhvr>
                                        </p:animEffect>
                                      </p:childTnLst>
                                    </p:cTn>
                                  </p:par>
                                  <p:par>
                                    <p:cTn id="63" presetID="22" presetClass="entr" presetSubtype="1" fill="hold" nodeType="withEffect">
                                      <p:stCondLst>
                                        <p:cond delay="500"/>
                                      </p:stCondLst>
                                      <p:childTnLst>
                                        <p:set>
                                          <p:cBhvr>
                                            <p:cTn id="64" dur="1" fill="hold">
                                              <p:stCondLst>
                                                <p:cond delay="0"/>
                                              </p:stCondLst>
                                            </p:cTn>
                                            <p:tgtEl>
                                              <p:spTgt spid="137"/>
                                            </p:tgtEl>
                                            <p:attrNameLst>
                                              <p:attrName>style.visibility</p:attrName>
                                            </p:attrNameLst>
                                          </p:cBhvr>
                                          <p:to>
                                            <p:strVal val="visible"/>
                                          </p:to>
                                        </p:set>
                                        <p:animEffect transition="in" filter="wipe(up)">
                                          <p:cBhvr>
                                            <p:cTn id="65" dur="500"/>
                                            <p:tgtEl>
                                              <p:spTgt spid="137"/>
                                            </p:tgtEl>
                                          </p:cBhvr>
                                        </p:animEffect>
                                      </p:childTnLst>
                                    </p:cTn>
                                  </p:par>
                                  <p:par>
                                    <p:cTn id="66" presetID="22" presetClass="entr" presetSubtype="1" fill="hold" nodeType="withEffect">
                                      <p:stCondLst>
                                        <p:cond delay="500"/>
                                      </p:stCondLst>
                                      <p:childTnLst>
                                        <p:set>
                                          <p:cBhvr>
                                            <p:cTn id="67" dur="1" fill="hold">
                                              <p:stCondLst>
                                                <p:cond delay="0"/>
                                              </p:stCondLst>
                                            </p:cTn>
                                            <p:tgtEl>
                                              <p:spTgt spid="140"/>
                                            </p:tgtEl>
                                            <p:attrNameLst>
                                              <p:attrName>style.visibility</p:attrName>
                                            </p:attrNameLst>
                                          </p:cBhvr>
                                          <p:to>
                                            <p:strVal val="visible"/>
                                          </p:to>
                                        </p:set>
                                        <p:animEffect transition="in" filter="wipe(up)">
                                          <p:cBhvr>
                                            <p:cTn id="68" dur="500"/>
                                            <p:tgtEl>
                                              <p:spTgt spid="140"/>
                                            </p:tgtEl>
                                          </p:cBhvr>
                                        </p:animEffect>
                                      </p:childTnLst>
                                    </p:cTn>
                                  </p:par>
                                  <p:par>
                                    <p:cTn id="69" presetID="22" presetClass="entr" presetSubtype="1" fill="hold" nodeType="withEffect">
                                      <p:stCondLst>
                                        <p:cond delay="500"/>
                                      </p:stCondLst>
                                      <p:childTnLst>
                                        <p:set>
                                          <p:cBhvr>
                                            <p:cTn id="70" dur="1" fill="hold">
                                              <p:stCondLst>
                                                <p:cond delay="0"/>
                                              </p:stCondLst>
                                            </p:cTn>
                                            <p:tgtEl>
                                              <p:spTgt spid="143"/>
                                            </p:tgtEl>
                                            <p:attrNameLst>
                                              <p:attrName>style.visibility</p:attrName>
                                            </p:attrNameLst>
                                          </p:cBhvr>
                                          <p:to>
                                            <p:strVal val="visible"/>
                                          </p:to>
                                        </p:set>
                                        <p:animEffect transition="in" filter="wipe(up)">
                                          <p:cBhvr>
                                            <p:cTn id="71" dur="500"/>
                                            <p:tgtEl>
                                              <p:spTgt spid="143"/>
                                            </p:tgtEl>
                                          </p:cBhvr>
                                        </p:animEffect>
                                      </p:childTnLst>
                                    </p:cTn>
                                  </p:par>
                                  <p:par>
                                    <p:cTn id="72" presetID="22" presetClass="entr" presetSubtype="1" fill="hold" nodeType="withEffect">
                                      <p:stCondLst>
                                        <p:cond delay="600"/>
                                      </p:stCondLst>
                                      <p:childTnLst>
                                        <p:set>
                                          <p:cBhvr>
                                            <p:cTn id="73" dur="1" fill="hold">
                                              <p:stCondLst>
                                                <p:cond delay="0"/>
                                              </p:stCondLst>
                                            </p:cTn>
                                            <p:tgtEl>
                                              <p:spTgt spid="146"/>
                                            </p:tgtEl>
                                            <p:attrNameLst>
                                              <p:attrName>style.visibility</p:attrName>
                                            </p:attrNameLst>
                                          </p:cBhvr>
                                          <p:to>
                                            <p:strVal val="visible"/>
                                          </p:to>
                                        </p:set>
                                        <p:animEffect transition="in" filter="wipe(up)">
                                          <p:cBhvr>
                                            <p:cTn id="74" dur="500"/>
                                            <p:tgtEl>
                                              <p:spTgt spid="146"/>
                                            </p:tgtEl>
                                          </p:cBhvr>
                                        </p:animEffect>
                                      </p:childTnLst>
                                    </p:cTn>
                                  </p:par>
                                  <p:par>
                                    <p:cTn id="75" presetID="22" presetClass="entr" presetSubtype="1" fill="hold" nodeType="withEffect">
                                      <p:stCondLst>
                                        <p:cond delay="600"/>
                                      </p:stCondLst>
                                      <p:childTnLst>
                                        <p:set>
                                          <p:cBhvr>
                                            <p:cTn id="76" dur="1" fill="hold">
                                              <p:stCondLst>
                                                <p:cond delay="0"/>
                                              </p:stCondLst>
                                            </p:cTn>
                                            <p:tgtEl>
                                              <p:spTgt spid="149"/>
                                            </p:tgtEl>
                                            <p:attrNameLst>
                                              <p:attrName>style.visibility</p:attrName>
                                            </p:attrNameLst>
                                          </p:cBhvr>
                                          <p:to>
                                            <p:strVal val="visible"/>
                                          </p:to>
                                        </p:set>
                                        <p:animEffect transition="in" filter="wipe(up)">
                                          <p:cBhvr>
                                            <p:cTn id="77" dur="500"/>
                                            <p:tgtEl>
                                              <p:spTgt spid="149"/>
                                            </p:tgtEl>
                                          </p:cBhvr>
                                        </p:animEffect>
                                      </p:childTnLst>
                                    </p:cTn>
                                  </p:par>
                                  <p:par>
                                    <p:cTn id="78" presetID="22" presetClass="entr" presetSubtype="1" fill="hold" nodeType="withEffect">
                                      <p:stCondLst>
                                        <p:cond delay="700"/>
                                      </p:stCondLst>
                                      <p:childTnLst>
                                        <p:set>
                                          <p:cBhvr>
                                            <p:cTn id="79" dur="1" fill="hold">
                                              <p:stCondLst>
                                                <p:cond delay="0"/>
                                              </p:stCondLst>
                                            </p:cTn>
                                            <p:tgtEl>
                                              <p:spTgt spid="152"/>
                                            </p:tgtEl>
                                            <p:attrNameLst>
                                              <p:attrName>style.visibility</p:attrName>
                                            </p:attrNameLst>
                                          </p:cBhvr>
                                          <p:to>
                                            <p:strVal val="visible"/>
                                          </p:to>
                                        </p:set>
                                        <p:animEffect transition="in" filter="wipe(up)">
                                          <p:cBhvr>
                                            <p:cTn id="80" dur="500"/>
                                            <p:tgtEl>
                                              <p:spTgt spid="152"/>
                                            </p:tgtEl>
                                          </p:cBhvr>
                                        </p:animEffect>
                                      </p:childTnLst>
                                    </p:cTn>
                                  </p:par>
                                </p:childTnLst>
                              </p:cTn>
                            </p:par>
                            <p:par>
                              <p:cTn id="81" fill="hold">
                                <p:stCondLst>
                                  <p:cond delay="6600"/>
                                </p:stCondLst>
                                <p:childTnLst>
                                  <p:par>
                                    <p:cTn id="82" presetID="10" presetClass="entr" presetSubtype="0" fill="hold" grpId="0" nodeType="afterEffect">
                                      <p:stCondLst>
                                        <p:cond delay="0"/>
                                      </p:stCondLst>
                                      <p:childTnLst>
                                        <p:set>
                                          <p:cBhvr>
                                            <p:cTn id="83" dur="1" fill="hold">
                                              <p:stCondLst>
                                                <p:cond delay="0"/>
                                              </p:stCondLst>
                                            </p:cTn>
                                            <p:tgtEl>
                                              <p:spTgt spid="155"/>
                                            </p:tgtEl>
                                            <p:attrNameLst>
                                              <p:attrName>style.visibility</p:attrName>
                                            </p:attrNameLst>
                                          </p:cBhvr>
                                          <p:to>
                                            <p:strVal val="visible"/>
                                          </p:to>
                                        </p:set>
                                        <p:animEffect transition="in" filter="fade">
                                          <p:cBhvr>
                                            <p:cTn id="84"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55" grpId="0"/>
          <p:bldP spid="156" grpId="0"/>
          <p:bldP spid="2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smtClean="0">
                <a:solidFill>
                  <a:srgbClr val="EA5E66"/>
                </a:solidFill>
                <a:latin typeface="Arial"/>
                <a:ea typeface="微软雅黑"/>
              </a:rPr>
              <a:t>教学</a:t>
            </a:r>
            <a:r>
              <a:rPr lang="zh-CN" altLang="en-US" sz="8000" kern="0" dirty="0">
                <a:solidFill>
                  <a:srgbClr val="EA5E66"/>
                </a:solidFill>
                <a:latin typeface="Arial"/>
                <a:ea typeface="微软雅黑"/>
              </a:rPr>
              <a:t>过程</a:t>
            </a: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smtClean="0">
                <a:solidFill>
                  <a:schemeClr val="tx1"/>
                </a:solidFill>
                <a:latin typeface="Arial"/>
                <a:ea typeface="微软雅黑"/>
              </a:rPr>
              <a:t>Teaching Design</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a:t>
            </a:r>
            <a:r>
              <a:rPr lang="en-US" altLang="zh-CN" sz="2400" dirty="0" smtClean="0">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grpSp>
        <p:nvGrpSpPr>
          <p:cNvPr id="51" name="组合 50"/>
          <p:cNvGrpSpPr/>
          <p:nvPr/>
        </p:nvGrpSpPr>
        <p:grpSpPr>
          <a:xfrm>
            <a:off x="2350790" y="2367417"/>
            <a:ext cx="1477153" cy="1477701"/>
            <a:chOff x="5699322" y="3963624"/>
            <a:chExt cx="132182" cy="132201"/>
          </a:xfrm>
          <a:solidFill>
            <a:srgbClr val="EA5E66"/>
          </a:solidFill>
        </p:grpSpPr>
        <p:sp>
          <p:nvSpPr>
            <p:cNvPr id="52"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rgbClr val="EA5E66"/>
                </a:solidFill>
                <a:latin typeface="微软雅黑" pitchFamily="34" charset="-122"/>
                <a:ea typeface="微软雅黑" pitchFamily="34" charset="-122"/>
              </a:endParaRPr>
            </a:p>
          </p:txBody>
        </p:sp>
        <p:sp>
          <p:nvSpPr>
            <p:cNvPr id="53"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rgbClr val="EA5E66"/>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64533879"/>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38" name="组合 37"/>
          <p:cNvGrpSpPr/>
          <p:nvPr/>
        </p:nvGrpSpPr>
        <p:grpSpPr>
          <a:xfrm>
            <a:off x="1624843" y="2597123"/>
            <a:ext cx="9280624" cy="2399710"/>
            <a:chOff x="1260022" y="2163164"/>
            <a:chExt cx="6960165" cy="1748634"/>
          </a:xfrm>
          <a:noFill/>
          <a:effectLst>
            <a:outerShdw blurRad="76200" dist="38100" dir="5400000" algn="t" rotWithShape="0">
              <a:prstClr val="black">
                <a:alpha val="28000"/>
              </a:prstClr>
            </a:outerShdw>
          </a:effectLst>
        </p:grpSpPr>
        <p:sp>
          <p:nvSpPr>
            <p:cNvPr id="39"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sp>
          <p:nvSpPr>
            <p:cNvPr id="40"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sp>
          <p:nvSpPr>
            <p:cNvPr id="41"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sp>
          <p:nvSpPr>
            <p:cNvPr id="42"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grpSp>
      <p:grpSp>
        <p:nvGrpSpPr>
          <p:cNvPr id="43" name="组合 42"/>
          <p:cNvGrpSpPr/>
          <p:nvPr/>
        </p:nvGrpSpPr>
        <p:grpSpPr>
          <a:xfrm>
            <a:off x="1689029" y="1701602"/>
            <a:ext cx="2226148" cy="1155891"/>
            <a:chOff x="6084168" y="1205115"/>
            <a:chExt cx="1669538" cy="842282"/>
          </a:xfrm>
        </p:grpSpPr>
        <p:sp>
          <p:nvSpPr>
            <p:cNvPr id="44" name="TextBox 43"/>
            <p:cNvSpPr txBox="1"/>
            <p:nvPr/>
          </p:nvSpPr>
          <p:spPr>
            <a:xfrm>
              <a:off x="6084168" y="1514664"/>
              <a:ext cx="1669538" cy="532733"/>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45" name="TextBox 44"/>
            <p:cNvSpPr txBox="1"/>
            <p:nvPr/>
          </p:nvSpPr>
          <p:spPr>
            <a:xfrm>
              <a:off x="6418456" y="1205115"/>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46" name="组合 45"/>
          <p:cNvGrpSpPr/>
          <p:nvPr/>
        </p:nvGrpSpPr>
        <p:grpSpPr>
          <a:xfrm>
            <a:off x="4019903" y="4941962"/>
            <a:ext cx="2226148" cy="1129145"/>
            <a:chOff x="6084168" y="1248186"/>
            <a:chExt cx="1669538" cy="822793"/>
          </a:xfrm>
        </p:grpSpPr>
        <p:sp>
          <p:nvSpPr>
            <p:cNvPr id="47" name="TextBox 46"/>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48" name="TextBox 47"/>
            <p:cNvSpPr txBox="1"/>
            <p:nvPr/>
          </p:nvSpPr>
          <p:spPr>
            <a:xfrm>
              <a:off x="6419215" y="1248186"/>
              <a:ext cx="1221362" cy="296787"/>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49" name="组合 48"/>
          <p:cNvGrpSpPr/>
          <p:nvPr/>
        </p:nvGrpSpPr>
        <p:grpSpPr>
          <a:xfrm>
            <a:off x="6265152" y="1701603"/>
            <a:ext cx="2226148" cy="1188252"/>
            <a:chOff x="6084168" y="1205116"/>
            <a:chExt cx="1669538" cy="865863"/>
          </a:xfrm>
        </p:grpSpPr>
        <p:sp>
          <p:nvSpPr>
            <p:cNvPr id="50" name="TextBox 49"/>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51" name="TextBox 50"/>
            <p:cNvSpPr txBox="1"/>
            <p:nvPr/>
          </p:nvSpPr>
          <p:spPr>
            <a:xfrm>
              <a:off x="6460704" y="1205116"/>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52" name="组合 51"/>
          <p:cNvGrpSpPr/>
          <p:nvPr/>
        </p:nvGrpSpPr>
        <p:grpSpPr>
          <a:xfrm>
            <a:off x="8683115" y="4894710"/>
            <a:ext cx="2226148" cy="1176399"/>
            <a:chOff x="6084168" y="1213753"/>
            <a:chExt cx="1669538" cy="857225"/>
          </a:xfrm>
        </p:grpSpPr>
        <p:sp>
          <p:nvSpPr>
            <p:cNvPr id="53" name="TextBox 52"/>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54" name="TextBox 53"/>
            <p:cNvSpPr txBox="1"/>
            <p:nvPr/>
          </p:nvSpPr>
          <p:spPr>
            <a:xfrm>
              <a:off x="6429431" y="1213753"/>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55" name="组合 54"/>
          <p:cNvGrpSpPr/>
          <p:nvPr/>
        </p:nvGrpSpPr>
        <p:grpSpPr>
          <a:xfrm>
            <a:off x="2021966" y="2998279"/>
            <a:ext cx="1608865" cy="1609190"/>
            <a:chOff x="2201071" y="3406041"/>
            <a:chExt cx="1805286" cy="1805938"/>
          </a:xfrm>
        </p:grpSpPr>
        <p:grpSp>
          <p:nvGrpSpPr>
            <p:cNvPr id="56" name="组合 55"/>
            <p:cNvGrpSpPr/>
            <p:nvPr/>
          </p:nvGrpSpPr>
          <p:grpSpPr>
            <a:xfrm>
              <a:off x="2201071" y="3406041"/>
              <a:ext cx="1805286" cy="1805938"/>
              <a:chOff x="4345444" y="2542859"/>
              <a:chExt cx="1810550" cy="1811205"/>
            </a:xfrm>
          </p:grpSpPr>
          <p:grpSp>
            <p:nvGrpSpPr>
              <p:cNvPr id="58" name="组合 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0" name="同心圆 5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61" name="椭圆 6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59" name="椭圆 58"/>
              <p:cNvSpPr/>
              <p:nvPr/>
            </p:nvSpPr>
            <p:spPr>
              <a:xfrm>
                <a:off x="4565570" y="2763062"/>
                <a:ext cx="1370298" cy="1370793"/>
              </a:xfrm>
              <a:prstGeom prst="ellipse">
                <a:avLst/>
              </a:prstGeom>
              <a:solidFill>
                <a:srgbClr val="EA61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57" name="TextBox 56"/>
            <p:cNvSpPr txBox="1"/>
            <p:nvPr/>
          </p:nvSpPr>
          <p:spPr>
            <a:xfrm>
              <a:off x="2694008"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grpSp>
        <p:nvGrpSpPr>
          <p:cNvPr id="62" name="组合 61"/>
          <p:cNvGrpSpPr/>
          <p:nvPr/>
        </p:nvGrpSpPr>
        <p:grpSpPr>
          <a:xfrm>
            <a:off x="6639425" y="2998279"/>
            <a:ext cx="1608865" cy="1609190"/>
            <a:chOff x="7382260" y="3406041"/>
            <a:chExt cx="1805286" cy="1805938"/>
          </a:xfrm>
        </p:grpSpPr>
        <p:grpSp>
          <p:nvGrpSpPr>
            <p:cNvPr id="63" name="组合 62"/>
            <p:cNvGrpSpPr/>
            <p:nvPr/>
          </p:nvGrpSpPr>
          <p:grpSpPr>
            <a:xfrm>
              <a:off x="7382260" y="3406041"/>
              <a:ext cx="1805286" cy="1805938"/>
              <a:chOff x="4345444" y="2542859"/>
              <a:chExt cx="1810550" cy="1811205"/>
            </a:xfrm>
          </p:grpSpPr>
          <p:grpSp>
            <p:nvGrpSpPr>
              <p:cNvPr id="65" name="组合 6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7" name="同心圆 6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68" name="椭圆 6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66" name="椭圆 65"/>
              <p:cNvSpPr/>
              <p:nvPr/>
            </p:nvSpPr>
            <p:spPr>
              <a:xfrm>
                <a:off x="4565570" y="2763062"/>
                <a:ext cx="1370298" cy="1370793"/>
              </a:xfrm>
              <a:prstGeom prst="ellipse">
                <a:avLst/>
              </a:prstGeom>
              <a:solidFill>
                <a:srgbClr val="EA5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64" name="TextBox 63"/>
            <p:cNvSpPr txBox="1"/>
            <p:nvPr/>
          </p:nvSpPr>
          <p:spPr>
            <a:xfrm>
              <a:off x="7875197"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grpSp>
        <p:nvGrpSpPr>
          <p:cNvPr id="69" name="组合 68"/>
          <p:cNvGrpSpPr/>
          <p:nvPr/>
        </p:nvGrpSpPr>
        <p:grpSpPr>
          <a:xfrm>
            <a:off x="4348006" y="2998279"/>
            <a:ext cx="1608865" cy="1609190"/>
            <a:chOff x="4811090" y="3406041"/>
            <a:chExt cx="1805286" cy="1805938"/>
          </a:xfrm>
        </p:grpSpPr>
        <p:grpSp>
          <p:nvGrpSpPr>
            <p:cNvPr id="70" name="组合 69"/>
            <p:cNvGrpSpPr/>
            <p:nvPr/>
          </p:nvGrpSpPr>
          <p:grpSpPr>
            <a:xfrm>
              <a:off x="4811090" y="3406041"/>
              <a:ext cx="1805286" cy="1805938"/>
              <a:chOff x="4345444" y="2542859"/>
              <a:chExt cx="1810550" cy="1811205"/>
            </a:xfrm>
          </p:grpSpPr>
          <p:grpSp>
            <p:nvGrpSpPr>
              <p:cNvPr id="72" name="组合 7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4" name="同心圆 7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75" name="椭圆 7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73" name="椭圆 72"/>
              <p:cNvSpPr/>
              <p:nvPr/>
            </p:nvSpPr>
            <p:spPr>
              <a:xfrm>
                <a:off x="4565570" y="2763062"/>
                <a:ext cx="1370298" cy="1370793"/>
              </a:xfrm>
              <a:prstGeom prst="ellipse">
                <a:avLst/>
              </a:prstGeom>
              <a:solidFill>
                <a:srgbClr val="F69F1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71" name="TextBox 70"/>
            <p:cNvSpPr txBox="1"/>
            <p:nvPr/>
          </p:nvSpPr>
          <p:spPr>
            <a:xfrm>
              <a:off x="5304027"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grpSp>
        <p:nvGrpSpPr>
          <p:cNvPr id="76" name="组合 75"/>
          <p:cNvGrpSpPr/>
          <p:nvPr/>
        </p:nvGrpSpPr>
        <p:grpSpPr>
          <a:xfrm>
            <a:off x="8940956" y="2998279"/>
            <a:ext cx="1608865" cy="1609190"/>
            <a:chOff x="9964778" y="3406041"/>
            <a:chExt cx="1805286" cy="1805938"/>
          </a:xfrm>
        </p:grpSpPr>
        <p:grpSp>
          <p:nvGrpSpPr>
            <p:cNvPr id="77" name="组合 76"/>
            <p:cNvGrpSpPr/>
            <p:nvPr/>
          </p:nvGrpSpPr>
          <p:grpSpPr>
            <a:xfrm>
              <a:off x="9964778" y="3406041"/>
              <a:ext cx="1805286" cy="1805938"/>
              <a:chOff x="4345444" y="2542859"/>
              <a:chExt cx="1810550" cy="1811205"/>
            </a:xfrm>
          </p:grpSpPr>
          <p:grpSp>
            <p:nvGrpSpPr>
              <p:cNvPr id="79" name="组合 7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1" name="同心圆 8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82" name="椭圆 8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80" name="椭圆 79"/>
              <p:cNvSpPr/>
              <p:nvPr/>
            </p:nvSpPr>
            <p:spPr>
              <a:xfrm>
                <a:off x="4565570" y="2763062"/>
                <a:ext cx="1370298" cy="1370793"/>
              </a:xfrm>
              <a:prstGeom prst="ellipse">
                <a:avLst/>
              </a:prstGeom>
              <a:solidFill>
                <a:srgbClr val="0099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78" name="TextBox 77"/>
            <p:cNvSpPr txBox="1"/>
            <p:nvPr/>
          </p:nvSpPr>
          <p:spPr>
            <a:xfrm>
              <a:off x="10457715"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sp>
        <p:nvSpPr>
          <p:cNvPr id="83" name="TextBox 82"/>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84"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85"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86" name="椭圆 85"/>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88" name="椭圆 87"/>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88"/>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90" name="椭圆 89"/>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004740284"/>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14:bounceEnd="50000">
                                          <p:cBhvr additive="base">
                                            <p:cTn id="7" dur="1200" fill="hold"/>
                                            <p:tgtEl>
                                              <p:spTgt spid="84"/>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8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14:bounceEnd="50000">
                                          <p:cBhvr additive="base">
                                            <p:cTn id="11" dur="1200" fill="hold"/>
                                            <p:tgtEl>
                                              <p:spTgt spid="85"/>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8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left)">
                                          <p:cBhvr>
                                            <p:cTn id="16" dur="500"/>
                                            <p:tgtEl>
                                              <p:spTgt spid="8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500"/>
                                            <p:tgtEl>
                                              <p:spTgt spid="86"/>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7"/>
                                            </p:tgtEl>
                                            <p:attrNameLst>
                                              <p:attrName>style.visibility</p:attrName>
                                            </p:attrNameLst>
                                          </p:cBhvr>
                                          <p:to>
                                            <p:strVal val="visible"/>
                                          </p:to>
                                        </p:set>
                                        <p:animEffect transition="in" filter="wipe(left)">
                                          <p:cBhvr>
                                            <p:cTn id="23" dur="500"/>
                                            <p:tgtEl>
                                              <p:spTgt spid="87"/>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left)">
                                          <p:cBhvr>
                                            <p:cTn id="37" dur="500"/>
                                            <p:tgtEl>
                                              <p:spTgt spid="9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87"/>
                                            </p:tgtEl>
                                            <p:attrNameLst>
                                              <p:attrName>style.color</p:attrName>
                                            </p:attrNameLst>
                                          </p:cBhvr>
                                          <p:to>
                                            <p:clrVal>
                                              <a:srgbClr val="EA5E66"/>
                                            </p:clrVal>
                                          </p:to>
                                        </p:set>
                                        <p:set>
                                          <p:cBhvr>
                                            <p:cTn id="41" dur="1000" fill="hold"/>
                                            <p:tgtEl>
                                              <p:spTgt spid="87"/>
                                            </p:tgtEl>
                                            <p:attrNameLst>
                                              <p:attrName>fillcolor</p:attrName>
                                            </p:attrNameLst>
                                          </p:cBhvr>
                                          <p:to>
                                            <p:clrVal>
                                              <a:srgbClr val="EA5E66"/>
                                            </p:clrVal>
                                          </p:to>
                                        </p:set>
                                        <p:set>
                                          <p:cBhvr>
                                            <p:cTn id="42" dur="1000" fill="hold"/>
                                            <p:tgtEl>
                                              <p:spTgt spid="8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482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1000"/>
                                            <p:tgtEl>
                                              <p:spTgt spid="38"/>
                                            </p:tgtEl>
                                          </p:cBhvr>
                                        </p:animEffect>
                                      </p:childTnLst>
                                    </p:cTn>
                                  </p:par>
                                </p:childTnLst>
                              </p:cTn>
                            </p:par>
                            <p:par>
                              <p:cTn id="51" fill="hold">
                                <p:stCondLst>
                                  <p:cond delay="5820"/>
                                </p:stCondLst>
                                <p:childTnLst>
                                  <p:par>
                                    <p:cTn id="52" presetID="2" presetClass="entr" presetSubtype="12" accel="58000" fill="hold" nodeType="afterEffect" p14:presetBounceEnd="58000">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14:bounceEnd="58000">
                                          <p:cBhvr additive="base">
                                            <p:cTn id="54" dur="2000" fill="hold"/>
                                            <p:tgtEl>
                                              <p:spTgt spid="55"/>
                                            </p:tgtEl>
                                            <p:attrNameLst>
                                              <p:attrName>ppt_x</p:attrName>
                                            </p:attrNameLst>
                                          </p:cBhvr>
                                          <p:tavLst>
                                            <p:tav tm="0">
                                              <p:val>
                                                <p:strVal val="0-#ppt_w/2"/>
                                              </p:val>
                                            </p:tav>
                                            <p:tav tm="100000">
                                              <p:val>
                                                <p:strVal val="#ppt_x"/>
                                              </p:val>
                                            </p:tav>
                                          </p:tavLst>
                                        </p:anim>
                                        <p:anim calcmode="lin" valueType="num" p14:bounceEnd="58000">
                                          <p:cBhvr additive="base">
                                            <p:cTn id="55" dur="20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3" accel="58000" fill="hold" nodeType="withEffect" p14:presetBounceEnd="58000">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14:bounceEnd="58000">
                                          <p:cBhvr additive="base">
                                            <p:cTn id="58" dur="20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59" dur="2000" fill="hold"/>
                                            <p:tgtEl>
                                              <p:spTgt spid="69"/>
                                            </p:tgtEl>
                                            <p:attrNameLst>
                                              <p:attrName>ppt_y</p:attrName>
                                            </p:attrNameLst>
                                          </p:cBhvr>
                                          <p:tavLst>
                                            <p:tav tm="0">
                                              <p:val>
                                                <p:strVal val="0-#ppt_h/2"/>
                                              </p:val>
                                            </p:tav>
                                            <p:tav tm="100000">
                                              <p:val>
                                                <p:strVal val="#ppt_y"/>
                                              </p:val>
                                            </p:tav>
                                          </p:tavLst>
                                        </p:anim>
                                      </p:childTnLst>
                                    </p:cTn>
                                  </p:par>
                                  <p:par>
                                    <p:cTn id="60" presetID="2" presetClass="entr" presetSubtype="12" accel="58000" fill="hold" nodeType="withEffect" p14:presetBounceEnd="58000">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14:bounceEnd="58000">
                                          <p:cBhvr additive="base">
                                            <p:cTn id="62" dur="2000" fill="hold"/>
                                            <p:tgtEl>
                                              <p:spTgt spid="62"/>
                                            </p:tgtEl>
                                            <p:attrNameLst>
                                              <p:attrName>ppt_x</p:attrName>
                                            </p:attrNameLst>
                                          </p:cBhvr>
                                          <p:tavLst>
                                            <p:tav tm="0">
                                              <p:val>
                                                <p:strVal val="0-#ppt_w/2"/>
                                              </p:val>
                                            </p:tav>
                                            <p:tav tm="100000">
                                              <p:val>
                                                <p:strVal val="#ppt_x"/>
                                              </p:val>
                                            </p:tav>
                                          </p:tavLst>
                                        </p:anim>
                                        <p:anim calcmode="lin" valueType="num" p14:bounceEnd="58000">
                                          <p:cBhvr additive="base">
                                            <p:cTn id="63" dur="2000" fill="hold"/>
                                            <p:tgtEl>
                                              <p:spTgt spid="62"/>
                                            </p:tgtEl>
                                            <p:attrNameLst>
                                              <p:attrName>ppt_y</p:attrName>
                                            </p:attrNameLst>
                                          </p:cBhvr>
                                          <p:tavLst>
                                            <p:tav tm="0">
                                              <p:val>
                                                <p:strVal val="1+#ppt_h/2"/>
                                              </p:val>
                                            </p:tav>
                                            <p:tav tm="100000">
                                              <p:val>
                                                <p:strVal val="#ppt_y"/>
                                              </p:val>
                                            </p:tav>
                                          </p:tavLst>
                                        </p:anim>
                                      </p:childTnLst>
                                    </p:cTn>
                                  </p:par>
                                  <p:par>
                                    <p:cTn id="64" presetID="2" presetClass="entr" presetSubtype="3" accel="58000" fill="hold" nodeType="withEffect" p14:presetBounceEnd="58000">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14:bounceEnd="58000">
                                          <p:cBhvr additive="base">
                                            <p:cTn id="66" dur="2000" fill="hold"/>
                                            <p:tgtEl>
                                              <p:spTgt spid="76"/>
                                            </p:tgtEl>
                                            <p:attrNameLst>
                                              <p:attrName>ppt_x</p:attrName>
                                            </p:attrNameLst>
                                          </p:cBhvr>
                                          <p:tavLst>
                                            <p:tav tm="0">
                                              <p:val>
                                                <p:strVal val="1+#ppt_w/2"/>
                                              </p:val>
                                            </p:tav>
                                            <p:tav tm="100000">
                                              <p:val>
                                                <p:strVal val="#ppt_x"/>
                                              </p:val>
                                            </p:tav>
                                          </p:tavLst>
                                        </p:anim>
                                        <p:anim calcmode="lin" valueType="num" p14:bounceEnd="58000">
                                          <p:cBhvr additive="base">
                                            <p:cTn id="67" dur="2000" fill="hold"/>
                                            <p:tgtEl>
                                              <p:spTgt spid="76"/>
                                            </p:tgtEl>
                                            <p:attrNameLst>
                                              <p:attrName>ppt_y</p:attrName>
                                            </p:attrNameLst>
                                          </p:cBhvr>
                                          <p:tavLst>
                                            <p:tav tm="0">
                                              <p:val>
                                                <p:strVal val="0-#ppt_h/2"/>
                                              </p:val>
                                            </p:tav>
                                            <p:tav tm="100000">
                                              <p:val>
                                                <p:strVal val="#ppt_y"/>
                                              </p:val>
                                            </p:tav>
                                          </p:tavLst>
                                        </p:anim>
                                      </p:childTnLst>
                                    </p:cTn>
                                  </p:par>
                                </p:childTnLst>
                              </p:cTn>
                            </p:par>
                            <p:par>
                              <p:cTn id="68" fill="hold">
                                <p:stCondLst>
                                  <p:cond delay="7820"/>
                                </p:stCondLst>
                                <p:childTnLst>
                                  <p:par>
                                    <p:cTn id="69" presetID="42"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anim calcmode="lin" valueType="num">
                                          <p:cBhvr>
                                            <p:cTn id="77" dur="1000" fill="hold"/>
                                            <p:tgtEl>
                                              <p:spTgt spid="49"/>
                                            </p:tgtEl>
                                            <p:attrNameLst>
                                              <p:attrName>ppt_x</p:attrName>
                                            </p:attrNameLst>
                                          </p:cBhvr>
                                          <p:tavLst>
                                            <p:tav tm="0">
                                              <p:val>
                                                <p:strVal val="#ppt_x"/>
                                              </p:val>
                                            </p:tav>
                                            <p:tav tm="100000">
                                              <p:val>
                                                <p:strVal val="#ppt_x"/>
                                              </p:val>
                                            </p:tav>
                                          </p:tavLst>
                                        </p:anim>
                                        <p:anim calcmode="lin" valueType="num">
                                          <p:cBhvr>
                                            <p:cTn id="78" dur="1000" fill="hold"/>
                                            <p:tgtEl>
                                              <p:spTgt spid="49"/>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1000"/>
                                            <p:tgtEl>
                                              <p:spTgt spid="46"/>
                                            </p:tgtEl>
                                          </p:cBhvr>
                                        </p:animEffect>
                                        <p:anim calcmode="lin" valueType="num">
                                          <p:cBhvr>
                                            <p:cTn id="82" dur="1000" fill="hold"/>
                                            <p:tgtEl>
                                              <p:spTgt spid="46"/>
                                            </p:tgtEl>
                                            <p:attrNameLst>
                                              <p:attrName>ppt_x</p:attrName>
                                            </p:attrNameLst>
                                          </p:cBhvr>
                                          <p:tavLst>
                                            <p:tav tm="0">
                                              <p:val>
                                                <p:strVal val="#ppt_x"/>
                                              </p:val>
                                            </p:tav>
                                            <p:tav tm="100000">
                                              <p:val>
                                                <p:strVal val="#ppt_x"/>
                                              </p:val>
                                            </p:tav>
                                          </p:tavLst>
                                        </p:anim>
                                        <p:anim calcmode="lin" valueType="num">
                                          <p:cBhvr>
                                            <p:cTn id="83" dur="1000" fill="hold"/>
                                            <p:tgtEl>
                                              <p:spTgt spid="4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3" grpId="0"/>
          <p:bldP spid="86" grpId="0" animBg="1"/>
          <p:bldP spid="87" grpId="0"/>
          <p:bldP spid="87" grpId="1"/>
          <p:bldP spid="88" grpId="0" animBg="1"/>
          <p:bldP spid="89" grpId="0"/>
          <p:bldP spid="90"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1200" fill="hold"/>
                                            <p:tgtEl>
                                              <p:spTgt spid="84"/>
                                            </p:tgtEl>
                                            <p:attrNameLst>
                                              <p:attrName>ppt_x</p:attrName>
                                            </p:attrNameLst>
                                          </p:cBhvr>
                                          <p:tavLst>
                                            <p:tav tm="0">
                                              <p:val>
                                                <p:strVal val="0-#ppt_w/2"/>
                                              </p:val>
                                            </p:tav>
                                            <p:tav tm="100000">
                                              <p:val>
                                                <p:strVal val="#ppt_x"/>
                                              </p:val>
                                            </p:tav>
                                          </p:tavLst>
                                        </p:anim>
                                        <p:anim calcmode="lin" valueType="num">
                                          <p:cBhvr additive="base">
                                            <p:cTn id="8" dur="1200" fill="hold"/>
                                            <p:tgtEl>
                                              <p:spTgt spid="8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1200" fill="hold"/>
                                            <p:tgtEl>
                                              <p:spTgt spid="85"/>
                                            </p:tgtEl>
                                            <p:attrNameLst>
                                              <p:attrName>ppt_x</p:attrName>
                                            </p:attrNameLst>
                                          </p:cBhvr>
                                          <p:tavLst>
                                            <p:tav tm="0">
                                              <p:val>
                                                <p:strVal val="#ppt_x"/>
                                              </p:val>
                                            </p:tav>
                                            <p:tav tm="100000">
                                              <p:val>
                                                <p:strVal val="#ppt_x"/>
                                              </p:val>
                                            </p:tav>
                                          </p:tavLst>
                                        </p:anim>
                                        <p:anim calcmode="lin" valueType="num">
                                          <p:cBhvr additive="base">
                                            <p:cTn id="12" dur="1200" fill="hold"/>
                                            <p:tgtEl>
                                              <p:spTgt spid="8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left)">
                                          <p:cBhvr>
                                            <p:cTn id="16" dur="500"/>
                                            <p:tgtEl>
                                              <p:spTgt spid="8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500"/>
                                            <p:tgtEl>
                                              <p:spTgt spid="86"/>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7"/>
                                            </p:tgtEl>
                                            <p:attrNameLst>
                                              <p:attrName>style.visibility</p:attrName>
                                            </p:attrNameLst>
                                          </p:cBhvr>
                                          <p:to>
                                            <p:strVal val="visible"/>
                                          </p:to>
                                        </p:set>
                                        <p:animEffect transition="in" filter="wipe(left)">
                                          <p:cBhvr>
                                            <p:cTn id="23" dur="500"/>
                                            <p:tgtEl>
                                              <p:spTgt spid="87"/>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left)">
                                          <p:cBhvr>
                                            <p:cTn id="37" dur="500"/>
                                            <p:tgtEl>
                                              <p:spTgt spid="9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87"/>
                                            </p:tgtEl>
                                            <p:attrNameLst>
                                              <p:attrName>style.color</p:attrName>
                                            </p:attrNameLst>
                                          </p:cBhvr>
                                          <p:to>
                                            <p:clrVal>
                                              <a:srgbClr val="EA5E66"/>
                                            </p:clrVal>
                                          </p:to>
                                        </p:set>
                                        <p:set>
                                          <p:cBhvr>
                                            <p:cTn id="41" dur="1000" fill="hold"/>
                                            <p:tgtEl>
                                              <p:spTgt spid="87"/>
                                            </p:tgtEl>
                                            <p:attrNameLst>
                                              <p:attrName>fillcolor</p:attrName>
                                            </p:attrNameLst>
                                          </p:cBhvr>
                                          <p:to>
                                            <p:clrVal>
                                              <a:srgbClr val="EA5E66"/>
                                            </p:clrVal>
                                          </p:to>
                                        </p:set>
                                        <p:set>
                                          <p:cBhvr>
                                            <p:cTn id="42" dur="1000" fill="hold"/>
                                            <p:tgtEl>
                                              <p:spTgt spid="8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482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1000"/>
                                            <p:tgtEl>
                                              <p:spTgt spid="38"/>
                                            </p:tgtEl>
                                          </p:cBhvr>
                                        </p:animEffect>
                                      </p:childTnLst>
                                    </p:cTn>
                                  </p:par>
                                </p:childTnLst>
                              </p:cTn>
                            </p:par>
                            <p:par>
                              <p:cTn id="51" fill="hold">
                                <p:stCondLst>
                                  <p:cond delay="5820"/>
                                </p:stCondLst>
                                <p:childTnLst>
                                  <p:par>
                                    <p:cTn id="52" presetID="2" presetClass="entr" presetSubtype="12" accel="58000"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additive="base">
                                            <p:cTn id="54" dur="2000" fill="hold"/>
                                            <p:tgtEl>
                                              <p:spTgt spid="55"/>
                                            </p:tgtEl>
                                            <p:attrNameLst>
                                              <p:attrName>ppt_x</p:attrName>
                                            </p:attrNameLst>
                                          </p:cBhvr>
                                          <p:tavLst>
                                            <p:tav tm="0">
                                              <p:val>
                                                <p:strVal val="0-#ppt_w/2"/>
                                              </p:val>
                                            </p:tav>
                                            <p:tav tm="100000">
                                              <p:val>
                                                <p:strVal val="#ppt_x"/>
                                              </p:val>
                                            </p:tav>
                                          </p:tavLst>
                                        </p:anim>
                                        <p:anim calcmode="lin" valueType="num">
                                          <p:cBhvr additive="base">
                                            <p:cTn id="55" dur="20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3" accel="5800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2000" fill="hold"/>
                                            <p:tgtEl>
                                              <p:spTgt spid="69"/>
                                            </p:tgtEl>
                                            <p:attrNameLst>
                                              <p:attrName>ppt_x</p:attrName>
                                            </p:attrNameLst>
                                          </p:cBhvr>
                                          <p:tavLst>
                                            <p:tav tm="0">
                                              <p:val>
                                                <p:strVal val="1+#ppt_w/2"/>
                                              </p:val>
                                            </p:tav>
                                            <p:tav tm="100000">
                                              <p:val>
                                                <p:strVal val="#ppt_x"/>
                                              </p:val>
                                            </p:tav>
                                          </p:tavLst>
                                        </p:anim>
                                        <p:anim calcmode="lin" valueType="num">
                                          <p:cBhvr additive="base">
                                            <p:cTn id="59" dur="2000" fill="hold"/>
                                            <p:tgtEl>
                                              <p:spTgt spid="69"/>
                                            </p:tgtEl>
                                            <p:attrNameLst>
                                              <p:attrName>ppt_y</p:attrName>
                                            </p:attrNameLst>
                                          </p:cBhvr>
                                          <p:tavLst>
                                            <p:tav tm="0">
                                              <p:val>
                                                <p:strVal val="0-#ppt_h/2"/>
                                              </p:val>
                                            </p:tav>
                                            <p:tav tm="100000">
                                              <p:val>
                                                <p:strVal val="#ppt_y"/>
                                              </p:val>
                                            </p:tav>
                                          </p:tavLst>
                                        </p:anim>
                                      </p:childTnLst>
                                    </p:cTn>
                                  </p:par>
                                  <p:par>
                                    <p:cTn id="60" presetID="2" presetClass="entr" presetSubtype="12" accel="58000" fill="hold" nodeType="with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additive="base">
                                            <p:cTn id="62" dur="2000" fill="hold"/>
                                            <p:tgtEl>
                                              <p:spTgt spid="62"/>
                                            </p:tgtEl>
                                            <p:attrNameLst>
                                              <p:attrName>ppt_x</p:attrName>
                                            </p:attrNameLst>
                                          </p:cBhvr>
                                          <p:tavLst>
                                            <p:tav tm="0">
                                              <p:val>
                                                <p:strVal val="0-#ppt_w/2"/>
                                              </p:val>
                                            </p:tav>
                                            <p:tav tm="100000">
                                              <p:val>
                                                <p:strVal val="#ppt_x"/>
                                              </p:val>
                                            </p:tav>
                                          </p:tavLst>
                                        </p:anim>
                                        <p:anim calcmode="lin" valueType="num">
                                          <p:cBhvr additive="base">
                                            <p:cTn id="63" dur="2000" fill="hold"/>
                                            <p:tgtEl>
                                              <p:spTgt spid="62"/>
                                            </p:tgtEl>
                                            <p:attrNameLst>
                                              <p:attrName>ppt_y</p:attrName>
                                            </p:attrNameLst>
                                          </p:cBhvr>
                                          <p:tavLst>
                                            <p:tav tm="0">
                                              <p:val>
                                                <p:strVal val="1+#ppt_h/2"/>
                                              </p:val>
                                            </p:tav>
                                            <p:tav tm="100000">
                                              <p:val>
                                                <p:strVal val="#ppt_y"/>
                                              </p:val>
                                            </p:tav>
                                          </p:tavLst>
                                        </p:anim>
                                      </p:childTnLst>
                                    </p:cTn>
                                  </p:par>
                                  <p:par>
                                    <p:cTn id="64" presetID="2" presetClass="entr" presetSubtype="3" accel="58000" fill="hold" nodeType="withEffect">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cBhvr additive="base">
                                            <p:cTn id="66" dur="2000" fill="hold"/>
                                            <p:tgtEl>
                                              <p:spTgt spid="76"/>
                                            </p:tgtEl>
                                            <p:attrNameLst>
                                              <p:attrName>ppt_x</p:attrName>
                                            </p:attrNameLst>
                                          </p:cBhvr>
                                          <p:tavLst>
                                            <p:tav tm="0">
                                              <p:val>
                                                <p:strVal val="1+#ppt_w/2"/>
                                              </p:val>
                                            </p:tav>
                                            <p:tav tm="100000">
                                              <p:val>
                                                <p:strVal val="#ppt_x"/>
                                              </p:val>
                                            </p:tav>
                                          </p:tavLst>
                                        </p:anim>
                                        <p:anim calcmode="lin" valueType="num">
                                          <p:cBhvr additive="base">
                                            <p:cTn id="67" dur="2000" fill="hold"/>
                                            <p:tgtEl>
                                              <p:spTgt spid="76"/>
                                            </p:tgtEl>
                                            <p:attrNameLst>
                                              <p:attrName>ppt_y</p:attrName>
                                            </p:attrNameLst>
                                          </p:cBhvr>
                                          <p:tavLst>
                                            <p:tav tm="0">
                                              <p:val>
                                                <p:strVal val="0-#ppt_h/2"/>
                                              </p:val>
                                            </p:tav>
                                            <p:tav tm="100000">
                                              <p:val>
                                                <p:strVal val="#ppt_y"/>
                                              </p:val>
                                            </p:tav>
                                          </p:tavLst>
                                        </p:anim>
                                      </p:childTnLst>
                                    </p:cTn>
                                  </p:par>
                                </p:childTnLst>
                              </p:cTn>
                            </p:par>
                            <p:par>
                              <p:cTn id="68" fill="hold">
                                <p:stCondLst>
                                  <p:cond delay="7820"/>
                                </p:stCondLst>
                                <p:childTnLst>
                                  <p:par>
                                    <p:cTn id="69" presetID="42"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anim calcmode="lin" valueType="num">
                                          <p:cBhvr>
                                            <p:cTn id="77" dur="1000" fill="hold"/>
                                            <p:tgtEl>
                                              <p:spTgt spid="49"/>
                                            </p:tgtEl>
                                            <p:attrNameLst>
                                              <p:attrName>ppt_x</p:attrName>
                                            </p:attrNameLst>
                                          </p:cBhvr>
                                          <p:tavLst>
                                            <p:tav tm="0">
                                              <p:val>
                                                <p:strVal val="#ppt_x"/>
                                              </p:val>
                                            </p:tav>
                                            <p:tav tm="100000">
                                              <p:val>
                                                <p:strVal val="#ppt_x"/>
                                              </p:val>
                                            </p:tav>
                                          </p:tavLst>
                                        </p:anim>
                                        <p:anim calcmode="lin" valueType="num">
                                          <p:cBhvr>
                                            <p:cTn id="78" dur="1000" fill="hold"/>
                                            <p:tgtEl>
                                              <p:spTgt spid="49"/>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1000"/>
                                            <p:tgtEl>
                                              <p:spTgt spid="46"/>
                                            </p:tgtEl>
                                          </p:cBhvr>
                                        </p:animEffect>
                                        <p:anim calcmode="lin" valueType="num">
                                          <p:cBhvr>
                                            <p:cTn id="82" dur="1000" fill="hold"/>
                                            <p:tgtEl>
                                              <p:spTgt spid="46"/>
                                            </p:tgtEl>
                                            <p:attrNameLst>
                                              <p:attrName>ppt_x</p:attrName>
                                            </p:attrNameLst>
                                          </p:cBhvr>
                                          <p:tavLst>
                                            <p:tav tm="0">
                                              <p:val>
                                                <p:strVal val="#ppt_x"/>
                                              </p:val>
                                            </p:tav>
                                            <p:tav tm="100000">
                                              <p:val>
                                                <p:strVal val="#ppt_x"/>
                                              </p:val>
                                            </p:tav>
                                          </p:tavLst>
                                        </p:anim>
                                        <p:anim calcmode="lin" valueType="num">
                                          <p:cBhvr>
                                            <p:cTn id="83" dur="1000" fill="hold"/>
                                            <p:tgtEl>
                                              <p:spTgt spid="4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3" grpId="0"/>
          <p:bldP spid="86" grpId="0" animBg="1"/>
          <p:bldP spid="87" grpId="0"/>
          <p:bldP spid="87" grpId="1"/>
          <p:bldP spid="88" grpId="0" animBg="1"/>
          <p:bldP spid="89" grpId="0"/>
          <p:bldP spid="90" grpId="0" animBg="1"/>
          <p:bldP spid="9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224052" y="2088397"/>
            <a:ext cx="3460748" cy="3460748"/>
            <a:chOff x="4179570" y="1588770"/>
            <a:chExt cx="2735580" cy="2735580"/>
          </a:xfrm>
        </p:grpSpPr>
        <p:sp>
          <p:nvSpPr>
            <p:cNvPr id="26" name="椭圆 25"/>
            <p:cNvSpPr/>
            <p:nvPr/>
          </p:nvSpPr>
          <p:spPr>
            <a:xfrm>
              <a:off x="4179570" y="1588770"/>
              <a:ext cx="2735580" cy="2735580"/>
            </a:xfrm>
            <a:prstGeom prst="ellipse">
              <a:avLst/>
            </a:prstGeom>
            <a:solidFill>
              <a:schemeClr val="bg1">
                <a:lumMod val="95000"/>
              </a:schemeClr>
            </a:solidFill>
            <a:ln w="19050">
              <a:gradFill flip="none" rotWithShape="1">
                <a:gsLst>
                  <a:gs pos="0">
                    <a:schemeClr val="bg1">
                      <a:lumMod val="75000"/>
                    </a:schemeClr>
                  </a:gs>
                  <a:gs pos="100000">
                    <a:schemeClr val="bg1">
                      <a:lumMod val="99000"/>
                    </a:schemeClr>
                  </a:gs>
                </a:gsLst>
                <a:lin ang="2700000" scaled="1"/>
                <a:tileRect/>
              </a:gradFill>
            </a:ln>
            <a:effectLst>
              <a:innerShdw blurRad="152400" dist="762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4368226" y="1777427"/>
              <a:ext cx="2358266" cy="2358266"/>
            </a:xfrm>
            <a:prstGeom prst="ellipse">
              <a:avLst/>
            </a:prstGeom>
            <a:solidFill>
              <a:schemeClr val="bg1">
                <a:lumMod val="95000"/>
              </a:schemeClr>
            </a:solidFill>
            <a:ln w="1905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28" name="组合 27"/>
          <p:cNvGrpSpPr/>
          <p:nvPr/>
        </p:nvGrpSpPr>
        <p:grpSpPr>
          <a:xfrm>
            <a:off x="5371036" y="1508180"/>
            <a:ext cx="1166781" cy="1166781"/>
            <a:chOff x="5512610" y="1118409"/>
            <a:chExt cx="1166781" cy="1166781"/>
          </a:xfrm>
        </p:grpSpPr>
        <p:sp>
          <p:nvSpPr>
            <p:cNvPr id="29" name="椭圆 28"/>
            <p:cNvSpPr/>
            <p:nvPr/>
          </p:nvSpPr>
          <p:spPr>
            <a:xfrm>
              <a:off x="5512610" y="11184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30" name="椭圆 29"/>
            <p:cNvSpPr/>
            <p:nvPr/>
          </p:nvSpPr>
          <p:spPr>
            <a:xfrm>
              <a:off x="5645696" y="1251495"/>
              <a:ext cx="900609" cy="900609"/>
            </a:xfrm>
            <a:prstGeom prst="ellipse">
              <a:avLst/>
            </a:prstGeom>
            <a:solidFill>
              <a:srgbClr val="EA6103"/>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31" name="Group 4"/>
            <p:cNvGrpSpPr>
              <a:grpSpLocks noChangeAspect="1"/>
            </p:cNvGrpSpPr>
            <p:nvPr/>
          </p:nvGrpSpPr>
          <p:grpSpPr bwMode="auto">
            <a:xfrm>
              <a:off x="5952367" y="1530305"/>
              <a:ext cx="287266" cy="336642"/>
              <a:chOff x="1776" y="1776"/>
              <a:chExt cx="64" cy="75"/>
            </a:xfrm>
            <a:solidFill>
              <a:schemeClr val="bg1"/>
            </a:solidFill>
            <a:effectLst/>
          </p:grpSpPr>
          <p:sp>
            <p:nvSpPr>
              <p:cNvPr id="32"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3"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4"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5"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36" name="组合 35"/>
          <p:cNvGrpSpPr/>
          <p:nvPr/>
        </p:nvGrpSpPr>
        <p:grpSpPr>
          <a:xfrm>
            <a:off x="7085535" y="3222680"/>
            <a:ext cx="1166781" cy="1166781"/>
            <a:chOff x="7227109" y="2832909"/>
            <a:chExt cx="1166781" cy="1166781"/>
          </a:xfrm>
        </p:grpSpPr>
        <p:sp>
          <p:nvSpPr>
            <p:cNvPr id="37" name="椭圆 36"/>
            <p:cNvSpPr/>
            <p:nvPr/>
          </p:nvSpPr>
          <p:spPr>
            <a:xfrm>
              <a:off x="7227109"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38" name="椭圆 37"/>
            <p:cNvSpPr/>
            <p:nvPr/>
          </p:nvSpPr>
          <p:spPr>
            <a:xfrm>
              <a:off x="7360195" y="2965995"/>
              <a:ext cx="900609" cy="900609"/>
            </a:xfrm>
            <a:prstGeom prst="ellipse">
              <a:avLst/>
            </a:prstGeom>
            <a:solidFill>
              <a:srgbClr val="FFAB3F"/>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60" name="Group 18"/>
            <p:cNvGrpSpPr>
              <a:grpSpLocks noChangeAspect="1"/>
            </p:cNvGrpSpPr>
            <p:nvPr/>
          </p:nvGrpSpPr>
          <p:grpSpPr bwMode="auto">
            <a:xfrm>
              <a:off x="7645844" y="3247027"/>
              <a:ext cx="320918" cy="299035"/>
              <a:chOff x="3802" y="2858"/>
              <a:chExt cx="616" cy="574"/>
            </a:xfrm>
            <a:solidFill>
              <a:schemeClr val="bg1"/>
            </a:solidFill>
            <a:effectLst/>
          </p:grpSpPr>
          <p:sp>
            <p:nvSpPr>
              <p:cNvPr id="6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66" name="组合 65"/>
          <p:cNvGrpSpPr/>
          <p:nvPr/>
        </p:nvGrpSpPr>
        <p:grpSpPr>
          <a:xfrm>
            <a:off x="3656536" y="3222680"/>
            <a:ext cx="1166781" cy="1166781"/>
            <a:chOff x="3798110" y="2832909"/>
            <a:chExt cx="1166781" cy="1166781"/>
          </a:xfrm>
        </p:grpSpPr>
        <p:sp>
          <p:nvSpPr>
            <p:cNvPr id="67" name="椭圆 66"/>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68" name="椭圆 67"/>
            <p:cNvSpPr/>
            <p:nvPr/>
          </p:nvSpPr>
          <p:spPr>
            <a:xfrm>
              <a:off x="3931196" y="2965995"/>
              <a:ext cx="900609" cy="900609"/>
            </a:xfrm>
            <a:prstGeom prst="ellipse">
              <a:avLst/>
            </a:prstGeom>
            <a:solidFill>
              <a:srgbClr val="EA5E66"/>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69" name="Group 13"/>
            <p:cNvGrpSpPr>
              <a:grpSpLocks noChangeAspect="1"/>
            </p:cNvGrpSpPr>
            <p:nvPr/>
          </p:nvGrpSpPr>
          <p:grpSpPr bwMode="auto">
            <a:xfrm>
              <a:off x="4206344" y="3251776"/>
              <a:ext cx="350311" cy="354447"/>
              <a:chOff x="2426" y="2781"/>
              <a:chExt cx="593" cy="600"/>
            </a:xfrm>
            <a:solidFill>
              <a:schemeClr val="bg1"/>
            </a:solidFill>
            <a:effectLst/>
          </p:grpSpPr>
          <p:sp>
            <p:nvSpPr>
              <p:cNvPr id="7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72" name="组合 71"/>
          <p:cNvGrpSpPr/>
          <p:nvPr/>
        </p:nvGrpSpPr>
        <p:grpSpPr>
          <a:xfrm>
            <a:off x="5371036" y="4937181"/>
            <a:ext cx="1166781" cy="1166781"/>
            <a:chOff x="5512610" y="4547410"/>
            <a:chExt cx="1166781" cy="1166781"/>
          </a:xfrm>
        </p:grpSpPr>
        <p:sp>
          <p:nvSpPr>
            <p:cNvPr id="73" name="椭圆 72"/>
            <p:cNvSpPr/>
            <p:nvPr/>
          </p:nvSpPr>
          <p:spPr>
            <a:xfrm>
              <a:off x="5512610" y="4547410"/>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74" name="椭圆 73"/>
            <p:cNvSpPr/>
            <p:nvPr/>
          </p:nvSpPr>
          <p:spPr>
            <a:xfrm>
              <a:off x="5645696" y="4680496"/>
              <a:ext cx="900609" cy="900609"/>
            </a:xfrm>
            <a:prstGeom prst="ellipse">
              <a:avLst/>
            </a:prstGeom>
            <a:solidFill>
              <a:srgbClr val="0099A9"/>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75" name="组合 74"/>
            <p:cNvGrpSpPr/>
            <p:nvPr/>
          </p:nvGrpSpPr>
          <p:grpSpPr>
            <a:xfrm>
              <a:off x="5930425" y="4950620"/>
              <a:ext cx="331151" cy="360360"/>
              <a:chOff x="4873620" y="1965325"/>
              <a:chExt cx="269882" cy="293688"/>
            </a:xfrm>
            <a:solidFill>
              <a:schemeClr val="bg1"/>
            </a:solidFill>
            <a:effectLst/>
          </p:grpSpPr>
          <p:sp>
            <p:nvSpPr>
              <p:cNvPr id="76"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7"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8"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9"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80" name="组合 79"/>
          <p:cNvGrpSpPr/>
          <p:nvPr/>
        </p:nvGrpSpPr>
        <p:grpSpPr>
          <a:xfrm>
            <a:off x="2203289" y="4387549"/>
            <a:ext cx="2259429" cy="1046359"/>
            <a:chOff x="1258030" y="3593783"/>
            <a:chExt cx="2259429" cy="1046359"/>
          </a:xfrm>
        </p:grpSpPr>
        <p:sp>
          <p:nvSpPr>
            <p:cNvPr id="81" name="文本框 45"/>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EA5E66"/>
                  </a:solidFill>
                  <a:latin typeface="微软雅黑" pitchFamily="34" charset="-122"/>
                  <a:ea typeface="微软雅黑" pitchFamily="34" charset="-122"/>
                </a:rPr>
                <a:t>04</a:t>
              </a:r>
              <a:endParaRPr lang="zh-CN" altLang="en-US" sz="2800" b="1" dirty="0">
                <a:solidFill>
                  <a:srgbClr val="EA5E66"/>
                </a:solidFill>
                <a:latin typeface="微软雅黑" pitchFamily="34" charset="-122"/>
                <a:ea typeface="微软雅黑" pitchFamily="34" charset="-122"/>
              </a:endParaRPr>
            </a:p>
          </p:txBody>
        </p:sp>
        <p:sp>
          <p:nvSpPr>
            <p:cNvPr id="82" name="文本框 46"/>
            <p:cNvSpPr txBox="1"/>
            <p:nvPr/>
          </p:nvSpPr>
          <p:spPr>
            <a:xfrm>
              <a:off x="1799069" y="3696239"/>
              <a:ext cx="1718390"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EA5E66"/>
                  </a:solidFill>
                  <a:uFill>
                    <a:solidFill>
                      <a:srgbClr val="595959"/>
                    </a:solidFill>
                  </a:uFill>
                  <a:latin typeface="微软雅黑" pitchFamily="34" charset="-122"/>
                  <a:ea typeface="微软雅黑" pitchFamily="34" charset="-122"/>
                  <a:cs typeface="+mn-ea"/>
                  <a:sym typeface="+mn-lt"/>
                </a:rPr>
                <a:t> 添加标题</a:t>
              </a:r>
              <a:endParaRPr lang="zh-CN" altLang="en-US" b="1" dirty="0">
                <a:solidFill>
                  <a:srgbClr val="EA5E66"/>
                </a:solidFill>
                <a:uFill>
                  <a:solidFill>
                    <a:srgbClr val="595959"/>
                  </a:solidFill>
                </a:uFill>
                <a:latin typeface="微软雅黑" pitchFamily="34" charset="-122"/>
                <a:ea typeface="微软雅黑" pitchFamily="34" charset="-122"/>
                <a:cs typeface="+mn-ea"/>
                <a:sym typeface="+mn-lt"/>
              </a:endParaRPr>
            </a:p>
          </p:txBody>
        </p:sp>
        <p:sp>
          <p:nvSpPr>
            <p:cNvPr id="83" name="文本框 47"/>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84" name="组合 83"/>
          <p:cNvGrpSpPr/>
          <p:nvPr/>
        </p:nvGrpSpPr>
        <p:grpSpPr>
          <a:xfrm>
            <a:off x="7791585" y="2176361"/>
            <a:ext cx="2275929" cy="1046359"/>
            <a:chOff x="1258030" y="3593783"/>
            <a:chExt cx="2275929" cy="1046359"/>
          </a:xfrm>
        </p:grpSpPr>
        <p:sp>
          <p:nvSpPr>
            <p:cNvPr id="85" name="文本框 49"/>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FFAB3F"/>
                  </a:solidFill>
                  <a:latin typeface="微软雅黑" pitchFamily="34" charset="-122"/>
                  <a:ea typeface="微软雅黑" pitchFamily="34" charset="-122"/>
                </a:rPr>
                <a:t>02</a:t>
              </a:r>
              <a:endParaRPr lang="zh-CN" altLang="en-US" sz="2800" b="1" dirty="0">
                <a:solidFill>
                  <a:srgbClr val="FFAB3F"/>
                </a:solidFill>
                <a:latin typeface="微软雅黑" pitchFamily="34" charset="-122"/>
                <a:ea typeface="微软雅黑" pitchFamily="34" charset="-122"/>
              </a:endParaRPr>
            </a:p>
          </p:txBody>
        </p:sp>
        <p:sp>
          <p:nvSpPr>
            <p:cNvPr id="86" name="文本框 50"/>
            <p:cNvSpPr txBox="1"/>
            <p:nvPr/>
          </p:nvSpPr>
          <p:spPr>
            <a:xfrm>
              <a:off x="1799068" y="3696239"/>
              <a:ext cx="1734891"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FFAB3F"/>
                  </a:solidFill>
                  <a:uFill>
                    <a:solidFill>
                      <a:srgbClr val="595959"/>
                    </a:solidFill>
                  </a:uFill>
                  <a:latin typeface="微软雅黑" pitchFamily="34" charset="-122"/>
                  <a:ea typeface="微软雅黑" pitchFamily="34" charset="-122"/>
                  <a:cs typeface="+mn-ea"/>
                  <a:sym typeface="+mn-lt"/>
                </a:rPr>
                <a:t> 添加标题</a:t>
              </a:r>
              <a:endParaRPr lang="zh-CN" altLang="en-US" b="1" dirty="0">
                <a:solidFill>
                  <a:srgbClr val="FFAB3F"/>
                </a:solidFill>
                <a:uFill>
                  <a:solidFill>
                    <a:srgbClr val="595959"/>
                  </a:solidFill>
                </a:uFill>
                <a:latin typeface="微软雅黑" pitchFamily="34" charset="-122"/>
                <a:ea typeface="微软雅黑" pitchFamily="34" charset="-122"/>
                <a:cs typeface="+mn-ea"/>
                <a:sym typeface="+mn-lt"/>
              </a:endParaRPr>
            </a:p>
          </p:txBody>
        </p:sp>
        <p:sp>
          <p:nvSpPr>
            <p:cNvPr id="87" name="文本框 51"/>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88" name="组合 87"/>
          <p:cNvGrpSpPr/>
          <p:nvPr/>
        </p:nvGrpSpPr>
        <p:grpSpPr>
          <a:xfrm>
            <a:off x="2936988" y="1462954"/>
            <a:ext cx="2434048" cy="1046359"/>
            <a:chOff x="1258030" y="3593783"/>
            <a:chExt cx="2434048" cy="1046359"/>
          </a:xfrm>
        </p:grpSpPr>
        <p:sp>
          <p:nvSpPr>
            <p:cNvPr id="89" name="文本框 53"/>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EA6103"/>
                  </a:solidFill>
                  <a:latin typeface="微软雅黑" pitchFamily="34" charset="-122"/>
                  <a:ea typeface="微软雅黑" pitchFamily="34" charset="-122"/>
                </a:rPr>
                <a:t>01</a:t>
              </a:r>
              <a:endParaRPr lang="zh-CN" altLang="en-US" sz="2800" b="1" dirty="0">
                <a:solidFill>
                  <a:srgbClr val="EA6103"/>
                </a:solidFill>
                <a:latin typeface="微软雅黑" pitchFamily="34" charset="-122"/>
                <a:ea typeface="微软雅黑" pitchFamily="34" charset="-122"/>
              </a:endParaRPr>
            </a:p>
          </p:txBody>
        </p:sp>
        <p:sp>
          <p:nvSpPr>
            <p:cNvPr id="90" name="文本框 54"/>
            <p:cNvSpPr txBox="1"/>
            <p:nvPr/>
          </p:nvSpPr>
          <p:spPr>
            <a:xfrm>
              <a:off x="1799068" y="3696239"/>
              <a:ext cx="1893010"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EA6103"/>
                  </a:solidFill>
                  <a:uFill>
                    <a:solidFill>
                      <a:srgbClr val="595959"/>
                    </a:solidFill>
                  </a:uFill>
                  <a:latin typeface="微软雅黑" pitchFamily="34" charset="-122"/>
                  <a:ea typeface="微软雅黑" pitchFamily="34" charset="-122"/>
                  <a:cs typeface="+mn-ea"/>
                  <a:sym typeface="+mn-lt"/>
                </a:rPr>
                <a:t> 添加标题</a:t>
              </a:r>
              <a:endParaRPr lang="zh-CN" altLang="en-US" b="1" dirty="0">
                <a:solidFill>
                  <a:srgbClr val="EA6103"/>
                </a:solidFill>
                <a:uFill>
                  <a:solidFill>
                    <a:srgbClr val="595959"/>
                  </a:solidFill>
                </a:uFill>
                <a:latin typeface="微软雅黑" pitchFamily="34" charset="-122"/>
                <a:ea typeface="微软雅黑" pitchFamily="34" charset="-122"/>
                <a:cs typeface="+mn-ea"/>
                <a:sym typeface="+mn-lt"/>
              </a:endParaRPr>
            </a:p>
          </p:txBody>
        </p:sp>
        <p:sp>
          <p:nvSpPr>
            <p:cNvPr id="91" name="文本框 55"/>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92" name="组合 91"/>
          <p:cNvGrpSpPr/>
          <p:nvPr/>
        </p:nvGrpSpPr>
        <p:grpSpPr>
          <a:xfrm>
            <a:off x="6865685" y="5042462"/>
            <a:ext cx="2139699" cy="1046359"/>
            <a:chOff x="1258030" y="3593783"/>
            <a:chExt cx="2139699" cy="1046359"/>
          </a:xfrm>
        </p:grpSpPr>
        <p:sp>
          <p:nvSpPr>
            <p:cNvPr id="93" name="文本框 57"/>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0099A9"/>
                  </a:solidFill>
                  <a:latin typeface="微软雅黑" pitchFamily="34" charset="-122"/>
                  <a:ea typeface="微软雅黑" pitchFamily="34" charset="-122"/>
                </a:rPr>
                <a:t>03</a:t>
              </a:r>
              <a:endParaRPr lang="zh-CN" altLang="en-US" sz="2800" b="1" dirty="0">
                <a:solidFill>
                  <a:srgbClr val="0099A9"/>
                </a:solidFill>
                <a:latin typeface="微软雅黑" pitchFamily="34" charset="-122"/>
                <a:ea typeface="微软雅黑" pitchFamily="34" charset="-122"/>
              </a:endParaRPr>
            </a:p>
          </p:txBody>
        </p:sp>
        <p:sp>
          <p:nvSpPr>
            <p:cNvPr id="94" name="文本框 58"/>
            <p:cNvSpPr txBox="1"/>
            <p:nvPr/>
          </p:nvSpPr>
          <p:spPr>
            <a:xfrm>
              <a:off x="1799069" y="3696239"/>
              <a:ext cx="1598660"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0099A9"/>
                  </a:solidFill>
                  <a:uFill>
                    <a:solidFill>
                      <a:srgbClr val="595959"/>
                    </a:solidFill>
                  </a:uFill>
                  <a:latin typeface="微软雅黑" pitchFamily="34" charset="-122"/>
                  <a:ea typeface="微软雅黑" pitchFamily="34" charset="-122"/>
                  <a:cs typeface="+mn-ea"/>
                  <a:sym typeface="+mn-lt"/>
                </a:rPr>
                <a:t> 添加标题</a:t>
              </a:r>
              <a:endParaRPr lang="zh-CN" altLang="en-US" b="1" dirty="0">
                <a:solidFill>
                  <a:srgbClr val="0099A9"/>
                </a:solidFill>
                <a:uFill>
                  <a:solidFill>
                    <a:srgbClr val="595959"/>
                  </a:solidFill>
                </a:uFill>
                <a:latin typeface="微软雅黑" pitchFamily="34" charset="-122"/>
                <a:ea typeface="微软雅黑" pitchFamily="34" charset="-122"/>
                <a:cs typeface="+mn-ea"/>
                <a:sym typeface="+mn-lt"/>
              </a:endParaRPr>
            </a:p>
          </p:txBody>
        </p:sp>
        <p:sp>
          <p:nvSpPr>
            <p:cNvPr id="95" name="文本框 59"/>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96" name="组合 95"/>
          <p:cNvGrpSpPr/>
          <p:nvPr/>
        </p:nvGrpSpPr>
        <p:grpSpPr>
          <a:xfrm>
            <a:off x="4708986" y="3113217"/>
            <a:ext cx="2490880" cy="1031825"/>
            <a:chOff x="4850560" y="2723446"/>
            <a:chExt cx="2490880" cy="1031825"/>
          </a:xfrm>
        </p:grpSpPr>
        <p:sp>
          <p:nvSpPr>
            <p:cNvPr id="97" name="文本框 60"/>
            <p:cNvSpPr txBox="1"/>
            <p:nvPr/>
          </p:nvSpPr>
          <p:spPr>
            <a:xfrm>
              <a:off x="4850560" y="3324384"/>
              <a:ext cx="2490880" cy="430887"/>
            </a:xfrm>
            <a:prstGeom prst="rect">
              <a:avLst/>
            </a:prstGeom>
            <a:noFill/>
          </p:spPr>
          <p:txBody>
            <a:bodyPr wrap="square" rtlCol="0">
              <a:spAutoFit/>
            </a:bodyPr>
            <a:lstStyle/>
            <a:p>
              <a:pPr algn="ctr"/>
              <a:r>
                <a:rPr lang="zh-CN" altLang="en-US" sz="2200" u="sng" dirty="0" smtClean="0">
                  <a:solidFill>
                    <a:schemeClr val="tx1">
                      <a:lumMod val="50000"/>
                      <a:lumOff val="50000"/>
                    </a:schemeClr>
                  </a:solidFill>
                  <a:effectLst>
                    <a:innerShdw blurRad="63500" dist="50800" dir="13500000">
                      <a:prstClr val="black">
                        <a:alpha val="50000"/>
                      </a:prstClr>
                    </a:innerShdw>
                  </a:effectLst>
                  <a:latin typeface="微软雅黑" pitchFamily="34" charset="-122"/>
                  <a:ea typeface="微软雅黑" pitchFamily="34" charset="-122"/>
                </a:rPr>
                <a:t>添加标题</a:t>
              </a:r>
              <a:endParaRPr lang="zh-CN" altLang="en-US" sz="2200" u="sng" dirty="0">
                <a:solidFill>
                  <a:schemeClr val="tx1">
                    <a:lumMod val="50000"/>
                    <a:lumOff val="50000"/>
                  </a:schemeClr>
                </a:solidFill>
                <a:effectLst>
                  <a:innerShdw blurRad="63500" dist="50800" dir="13500000">
                    <a:prstClr val="black">
                      <a:alpha val="50000"/>
                    </a:prstClr>
                  </a:innerShdw>
                </a:effectLst>
                <a:latin typeface="微软雅黑" pitchFamily="34" charset="-122"/>
                <a:ea typeface="微软雅黑" pitchFamily="34" charset="-122"/>
              </a:endParaRPr>
            </a:p>
          </p:txBody>
        </p:sp>
        <p:sp>
          <p:nvSpPr>
            <p:cNvPr id="98" name="Freeform 48"/>
            <p:cNvSpPr>
              <a:spLocks noEditPoints="1"/>
            </p:cNvSpPr>
            <p:nvPr/>
          </p:nvSpPr>
          <p:spPr bwMode="auto">
            <a:xfrm>
              <a:off x="5829190" y="2723446"/>
              <a:ext cx="547085" cy="59501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sp>
        <p:nvSpPr>
          <p:cNvPr id="99" name="TextBox 9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7" name="TextBox 5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58"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9"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00" name="椭圆 9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10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102" name="椭圆 10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TextBox 10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104" name="椭圆 10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Box 10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773360040"/>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50000">
                                          <p:cBhvr additive="base">
                                            <p:cTn id="7" dur="12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50000">
                                          <p:cBhvr additive="base">
                                            <p:cTn id="11" dur="1200" fill="hold"/>
                                            <p:tgtEl>
                                              <p:spTgt spid="5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fade">
                                          <p:cBhvr>
                                            <p:cTn id="20" dur="500"/>
                                            <p:tgtEl>
                                              <p:spTgt spid="10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101"/>
                                            </p:tgtEl>
                                            <p:attrNameLst>
                                              <p:attrName>style.color</p:attrName>
                                            </p:attrNameLst>
                                          </p:cBhvr>
                                          <p:to>
                                            <p:clrVal>
                                              <a:srgbClr val="EA5E66"/>
                                            </p:clrVal>
                                          </p:to>
                                        </p:set>
                                        <p:set>
                                          <p:cBhvr>
                                            <p:cTn id="41" dur="1000" fill="hold"/>
                                            <p:tgtEl>
                                              <p:spTgt spid="101"/>
                                            </p:tgtEl>
                                            <p:attrNameLst>
                                              <p:attrName>fillcolor</p:attrName>
                                            </p:attrNameLst>
                                          </p:cBhvr>
                                          <p:to>
                                            <p:clrVal>
                                              <a:srgbClr val="EA5E66"/>
                                            </p:clrVal>
                                          </p:to>
                                        </p:set>
                                        <p:set>
                                          <p:cBhvr>
                                            <p:cTn id="42" dur="1000" fill="hold"/>
                                            <p:tgtEl>
                                              <p:spTgt spid="101"/>
                                            </p:tgtEl>
                                            <p:attrNameLst>
                                              <p:attrName>fill.type</p:attrName>
                                            </p:attrNameLst>
                                          </p:cBhvr>
                                          <p:to>
                                            <p:strVal val="solid"/>
                                          </p:to>
                                        </p:set>
                                      </p:childTnLst>
                                    </p:cTn>
                                  </p:par>
                                </p:childTnLst>
                              </p:cTn>
                            </p:par>
                            <p:par>
                              <p:cTn id="43" fill="hold">
                                <p:stCondLst>
                                  <p:cond delay="4320"/>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1300"/>
                                            <p:tgtEl>
                                              <p:spTgt spid="25"/>
                                            </p:tgtEl>
                                          </p:cBhvr>
                                        </p:animEffect>
                                      </p:childTnLst>
                                    </p:cTn>
                                  </p:par>
                                  <p:par>
                                    <p:cTn id="47" presetID="10" presetClass="entr" presetSubtype="0" fill="hold" nodeType="withEffect">
                                      <p:stCondLst>
                                        <p:cond delay="11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childTnLst>
                              </p:cTn>
                            </p:par>
                            <p:par>
                              <p:cTn id="50" fill="hold">
                                <p:stCondLst>
                                  <p:cond delay="5920"/>
                                </p:stCondLst>
                                <p:childTnLst>
                                  <p:par>
                                    <p:cTn id="51" presetID="2" presetClass="entr" presetSubtype="4" accel="70000" fill="hold" nodeType="afterEffect" p14:presetBounceEnd="40000">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14:bounceEnd="40000">
                                          <p:cBhvr additive="base">
                                            <p:cTn id="53"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accel="70000" fill="hold" nodeType="withEffect" p14:presetBounceEnd="40000">
                                      <p:stCondLst>
                                        <p:cond delay="300"/>
                                      </p:stCondLst>
                                      <p:childTnLst>
                                        <p:set>
                                          <p:cBhvr>
                                            <p:cTn id="56" dur="1" fill="hold">
                                              <p:stCondLst>
                                                <p:cond delay="0"/>
                                              </p:stCondLst>
                                            </p:cTn>
                                            <p:tgtEl>
                                              <p:spTgt spid="66"/>
                                            </p:tgtEl>
                                            <p:attrNameLst>
                                              <p:attrName>style.visibility</p:attrName>
                                            </p:attrNameLst>
                                          </p:cBhvr>
                                          <p:to>
                                            <p:strVal val="visible"/>
                                          </p:to>
                                        </p:set>
                                        <p:anim calcmode="lin" valueType="num" p14:bounceEnd="40000">
                                          <p:cBhvr additive="base">
                                            <p:cTn id="57" dur="500" fill="hold"/>
                                            <p:tgtEl>
                                              <p:spTgt spid="66"/>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66"/>
                                            </p:tgtEl>
                                            <p:attrNameLst>
                                              <p:attrName>ppt_y</p:attrName>
                                            </p:attrNameLst>
                                          </p:cBhvr>
                                          <p:tavLst>
                                            <p:tav tm="0">
                                              <p:val>
                                                <p:strVal val="1+#ppt_h/2"/>
                                              </p:val>
                                            </p:tav>
                                            <p:tav tm="100000">
                                              <p:val>
                                                <p:strVal val="#ppt_y"/>
                                              </p:val>
                                            </p:tav>
                                          </p:tavLst>
                                        </p:anim>
                                      </p:childTnLst>
                                    </p:cTn>
                                  </p:par>
                                  <p:par>
                                    <p:cTn id="59" presetID="2" presetClass="entr" presetSubtype="4" accel="70000" fill="hold" nodeType="withEffect" p14:presetBounceEnd="40000">
                                      <p:stCondLst>
                                        <p:cond delay="600"/>
                                      </p:stCondLst>
                                      <p:childTnLst>
                                        <p:set>
                                          <p:cBhvr>
                                            <p:cTn id="60" dur="1" fill="hold">
                                              <p:stCondLst>
                                                <p:cond delay="0"/>
                                              </p:stCondLst>
                                            </p:cTn>
                                            <p:tgtEl>
                                              <p:spTgt spid="36"/>
                                            </p:tgtEl>
                                            <p:attrNameLst>
                                              <p:attrName>style.visibility</p:attrName>
                                            </p:attrNameLst>
                                          </p:cBhvr>
                                          <p:to>
                                            <p:strVal val="visible"/>
                                          </p:to>
                                        </p:set>
                                        <p:anim calcmode="lin" valueType="num" p14:bounceEnd="4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6"/>
                                            </p:tgtEl>
                                            <p:attrNameLst>
                                              <p:attrName>ppt_y</p:attrName>
                                            </p:attrNameLst>
                                          </p:cBhvr>
                                          <p:tavLst>
                                            <p:tav tm="0">
                                              <p:val>
                                                <p:strVal val="1+#ppt_h/2"/>
                                              </p:val>
                                            </p:tav>
                                            <p:tav tm="100000">
                                              <p:val>
                                                <p:strVal val="#ppt_y"/>
                                              </p:val>
                                            </p:tav>
                                          </p:tavLst>
                                        </p:anim>
                                      </p:childTnLst>
                                    </p:cTn>
                                  </p:par>
                                  <p:par>
                                    <p:cTn id="63" presetID="2" presetClass="entr" presetSubtype="4" accel="70000" fill="hold" nodeType="withEffect" p14:presetBounceEnd="40000">
                                      <p:stCondLst>
                                        <p:cond delay="900"/>
                                      </p:stCondLst>
                                      <p:childTnLst>
                                        <p:set>
                                          <p:cBhvr>
                                            <p:cTn id="64" dur="1" fill="hold">
                                              <p:stCondLst>
                                                <p:cond delay="0"/>
                                              </p:stCondLst>
                                            </p:cTn>
                                            <p:tgtEl>
                                              <p:spTgt spid="72"/>
                                            </p:tgtEl>
                                            <p:attrNameLst>
                                              <p:attrName>style.visibility</p:attrName>
                                            </p:attrNameLst>
                                          </p:cBhvr>
                                          <p:to>
                                            <p:strVal val="visible"/>
                                          </p:to>
                                        </p:set>
                                        <p:anim calcmode="lin" valueType="num" p14:bounceEnd="40000">
                                          <p:cBhvr additive="base">
                                            <p:cTn id="65" dur="500" fill="hold"/>
                                            <p:tgtEl>
                                              <p:spTgt spid="72"/>
                                            </p:tgtEl>
                                            <p:attrNameLst>
                                              <p:attrName>ppt_x</p:attrName>
                                            </p:attrNameLst>
                                          </p:cBhvr>
                                          <p:tavLst>
                                            <p:tav tm="0">
                                              <p:val>
                                                <p:strVal val="#ppt_x"/>
                                              </p:val>
                                            </p:tav>
                                            <p:tav tm="100000">
                                              <p:val>
                                                <p:strVal val="#ppt_x"/>
                                              </p:val>
                                            </p:tav>
                                          </p:tavLst>
                                        </p:anim>
                                        <p:anim calcmode="lin" valueType="num" p14:bounceEnd="40000">
                                          <p:cBhvr additive="base">
                                            <p:cTn id="66" dur="500" fill="hold"/>
                                            <p:tgtEl>
                                              <p:spTgt spid="72"/>
                                            </p:tgtEl>
                                            <p:attrNameLst>
                                              <p:attrName>ppt_y</p:attrName>
                                            </p:attrNameLst>
                                          </p:cBhvr>
                                          <p:tavLst>
                                            <p:tav tm="0">
                                              <p:val>
                                                <p:strVal val="1+#ppt_h/2"/>
                                              </p:val>
                                            </p:tav>
                                            <p:tav tm="100000">
                                              <p:val>
                                                <p:strVal val="#ppt_y"/>
                                              </p:val>
                                            </p:tav>
                                          </p:tavLst>
                                        </p:anim>
                                      </p:childTnLst>
                                    </p:cTn>
                                  </p:par>
                                </p:childTnLst>
                              </p:cTn>
                            </p:par>
                            <p:par>
                              <p:cTn id="67" fill="hold">
                                <p:stCondLst>
                                  <p:cond delay="7320"/>
                                </p:stCondLst>
                                <p:childTnLst>
                                  <p:par>
                                    <p:cTn id="68" presetID="16" presetClass="entr" presetSubtype="37"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barn(outVertical)">
                                          <p:cBhvr>
                                            <p:cTn id="70" dur="500"/>
                                            <p:tgtEl>
                                              <p:spTgt spid="88"/>
                                            </p:tgtEl>
                                          </p:cBhvr>
                                        </p:animEffect>
                                      </p:childTnLst>
                                    </p:cTn>
                                  </p:par>
                                  <p:par>
                                    <p:cTn id="71" presetID="16" presetClass="entr" presetSubtype="37" fill="hold" nodeType="with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barn(outVertical)">
                                          <p:cBhvr>
                                            <p:cTn id="73" dur="500"/>
                                            <p:tgtEl>
                                              <p:spTgt spid="84"/>
                                            </p:tgtEl>
                                          </p:cBhvr>
                                        </p:animEffect>
                                      </p:childTnLst>
                                    </p:cTn>
                                  </p:par>
                                  <p:par>
                                    <p:cTn id="74" presetID="16" presetClass="entr" presetSubtype="37" fill="hold"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barn(outVertical)">
                                          <p:cBhvr>
                                            <p:cTn id="76" dur="500"/>
                                            <p:tgtEl>
                                              <p:spTgt spid="80"/>
                                            </p:tgtEl>
                                          </p:cBhvr>
                                        </p:animEffect>
                                      </p:childTnLst>
                                    </p:cTn>
                                  </p:par>
                                  <p:par>
                                    <p:cTn id="77" presetID="16" presetClass="entr" presetSubtype="37" fill="hold" nodeType="with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barn(outVertical)">
                                          <p:cBhvr>
                                            <p:cTn id="79" dur="500"/>
                                            <p:tgtEl>
                                              <p:spTgt spid="92"/>
                                            </p:tgtEl>
                                          </p:cBhvr>
                                        </p:animEffect>
                                      </p:childTnLst>
                                    </p:cTn>
                                  </p:par>
                                </p:childTnLst>
                              </p:cTn>
                            </p:par>
                            <p:par>
                              <p:cTn id="80" fill="hold">
                                <p:stCondLst>
                                  <p:cond delay="7820"/>
                                </p:stCondLst>
                                <p:childTnLst>
                                  <p:par>
                                    <p:cTn id="81" presetID="10" presetClass="entr" presetSubtype="0"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7" grpId="0"/>
          <p:bldP spid="100" grpId="0" animBg="1"/>
          <p:bldP spid="101" grpId="0"/>
          <p:bldP spid="101" grpId="1"/>
          <p:bldP spid="102" grpId="0" animBg="1"/>
          <p:bldP spid="103" grpId="0"/>
          <p:bldP spid="104" grpId="0" animBg="1"/>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1200" fill="hold"/>
                                            <p:tgtEl>
                                              <p:spTgt spid="58"/>
                                            </p:tgtEl>
                                            <p:attrNameLst>
                                              <p:attrName>ppt_x</p:attrName>
                                            </p:attrNameLst>
                                          </p:cBhvr>
                                          <p:tavLst>
                                            <p:tav tm="0">
                                              <p:val>
                                                <p:strVal val="0-#ppt_w/2"/>
                                              </p:val>
                                            </p:tav>
                                            <p:tav tm="100000">
                                              <p:val>
                                                <p:strVal val="#ppt_x"/>
                                              </p:val>
                                            </p:tav>
                                          </p:tavLst>
                                        </p:anim>
                                        <p:anim calcmode="lin" valueType="num">
                                          <p:cBhvr additive="base">
                                            <p:cTn id="8" dur="1200" fill="hold"/>
                                            <p:tgtEl>
                                              <p:spTgt spid="5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200" fill="hold"/>
                                            <p:tgtEl>
                                              <p:spTgt spid="59"/>
                                            </p:tgtEl>
                                            <p:attrNameLst>
                                              <p:attrName>ppt_x</p:attrName>
                                            </p:attrNameLst>
                                          </p:cBhvr>
                                          <p:tavLst>
                                            <p:tav tm="0">
                                              <p:val>
                                                <p:strVal val="#ppt_x"/>
                                              </p:val>
                                            </p:tav>
                                            <p:tav tm="100000">
                                              <p:val>
                                                <p:strVal val="#ppt_x"/>
                                              </p:val>
                                            </p:tav>
                                          </p:tavLst>
                                        </p:anim>
                                        <p:anim calcmode="lin" valueType="num">
                                          <p:cBhvr additive="base">
                                            <p:cTn id="12" dur="12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fade">
                                          <p:cBhvr>
                                            <p:cTn id="20" dur="500"/>
                                            <p:tgtEl>
                                              <p:spTgt spid="10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101"/>
                                            </p:tgtEl>
                                            <p:attrNameLst>
                                              <p:attrName>style.color</p:attrName>
                                            </p:attrNameLst>
                                          </p:cBhvr>
                                          <p:to>
                                            <p:clrVal>
                                              <a:srgbClr val="EA5E66"/>
                                            </p:clrVal>
                                          </p:to>
                                        </p:set>
                                        <p:set>
                                          <p:cBhvr>
                                            <p:cTn id="41" dur="1000" fill="hold"/>
                                            <p:tgtEl>
                                              <p:spTgt spid="101"/>
                                            </p:tgtEl>
                                            <p:attrNameLst>
                                              <p:attrName>fillcolor</p:attrName>
                                            </p:attrNameLst>
                                          </p:cBhvr>
                                          <p:to>
                                            <p:clrVal>
                                              <a:srgbClr val="EA5E66"/>
                                            </p:clrVal>
                                          </p:to>
                                        </p:set>
                                        <p:set>
                                          <p:cBhvr>
                                            <p:cTn id="42" dur="1000" fill="hold"/>
                                            <p:tgtEl>
                                              <p:spTgt spid="101"/>
                                            </p:tgtEl>
                                            <p:attrNameLst>
                                              <p:attrName>fill.type</p:attrName>
                                            </p:attrNameLst>
                                          </p:cBhvr>
                                          <p:to>
                                            <p:strVal val="solid"/>
                                          </p:to>
                                        </p:set>
                                      </p:childTnLst>
                                    </p:cTn>
                                  </p:par>
                                </p:childTnLst>
                              </p:cTn>
                            </p:par>
                            <p:par>
                              <p:cTn id="43" fill="hold">
                                <p:stCondLst>
                                  <p:cond delay="4320"/>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1300"/>
                                            <p:tgtEl>
                                              <p:spTgt spid="25"/>
                                            </p:tgtEl>
                                          </p:cBhvr>
                                        </p:animEffect>
                                      </p:childTnLst>
                                    </p:cTn>
                                  </p:par>
                                  <p:par>
                                    <p:cTn id="47" presetID="10" presetClass="entr" presetSubtype="0" fill="hold" nodeType="withEffect">
                                      <p:stCondLst>
                                        <p:cond delay="11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childTnLst>
                              </p:cTn>
                            </p:par>
                            <p:par>
                              <p:cTn id="50" fill="hold">
                                <p:stCondLst>
                                  <p:cond delay="5920"/>
                                </p:stCondLst>
                                <p:childTnLst>
                                  <p:par>
                                    <p:cTn id="51" presetID="2" presetClass="entr" presetSubtype="4" accel="7000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accel="70000" fill="hold" nodeType="withEffect">
                                      <p:stCondLst>
                                        <p:cond delay="300"/>
                                      </p:stCondLst>
                                      <p:childTnLst>
                                        <p:set>
                                          <p:cBhvr>
                                            <p:cTn id="56" dur="1" fill="hold">
                                              <p:stCondLst>
                                                <p:cond delay="0"/>
                                              </p:stCondLst>
                                            </p:cTn>
                                            <p:tgtEl>
                                              <p:spTgt spid="66"/>
                                            </p:tgtEl>
                                            <p:attrNameLst>
                                              <p:attrName>style.visibility</p:attrName>
                                            </p:attrNameLst>
                                          </p:cBhvr>
                                          <p:to>
                                            <p:strVal val="visible"/>
                                          </p:to>
                                        </p:set>
                                        <p:anim calcmode="lin" valueType="num">
                                          <p:cBhvr additive="base">
                                            <p:cTn id="57" dur="500" fill="hold"/>
                                            <p:tgtEl>
                                              <p:spTgt spid="66"/>
                                            </p:tgtEl>
                                            <p:attrNameLst>
                                              <p:attrName>ppt_x</p:attrName>
                                            </p:attrNameLst>
                                          </p:cBhvr>
                                          <p:tavLst>
                                            <p:tav tm="0">
                                              <p:val>
                                                <p:strVal val="#ppt_x"/>
                                              </p:val>
                                            </p:tav>
                                            <p:tav tm="100000">
                                              <p:val>
                                                <p:strVal val="#ppt_x"/>
                                              </p:val>
                                            </p:tav>
                                          </p:tavLst>
                                        </p:anim>
                                        <p:anim calcmode="lin" valueType="num">
                                          <p:cBhvr additive="base">
                                            <p:cTn id="58" dur="500" fill="hold"/>
                                            <p:tgtEl>
                                              <p:spTgt spid="66"/>
                                            </p:tgtEl>
                                            <p:attrNameLst>
                                              <p:attrName>ppt_y</p:attrName>
                                            </p:attrNameLst>
                                          </p:cBhvr>
                                          <p:tavLst>
                                            <p:tav tm="0">
                                              <p:val>
                                                <p:strVal val="1+#ppt_h/2"/>
                                              </p:val>
                                            </p:tav>
                                            <p:tav tm="100000">
                                              <p:val>
                                                <p:strVal val="#ppt_y"/>
                                              </p:val>
                                            </p:tav>
                                          </p:tavLst>
                                        </p:anim>
                                      </p:childTnLst>
                                    </p:cTn>
                                  </p:par>
                                  <p:par>
                                    <p:cTn id="59" presetID="2" presetClass="entr" presetSubtype="4" accel="70000" fill="hold" nodeType="withEffect">
                                      <p:stCondLst>
                                        <p:cond delay="60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par>
                                    <p:cTn id="63" presetID="2" presetClass="entr" presetSubtype="4" accel="70000" fill="hold" nodeType="withEffect">
                                      <p:stCondLst>
                                        <p:cond delay="900"/>
                                      </p:stCondLst>
                                      <p:childTnLst>
                                        <p:set>
                                          <p:cBhvr>
                                            <p:cTn id="64" dur="1" fill="hold">
                                              <p:stCondLst>
                                                <p:cond delay="0"/>
                                              </p:stCondLst>
                                            </p:cTn>
                                            <p:tgtEl>
                                              <p:spTgt spid="72"/>
                                            </p:tgtEl>
                                            <p:attrNameLst>
                                              <p:attrName>style.visibility</p:attrName>
                                            </p:attrNameLst>
                                          </p:cBhvr>
                                          <p:to>
                                            <p:strVal val="visible"/>
                                          </p:to>
                                        </p:set>
                                        <p:anim calcmode="lin" valueType="num">
                                          <p:cBhvr additive="base">
                                            <p:cTn id="65" dur="500" fill="hold"/>
                                            <p:tgtEl>
                                              <p:spTgt spid="72"/>
                                            </p:tgtEl>
                                            <p:attrNameLst>
                                              <p:attrName>ppt_x</p:attrName>
                                            </p:attrNameLst>
                                          </p:cBhvr>
                                          <p:tavLst>
                                            <p:tav tm="0">
                                              <p:val>
                                                <p:strVal val="#ppt_x"/>
                                              </p:val>
                                            </p:tav>
                                            <p:tav tm="100000">
                                              <p:val>
                                                <p:strVal val="#ppt_x"/>
                                              </p:val>
                                            </p:tav>
                                          </p:tavLst>
                                        </p:anim>
                                        <p:anim calcmode="lin" valueType="num">
                                          <p:cBhvr additive="base">
                                            <p:cTn id="66" dur="500" fill="hold"/>
                                            <p:tgtEl>
                                              <p:spTgt spid="72"/>
                                            </p:tgtEl>
                                            <p:attrNameLst>
                                              <p:attrName>ppt_y</p:attrName>
                                            </p:attrNameLst>
                                          </p:cBhvr>
                                          <p:tavLst>
                                            <p:tav tm="0">
                                              <p:val>
                                                <p:strVal val="1+#ppt_h/2"/>
                                              </p:val>
                                            </p:tav>
                                            <p:tav tm="100000">
                                              <p:val>
                                                <p:strVal val="#ppt_y"/>
                                              </p:val>
                                            </p:tav>
                                          </p:tavLst>
                                        </p:anim>
                                      </p:childTnLst>
                                    </p:cTn>
                                  </p:par>
                                </p:childTnLst>
                              </p:cTn>
                            </p:par>
                            <p:par>
                              <p:cTn id="67" fill="hold">
                                <p:stCondLst>
                                  <p:cond delay="7320"/>
                                </p:stCondLst>
                                <p:childTnLst>
                                  <p:par>
                                    <p:cTn id="68" presetID="16" presetClass="entr" presetSubtype="37"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barn(outVertical)">
                                          <p:cBhvr>
                                            <p:cTn id="70" dur="500"/>
                                            <p:tgtEl>
                                              <p:spTgt spid="88"/>
                                            </p:tgtEl>
                                          </p:cBhvr>
                                        </p:animEffect>
                                      </p:childTnLst>
                                    </p:cTn>
                                  </p:par>
                                  <p:par>
                                    <p:cTn id="71" presetID="16" presetClass="entr" presetSubtype="37" fill="hold" nodeType="with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barn(outVertical)">
                                          <p:cBhvr>
                                            <p:cTn id="73" dur="500"/>
                                            <p:tgtEl>
                                              <p:spTgt spid="84"/>
                                            </p:tgtEl>
                                          </p:cBhvr>
                                        </p:animEffect>
                                      </p:childTnLst>
                                    </p:cTn>
                                  </p:par>
                                  <p:par>
                                    <p:cTn id="74" presetID="16" presetClass="entr" presetSubtype="37" fill="hold"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barn(outVertical)">
                                          <p:cBhvr>
                                            <p:cTn id="76" dur="500"/>
                                            <p:tgtEl>
                                              <p:spTgt spid="80"/>
                                            </p:tgtEl>
                                          </p:cBhvr>
                                        </p:animEffect>
                                      </p:childTnLst>
                                    </p:cTn>
                                  </p:par>
                                  <p:par>
                                    <p:cTn id="77" presetID="16" presetClass="entr" presetSubtype="37" fill="hold" nodeType="with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barn(outVertical)">
                                          <p:cBhvr>
                                            <p:cTn id="79" dur="500"/>
                                            <p:tgtEl>
                                              <p:spTgt spid="92"/>
                                            </p:tgtEl>
                                          </p:cBhvr>
                                        </p:animEffect>
                                      </p:childTnLst>
                                    </p:cTn>
                                  </p:par>
                                </p:childTnLst>
                              </p:cTn>
                            </p:par>
                            <p:par>
                              <p:cTn id="80" fill="hold">
                                <p:stCondLst>
                                  <p:cond delay="7820"/>
                                </p:stCondLst>
                                <p:childTnLst>
                                  <p:par>
                                    <p:cTn id="81" presetID="10" presetClass="entr" presetSubtype="0"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7" grpId="0"/>
          <p:bldP spid="100" grpId="0" animBg="1"/>
          <p:bldP spid="101" grpId="0"/>
          <p:bldP spid="101" grpId="1"/>
          <p:bldP spid="102" grpId="0" animBg="1"/>
          <p:bldP spid="103" grpId="0"/>
          <p:bldP spid="104" grpId="0" animBg="1"/>
          <p:bldP spid="10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 name="六边形 3"/>
          <p:cNvSpPr/>
          <p:nvPr/>
        </p:nvSpPr>
        <p:spPr>
          <a:xfrm>
            <a:off x="5128162" y="328034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5" name="六边形 4"/>
          <p:cNvSpPr/>
          <p:nvPr/>
        </p:nvSpPr>
        <p:spPr>
          <a:xfrm>
            <a:off x="6781303" y="245510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6" name="六边形 5"/>
          <p:cNvSpPr/>
          <p:nvPr/>
        </p:nvSpPr>
        <p:spPr>
          <a:xfrm>
            <a:off x="8429121" y="328034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8" name="六边形 7"/>
          <p:cNvSpPr/>
          <p:nvPr/>
        </p:nvSpPr>
        <p:spPr>
          <a:xfrm>
            <a:off x="3480344" y="245510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9" name="六边形 8"/>
          <p:cNvSpPr/>
          <p:nvPr/>
        </p:nvSpPr>
        <p:spPr>
          <a:xfrm>
            <a:off x="1832525" y="3280350"/>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10" name="文本框 13"/>
          <p:cNvSpPr txBox="1"/>
          <p:nvPr/>
        </p:nvSpPr>
        <p:spPr>
          <a:xfrm>
            <a:off x="2104787" y="3890147"/>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EA6103"/>
                </a:solidFill>
                <a:latin typeface="微软雅黑" pitchFamily="34" charset="-122"/>
                <a:ea typeface="微软雅黑" pitchFamily="34" charset="-122"/>
              </a:rPr>
              <a:t>实施</a:t>
            </a:r>
            <a:r>
              <a:rPr lang="zh-CN" altLang="en-US" sz="2200" b="1" dirty="0">
                <a:solidFill>
                  <a:srgbClr val="EA6103"/>
                </a:solidFill>
                <a:latin typeface="微软雅黑" pitchFamily="34" charset="-122"/>
                <a:ea typeface="微软雅黑" pitchFamily="34" charset="-122"/>
              </a:rPr>
              <a:t>一</a:t>
            </a:r>
          </a:p>
        </p:txBody>
      </p:sp>
      <p:sp>
        <p:nvSpPr>
          <p:cNvPr id="11" name="文本框 14"/>
          <p:cNvSpPr txBox="1"/>
          <p:nvPr/>
        </p:nvSpPr>
        <p:spPr>
          <a:xfrm>
            <a:off x="3752606" y="3064906"/>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EA5E66"/>
                </a:solidFill>
                <a:latin typeface="微软雅黑" pitchFamily="34" charset="-122"/>
                <a:ea typeface="微软雅黑" pitchFamily="34" charset="-122"/>
              </a:rPr>
              <a:t>实施二</a:t>
            </a:r>
            <a:endParaRPr lang="zh-CN" altLang="en-US" sz="2200" b="1" dirty="0">
              <a:solidFill>
                <a:srgbClr val="EA5E66"/>
              </a:solidFill>
              <a:latin typeface="微软雅黑" pitchFamily="34" charset="-122"/>
              <a:ea typeface="微软雅黑" pitchFamily="34" charset="-122"/>
            </a:endParaRPr>
          </a:p>
        </p:txBody>
      </p:sp>
      <p:sp>
        <p:nvSpPr>
          <p:cNvPr id="12" name="文本框 15"/>
          <p:cNvSpPr txBox="1"/>
          <p:nvPr/>
        </p:nvSpPr>
        <p:spPr>
          <a:xfrm>
            <a:off x="5403085" y="3890145"/>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0099A9"/>
                </a:solidFill>
                <a:latin typeface="微软雅黑" pitchFamily="34" charset="-122"/>
                <a:ea typeface="微软雅黑" pitchFamily="34" charset="-122"/>
              </a:rPr>
              <a:t>实施三</a:t>
            </a:r>
            <a:endParaRPr lang="zh-CN" altLang="en-US" sz="2200" b="1" dirty="0">
              <a:solidFill>
                <a:srgbClr val="0099A9"/>
              </a:solidFill>
              <a:latin typeface="微软雅黑" pitchFamily="34" charset="-122"/>
              <a:ea typeface="微软雅黑" pitchFamily="34" charset="-122"/>
            </a:endParaRPr>
          </a:p>
        </p:txBody>
      </p:sp>
      <p:sp>
        <p:nvSpPr>
          <p:cNvPr id="13" name="文本框 16"/>
          <p:cNvSpPr txBox="1"/>
          <p:nvPr/>
        </p:nvSpPr>
        <p:spPr>
          <a:xfrm>
            <a:off x="7053565" y="3064906"/>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0070C0"/>
                </a:solidFill>
                <a:latin typeface="微软雅黑" pitchFamily="34" charset="-122"/>
                <a:ea typeface="微软雅黑" pitchFamily="34" charset="-122"/>
              </a:rPr>
              <a:t>实施四</a:t>
            </a:r>
            <a:endParaRPr lang="zh-CN" altLang="en-US" sz="2200" b="1" dirty="0">
              <a:solidFill>
                <a:srgbClr val="0070C0"/>
              </a:solidFill>
              <a:latin typeface="微软雅黑" pitchFamily="34" charset="-122"/>
              <a:ea typeface="微软雅黑" pitchFamily="34" charset="-122"/>
            </a:endParaRPr>
          </a:p>
        </p:txBody>
      </p:sp>
      <p:sp>
        <p:nvSpPr>
          <p:cNvPr id="15" name="文本框 18"/>
          <p:cNvSpPr txBox="1"/>
          <p:nvPr/>
        </p:nvSpPr>
        <p:spPr>
          <a:xfrm>
            <a:off x="8701383" y="3890146"/>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EA6103"/>
                </a:solidFill>
                <a:latin typeface="微软雅黑" pitchFamily="34" charset="-122"/>
                <a:ea typeface="微软雅黑" pitchFamily="34" charset="-122"/>
              </a:rPr>
              <a:t>结论</a:t>
            </a:r>
            <a:endParaRPr lang="zh-CN" altLang="en-US" sz="2200" b="1" dirty="0">
              <a:solidFill>
                <a:srgbClr val="EA6103"/>
              </a:solidFill>
              <a:latin typeface="微软雅黑" pitchFamily="34" charset="-122"/>
              <a:ea typeface="微软雅黑" pitchFamily="34" charset="-122"/>
            </a:endParaRPr>
          </a:p>
        </p:txBody>
      </p:sp>
      <p:sp>
        <p:nvSpPr>
          <p:cNvPr id="16" name="矩形 19"/>
          <p:cNvSpPr>
            <a:spLocks noChangeArrowheads="1"/>
          </p:cNvSpPr>
          <p:nvPr/>
        </p:nvSpPr>
        <p:spPr bwMode="auto">
          <a:xfrm>
            <a:off x="1846734" y="1701602"/>
            <a:ext cx="1884806"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smtClean="0">
                <a:latin typeface="微软雅黑" pitchFamily="34" charset="-122"/>
                <a:ea typeface="微软雅黑" pitchFamily="34" charset="-122"/>
              </a:rPr>
              <a:t>在此</a:t>
            </a:r>
            <a:r>
              <a:rPr lang="zh-CN" altLang="en-US" sz="1600" dirty="0">
                <a:latin typeface="微软雅黑" pitchFamily="34" charset="-122"/>
                <a:ea typeface="微软雅黑" pitchFamily="34" charset="-122"/>
              </a:rPr>
              <a:t>录入上述图表的综合描述说明。</a:t>
            </a:r>
            <a:endParaRPr lang="zh-CN" altLang="zh-CN" sz="1600" dirty="0">
              <a:latin typeface="微软雅黑" pitchFamily="34" charset="-122"/>
              <a:ea typeface="微软雅黑" pitchFamily="34" charset="-122"/>
            </a:endParaRPr>
          </a:p>
        </p:txBody>
      </p:sp>
      <p:sp>
        <p:nvSpPr>
          <p:cNvPr id="17" name="矩形 20"/>
          <p:cNvSpPr>
            <a:spLocks noChangeArrowheads="1"/>
          </p:cNvSpPr>
          <p:nvPr/>
        </p:nvSpPr>
        <p:spPr bwMode="auto">
          <a:xfrm>
            <a:off x="3494559" y="5049162"/>
            <a:ext cx="1884806"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18" name="上箭头标注 17"/>
          <p:cNvSpPr/>
          <p:nvPr/>
        </p:nvSpPr>
        <p:spPr>
          <a:xfrm>
            <a:off x="2251625" y="2527245"/>
            <a:ext cx="1076325" cy="665162"/>
          </a:xfrm>
          <a:prstGeom prst="upArrowCallout">
            <a:avLst>
              <a:gd name="adj1" fmla="val 12572"/>
              <a:gd name="adj2" fmla="val 12572"/>
              <a:gd name="adj3" fmla="val 25000"/>
              <a:gd name="adj4" fmla="val 11537"/>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itchFamily="34" charset="-122"/>
              <a:ea typeface="微软雅黑" pitchFamily="34" charset="-122"/>
            </a:endParaRPr>
          </a:p>
        </p:txBody>
      </p:sp>
      <p:sp>
        <p:nvSpPr>
          <p:cNvPr id="19" name="上箭头标注 18"/>
          <p:cNvSpPr/>
          <p:nvPr/>
        </p:nvSpPr>
        <p:spPr>
          <a:xfrm>
            <a:off x="5545687" y="2527245"/>
            <a:ext cx="1074738" cy="665162"/>
          </a:xfrm>
          <a:prstGeom prst="upArrowCallout">
            <a:avLst>
              <a:gd name="adj1" fmla="val 12572"/>
              <a:gd name="adj2" fmla="val 12572"/>
              <a:gd name="adj3" fmla="val 25000"/>
              <a:gd name="adj4" fmla="val 11537"/>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itchFamily="34" charset="-122"/>
              <a:ea typeface="微软雅黑" pitchFamily="34" charset="-122"/>
            </a:endParaRPr>
          </a:p>
        </p:txBody>
      </p:sp>
      <p:sp>
        <p:nvSpPr>
          <p:cNvPr id="20" name="上箭头标注 19"/>
          <p:cNvSpPr/>
          <p:nvPr/>
        </p:nvSpPr>
        <p:spPr>
          <a:xfrm>
            <a:off x="8849275" y="2527245"/>
            <a:ext cx="1074737" cy="665162"/>
          </a:xfrm>
          <a:prstGeom prst="upArrowCallout">
            <a:avLst>
              <a:gd name="adj1" fmla="val 12572"/>
              <a:gd name="adj2" fmla="val 12572"/>
              <a:gd name="adj3" fmla="val 25000"/>
              <a:gd name="adj4" fmla="val 11537"/>
            </a:avLst>
          </a:prstGeom>
          <a:solidFill>
            <a:srgbClr val="EA6103"/>
          </a:solidFill>
          <a:ln>
            <a:solidFill>
              <a:srgbClr val="EA61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itchFamily="34" charset="-122"/>
              <a:ea typeface="微软雅黑" pitchFamily="34" charset="-122"/>
            </a:endParaRPr>
          </a:p>
        </p:txBody>
      </p:sp>
      <p:sp>
        <p:nvSpPr>
          <p:cNvPr id="21" name="上箭头标注 20"/>
          <p:cNvSpPr/>
          <p:nvPr/>
        </p:nvSpPr>
        <p:spPr>
          <a:xfrm flipV="1">
            <a:off x="3899450" y="4175070"/>
            <a:ext cx="1076325" cy="665162"/>
          </a:xfrm>
          <a:prstGeom prst="upArrowCallout">
            <a:avLst>
              <a:gd name="adj1" fmla="val 12572"/>
              <a:gd name="adj2" fmla="val 12572"/>
              <a:gd name="adj3" fmla="val 25000"/>
              <a:gd name="adj4" fmla="val 11537"/>
            </a:avLst>
          </a:prstGeom>
          <a:solidFill>
            <a:srgbClr val="EA5E66"/>
          </a:solidFill>
          <a:ln>
            <a:solidFill>
              <a:srgbClr val="EA5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方正中等线简体" panose="03000509000000000000" pitchFamily="65" charset="-122"/>
              <a:ea typeface="方正中等线简体" panose="03000509000000000000" pitchFamily="65" charset="-122"/>
            </a:endParaRPr>
          </a:p>
        </p:txBody>
      </p:sp>
      <p:sp>
        <p:nvSpPr>
          <p:cNvPr id="22" name="上箭头标注 21"/>
          <p:cNvSpPr/>
          <p:nvPr/>
        </p:nvSpPr>
        <p:spPr>
          <a:xfrm flipV="1">
            <a:off x="7201450" y="4175070"/>
            <a:ext cx="1074737" cy="665162"/>
          </a:xfrm>
          <a:prstGeom prst="upArrowCallout">
            <a:avLst>
              <a:gd name="adj1" fmla="val 12572"/>
              <a:gd name="adj2" fmla="val 12572"/>
              <a:gd name="adj3" fmla="val 25000"/>
              <a:gd name="adj4" fmla="val 1153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方正中等线简体" panose="03000509000000000000" pitchFamily="65" charset="-122"/>
              <a:ea typeface="方正中等线简体" panose="03000509000000000000" pitchFamily="65" charset="-122"/>
            </a:endParaRPr>
          </a:p>
        </p:txBody>
      </p:sp>
      <p:sp>
        <p:nvSpPr>
          <p:cNvPr id="25" name="矩形 27"/>
          <p:cNvSpPr>
            <a:spLocks noChangeArrowheads="1"/>
          </p:cNvSpPr>
          <p:nvPr/>
        </p:nvSpPr>
        <p:spPr bwMode="auto">
          <a:xfrm>
            <a:off x="5140795" y="1701602"/>
            <a:ext cx="1882895"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26" name="矩形 28"/>
          <p:cNvSpPr>
            <a:spLocks noChangeArrowheads="1"/>
          </p:cNvSpPr>
          <p:nvPr/>
        </p:nvSpPr>
        <p:spPr bwMode="auto">
          <a:xfrm>
            <a:off x="8388272" y="1701602"/>
            <a:ext cx="1882894"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27" name="矩形 29"/>
          <p:cNvSpPr>
            <a:spLocks noChangeArrowheads="1"/>
          </p:cNvSpPr>
          <p:nvPr/>
        </p:nvSpPr>
        <p:spPr bwMode="auto">
          <a:xfrm>
            <a:off x="6740447" y="5049162"/>
            <a:ext cx="1882894"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29" name="TextBox 2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30"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1"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2" name="椭圆 3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34" name="椭圆 3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36" name="椭圆 3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86325383"/>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12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0000">
                                          <p:cBhvr additive="base">
                                            <p:cTn id="11" dur="12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3700"/>
                                </p:stCondLst>
                                <p:childTnLst>
                                  <p:par>
                                    <p:cTn id="43" presetID="16" presetClass="emph" presetSubtype="0" fill="hold" grpId="1" nodeType="afterEffect">
                                      <p:stCondLst>
                                        <p:cond delay="0"/>
                                      </p:stCondLst>
                                      <p:iterate type="lt">
                                        <p:tmPct val="4000"/>
                                      </p:iterate>
                                      <p:childTnLst>
                                        <p:set>
                                          <p:cBhvr override="childStyle">
                                            <p:cTn id="44" dur="1000" fill="hold"/>
                                            <p:tgtEl>
                                              <p:spTgt spid="35"/>
                                            </p:tgtEl>
                                            <p:attrNameLst>
                                              <p:attrName>style.color</p:attrName>
                                            </p:attrNameLst>
                                          </p:cBhvr>
                                          <p:to>
                                            <p:clrVal>
                                              <a:schemeClr val="accent2"/>
                                            </p:clrVal>
                                          </p:to>
                                        </p:set>
                                        <p:set>
                                          <p:cBhvr>
                                            <p:cTn id="45" dur="1000" fill="hold"/>
                                            <p:tgtEl>
                                              <p:spTgt spid="35"/>
                                            </p:tgtEl>
                                            <p:attrNameLst>
                                              <p:attrName>fillcolor</p:attrName>
                                            </p:attrNameLst>
                                          </p:cBhvr>
                                          <p:to>
                                            <p:clrVal>
                                              <a:schemeClr val="accent2"/>
                                            </p:clrVal>
                                          </p:to>
                                        </p:set>
                                        <p:set>
                                          <p:cBhvr>
                                            <p:cTn id="46" dur="1000" fill="hold"/>
                                            <p:tgtEl>
                                              <p:spTgt spid="35"/>
                                            </p:tgtEl>
                                            <p:attrNameLst>
                                              <p:attrName>fill.type</p:attrName>
                                            </p:attrNameLst>
                                          </p:cBhvr>
                                          <p:to>
                                            <p:strVal val="solid"/>
                                          </p:to>
                                        </p:set>
                                      </p:childTnLst>
                                    </p:cTn>
                                  </p:par>
                                </p:childTnLst>
                              </p:cTn>
                            </p:par>
                            <p:par>
                              <p:cTn id="47" fill="hold">
                                <p:stCondLst>
                                  <p:cond delay="4820"/>
                                </p:stCondLst>
                                <p:childTnLst>
                                  <p:par>
                                    <p:cTn id="48" presetID="53" presetClass="entr" presetSubtype="52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anim calcmode="lin" valueType="num">
                                          <p:cBhvr>
                                            <p:cTn id="53" dur="500" fill="hold"/>
                                            <p:tgtEl>
                                              <p:spTgt spid="9"/>
                                            </p:tgtEl>
                                            <p:attrNameLst>
                                              <p:attrName>ppt_x</p:attrName>
                                            </p:attrNameLst>
                                          </p:cBhvr>
                                          <p:tavLst>
                                            <p:tav tm="0">
                                              <p:val>
                                                <p:fltVal val="0.5"/>
                                              </p:val>
                                            </p:tav>
                                            <p:tav tm="100000">
                                              <p:val>
                                                <p:strVal val="#ppt_x"/>
                                              </p:val>
                                            </p:tav>
                                          </p:tavLst>
                                        </p:anim>
                                        <p:anim calcmode="lin" valueType="num">
                                          <p:cBhvr>
                                            <p:cTn id="54" dur="500" fill="hold"/>
                                            <p:tgtEl>
                                              <p:spTgt spid="9"/>
                                            </p:tgtEl>
                                            <p:attrNameLst>
                                              <p:attrName>ppt_y</p:attrName>
                                            </p:attrNameLst>
                                          </p:cBhvr>
                                          <p:tavLst>
                                            <p:tav tm="0">
                                              <p:val>
                                                <p:fltVal val="0.5"/>
                                              </p:val>
                                            </p:tav>
                                            <p:tav tm="100000">
                                              <p:val>
                                                <p:strVal val="#ppt_y"/>
                                              </p:val>
                                            </p:tav>
                                          </p:tavLst>
                                        </p:anim>
                                      </p:childTnLst>
                                    </p:cTn>
                                  </p:par>
                                </p:childTnLst>
                              </p:cTn>
                            </p:par>
                            <p:par>
                              <p:cTn id="55" fill="hold">
                                <p:stCondLst>
                                  <p:cond delay="5320"/>
                                </p:stCondLst>
                                <p:childTnLst>
                                  <p:par>
                                    <p:cTn id="56" presetID="53" presetClass="entr" presetSubtype="52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anim calcmode="lin" valueType="num">
                                          <p:cBhvr>
                                            <p:cTn id="61" dur="500" fill="hold"/>
                                            <p:tgtEl>
                                              <p:spTgt spid="8"/>
                                            </p:tgtEl>
                                            <p:attrNameLst>
                                              <p:attrName>ppt_x</p:attrName>
                                            </p:attrNameLst>
                                          </p:cBhvr>
                                          <p:tavLst>
                                            <p:tav tm="0">
                                              <p:val>
                                                <p:fltVal val="0.5"/>
                                              </p:val>
                                            </p:tav>
                                            <p:tav tm="100000">
                                              <p:val>
                                                <p:strVal val="#ppt_x"/>
                                              </p:val>
                                            </p:tav>
                                          </p:tavLst>
                                        </p:anim>
                                        <p:anim calcmode="lin" valueType="num">
                                          <p:cBhvr>
                                            <p:cTn id="62" dur="500" fill="hold"/>
                                            <p:tgtEl>
                                              <p:spTgt spid="8"/>
                                            </p:tgtEl>
                                            <p:attrNameLst>
                                              <p:attrName>ppt_y</p:attrName>
                                            </p:attrNameLst>
                                          </p:cBhvr>
                                          <p:tavLst>
                                            <p:tav tm="0">
                                              <p:val>
                                                <p:fltVal val="0.5"/>
                                              </p:val>
                                            </p:tav>
                                            <p:tav tm="100000">
                                              <p:val>
                                                <p:strVal val="#ppt_y"/>
                                              </p:val>
                                            </p:tav>
                                          </p:tavLst>
                                        </p:anim>
                                      </p:childTnLst>
                                    </p:cTn>
                                  </p:par>
                                </p:childTnLst>
                              </p:cTn>
                            </p:par>
                            <p:par>
                              <p:cTn id="63" fill="hold">
                                <p:stCondLst>
                                  <p:cond delay="5820"/>
                                </p:stCondLst>
                                <p:childTnLst>
                                  <p:par>
                                    <p:cTn id="64" presetID="53" presetClass="entr" presetSubtype="528"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anim calcmode="lin" valueType="num">
                                          <p:cBhvr>
                                            <p:cTn id="69" dur="500" fill="hold"/>
                                            <p:tgtEl>
                                              <p:spTgt spid="4"/>
                                            </p:tgtEl>
                                            <p:attrNameLst>
                                              <p:attrName>ppt_x</p:attrName>
                                            </p:attrNameLst>
                                          </p:cBhvr>
                                          <p:tavLst>
                                            <p:tav tm="0">
                                              <p:val>
                                                <p:fltVal val="0.5"/>
                                              </p:val>
                                            </p:tav>
                                            <p:tav tm="100000">
                                              <p:val>
                                                <p:strVal val="#ppt_x"/>
                                              </p:val>
                                            </p:tav>
                                          </p:tavLst>
                                        </p:anim>
                                        <p:anim calcmode="lin" valueType="num">
                                          <p:cBhvr>
                                            <p:cTn id="70" dur="500" fill="hold"/>
                                            <p:tgtEl>
                                              <p:spTgt spid="4"/>
                                            </p:tgtEl>
                                            <p:attrNameLst>
                                              <p:attrName>ppt_y</p:attrName>
                                            </p:attrNameLst>
                                          </p:cBhvr>
                                          <p:tavLst>
                                            <p:tav tm="0">
                                              <p:val>
                                                <p:fltVal val="0.5"/>
                                              </p:val>
                                            </p:tav>
                                            <p:tav tm="100000">
                                              <p:val>
                                                <p:strVal val="#ppt_y"/>
                                              </p:val>
                                            </p:tav>
                                          </p:tavLst>
                                        </p:anim>
                                      </p:childTnLst>
                                    </p:cTn>
                                  </p:par>
                                </p:childTnLst>
                              </p:cTn>
                            </p:par>
                            <p:par>
                              <p:cTn id="71" fill="hold">
                                <p:stCondLst>
                                  <p:cond delay="6320"/>
                                </p:stCondLst>
                                <p:childTnLst>
                                  <p:par>
                                    <p:cTn id="72" presetID="53" presetClass="entr" presetSubtype="528"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anim calcmode="lin" valueType="num">
                                          <p:cBhvr>
                                            <p:cTn id="77" dur="500" fill="hold"/>
                                            <p:tgtEl>
                                              <p:spTgt spid="5"/>
                                            </p:tgtEl>
                                            <p:attrNameLst>
                                              <p:attrName>ppt_x</p:attrName>
                                            </p:attrNameLst>
                                          </p:cBhvr>
                                          <p:tavLst>
                                            <p:tav tm="0">
                                              <p:val>
                                                <p:fltVal val="0.5"/>
                                              </p:val>
                                            </p:tav>
                                            <p:tav tm="100000">
                                              <p:val>
                                                <p:strVal val="#ppt_x"/>
                                              </p:val>
                                            </p:tav>
                                          </p:tavLst>
                                        </p:anim>
                                        <p:anim calcmode="lin" valueType="num">
                                          <p:cBhvr>
                                            <p:cTn id="78" dur="500" fill="hold"/>
                                            <p:tgtEl>
                                              <p:spTgt spid="5"/>
                                            </p:tgtEl>
                                            <p:attrNameLst>
                                              <p:attrName>ppt_y</p:attrName>
                                            </p:attrNameLst>
                                          </p:cBhvr>
                                          <p:tavLst>
                                            <p:tav tm="0">
                                              <p:val>
                                                <p:fltVal val="0.5"/>
                                              </p:val>
                                            </p:tav>
                                            <p:tav tm="100000">
                                              <p:val>
                                                <p:strVal val="#ppt_y"/>
                                              </p:val>
                                            </p:tav>
                                          </p:tavLst>
                                        </p:anim>
                                      </p:childTnLst>
                                    </p:cTn>
                                  </p:par>
                                </p:childTnLst>
                              </p:cTn>
                            </p:par>
                            <p:par>
                              <p:cTn id="79" fill="hold">
                                <p:stCondLst>
                                  <p:cond delay="6820"/>
                                </p:stCondLst>
                                <p:childTnLst>
                                  <p:par>
                                    <p:cTn id="80" presetID="53" presetClass="entr" presetSubtype="52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anim calcmode="lin" valueType="num">
                                          <p:cBhvr>
                                            <p:cTn id="85" dur="500" fill="hold"/>
                                            <p:tgtEl>
                                              <p:spTgt spid="6"/>
                                            </p:tgtEl>
                                            <p:attrNameLst>
                                              <p:attrName>ppt_x</p:attrName>
                                            </p:attrNameLst>
                                          </p:cBhvr>
                                          <p:tavLst>
                                            <p:tav tm="0">
                                              <p:val>
                                                <p:fltVal val="0.5"/>
                                              </p:val>
                                            </p:tav>
                                            <p:tav tm="100000">
                                              <p:val>
                                                <p:strVal val="#ppt_x"/>
                                              </p:val>
                                            </p:tav>
                                          </p:tavLst>
                                        </p:anim>
                                        <p:anim calcmode="lin" valueType="num">
                                          <p:cBhvr>
                                            <p:cTn id="86" dur="500" fill="hold"/>
                                            <p:tgtEl>
                                              <p:spTgt spid="6"/>
                                            </p:tgtEl>
                                            <p:attrNameLst>
                                              <p:attrName>ppt_y</p:attrName>
                                            </p:attrNameLst>
                                          </p:cBhvr>
                                          <p:tavLst>
                                            <p:tav tm="0">
                                              <p:val>
                                                <p:fltVal val="0.5"/>
                                              </p:val>
                                            </p:tav>
                                            <p:tav tm="100000">
                                              <p:val>
                                                <p:strVal val="#ppt_y"/>
                                              </p:val>
                                            </p:tav>
                                          </p:tavLst>
                                        </p:anim>
                                      </p:childTnLst>
                                    </p:cTn>
                                  </p:par>
                                </p:childTnLst>
                              </p:cTn>
                            </p:par>
                            <p:par>
                              <p:cTn id="87" fill="hold">
                                <p:stCondLst>
                                  <p:cond delay="7320"/>
                                </p:stCondLst>
                                <p:childTnLst>
                                  <p:par>
                                    <p:cTn id="88" presetID="16" presetClass="entr" presetSubtype="21"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barn(inVertical)">
                                          <p:cBhvr>
                                            <p:cTn id="90" dur="500"/>
                                            <p:tgtEl>
                                              <p:spTgt spid="10"/>
                                            </p:tgtEl>
                                          </p:cBhvr>
                                        </p:animEffect>
                                      </p:childTnLst>
                                    </p:cTn>
                                  </p:par>
                                </p:childTnLst>
                              </p:cTn>
                            </p:par>
                            <p:par>
                              <p:cTn id="91" fill="hold">
                                <p:stCondLst>
                                  <p:cond delay="7820"/>
                                </p:stCondLst>
                                <p:childTnLst>
                                  <p:par>
                                    <p:cTn id="92" presetID="42"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882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childTnLst>
                              </p:cTn>
                            </p:par>
                            <p:par>
                              <p:cTn id="101" fill="hold">
                                <p:stCondLst>
                                  <p:cond delay="9320"/>
                                </p:stCondLst>
                                <p:childTnLst>
                                  <p:par>
                                    <p:cTn id="102" presetID="16" presetClass="entr" presetSubtype="21"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barn(inVertical)">
                                          <p:cBhvr>
                                            <p:cTn id="104" dur="500"/>
                                            <p:tgtEl>
                                              <p:spTgt spid="11"/>
                                            </p:tgtEl>
                                          </p:cBhvr>
                                        </p:animEffect>
                                      </p:childTnLst>
                                    </p:cTn>
                                  </p:par>
                                </p:childTnLst>
                              </p:cTn>
                            </p:par>
                            <p:par>
                              <p:cTn id="105" fill="hold">
                                <p:stCondLst>
                                  <p:cond delay="9820"/>
                                </p:stCondLst>
                                <p:childTnLst>
                                  <p:par>
                                    <p:cTn id="106" presetID="47"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000"/>
                                            <p:tgtEl>
                                              <p:spTgt spid="21"/>
                                            </p:tgtEl>
                                          </p:cBhvr>
                                        </p:animEffect>
                                        <p:anim calcmode="lin" valueType="num">
                                          <p:cBhvr>
                                            <p:cTn id="109" dur="1000" fill="hold"/>
                                            <p:tgtEl>
                                              <p:spTgt spid="21"/>
                                            </p:tgtEl>
                                            <p:attrNameLst>
                                              <p:attrName>ppt_x</p:attrName>
                                            </p:attrNameLst>
                                          </p:cBhvr>
                                          <p:tavLst>
                                            <p:tav tm="0">
                                              <p:val>
                                                <p:strVal val="#ppt_x"/>
                                              </p:val>
                                            </p:tav>
                                            <p:tav tm="100000">
                                              <p:val>
                                                <p:strVal val="#ppt_x"/>
                                              </p:val>
                                            </p:tav>
                                          </p:tavLst>
                                        </p:anim>
                                        <p:anim calcmode="lin" valueType="num">
                                          <p:cBhvr>
                                            <p:cTn id="110" dur="1000" fill="hold"/>
                                            <p:tgtEl>
                                              <p:spTgt spid="21"/>
                                            </p:tgtEl>
                                            <p:attrNameLst>
                                              <p:attrName>ppt_y</p:attrName>
                                            </p:attrNameLst>
                                          </p:cBhvr>
                                          <p:tavLst>
                                            <p:tav tm="0">
                                              <p:val>
                                                <p:strVal val="#ppt_y-.1"/>
                                              </p:val>
                                            </p:tav>
                                            <p:tav tm="100000">
                                              <p:val>
                                                <p:strVal val="#ppt_y"/>
                                              </p:val>
                                            </p:tav>
                                          </p:tavLst>
                                        </p:anim>
                                      </p:childTnLst>
                                    </p:cTn>
                                  </p:par>
                                </p:childTnLst>
                              </p:cTn>
                            </p:par>
                            <p:par>
                              <p:cTn id="111" fill="hold">
                                <p:stCondLst>
                                  <p:cond delay="10820"/>
                                </p:stCondLst>
                                <p:childTnLst>
                                  <p:par>
                                    <p:cTn id="112" presetID="22" presetClass="entr" presetSubtype="1" fill="hold" grpId="0" nodeType="after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up)">
                                          <p:cBhvr>
                                            <p:cTn id="114" dur="500"/>
                                            <p:tgtEl>
                                              <p:spTgt spid="17"/>
                                            </p:tgtEl>
                                          </p:cBhvr>
                                        </p:animEffect>
                                      </p:childTnLst>
                                    </p:cTn>
                                  </p:par>
                                </p:childTnLst>
                              </p:cTn>
                            </p:par>
                            <p:par>
                              <p:cTn id="115" fill="hold">
                                <p:stCondLst>
                                  <p:cond delay="11320"/>
                                </p:stCondLst>
                                <p:childTnLst>
                                  <p:par>
                                    <p:cTn id="116" presetID="16" presetClass="entr" presetSubtype="21" fill="hold" grpId="0" nodeType="after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barn(inVertical)">
                                          <p:cBhvr>
                                            <p:cTn id="118" dur="500"/>
                                            <p:tgtEl>
                                              <p:spTgt spid="12"/>
                                            </p:tgtEl>
                                          </p:cBhvr>
                                        </p:animEffect>
                                      </p:childTnLst>
                                    </p:cTn>
                                  </p:par>
                                </p:childTnLst>
                              </p:cTn>
                            </p:par>
                            <p:par>
                              <p:cTn id="119" fill="hold">
                                <p:stCondLst>
                                  <p:cond delay="11820"/>
                                </p:stCondLst>
                                <p:childTnLst>
                                  <p:par>
                                    <p:cTn id="120" presetID="42"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childTnLst>
                              </p:cTn>
                            </p:par>
                            <p:par>
                              <p:cTn id="125" fill="hold">
                                <p:stCondLst>
                                  <p:cond delay="1282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par>
                              <p:cTn id="129" fill="hold">
                                <p:stCondLst>
                                  <p:cond delay="13320"/>
                                </p:stCondLst>
                                <p:childTnLst>
                                  <p:par>
                                    <p:cTn id="130" presetID="16" presetClass="entr" presetSubtype="2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barn(inVertical)">
                                          <p:cBhvr>
                                            <p:cTn id="132" dur="500"/>
                                            <p:tgtEl>
                                              <p:spTgt spid="13"/>
                                            </p:tgtEl>
                                          </p:cBhvr>
                                        </p:animEffect>
                                      </p:childTnLst>
                                    </p:cTn>
                                  </p:par>
                                </p:childTnLst>
                              </p:cTn>
                            </p:par>
                            <p:par>
                              <p:cTn id="133" fill="hold">
                                <p:stCondLst>
                                  <p:cond delay="13820"/>
                                </p:stCondLst>
                                <p:childTnLst>
                                  <p:par>
                                    <p:cTn id="134" presetID="47" presetClass="entr" presetSubtype="0"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anim calcmode="lin" valueType="num">
                                          <p:cBhvr>
                                            <p:cTn id="137" dur="1000" fill="hold"/>
                                            <p:tgtEl>
                                              <p:spTgt spid="22"/>
                                            </p:tgtEl>
                                            <p:attrNameLst>
                                              <p:attrName>ppt_x</p:attrName>
                                            </p:attrNameLst>
                                          </p:cBhvr>
                                          <p:tavLst>
                                            <p:tav tm="0">
                                              <p:val>
                                                <p:strVal val="#ppt_x"/>
                                              </p:val>
                                            </p:tav>
                                            <p:tav tm="100000">
                                              <p:val>
                                                <p:strVal val="#ppt_x"/>
                                              </p:val>
                                            </p:tav>
                                          </p:tavLst>
                                        </p:anim>
                                        <p:anim calcmode="lin" valueType="num">
                                          <p:cBhvr>
                                            <p:cTn id="138" dur="1000" fill="hold"/>
                                            <p:tgtEl>
                                              <p:spTgt spid="22"/>
                                            </p:tgtEl>
                                            <p:attrNameLst>
                                              <p:attrName>ppt_y</p:attrName>
                                            </p:attrNameLst>
                                          </p:cBhvr>
                                          <p:tavLst>
                                            <p:tav tm="0">
                                              <p:val>
                                                <p:strVal val="#ppt_y-.1"/>
                                              </p:val>
                                            </p:tav>
                                            <p:tav tm="100000">
                                              <p:val>
                                                <p:strVal val="#ppt_y"/>
                                              </p:val>
                                            </p:tav>
                                          </p:tavLst>
                                        </p:anim>
                                      </p:childTnLst>
                                    </p:cTn>
                                  </p:par>
                                </p:childTnLst>
                              </p:cTn>
                            </p:par>
                            <p:par>
                              <p:cTn id="139" fill="hold">
                                <p:stCondLst>
                                  <p:cond delay="14820"/>
                                </p:stCondLst>
                                <p:childTnLst>
                                  <p:par>
                                    <p:cTn id="140" presetID="22" presetClass="entr" presetSubtype="1" fill="hold" grpId="0" nodeType="afterEffect">
                                      <p:stCondLst>
                                        <p:cond delay="0"/>
                                      </p:stCondLst>
                                      <p:childTnLst>
                                        <p:set>
                                          <p:cBhvr>
                                            <p:cTn id="141" dur="1" fill="hold">
                                              <p:stCondLst>
                                                <p:cond delay="0"/>
                                              </p:stCondLst>
                                            </p:cTn>
                                            <p:tgtEl>
                                              <p:spTgt spid="27"/>
                                            </p:tgtEl>
                                            <p:attrNameLst>
                                              <p:attrName>style.visibility</p:attrName>
                                            </p:attrNameLst>
                                          </p:cBhvr>
                                          <p:to>
                                            <p:strVal val="visible"/>
                                          </p:to>
                                        </p:set>
                                        <p:animEffect transition="in" filter="wipe(up)">
                                          <p:cBhvr>
                                            <p:cTn id="142" dur="500"/>
                                            <p:tgtEl>
                                              <p:spTgt spid="27"/>
                                            </p:tgtEl>
                                          </p:cBhvr>
                                        </p:animEffect>
                                      </p:childTnLst>
                                    </p:cTn>
                                  </p:par>
                                </p:childTnLst>
                              </p:cTn>
                            </p:par>
                            <p:par>
                              <p:cTn id="143" fill="hold">
                                <p:stCondLst>
                                  <p:cond delay="15320"/>
                                </p:stCondLst>
                                <p:childTnLst>
                                  <p:par>
                                    <p:cTn id="144" presetID="16" presetClass="entr" presetSubtype="21" fill="hold" grpId="0" nodeType="afterEffect">
                                      <p:stCondLst>
                                        <p:cond delay="0"/>
                                      </p:stCondLst>
                                      <p:childTnLst>
                                        <p:set>
                                          <p:cBhvr>
                                            <p:cTn id="145" dur="1" fill="hold">
                                              <p:stCondLst>
                                                <p:cond delay="0"/>
                                              </p:stCondLst>
                                            </p:cTn>
                                            <p:tgtEl>
                                              <p:spTgt spid="15"/>
                                            </p:tgtEl>
                                            <p:attrNameLst>
                                              <p:attrName>style.visibility</p:attrName>
                                            </p:attrNameLst>
                                          </p:cBhvr>
                                          <p:to>
                                            <p:strVal val="visible"/>
                                          </p:to>
                                        </p:set>
                                        <p:animEffect transition="in" filter="barn(inVertical)">
                                          <p:cBhvr>
                                            <p:cTn id="146" dur="500"/>
                                            <p:tgtEl>
                                              <p:spTgt spid="15"/>
                                            </p:tgtEl>
                                          </p:cBhvr>
                                        </p:animEffect>
                                      </p:childTnLst>
                                    </p:cTn>
                                  </p:par>
                                </p:childTnLst>
                              </p:cTn>
                            </p:par>
                            <p:par>
                              <p:cTn id="147" fill="hold">
                                <p:stCondLst>
                                  <p:cond delay="15820"/>
                                </p:stCondLst>
                                <p:childTnLst>
                                  <p:par>
                                    <p:cTn id="148" presetID="42" presetClass="entr" presetSubtype="0" fill="hold" grpId="0" nodeType="afterEffect">
                                      <p:stCondLst>
                                        <p:cond delay="0"/>
                                      </p:stCondLst>
                                      <p:childTnLst>
                                        <p:set>
                                          <p:cBhvr>
                                            <p:cTn id="149" dur="1" fill="hold">
                                              <p:stCondLst>
                                                <p:cond delay="0"/>
                                              </p:stCondLst>
                                            </p:cTn>
                                            <p:tgtEl>
                                              <p:spTgt spid="20"/>
                                            </p:tgtEl>
                                            <p:attrNameLst>
                                              <p:attrName>style.visibility</p:attrName>
                                            </p:attrNameLst>
                                          </p:cBhvr>
                                          <p:to>
                                            <p:strVal val="visible"/>
                                          </p:to>
                                        </p:set>
                                        <p:animEffect transition="in" filter="fade">
                                          <p:cBhvr>
                                            <p:cTn id="150" dur="1000"/>
                                            <p:tgtEl>
                                              <p:spTgt spid="20"/>
                                            </p:tgtEl>
                                          </p:cBhvr>
                                        </p:animEffect>
                                        <p:anim calcmode="lin" valueType="num">
                                          <p:cBhvr>
                                            <p:cTn id="151" dur="1000" fill="hold"/>
                                            <p:tgtEl>
                                              <p:spTgt spid="20"/>
                                            </p:tgtEl>
                                            <p:attrNameLst>
                                              <p:attrName>ppt_x</p:attrName>
                                            </p:attrNameLst>
                                          </p:cBhvr>
                                          <p:tavLst>
                                            <p:tav tm="0">
                                              <p:val>
                                                <p:strVal val="#ppt_x"/>
                                              </p:val>
                                            </p:tav>
                                            <p:tav tm="100000">
                                              <p:val>
                                                <p:strVal val="#ppt_x"/>
                                              </p:val>
                                            </p:tav>
                                          </p:tavLst>
                                        </p:anim>
                                        <p:anim calcmode="lin" valueType="num">
                                          <p:cBhvr>
                                            <p:cTn id="152" dur="1000" fill="hold"/>
                                            <p:tgtEl>
                                              <p:spTgt spid="20"/>
                                            </p:tgtEl>
                                            <p:attrNameLst>
                                              <p:attrName>ppt_y</p:attrName>
                                            </p:attrNameLst>
                                          </p:cBhvr>
                                          <p:tavLst>
                                            <p:tav tm="0">
                                              <p:val>
                                                <p:strVal val="#ppt_y+.1"/>
                                              </p:val>
                                            </p:tav>
                                            <p:tav tm="100000">
                                              <p:val>
                                                <p:strVal val="#ppt_y"/>
                                              </p:val>
                                            </p:tav>
                                          </p:tavLst>
                                        </p:anim>
                                      </p:childTnLst>
                                    </p:cTn>
                                  </p:par>
                                </p:childTnLst>
                              </p:cTn>
                            </p:par>
                            <p:par>
                              <p:cTn id="153" fill="hold">
                                <p:stCondLst>
                                  <p:cond delay="16820"/>
                                </p:stCondLst>
                                <p:childTnLst>
                                  <p:par>
                                    <p:cTn id="154" presetID="22" presetClass="entr" presetSubtype="4"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ipe(down)">
                                          <p:cBhvr>
                                            <p:cTn id="1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5" grpId="0" animBg="1"/>
          <p:bldP spid="6" grpId="0" animBg="1"/>
          <p:bldP spid="8" grpId="0" animBg="1"/>
          <p:bldP spid="9" grpId="0" animBg="1"/>
          <p:bldP spid="10" grpId="0"/>
          <p:bldP spid="11" grpId="0"/>
          <p:bldP spid="12" grpId="0"/>
          <p:bldP spid="13" grpId="0"/>
          <p:bldP spid="15" grpId="0"/>
          <p:bldP spid="16" grpId="0"/>
          <p:bldP spid="17" grpId="0"/>
          <p:bldP spid="18" grpId="0" animBg="1"/>
          <p:bldP spid="19" grpId="0" animBg="1"/>
          <p:bldP spid="20" grpId="0" animBg="1"/>
          <p:bldP spid="21" grpId="0" animBg="1"/>
          <p:bldP spid="22" grpId="0" animBg="1"/>
          <p:bldP spid="25" grpId="0"/>
          <p:bldP spid="26" grpId="0"/>
          <p:bldP spid="27" grpId="0"/>
          <p:bldP spid="29" grpId="0"/>
          <p:bldP spid="32" grpId="0" animBg="1"/>
          <p:bldP spid="33" grpId="0"/>
          <p:bldP spid="34" grpId="0" animBg="1"/>
          <p:bldP spid="35" grpId="0"/>
          <p:bldP spid="35" grpId="1"/>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200" fill="hold"/>
                                            <p:tgtEl>
                                              <p:spTgt spid="30"/>
                                            </p:tgtEl>
                                            <p:attrNameLst>
                                              <p:attrName>ppt_x</p:attrName>
                                            </p:attrNameLst>
                                          </p:cBhvr>
                                          <p:tavLst>
                                            <p:tav tm="0">
                                              <p:val>
                                                <p:strVal val="0-#ppt_w/2"/>
                                              </p:val>
                                            </p:tav>
                                            <p:tav tm="100000">
                                              <p:val>
                                                <p:strVal val="#ppt_x"/>
                                              </p:val>
                                            </p:tav>
                                          </p:tavLst>
                                        </p:anim>
                                        <p:anim calcmode="lin" valueType="num">
                                          <p:cBhvr additive="base">
                                            <p:cTn id="8" dur="12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200" fill="hold"/>
                                            <p:tgtEl>
                                              <p:spTgt spid="31"/>
                                            </p:tgtEl>
                                            <p:attrNameLst>
                                              <p:attrName>ppt_x</p:attrName>
                                            </p:attrNameLst>
                                          </p:cBhvr>
                                          <p:tavLst>
                                            <p:tav tm="0">
                                              <p:val>
                                                <p:strVal val="#ppt_x"/>
                                              </p:val>
                                            </p:tav>
                                            <p:tav tm="100000">
                                              <p:val>
                                                <p:strVal val="#ppt_x"/>
                                              </p:val>
                                            </p:tav>
                                          </p:tavLst>
                                        </p:anim>
                                        <p:anim calcmode="lin" valueType="num">
                                          <p:cBhvr additive="base">
                                            <p:cTn id="12" dur="12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3700"/>
                                </p:stCondLst>
                                <p:childTnLst>
                                  <p:par>
                                    <p:cTn id="43" presetID="16" presetClass="emph" presetSubtype="0" fill="hold" grpId="1" nodeType="afterEffect">
                                      <p:stCondLst>
                                        <p:cond delay="0"/>
                                      </p:stCondLst>
                                      <p:iterate type="lt">
                                        <p:tmPct val="4000"/>
                                      </p:iterate>
                                      <p:childTnLst>
                                        <p:set>
                                          <p:cBhvr override="childStyle">
                                            <p:cTn id="44" dur="1000" fill="hold"/>
                                            <p:tgtEl>
                                              <p:spTgt spid="35"/>
                                            </p:tgtEl>
                                            <p:attrNameLst>
                                              <p:attrName>style.color</p:attrName>
                                            </p:attrNameLst>
                                          </p:cBhvr>
                                          <p:to>
                                            <p:clrVal>
                                              <a:schemeClr val="accent2"/>
                                            </p:clrVal>
                                          </p:to>
                                        </p:set>
                                        <p:set>
                                          <p:cBhvr>
                                            <p:cTn id="45" dur="1000" fill="hold"/>
                                            <p:tgtEl>
                                              <p:spTgt spid="35"/>
                                            </p:tgtEl>
                                            <p:attrNameLst>
                                              <p:attrName>fillcolor</p:attrName>
                                            </p:attrNameLst>
                                          </p:cBhvr>
                                          <p:to>
                                            <p:clrVal>
                                              <a:schemeClr val="accent2"/>
                                            </p:clrVal>
                                          </p:to>
                                        </p:set>
                                        <p:set>
                                          <p:cBhvr>
                                            <p:cTn id="46" dur="1000" fill="hold"/>
                                            <p:tgtEl>
                                              <p:spTgt spid="35"/>
                                            </p:tgtEl>
                                            <p:attrNameLst>
                                              <p:attrName>fill.type</p:attrName>
                                            </p:attrNameLst>
                                          </p:cBhvr>
                                          <p:to>
                                            <p:strVal val="solid"/>
                                          </p:to>
                                        </p:set>
                                      </p:childTnLst>
                                    </p:cTn>
                                  </p:par>
                                </p:childTnLst>
                              </p:cTn>
                            </p:par>
                            <p:par>
                              <p:cTn id="47" fill="hold">
                                <p:stCondLst>
                                  <p:cond delay="4820"/>
                                </p:stCondLst>
                                <p:childTnLst>
                                  <p:par>
                                    <p:cTn id="48" presetID="53" presetClass="entr" presetSubtype="52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anim calcmode="lin" valueType="num">
                                          <p:cBhvr>
                                            <p:cTn id="53" dur="500" fill="hold"/>
                                            <p:tgtEl>
                                              <p:spTgt spid="9"/>
                                            </p:tgtEl>
                                            <p:attrNameLst>
                                              <p:attrName>ppt_x</p:attrName>
                                            </p:attrNameLst>
                                          </p:cBhvr>
                                          <p:tavLst>
                                            <p:tav tm="0">
                                              <p:val>
                                                <p:fltVal val="0.5"/>
                                              </p:val>
                                            </p:tav>
                                            <p:tav tm="100000">
                                              <p:val>
                                                <p:strVal val="#ppt_x"/>
                                              </p:val>
                                            </p:tav>
                                          </p:tavLst>
                                        </p:anim>
                                        <p:anim calcmode="lin" valueType="num">
                                          <p:cBhvr>
                                            <p:cTn id="54" dur="500" fill="hold"/>
                                            <p:tgtEl>
                                              <p:spTgt spid="9"/>
                                            </p:tgtEl>
                                            <p:attrNameLst>
                                              <p:attrName>ppt_y</p:attrName>
                                            </p:attrNameLst>
                                          </p:cBhvr>
                                          <p:tavLst>
                                            <p:tav tm="0">
                                              <p:val>
                                                <p:fltVal val="0.5"/>
                                              </p:val>
                                            </p:tav>
                                            <p:tav tm="100000">
                                              <p:val>
                                                <p:strVal val="#ppt_y"/>
                                              </p:val>
                                            </p:tav>
                                          </p:tavLst>
                                        </p:anim>
                                      </p:childTnLst>
                                    </p:cTn>
                                  </p:par>
                                </p:childTnLst>
                              </p:cTn>
                            </p:par>
                            <p:par>
                              <p:cTn id="55" fill="hold">
                                <p:stCondLst>
                                  <p:cond delay="5320"/>
                                </p:stCondLst>
                                <p:childTnLst>
                                  <p:par>
                                    <p:cTn id="56" presetID="53" presetClass="entr" presetSubtype="52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anim calcmode="lin" valueType="num">
                                          <p:cBhvr>
                                            <p:cTn id="61" dur="500" fill="hold"/>
                                            <p:tgtEl>
                                              <p:spTgt spid="8"/>
                                            </p:tgtEl>
                                            <p:attrNameLst>
                                              <p:attrName>ppt_x</p:attrName>
                                            </p:attrNameLst>
                                          </p:cBhvr>
                                          <p:tavLst>
                                            <p:tav tm="0">
                                              <p:val>
                                                <p:fltVal val="0.5"/>
                                              </p:val>
                                            </p:tav>
                                            <p:tav tm="100000">
                                              <p:val>
                                                <p:strVal val="#ppt_x"/>
                                              </p:val>
                                            </p:tav>
                                          </p:tavLst>
                                        </p:anim>
                                        <p:anim calcmode="lin" valueType="num">
                                          <p:cBhvr>
                                            <p:cTn id="62" dur="500" fill="hold"/>
                                            <p:tgtEl>
                                              <p:spTgt spid="8"/>
                                            </p:tgtEl>
                                            <p:attrNameLst>
                                              <p:attrName>ppt_y</p:attrName>
                                            </p:attrNameLst>
                                          </p:cBhvr>
                                          <p:tavLst>
                                            <p:tav tm="0">
                                              <p:val>
                                                <p:fltVal val="0.5"/>
                                              </p:val>
                                            </p:tav>
                                            <p:tav tm="100000">
                                              <p:val>
                                                <p:strVal val="#ppt_y"/>
                                              </p:val>
                                            </p:tav>
                                          </p:tavLst>
                                        </p:anim>
                                      </p:childTnLst>
                                    </p:cTn>
                                  </p:par>
                                </p:childTnLst>
                              </p:cTn>
                            </p:par>
                            <p:par>
                              <p:cTn id="63" fill="hold">
                                <p:stCondLst>
                                  <p:cond delay="5820"/>
                                </p:stCondLst>
                                <p:childTnLst>
                                  <p:par>
                                    <p:cTn id="64" presetID="53" presetClass="entr" presetSubtype="528"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anim calcmode="lin" valueType="num">
                                          <p:cBhvr>
                                            <p:cTn id="69" dur="500" fill="hold"/>
                                            <p:tgtEl>
                                              <p:spTgt spid="4"/>
                                            </p:tgtEl>
                                            <p:attrNameLst>
                                              <p:attrName>ppt_x</p:attrName>
                                            </p:attrNameLst>
                                          </p:cBhvr>
                                          <p:tavLst>
                                            <p:tav tm="0">
                                              <p:val>
                                                <p:fltVal val="0.5"/>
                                              </p:val>
                                            </p:tav>
                                            <p:tav tm="100000">
                                              <p:val>
                                                <p:strVal val="#ppt_x"/>
                                              </p:val>
                                            </p:tav>
                                          </p:tavLst>
                                        </p:anim>
                                        <p:anim calcmode="lin" valueType="num">
                                          <p:cBhvr>
                                            <p:cTn id="70" dur="500" fill="hold"/>
                                            <p:tgtEl>
                                              <p:spTgt spid="4"/>
                                            </p:tgtEl>
                                            <p:attrNameLst>
                                              <p:attrName>ppt_y</p:attrName>
                                            </p:attrNameLst>
                                          </p:cBhvr>
                                          <p:tavLst>
                                            <p:tav tm="0">
                                              <p:val>
                                                <p:fltVal val="0.5"/>
                                              </p:val>
                                            </p:tav>
                                            <p:tav tm="100000">
                                              <p:val>
                                                <p:strVal val="#ppt_y"/>
                                              </p:val>
                                            </p:tav>
                                          </p:tavLst>
                                        </p:anim>
                                      </p:childTnLst>
                                    </p:cTn>
                                  </p:par>
                                </p:childTnLst>
                              </p:cTn>
                            </p:par>
                            <p:par>
                              <p:cTn id="71" fill="hold">
                                <p:stCondLst>
                                  <p:cond delay="6320"/>
                                </p:stCondLst>
                                <p:childTnLst>
                                  <p:par>
                                    <p:cTn id="72" presetID="53" presetClass="entr" presetSubtype="528"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anim calcmode="lin" valueType="num">
                                          <p:cBhvr>
                                            <p:cTn id="77" dur="500" fill="hold"/>
                                            <p:tgtEl>
                                              <p:spTgt spid="5"/>
                                            </p:tgtEl>
                                            <p:attrNameLst>
                                              <p:attrName>ppt_x</p:attrName>
                                            </p:attrNameLst>
                                          </p:cBhvr>
                                          <p:tavLst>
                                            <p:tav tm="0">
                                              <p:val>
                                                <p:fltVal val="0.5"/>
                                              </p:val>
                                            </p:tav>
                                            <p:tav tm="100000">
                                              <p:val>
                                                <p:strVal val="#ppt_x"/>
                                              </p:val>
                                            </p:tav>
                                          </p:tavLst>
                                        </p:anim>
                                        <p:anim calcmode="lin" valueType="num">
                                          <p:cBhvr>
                                            <p:cTn id="78" dur="500" fill="hold"/>
                                            <p:tgtEl>
                                              <p:spTgt spid="5"/>
                                            </p:tgtEl>
                                            <p:attrNameLst>
                                              <p:attrName>ppt_y</p:attrName>
                                            </p:attrNameLst>
                                          </p:cBhvr>
                                          <p:tavLst>
                                            <p:tav tm="0">
                                              <p:val>
                                                <p:fltVal val="0.5"/>
                                              </p:val>
                                            </p:tav>
                                            <p:tav tm="100000">
                                              <p:val>
                                                <p:strVal val="#ppt_y"/>
                                              </p:val>
                                            </p:tav>
                                          </p:tavLst>
                                        </p:anim>
                                      </p:childTnLst>
                                    </p:cTn>
                                  </p:par>
                                </p:childTnLst>
                              </p:cTn>
                            </p:par>
                            <p:par>
                              <p:cTn id="79" fill="hold">
                                <p:stCondLst>
                                  <p:cond delay="6820"/>
                                </p:stCondLst>
                                <p:childTnLst>
                                  <p:par>
                                    <p:cTn id="80" presetID="53" presetClass="entr" presetSubtype="52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anim calcmode="lin" valueType="num">
                                          <p:cBhvr>
                                            <p:cTn id="85" dur="500" fill="hold"/>
                                            <p:tgtEl>
                                              <p:spTgt spid="6"/>
                                            </p:tgtEl>
                                            <p:attrNameLst>
                                              <p:attrName>ppt_x</p:attrName>
                                            </p:attrNameLst>
                                          </p:cBhvr>
                                          <p:tavLst>
                                            <p:tav tm="0">
                                              <p:val>
                                                <p:fltVal val="0.5"/>
                                              </p:val>
                                            </p:tav>
                                            <p:tav tm="100000">
                                              <p:val>
                                                <p:strVal val="#ppt_x"/>
                                              </p:val>
                                            </p:tav>
                                          </p:tavLst>
                                        </p:anim>
                                        <p:anim calcmode="lin" valueType="num">
                                          <p:cBhvr>
                                            <p:cTn id="86" dur="500" fill="hold"/>
                                            <p:tgtEl>
                                              <p:spTgt spid="6"/>
                                            </p:tgtEl>
                                            <p:attrNameLst>
                                              <p:attrName>ppt_y</p:attrName>
                                            </p:attrNameLst>
                                          </p:cBhvr>
                                          <p:tavLst>
                                            <p:tav tm="0">
                                              <p:val>
                                                <p:fltVal val="0.5"/>
                                              </p:val>
                                            </p:tav>
                                            <p:tav tm="100000">
                                              <p:val>
                                                <p:strVal val="#ppt_y"/>
                                              </p:val>
                                            </p:tav>
                                          </p:tavLst>
                                        </p:anim>
                                      </p:childTnLst>
                                    </p:cTn>
                                  </p:par>
                                </p:childTnLst>
                              </p:cTn>
                            </p:par>
                            <p:par>
                              <p:cTn id="87" fill="hold">
                                <p:stCondLst>
                                  <p:cond delay="7320"/>
                                </p:stCondLst>
                                <p:childTnLst>
                                  <p:par>
                                    <p:cTn id="88" presetID="16" presetClass="entr" presetSubtype="21"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barn(inVertical)">
                                          <p:cBhvr>
                                            <p:cTn id="90" dur="500"/>
                                            <p:tgtEl>
                                              <p:spTgt spid="10"/>
                                            </p:tgtEl>
                                          </p:cBhvr>
                                        </p:animEffect>
                                      </p:childTnLst>
                                    </p:cTn>
                                  </p:par>
                                </p:childTnLst>
                              </p:cTn>
                            </p:par>
                            <p:par>
                              <p:cTn id="91" fill="hold">
                                <p:stCondLst>
                                  <p:cond delay="7820"/>
                                </p:stCondLst>
                                <p:childTnLst>
                                  <p:par>
                                    <p:cTn id="92" presetID="42"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882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childTnLst>
                              </p:cTn>
                            </p:par>
                            <p:par>
                              <p:cTn id="101" fill="hold">
                                <p:stCondLst>
                                  <p:cond delay="9320"/>
                                </p:stCondLst>
                                <p:childTnLst>
                                  <p:par>
                                    <p:cTn id="102" presetID="16" presetClass="entr" presetSubtype="21"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barn(inVertical)">
                                          <p:cBhvr>
                                            <p:cTn id="104" dur="500"/>
                                            <p:tgtEl>
                                              <p:spTgt spid="11"/>
                                            </p:tgtEl>
                                          </p:cBhvr>
                                        </p:animEffect>
                                      </p:childTnLst>
                                    </p:cTn>
                                  </p:par>
                                </p:childTnLst>
                              </p:cTn>
                            </p:par>
                            <p:par>
                              <p:cTn id="105" fill="hold">
                                <p:stCondLst>
                                  <p:cond delay="9820"/>
                                </p:stCondLst>
                                <p:childTnLst>
                                  <p:par>
                                    <p:cTn id="106" presetID="47"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000"/>
                                            <p:tgtEl>
                                              <p:spTgt spid="21"/>
                                            </p:tgtEl>
                                          </p:cBhvr>
                                        </p:animEffect>
                                        <p:anim calcmode="lin" valueType="num">
                                          <p:cBhvr>
                                            <p:cTn id="109" dur="1000" fill="hold"/>
                                            <p:tgtEl>
                                              <p:spTgt spid="21"/>
                                            </p:tgtEl>
                                            <p:attrNameLst>
                                              <p:attrName>ppt_x</p:attrName>
                                            </p:attrNameLst>
                                          </p:cBhvr>
                                          <p:tavLst>
                                            <p:tav tm="0">
                                              <p:val>
                                                <p:strVal val="#ppt_x"/>
                                              </p:val>
                                            </p:tav>
                                            <p:tav tm="100000">
                                              <p:val>
                                                <p:strVal val="#ppt_x"/>
                                              </p:val>
                                            </p:tav>
                                          </p:tavLst>
                                        </p:anim>
                                        <p:anim calcmode="lin" valueType="num">
                                          <p:cBhvr>
                                            <p:cTn id="110" dur="1000" fill="hold"/>
                                            <p:tgtEl>
                                              <p:spTgt spid="21"/>
                                            </p:tgtEl>
                                            <p:attrNameLst>
                                              <p:attrName>ppt_y</p:attrName>
                                            </p:attrNameLst>
                                          </p:cBhvr>
                                          <p:tavLst>
                                            <p:tav tm="0">
                                              <p:val>
                                                <p:strVal val="#ppt_y-.1"/>
                                              </p:val>
                                            </p:tav>
                                            <p:tav tm="100000">
                                              <p:val>
                                                <p:strVal val="#ppt_y"/>
                                              </p:val>
                                            </p:tav>
                                          </p:tavLst>
                                        </p:anim>
                                      </p:childTnLst>
                                    </p:cTn>
                                  </p:par>
                                </p:childTnLst>
                              </p:cTn>
                            </p:par>
                            <p:par>
                              <p:cTn id="111" fill="hold">
                                <p:stCondLst>
                                  <p:cond delay="10820"/>
                                </p:stCondLst>
                                <p:childTnLst>
                                  <p:par>
                                    <p:cTn id="112" presetID="22" presetClass="entr" presetSubtype="1" fill="hold" grpId="0" nodeType="after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up)">
                                          <p:cBhvr>
                                            <p:cTn id="114" dur="500"/>
                                            <p:tgtEl>
                                              <p:spTgt spid="17"/>
                                            </p:tgtEl>
                                          </p:cBhvr>
                                        </p:animEffect>
                                      </p:childTnLst>
                                    </p:cTn>
                                  </p:par>
                                </p:childTnLst>
                              </p:cTn>
                            </p:par>
                            <p:par>
                              <p:cTn id="115" fill="hold">
                                <p:stCondLst>
                                  <p:cond delay="11320"/>
                                </p:stCondLst>
                                <p:childTnLst>
                                  <p:par>
                                    <p:cTn id="116" presetID="16" presetClass="entr" presetSubtype="21" fill="hold" grpId="0" nodeType="after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barn(inVertical)">
                                          <p:cBhvr>
                                            <p:cTn id="118" dur="500"/>
                                            <p:tgtEl>
                                              <p:spTgt spid="12"/>
                                            </p:tgtEl>
                                          </p:cBhvr>
                                        </p:animEffect>
                                      </p:childTnLst>
                                    </p:cTn>
                                  </p:par>
                                </p:childTnLst>
                              </p:cTn>
                            </p:par>
                            <p:par>
                              <p:cTn id="119" fill="hold">
                                <p:stCondLst>
                                  <p:cond delay="11820"/>
                                </p:stCondLst>
                                <p:childTnLst>
                                  <p:par>
                                    <p:cTn id="120" presetID="42"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childTnLst>
                              </p:cTn>
                            </p:par>
                            <p:par>
                              <p:cTn id="125" fill="hold">
                                <p:stCondLst>
                                  <p:cond delay="1282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par>
                              <p:cTn id="129" fill="hold">
                                <p:stCondLst>
                                  <p:cond delay="13320"/>
                                </p:stCondLst>
                                <p:childTnLst>
                                  <p:par>
                                    <p:cTn id="130" presetID="16" presetClass="entr" presetSubtype="2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barn(inVertical)">
                                          <p:cBhvr>
                                            <p:cTn id="132" dur="500"/>
                                            <p:tgtEl>
                                              <p:spTgt spid="13"/>
                                            </p:tgtEl>
                                          </p:cBhvr>
                                        </p:animEffect>
                                      </p:childTnLst>
                                    </p:cTn>
                                  </p:par>
                                </p:childTnLst>
                              </p:cTn>
                            </p:par>
                            <p:par>
                              <p:cTn id="133" fill="hold">
                                <p:stCondLst>
                                  <p:cond delay="13820"/>
                                </p:stCondLst>
                                <p:childTnLst>
                                  <p:par>
                                    <p:cTn id="134" presetID="47" presetClass="entr" presetSubtype="0"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anim calcmode="lin" valueType="num">
                                          <p:cBhvr>
                                            <p:cTn id="137" dur="1000" fill="hold"/>
                                            <p:tgtEl>
                                              <p:spTgt spid="22"/>
                                            </p:tgtEl>
                                            <p:attrNameLst>
                                              <p:attrName>ppt_x</p:attrName>
                                            </p:attrNameLst>
                                          </p:cBhvr>
                                          <p:tavLst>
                                            <p:tav tm="0">
                                              <p:val>
                                                <p:strVal val="#ppt_x"/>
                                              </p:val>
                                            </p:tav>
                                            <p:tav tm="100000">
                                              <p:val>
                                                <p:strVal val="#ppt_x"/>
                                              </p:val>
                                            </p:tav>
                                          </p:tavLst>
                                        </p:anim>
                                        <p:anim calcmode="lin" valueType="num">
                                          <p:cBhvr>
                                            <p:cTn id="138" dur="1000" fill="hold"/>
                                            <p:tgtEl>
                                              <p:spTgt spid="22"/>
                                            </p:tgtEl>
                                            <p:attrNameLst>
                                              <p:attrName>ppt_y</p:attrName>
                                            </p:attrNameLst>
                                          </p:cBhvr>
                                          <p:tavLst>
                                            <p:tav tm="0">
                                              <p:val>
                                                <p:strVal val="#ppt_y-.1"/>
                                              </p:val>
                                            </p:tav>
                                            <p:tav tm="100000">
                                              <p:val>
                                                <p:strVal val="#ppt_y"/>
                                              </p:val>
                                            </p:tav>
                                          </p:tavLst>
                                        </p:anim>
                                      </p:childTnLst>
                                    </p:cTn>
                                  </p:par>
                                </p:childTnLst>
                              </p:cTn>
                            </p:par>
                            <p:par>
                              <p:cTn id="139" fill="hold">
                                <p:stCondLst>
                                  <p:cond delay="14820"/>
                                </p:stCondLst>
                                <p:childTnLst>
                                  <p:par>
                                    <p:cTn id="140" presetID="22" presetClass="entr" presetSubtype="1" fill="hold" grpId="0" nodeType="afterEffect">
                                      <p:stCondLst>
                                        <p:cond delay="0"/>
                                      </p:stCondLst>
                                      <p:childTnLst>
                                        <p:set>
                                          <p:cBhvr>
                                            <p:cTn id="141" dur="1" fill="hold">
                                              <p:stCondLst>
                                                <p:cond delay="0"/>
                                              </p:stCondLst>
                                            </p:cTn>
                                            <p:tgtEl>
                                              <p:spTgt spid="27"/>
                                            </p:tgtEl>
                                            <p:attrNameLst>
                                              <p:attrName>style.visibility</p:attrName>
                                            </p:attrNameLst>
                                          </p:cBhvr>
                                          <p:to>
                                            <p:strVal val="visible"/>
                                          </p:to>
                                        </p:set>
                                        <p:animEffect transition="in" filter="wipe(up)">
                                          <p:cBhvr>
                                            <p:cTn id="142" dur="500"/>
                                            <p:tgtEl>
                                              <p:spTgt spid="27"/>
                                            </p:tgtEl>
                                          </p:cBhvr>
                                        </p:animEffect>
                                      </p:childTnLst>
                                    </p:cTn>
                                  </p:par>
                                </p:childTnLst>
                              </p:cTn>
                            </p:par>
                            <p:par>
                              <p:cTn id="143" fill="hold">
                                <p:stCondLst>
                                  <p:cond delay="15320"/>
                                </p:stCondLst>
                                <p:childTnLst>
                                  <p:par>
                                    <p:cTn id="144" presetID="16" presetClass="entr" presetSubtype="21" fill="hold" grpId="0" nodeType="afterEffect">
                                      <p:stCondLst>
                                        <p:cond delay="0"/>
                                      </p:stCondLst>
                                      <p:childTnLst>
                                        <p:set>
                                          <p:cBhvr>
                                            <p:cTn id="145" dur="1" fill="hold">
                                              <p:stCondLst>
                                                <p:cond delay="0"/>
                                              </p:stCondLst>
                                            </p:cTn>
                                            <p:tgtEl>
                                              <p:spTgt spid="15"/>
                                            </p:tgtEl>
                                            <p:attrNameLst>
                                              <p:attrName>style.visibility</p:attrName>
                                            </p:attrNameLst>
                                          </p:cBhvr>
                                          <p:to>
                                            <p:strVal val="visible"/>
                                          </p:to>
                                        </p:set>
                                        <p:animEffect transition="in" filter="barn(inVertical)">
                                          <p:cBhvr>
                                            <p:cTn id="146" dur="500"/>
                                            <p:tgtEl>
                                              <p:spTgt spid="15"/>
                                            </p:tgtEl>
                                          </p:cBhvr>
                                        </p:animEffect>
                                      </p:childTnLst>
                                    </p:cTn>
                                  </p:par>
                                </p:childTnLst>
                              </p:cTn>
                            </p:par>
                            <p:par>
                              <p:cTn id="147" fill="hold">
                                <p:stCondLst>
                                  <p:cond delay="15820"/>
                                </p:stCondLst>
                                <p:childTnLst>
                                  <p:par>
                                    <p:cTn id="148" presetID="42" presetClass="entr" presetSubtype="0" fill="hold" grpId="0" nodeType="afterEffect">
                                      <p:stCondLst>
                                        <p:cond delay="0"/>
                                      </p:stCondLst>
                                      <p:childTnLst>
                                        <p:set>
                                          <p:cBhvr>
                                            <p:cTn id="149" dur="1" fill="hold">
                                              <p:stCondLst>
                                                <p:cond delay="0"/>
                                              </p:stCondLst>
                                            </p:cTn>
                                            <p:tgtEl>
                                              <p:spTgt spid="20"/>
                                            </p:tgtEl>
                                            <p:attrNameLst>
                                              <p:attrName>style.visibility</p:attrName>
                                            </p:attrNameLst>
                                          </p:cBhvr>
                                          <p:to>
                                            <p:strVal val="visible"/>
                                          </p:to>
                                        </p:set>
                                        <p:animEffect transition="in" filter="fade">
                                          <p:cBhvr>
                                            <p:cTn id="150" dur="1000"/>
                                            <p:tgtEl>
                                              <p:spTgt spid="20"/>
                                            </p:tgtEl>
                                          </p:cBhvr>
                                        </p:animEffect>
                                        <p:anim calcmode="lin" valueType="num">
                                          <p:cBhvr>
                                            <p:cTn id="151" dur="1000" fill="hold"/>
                                            <p:tgtEl>
                                              <p:spTgt spid="20"/>
                                            </p:tgtEl>
                                            <p:attrNameLst>
                                              <p:attrName>ppt_x</p:attrName>
                                            </p:attrNameLst>
                                          </p:cBhvr>
                                          <p:tavLst>
                                            <p:tav tm="0">
                                              <p:val>
                                                <p:strVal val="#ppt_x"/>
                                              </p:val>
                                            </p:tav>
                                            <p:tav tm="100000">
                                              <p:val>
                                                <p:strVal val="#ppt_x"/>
                                              </p:val>
                                            </p:tav>
                                          </p:tavLst>
                                        </p:anim>
                                        <p:anim calcmode="lin" valueType="num">
                                          <p:cBhvr>
                                            <p:cTn id="152" dur="1000" fill="hold"/>
                                            <p:tgtEl>
                                              <p:spTgt spid="20"/>
                                            </p:tgtEl>
                                            <p:attrNameLst>
                                              <p:attrName>ppt_y</p:attrName>
                                            </p:attrNameLst>
                                          </p:cBhvr>
                                          <p:tavLst>
                                            <p:tav tm="0">
                                              <p:val>
                                                <p:strVal val="#ppt_y+.1"/>
                                              </p:val>
                                            </p:tav>
                                            <p:tav tm="100000">
                                              <p:val>
                                                <p:strVal val="#ppt_y"/>
                                              </p:val>
                                            </p:tav>
                                          </p:tavLst>
                                        </p:anim>
                                      </p:childTnLst>
                                    </p:cTn>
                                  </p:par>
                                </p:childTnLst>
                              </p:cTn>
                            </p:par>
                            <p:par>
                              <p:cTn id="153" fill="hold">
                                <p:stCondLst>
                                  <p:cond delay="16820"/>
                                </p:stCondLst>
                                <p:childTnLst>
                                  <p:par>
                                    <p:cTn id="154" presetID="22" presetClass="entr" presetSubtype="4"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ipe(down)">
                                          <p:cBhvr>
                                            <p:cTn id="1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5" grpId="0" animBg="1"/>
          <p:bldP spid="6" grpId="0" animBg="1"/>
          <p:bldP spid="8" grpId="0" animBg="1"/>
          <p:bldP spid="9" grpId="0" animBg="1"/>
          <p:bldP spid="10" grpId="0"/>
          <p:bldP spid="11" grpId="0"/>
          <p:bldP spid="12" grpId="0"/>
          <p:bldP spid="13" grpId="0"/>
          <p:bldP spid="15" grpId="0"/>
          <p:bldP spid="16" grpId="0"/>
          <p:bldP spid="17" grpId="0"/>
          <p:bldP spid="18" grpId="0" animBg="1"/>
          <p:bldP spid="19" grpId="0" animBg="1"/>
          <p:bldP spid="20" grpId="0" animBg="1"/>
          <p:bldP spid="21" grpId="0" animBg="1"/>
          <p:bldP spid="22" grpId="0" animBg="1"/>
          <p:bldP spid="25" grpId="0"/>
          <p:bldP spid="26" grpId="0"/>
          <p:bldP spid="27" grpId="0"/>
          <p:bldP spid="29" grpId="0"/>
          <p:bldP spid="32" grpId="0" animBg="1"/>
          <p:bldP spid="33" grpId="0"/>
          <p:bldP spid="34" grpId="0" animBg="1"/>
          <p:bldP spid="35" grpId="0"/>
          <p:bldP spid="35" grpId="1"/>
          <p:bldP spid="36" grpId="0" animBg="1"/>
          <p:bldP spid="3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33" name="组合 32"/>
          <p:cNvGrpSpPr/>
          <p:nvPr/>
        </p:nvGrpSpPr>
        <p:grpSpPr>
          <a:xfrm>
            <a:off x="6196776" y="1562863"/>
            <a:ext cx="4343307" cy="1034266"/>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6" name="组合 35"/>
          <p:cNvGrpSpPr/>
          <p:nvPr/>
        </p:nvGrpSpPr>
        <p:grpSpPr>
          <a:xfrm>
            <a:off x="3404823" y="2487719"/>
            <a:ext cx="1340530" cy="2390632"/>
            <a:chOff x="2210594" y="1810545"/>
            <a:chExt cx="1005703" cy="1981199"/>
          </a:xfrm>
        </p:grpSpPr>
        <p:cxnSp>
          <p:nvCxnSpPr>
            <p:cNvPr id="37" name="直接连接符 36"/>
            <p:cNvCxnSpPr/>
            <p:nvPr/>
          </p:nvCxnSpPr>
          <p:spPr>
            <a:xfrm>
              <a:off x="2210594" y="3160810"/>
              <a:ext cx="1005703" cy="630934"/>
            </a:xfrm>
            <a:prstGeom prst="line">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346670" y="2801144"/>
              <a:ext cx="777103" cy="1"/>
            </a:xfrm>
            <a:prstGeom prst="line">
              <a:avLst/>
            </a:prstGeom>
            <a:ln w="28575">
              <a:solidFill>
                <a:srgbClr val="F69F1E"/>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210594" y="1810545"/>
              <a:ext cx="943881" cy="581419"/>
            </a:xfrm>
            <a:prstGeom prst="line">
              <a:avLst/>
            </a:prstGeom>
            <a:ln w="28575">
              <a:solidFill>
                <a:srgbClr val="EA5E66"/>
              </a:solidFill>
              <a:prstDash val="dash"/>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1575601" y="2645773"/>
            <a:ext cx="2268761" cy="2053835"/>
            <a:chOff x="304800" y="673100"/>
            <a:chExt cx="4000500" cy="4000500"/>
          </a:xfrm>
          <a:effectLst>
            <a:outerShdw blurRad="444500" dist="254000" dir="8100000" algn="tr" rotWithShape="0">
              <a:prstClr val="black">
                <a:alpha val="50000"/>
              </a:prstClr>
            </a:outerShdw>
          </a:effectLst>
        </p:grpSpPr>
        <p:sp>
          <p:nvSpPr>
            <p:cNvPr id="41"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latin typeface="Calibri"/>
                <a:ea typeface="宋体"/>
              </a:endParaRPr>
            </a:p>
          </p:txBody>
        </p:sp>
        <p:sp>
          <p:nvSpPr>
            <p:cNvPr id="42"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latin typeface="Calibri"/>
                <a:ea typeface="宋体"/>
              </a:endParaRPr>
            </a:p>
          </p:txBody>
        </p:sp>
      </p:grpSp>
      <p:grpSp>
        <p:nvGrpSpPr>
          <p:cNvPr id="43" name="组合 42"/>
          <p:cNvGrpSpPr/>
          <p:nvPr/>
        </p:nvGrpSpPr>
        <p:grpSpPr>
          <a:xfrm>
            <a:off x="4655840" y="1487953"/>
            <a:ext cx="1255524" cy="1136583"/>
            <a:chOff x="304800" y="673100"/>
            <a:chExt cx="4000500" cy="4000500"/>
          </a:xfrm>
          <a:effectLst>
            <a:outerShdw blurRad="444500" dist="254000" dir="8100000" algn="tr" rotWithShape="0">
              <a:prstClr val="black">
                <a:alpha val="50000"/>
              </a:prstClr>
            </a:outerShdw>
          </a:effectLst>
        </p:grpSpPr>
        <p:sp>
          <p:nvSpPr>
            <p:cNvPr id="44"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solidFill>
                  <a:srgbClr val="EA5E66"/>
                </a:solidFill>
                <a:latin typeface="微软雅黑" pitchFamily="34" charset="-122"/>
                <a:ea typeface="微软雅黑" pitchFamily="34" charset="-122"/>
              </a:endParaRPr>
            </a:p>
          </p:txBody>
        </p:sp>
        <p:sp>
          <p:nvSpPr>
            <p:cNvPr id="45"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solidFill>
                  <a:srgbClr val="EA5E66"/>
                </a:solidFill>
                <a:latin typeface="微软雅黑" pitchFamily="34" charset="-122"/>
                <a:ea typeface="微软雅黑" pitchFamily="34" charset="-122"/>
              </a:endParaRPr>
            </a:p>
          </p:txBody>
        </p:sp>
      </p:grpSp>
      <p:grpSp>
        <p:nvGrpSpPr>
          <p:cNvPr id="46" name="组合 45"/>
          <p:cNvGrpSpPr/>
          <p:nvPr/>
        </p:nvGrpSpPr>
        <p:grpSpPr>
          <a:xfrm>
            <a:off x="4655840" y="3072791"/>
            <a:ext cx="1255524" cy="1136583"/>
            <a:chOff x="304800" y="673100"/>
            <a:chExt cx="4000500" cy="4000500"/>
          </a:xfrm>
          <a:effectLst>
            <a:outerShdw blurRad="444500" dist="254000" dir="8100000" algn="tr" rotWithShape="0">
              <a:prstClr val="black">
                <a:alpha val="50000"/>
              </a:prstClr>
            </a:outerShdw>
          </a:effectLst>
        </p:grpSpPr>
        <p:sp>
          <p:nvSpPr>
            <p:cNvPr id="47"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sp>
          <p:nvSpPr>
            <p:cNvPr id="48"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grpSp>
      <p:grpSp>
        <p:nvGrpSpPr>
          <p:cNvPr id="50" name="组合 49"/>
          <p:cNvGrpSpPr/>
          <p:nvPr/>
        </p:nvGrpSpPr>
        <p:grpSpPr>
          <a:xfrm>
            <a:off x="4655840" y="4596673"/>
            <a:ext cx="1255524" cy="1136583"/>
            <a:chOff x="304800" y="673100"/>
            <a:chExt cx="4000500" cy="4000500"/>
          </a:xfrm>
          <a:effectLst>
            <a:outerShdw blurRad="444500" dist="254000" dir="8100000" algn="tr" rotWithShape="0">
              <a:prstClr val="black">
                <a:alpha val="50000"/>
              </a:prstClr>
            </a:outerShdw>
          </a:effectLst>
        </p:grpSpPr>
        <p:sp>
          <p:nvSpPr>
            <p:cNvPr id="51"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sp>
          <p:nvSpPr>
            <p:cNvPr id="52"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grpSp>
      <p:sp>
        <p:nvSpPr>
          <p:cNvPr id="53" name="文本框 37"/>
          <p:cNvSpPr>
            <a:spLocks noChangeArrowheads="1"/>
          </p:cNvSpPr>
          <p:nvPr/>
        </p:nvSpPr>
        <p:spPr bwMode="auto">
          <a:xfrm>
            <a:off x="1919425" y="3344169"/>
            <a:ext cx="1592684" cy="661689"/>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3500" b="1" dirty="0" smtClean="0">
                <a:solidFill>
                  <a:srgbClr val="EA6103"/>
                </a:solidFill>
                <a:sym typeface="微软雅黑" pitchFamily="34" charset="-122"/>
              </a:rPr>
              <a:t>实施一</a:t>
            </a:r>
            <a:endParaRPr lang="zh-CN" altLang="en-US" sz="3500" b="1" dirty="0">
              <a:solidFill>
                <a:srgbClr val="EA6103"/>
              </a:solidFill>
              <a:sym typeface="微软雅黑" pitchFamily="34" charset="-122"/>
            </a:endParaRPr>
          </a:p>
        </p:txBody>
      </p:sp>
      <p:sp>
        <p:nvSpPr>
          <p:cNvPr id="54" name="文本框 37"/>
          <p:cNvSpPr>
            <a:spLocks noChangeArrowheads="1"/>
          </p:cNvSpPr>
          <p:nvPr/>
        </p:nvSpPr>
        <p:spPr bwMode="auto">
          <a:xfrm>
            <a:off x="4955406" y="1775985"/>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rgbClr val="EA5E66"/>
                </a:solidFill>
                <a:sym typeface="微软雅黑" pitchFamily="34" charset="-122"/>
              </a:rPr>
              <a:t>文字</a:t>
            </a:r>
            <a:endParaRPr lang="en-US" altLang="zh-CN" sz="1600" b="1" dirty="0">
              <a:solidFill>
                <a:srgbClr val="EA5E66"/>
              </a:solidFill>
              <a:sym typeface="微软雅黑" pitchFamily="34" charset="-122"/>
            </a:endParaRPr>
          </a:p>
          <a:p>
            <a:pPr algn="ctr" eaLnBrk="1" hangingPunct="1">
              <a:spcBef>
                <a:spcPct val="0"/>
              </a:spcBef>
              <a:buFont typeface="Arial" charset="0"/>
              <a:buNone/>
            </a:pPr>
            <a:r>
              <a:rPr lang="zh-CN" altLang="en-US" sz="1600" b="1" dirty="0">
                <a:solidFill>
                  <a:srgbClr val="EA5E66"/>
                </a:solidFill>
                <a:sym typeface="微软雅黑" pitchFamily="34" charset="-122"/>
              </a:rPr>
              <a:t>内容</a:t>
            </a:r>
          </a:p>
        </p:txBody>
      </p:sp>
      <p:sp>
        <p:nvSpPr>
          <p:cNvPr id="55" name="文本框 37"/>
          <p:cNvSpPr>
            <a:spLocks noChangeArrowheads="1"/>
          </p:cNvSpPr>
          <p:nvPr/>
        </p:nvSpPr>
        <p:spPr bwMode="auto">
          <a:xfrm>
            <a:off x="4955406" y="3297369"/>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rgbClr val="0099A9"/>
                </a:solidFill>
                <a:sym typeface="微软雅黑" pitchFamily="34" charset="-122"/>
              </a:rPr>
              <a:t>文字</a:t>
            </a:r>
            <a:endParaRPr lang="en-US" altLang="zh-CN" sz="1600" b="1" dirty="0">
              <a:solidFill>
                <a:srgbClr val="0099A9"/>
              </a:solidFill>
              <a:sym typeface="微软雅黑" pitchFamily="34" charset="-122"/>
            </a:endParaRPr>
          </a:p>
          <a:p>
            <a:pPr algn="ctr" eaLnBrk="1" hangingPunct="1">
              <a:spcBef>
                <a:spcPct val="0"/>
              </a:spcBef>
              <a:buFont typeface="Arial" charset="0"/>
              <a:buNone/>
            </a:pPr>
            <a:r>
              <a:rPr lang="zh-CN" altLang="en-US" sz="1600" b="1" dirty="0">
                <a:solidFill>
                  <a:srgbClr val="0099A9"/>
                </a:solidFill>
                <a:sym typeface="微软雅黑" pitchFamily="34" charset="-122"/>
              </a:rPr>
              <a:t>内容</a:t>
            </a:r>
          </a:p>
        </p:txBody>
      </p:sp>
      <p:sp>
        <p:nvSpPr>
          <p:cNvPr id="56" name="文本框 37"/>
          <p:cNvSpPr>
            <a:spLocks noChangeArrowheads="1"/>
          </p:cNvSpPr>
          <p:nvPr/>
        </p:nvSpPr>
        <p:spPr bwMode="auto">
          <a:xfrm>
            <a:off x="4955406" y="4829718"/>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rgbClr val="F69F1E"/>
                </a:solidFill>
                <a:sym typeface="微软雅黑" pitchFamily="34" charset="-122"/>
              </a:rPr>
              <a:t>文字</a:t>
            </a:r>
            <a:endParaRPr lang="en-US" altLang="zh-CN" sz="1600" b="1" dirty="0">
              <a:solidFill>
                <a:srgbClr val="F69F1E"/>
              </a:solidFill>
              <a:sym typeface="微软雅黑" pitchFamily="34" charset="-122"/>
            </a:endParaRPr>
          </a:p>
          <a:p>
            <a:pPr algn="ctr" eaLnBrk="1" hangingPunct="1">
              <a:spcBef>
                <a:spcPct val="0"/>
              </a:spcBef>
              <a:buFont typeface="Arial" charset="0"/>
              <a:buNone/>
            </a:pPr>
            <a:r>
              <a:rPr lang="zh-CN" altLang="en-US" sz="1600" b="1" dirty="0">
                <a:solidFill>
                  <a:srgbClr val="F69F1E"/>
                </a:solidFill>
                <a:sym typeface="微软雅黑" pitchFamily="34" charset="-122"/>
              </a:rPr>
              <a:t>内容</a:t>
            </a:r>
          </a:p>
        </p:txBody>
      </p:sp>
      <p:sp>
        <p:nvSpPr>
          <p:cNvPr id="57" name="文本1"/>
          <p:cNvSpPr>
            <a:spLocks noChangeArrowheads="1"/>
          </p:cNvSpPr>
          <p:nvPr/>
        </p:nvSpPr>
        <p:spPr bwMode="gray">
          <a:xfrm>
            <a:off x="6375748" y="1537092"/>
            <a:ext cx="4128531" cy="1076074"/>
          </a:xfrm>
          <a:prstGeom prst="roundRect">
            <a:avLst>
              <a:gd name="adj" fmla="val 11505"/>
            </a:avLst>
          </a:prstGeom>
          <a:noFill/>
          <a:ln w="28575" cap="flat" cmpd="sng" algn="ctr">
            <a:noFill/>
            <a:prstDash val="solid"/>
          </a:ln>
          <a:effectLst/>
          <a:ex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lnSpc>
                <a:spcPct val="120000"/>
              </a:lnSpc>
              <a:defRPr/>
            </a:pPr>
            <a:r>
              <a:rPr lang="zh-CN" altLang="en-US" sz="13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latin typeface="微软雅黑" pitchFamily="34" charset="-122"/>
              <a:ea typeface="微软雅黑" pitchFamily="34" charset="-122"/>
            </a:endParaRPr>
          </a:p>
        </p:txBody>
      </p:sp>
      <p:grpSp>
        <p:nvGrpSpPr>
          <p:cNvPr id="58" name="组合 57"/>
          <p:cNvGrpSpPr/>
          <p:nvPr/>
        </p:nvGrpSpPr>
        <p:grpSpPr>
          <a:xfrm>
            <a:off x="6196776" y="3116903"/>
            <a:ext cx="4343307" cy="1034266"/>
            <a:chOff x="4304043" y="1286668"/>
            <a:chExt cx="3837944" cy="2757793"/>
          </a:xfrm>
          <a:effectLst>
            <a:outerShdw blurRad="381000" dist="254000" dir="8100000" algn="tr" rotWithShape="0">
              <a:prstClr val="black">
                <a:alpha val="40000"/>
              </a:prstClr>
            </a:outerShdw>
          </a:effectLst>
        </p:grpSpPr>
        <p:sp>
          <p:nvSpPr>
            <p:cNvPr id="59" name="圆角矩形 5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圆角矩形 5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文本1"/>
          <p:cNvSpPr>
            <a:spLocks noChangeArrowheads="1"/>
          </p:cNvSpPr>
          <p:nvPr/>
        </p:nvSpPr>
        <p:spPr bwMode="gray">
          <a:xfrm>
            <a:off x="6375748" y="3091132"/>
            <a:ext cx="4128531" cy="1076074"/>
          </a:xfrm>
          <a:prstGeom prst="roundRect">
            <a:avLst>
              <a:gd name="adj" fmla="val 11505"/>
            </a:avLst>
          </a:prstGeom>
          <a:noFill/>
          <a:ln w="28575" cap="flat" cmpd="sng" algn="ctr">
            <a:noFill/>
            <a:prstDash val="solid"/>
          </a:ln>
          <a:effectLst/>
          <a:ex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lnSpc>
                <a:spcPct val="120000"/>
              </a:lnSpc>
              <a:defRPr/>
            </a:pPr>
            <a:r>
              <a:rPr lang="zh-CN" altLang="en-US" sz="13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latin typeface="微软雅黑" pitchFamily="34" charset="-122"/>
              <a:ea typeface="微软雅黑" pitchFamily="34" charset="-122"/>
            </a:endParaRPr>
          </a:p>
        </p:txBody>
      </p:sp>
      <p:grpSp>
        <p:nvGrpSpPr>
          <p:cNvPr id="62" name="组合 61"/>
          <p:cNvGrpSpPr/>
          <p:nvPr/>
        </p:nvGrpSpPr>
        <p:grpSpPr>
          <a:xfrm>
            <a:off x="6196776" y="4636025"/>
            <a:ext cx="4343307" cy="1034266"/>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圆角矩形 6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文本1"/>
          <p:cNvSpPr>
            <a:spLocks noChangeArrowheads="1"/>
          </p:cNvSpPr>
          <p:nvPr/>
        </p:nvSpPr>
        <p:spPr bwMode="gray">
          <a:xfrm>
            <a:off x="6375748" y="4610255"/>
            <a:ext cx="4128531" cy="1076074"/>
          </a:xfrm>
          <a:prstGeom prst="roundRect">
            <a:avLst>
              <a:gd name="adj" fmla="val 11505"/>
            </a:avLst>
          </a:prstGeom>
          <a:noFill/>
          <a:ln w="28575" cap="flat" cmpd="sng" algn="ctr">
            <a:noFill/>
            <a:prstDash val="solid"/>
          </a:ln>
          <a:effectLst/>
          <a:ex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lnSpc>
                <a:spcPct val="120000"/>
              </a:lnSpc>
              <a:defRPr/>
            </a:pPr>
            <a:r>
              <a:rPr lang="zh-CN" altLang="en-US" sz="13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latin typeface="微软雅黑" pitchFamily="34" charset="-122"/>
              <a:ea typeface="微软雅黑" pitchFamily="34" charset="-122"/>
            </a:endParaRPr>
          </a:p>
        </p:txBody>
      </p:sp>
      <p:sp>
        <p:nvSpPr>
          <p:cNvPr id="66" name="TextBox 6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67"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8"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9" name="椭圆 68"/>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71" name="椭圆 70"/>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73" name="椭圆 72"/>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380453884"/>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50000">
                                          <p:cBhvr additive="base">
                                            <p:cTn id="7" dur="12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14:bounceEnd="50000">
                                          <p:cBhvr additive="base">
                                            <p:cTn id="11" dur="1200" fill="hold"/>
                                            <p:tgtEl>
                                              <p:spTgt spid="68"/>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2"/>
                                            </p:tgtEl>
                                            <p:attrNameLst>
                                              <p:attrName>style.visibility</p:attrName>
                                            </p:attrNameLst>
                                          </p:cBhvr>
                                          <p:to>
                                            <p:strVal val="visible"/>
                                          </p:to>
                                        </p:set>
                                        <p:animEffect transition="in" filter="wipe(left)">
                                          <p:cBhvr>
                                            <p:cTn id="30" dur="500"/>
                                            <p:tgtEl>
                                              <p:spTgt spid="72"/>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left)">
                                          <p:cBhvr>
                                            <p:cTn id="37" dur="500"/>
                                            <p:tgtEl>
                                              <p:spTgt spid="74"/>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2"/>
                                            </p:tgtEl>
                                            <p:attrNameLst>
                                              <p:attrName>style.color</p:attrName>
                                            </p:attrNameLst>
                                          </p:cBhvr>
                                          <p:to>
                                            <p:clrVal>
                                              <a:schemeClr val="accent2"/>
                                            </p:clrVal>
                                          </p:to>
                                        </p:set>
                                        <p:set>
                                          <p:cBhvr>
                                            <p:cTn id="41" dur="1000" fill="hold"/>
                                            <p:tgtEl>
                                              <p:spTgt spid="72"/>
                                            </p:tgtEl>
                                            <p:attrNameLst>
                                              <p:attrName>fillcolor</p:attrName>
                                            </p:attrNameLst>
                                          </p:cBhvr>
                                          <p:to>
                                            <p:clrVal>
                                              <a:schemeClr val="accent2"/>
                                            </p:clrVal>
                                          </p:to>
                                        </p:set>
                                        <p:set>
                                          <p:cBhvr>
                                            <p:cTn id="42" dur="1000" fill="hold"/>
                                            <p:tgtEl>
                                              <p:spTgt spid="72"/>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4820"/>
                                </p:stCondLst>
                                <p:childTnLst>
                                  <p:par>
                                    <p:cTn id="48" presetID="2" presetClass="entr" presetSubtype="8"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3"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20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1+#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1+#ppt_w/2"/>
                                              </p:val>
                                            </p:tav>
                                            <p:tav tm="100000">
                                              <p:val>
                                                <p:strVal val="#ppt_x"/>
                                              </p:val>
                                            </p:tav>
                                          </p:tavLst>
                                        </p:anim>
                                        <p:anim calcmode="lin" valueType="num">
                                          <p:cBhvr additive="base">
                                            <p:cTn id="63" dur="500" fill="hold"/>
                                            <p:tgtEl>
                                              <p:spTgt spid="50"/>
                                            </p:tgtEl>
                                            <p:attrNameLst>
                                              <p:attrName>ppt_y</p:attrName>
                                            </p:attrNameLst>
                                          </p:cBhvr>
                                          <p:tavLst>
                                            <p:tav tm="0">
                                              <p:val>
                                                <p:strVal val="1+#ppt_h/2"/>
                                              </p:val>
                                            </p:tav>
                                            <p:tav tm="100000">
                                              <p:val>
                                                <p:strVal val="#ppt_y"/>
                                              </p:val>
                                            </p:tav>
                                          </p:tavLst>
                                        </p:anim>
                                      </p:childTnLst>
                                    </p:cTn>
                                  </p:par>
                                </p:childTnLst>
                              </p:cTn>
                            </p:par>
                            <p:par>
                              <p:cTn id="64" fill="hold">
                                <p:stCondLst>
                                  <p:cond delay="5720"/>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6220"/>
                                </p:stCondLst>
                                <p:childTnLst>
                                  <p:par>
                                    <p:cTn id="69" presetID="53" presetClass="entr" presetSubtype="16"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ppt_w</p:attrName>
                                            </p:attrNameLst>
                                          </p:cBhvr>
                                          <p:tavLst>
                                            <p:tav tm="0">
                                              <p:val>
                                                <p:fltVal val="0"/>
                                              </p:val>
                                            </p:tav>
                                            <p:tav tm="100000">
                                              <p:val>
                                                <p:strVal val="#ppt_w"/>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Effect transition="in" filter="fade">
                                          <p:cBhvr>
                                            <p:cTn id="73" dur="500"/>
                                            <p:tgtEl>
                                              <p:spTgt spid="53"/>
                                            </p:tgtEl>
                                          </p:cBhvr>
                                        </p:animEffect>
                                      </p:childTnLst>
                                    </p:cTn>
                                  </p:par>
                                </p:childTnLst>
                              </p:cTn>
                            </p:par>
                            <p:par>
                              <p:cTn id="74" fill="hold">
                                <p:stCondLst>
                                  <p:cond delay="6720"/>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7220"/>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childTnLst>
                              </p:cTn>
                            </p:par>
                            <p:par>
                              <p:cTn id="86" fill="hold">
                                <p:stCondLst>
                                  <p:cond delay="7720"/>
                                </p:stCondLst>
                                <p:childTnLst>
                                  <p:par>
                                    <p:cTn id="87" presetID="53" presetClass="entr" presetSubtype="16"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p:cTn id="89" dur="500" fill="hold"/>
                                            <p:tgtEl>
                                              <p:spTgt spid="56"/>
                                            </p:tgtEl>
                                            <p:attrNameLst>
                                              <p:attrName>ppt_w</p:attrName>
                                            </p:attrNameLst>
                                          </p:cBhvr>
                                          <p:tavLst>
                                            <p:tav tm="0">
                                              <p:val>
                                                <p:fltVal val="0"/>
                                              </p:val>
                                            </p:tav>
                                            <p:tav tm="100000">
                                              <p:val>
                                                <p:strVal val="#ppt_w"/>
                                              </p:val>
                                            </p:tav>
                                          </p:tavLst>
                                        </p:anim>
                                        <p:anim calcmode="lin" valueType="num">
                                          <p:cBhvr>
                                            <p:cTn id="90" dur="500" fill="hold"/>
                                            <p:tgtEl>
                                              <p:spTgt spid="56"/>
                                            </p:tgtEl>
                                            <p:attrNameLst>
                                              <p:attrName>ppt_h</p:attrName>
                                            </p:attrNameLst>
                                          </p:cBhvr>
                                          <p:tavLst>
                                            <p:tav tm="0">
                                              <p:val>
                                                <p:fltVal val="0"/>
                                              </p:val>
                                            </p:tav>
                                            <p:tav tm="100000">
                                              <p:val>
                                                <p:strVal val="#ppt_h"/>
                                              </p:val>
                                            </p:tav>
                                          </p:tavLst>
                                        </p:anim>
                                        <p:animEffect transition="in" filter="fade">
                                          <p:cBhvr>
                                            <p:cTn id="91" dur="500"/>
                                            <p:tgtEl>
                                              <p:spTgt spid="56"/>
                                            </p:tgtEl>
                                          </p:cBhvr>
                                        </p:animEffect>
                                      </p:childTnLst>
                                    </p:cTn>
                                  </p:par>
                                </p:childTnLst>
                              </p:cTn>
                            </p:par>
                            <p:par>
                              <p:cTn id="92" fill="hold">
                                <p:stCondLst>
                                  <p:cond delay="8220"/>
                                </p:stCondLst>
                                <p:childTnLst>
                                  <p:par>
                                    <p:cTn id="93" presetID="42"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anim calcmode="lin" valueType="num">
                                          <p:cBhvr>
                                            <p:cTn id="96" dur="500" fill="hold"/>
                                            <p:tgtEl>
                                              <p:spTgt spid="33"/>
                                            </p:tgtEl>
                                            <p:attrNameLst>
                                              <p:attrName>ppt_x</p:attrName>
                                            </p:attrNameLst>
                                          </p:cBhvr>
                                          <p:tavLst>
                                            <p:tav tm="0">
                                              <p:val>
                                                <p:strVal val="#ppt_x"/>
                                              </p:val>
                                            </p:tav>
                                            <p:tav tm="100000">
                                              <p:val>
                                                <p:strVal val="#ppt_x"/>
                                              </p:val>
                                            </p:tav>
                                          </p:tavLst>
                                        </p:anim>
                                        <p:anim calcmode="lin" valueType="num">
                                          <p:cBhvr>
                                            <p:cTn id="97" dur="500" fill="hold"/>
                                            <p:tgtEl>
                                              <p:spTgt spid="33"/>
                                            </p:tgtEl>
                                            <p:attrNameLst>
                                              <p:attrName>ppt_y</p:attrName>
                                            </p:attrNameLst>
                                          </p:cBhvr>
                                          <p:tavLst>
                                            <p:tav tm="0">
                                              <p:val>
                                                <p:strVal val="#ppt_y+.1"/>
                                              </p:val>
                                            </p:tav>
                                            <p:tav tm="100000">
                                              <p:val>
                                                <p:strVal val="#ppt_y"/>
                                              </p:val>
                                            </p:tav>
                                          </p:tavLst>
                                        </p:anim>
                                      </p:childTnLst>
                                    </p:cTn>
                                  </p:par>
                                </p:childTnLst>
                              </p:cTn>
                            </p:par>
                            <p:par>
                              <p:cTn id="98" fill="hold">
                                <p:stCondLst>
                                  <p:cond delay="8720"/>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9220"/>
                                </p:stCondLst>
                                <p:childTnLst>
                                  <p:par>
                                    <p:cTn id="103" presetID="42" presetClass="entr" presetSubtype="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anim calcmode="lin" valueType="num">
                                          <p:cBhvr>
                                            <p:cTn id="106" dur="500" fill="hold"/>
                                            <p:tgtEl>
                                              <p:spTgt spid="58"/>
                                            </p:tgtEl>
                                            <p:attrNameLst>
                                              <p:attrName>ppt_x</p:attrName>
                                            </p:attrNameLst>
                                          </p:cBhvr>
                                          <p:tavLst>
                                            <p:tav tm="0">
                                              <p:val>
                                                <p:strVal val="#ppt_x"/>
                                              </p:val>
                                            </p:tav>
                                            <p:tav tm="100000">
                                              <p:val>
                                                <p:strVal val="#ppt_x"/>
                                              </p:val>
                                            </p:tav>
                                          </p:tavLst>
                                        </p:anim>
                                        <p:anim calcmode="lin" valueType="num">
                                          <p:cBhvr>
                                            <p:cTn id="107" dur="500" fill="hold"/>
                                            <p:tgtEl>
                                              <p:spTgt spid="58"/>
                                            </p:tgtEl>
                                            <p:attrNameLst>
                                              <p:attrName>ppt_y</p:attrName>
                                            </p:attrNameLst>
                                          </p:cBhvr>
                                          <p:tavLst>
                                            <p:tav tm="0">
                                              <p:val>
                                                <p:strVal val="#ppt_y+.1"/>
                                              </p:val>
                                            </p:tav>
                                            <p:tav tm="100000">
                                              <p:val>
                                                <p:strVal val="#ppt_y"/>
                                              </p:val>
                                            </p:tav>
                                          </p:tavLst>
                                        </p:anim>
                                      </p:childTnLst>
                                    </p:cTn>
                                  </p:par>
                                </p:childTnLst>
                              </p:cTn>
                            </p:par>
                            <p:par>
                              <p:cTn id="108" fill="hold">
                                <p:stCondLst>
                                  <p:cond delay="9720"/>
                                </p:stCondLst>
                                <p:childTnLst>
                                  <p:par>
                                    <p:cTn id="109" presetID="2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wipe(left)">
                                          <p:cBhvr>
                                            <p:cTn id="111" dur="500"/>
                                            <p:tgtEl>
                                              <p:spTgt spid="61"/>
                                            </p:tgtEl>
                                          </p:cBhvr>
                                        </p:animEffect>
                                      </p:childTnLst>
                                    </p:cTn>
                                  </p:par>
                                </p:childTnLst>
                              </p:cTn>
                            </p:par>
                            <p:par>
                              <p:cTn id="112" fill="hold">
                                <p:stCondLst>
                                  <p:cond delay="10220"/>
                                </p:stCondLst>
                                <p:childTnLst>
                                  <p:par>
                                    <p:cTn id="113" presetID="42" presetClass="entr" presetSubtype="0"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500"/>
                                            <p:tgtEl>
                                              <p:spTgt spid="62"/>
                                            </p:tgtEl>
                                          </p:cBhvr>
                                        </p:animEffect>
                                        <p:anim calcmode="lin" valueType="num">
                                          <p:cBhvr>
                                            <p:cTn id="116" dur="500" fill="hold"/>
                                            <p:tgtEl>
                                              <p:spTgt spid="62"/>
                                            </p:tgtEl>
                                            <p:attrNameLst>
                                              <p:attrName>ppt_x</p:attrName>
                                            </p:attrNameLst>
                                          </p:cBhvr>
                                          <p:tavLst>
                                            <p:tav tm="0">
                                              <p:val>
                                                <p:strVal val="#ppt_x"/>
                                              </p:val>
                                            </p:tav>
                                            <p:tav tm="100000">
                                              <p:val>
                                                <p:strVal val="#ppt_x"/>
                                              </p:val>
                                            </p:tav>
                                          </p:tavLst>
                                        </p:anim>
                                        <p:anim calcmode="lin" valueType="num">
                                          <p:cBhvr>
                                            <p:cTn id="117" dur="500" fill="hold"/>
                                            <p:tgtEl>
                                              <p:spTgt spid="62"/>
                                            </p:tgtEl>
                                            <p:attrNameLst>
                                              <p:attrName>ppt_y</p:attrName>
                                            </p:attrNameLst>
                                          </p:cBhvr>
                                          <p:tavLst>
                                            <p:tav tm="0">
                                              <p:val>
                                                <p:strVal val="#ppt_y+.1"/>
                                              </p:val>
                                            </p:tav>
                                            <p:tav tm="100000">
                                              <p:val>
                                                <p:strVal val="#ppt_y"/>
                                              </p:val>
                                            </p:tav>
                                          </p:tavLst>
                                        </p:anim>
                                      </p:childTnLst>
                                    </p:cTn>
                                  </p:par>
                                </p:childTnLst>
                              </p:cTn>
                            </p:par>
                            <p:par>
                              <p:cTn id="118" fill="hold">
                                <p:stCondLst>
                                  <p:cond delay="10720"/>
                                </p:stCondLst>
                                <p:childTnLst>
                                  <p:par>
                                    <p:cTn id="119" presetID="22" presetClass="entr" presetSubtype="8" fill="hold" grpId="0" nodeType="after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wipe(left)">
                                          <p:cBhvr>
                                            <p:cTn id="1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4" grpId="0"/>
          <p:bldP spid="55" grpId="0"/>
          <p:bldP spid="56" grpId="0"/>
          <p:bldP spid="57" grpId="0"/>
          <p:bldP spid="61" grpId="0"/>
          <p:bldP spid="65" grpId="0"/>
          <p:bldP spid="66" grpId="0"/>
          <p:bldP spid="69" grpId="0" animBg="1"/>
          <p:bldP spid="70" grpId="0"/>
          <p:bldP spid="71" grpId="0" animBg="1"/>
          <p:bldP spid="72" grpId="0"/>
          <p:bldP spid="72" grpId="1"/>
          <p:bldP spid="73" grpId="0" animBg="1"/>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200" fill="hold"/>
                                            <p:tgtEl>
                                              <p:spTgt spid="67"/>
                                            </p:tgtEl>
                                            <p:attrNameLst>
                                              <p:attrName>ppt_x</p:attrName>
                                            </p:attrNameLst>
                                          </p:cBhvr>
                                          <p:tavLst>
                                            <p:tav tm="0">
                                              <p:val>
                                                <p:strVal val="0-#ppt_w/2"/>
                                              </p:val>
                                            </p:tav>
                                            <p:tav tm="100000">
                                              <p:val>
                                                <p:strVal val="#ppt_x"/>
                                              </p:val>
                                            </p:tav>
                                          </p:tavLst>
                                        </p:anim>
                                        <p:anim calcmode="lin" valueType="num">
                                          <p:cBhvr additive="base">
                                            <p:cTn id="8" dur="12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200" fill="hold"/>
                                            <p:tgtEl>
                                              <p:spTgt spid="68"/>
                                            </p:tgtEl>
                                            <p:attrNameLst>
                                              <p:attrName>ppt_x</p:attrName>
                                            </p:attrNameLst>
                                          </p:cBhvr>
                                          <p:tavLst>
                                            <p:tav tm="0">
                                              <p:val>
                                                <p:strVal val="#ppt_x"/>
                                              </p:val>
                                            </p:tav>
                                            <p:tav tm="100000">
                                              <p:val>
                                                <p:strVal val="#ppt_x"/>
                                              </p:val>
                                            </p:tav>
                                          </p:tavLst>
                                        </p:anim>
                                        <p:anim calcmode="lin" valueType="num">
                                          <p:cBhvr additive="base">
                                            <p:cTn id="12" dur="12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2"/>
                                            </p:tgtEl>
                                            <p:attrNameLst>
                                              <p:attrName>style.visibility</p:attrName>
                                            </p:attrNameLst>
                                          </p:cBhvr>
                                          <p:to>
                                            <p:strVal val="visible"/>
                                          </p:to>
                                        </p:set>
                                        <p:animEffect transition="in" filter="wipe(left)">
                                          <p:cBhvr>
                                            <p:cTn id="30" dur="500"/>
                                            <p:tgtEl>
                                              <p:spTgt spid="72"/>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left)">
                                          <p:cBhvr>
                                            <p:cTn id="37" dur="500"/>
                                            <p:tgtEl>
                                              <p:spTgt spid="74"/>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2"/>
                                            </p:tgtEl>
                                            <p:attrNameLst>
                                              <p:attrName>style.color</p:attrName>
                                            </p:attrNameLst>
                                          </p:cBhvr>
                                          <p:to>
                                            <p:clrVal>
                                              <a:schemeClr val="accent2"/>
                                            </p:clrVal>
                                          </p:to>
                                        </p:set>
                                        <p:set>
                                          <p:cBhvr>
                                            <p:cTn id="41" dur="1000" fill="hold"/>
                                            <p:tgtEl>
                                              <p:spTgt spid="72"/>
                                            </p:tgtEl>
                                            <p:attrNameLst>
                                              <p:attrName>fillcolor</p:attrName>
                                            </p:attrNameLst>
                                          </p:cBhvr>
                                          <p:to>
                                            <p:clrVal>
                                              <a:schemeClr val="accent2"/>
                                            </p:clrVal>
                                          </p:to>
                                        </p:set>
                                        <p:set>
                                          <p:cBhvr>
                                            <p:cTn id="42" dur="1000" fill="hold"/>
                                            <p:tgtEl>
                                              <p:spTgt spid="72"/>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4820"/>
                                </p:stCondLst>
                                <p:childTnLst>
                                  <p:par>
                                    <p:cTn id="48" presetID="2" presetClass="entr" presetSubtype="8"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3"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20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1+#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1+#ppt_w/2"/>
                                              </p:val>
                                            </p:tav>
                                            <p:tav tm="100000">
                                              <p:val>
                                                <p:strVal val="#ppt_x"/>
                                              </p:val>
                                            </p:tav>
                                          </p:tavLst>
                                        </p:anim>
                                        <p:anim calcmode="lin" valueType="num">
                                          <p:cBhvr additive="base">
                                            <p:cTn id="63" dur="500" fill="hold"/>
                                            <p:tgtEl>
                                              <p:spTgt spid="50"/>
                                            </p:tgtEl>
                                            <p:attrNameLst>
                                              <p:attrName>ppt_y</p:attrName>
                                            </p:attrNameLst>
                                          </p:cBhvr>
                                          <p:tavLst>
                                            <p:tav tm="0">
                                              <p:val>
                                                <p:strVal val="1+#ppt_h/2"/>
                                              </p:val>
                                            </p:tav>
                                            <p:tav tm="100000">
                                              <p:val>
                                                <p:strVal val="#ppt_y"/>
                                              </p:val>
                                            </p:tav>
                                          </p:tavLst>
                                        </p:anim>
                                      </p:childTnLst>
                                    </p:cTn>
                                  </p:par>
                                </p:childTnLst>
                              </p:cTn>
                            </p:par>
                            <p:par>
                              <p:cTn id="64" fill="hold">
                                <p:stCondLst>
                                  <p:cond delay="5720"/>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6220"/>
                                </p:stCondLst>
                                <p:childTnLst>
                                  <p:par>
                                    <p:cTn id="69" presetID="53" presetClass="entr" presetSubtype="16"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ppt_w</p:attrName>
                                            </p:attrNameLst>
                                          </p:cBhvr>
                                          <p:tavLst>
                                            <p:tav tm="0">
                                              <p:val>
                                                <p:fltVal val="0"/>
                                              </p:val>
                                            </p:tav>
                                            <p:tav tm="100000">
                                              <p:val>
                                                <p:strVal val="#ppt_w"/>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Effect transition="in" filter="fade">
                                          <p:cBhvr>
                                            <p:cTn id="73" dur="500"/>
                                            <p:tgtEl>
                                              <p:spTgt spid="53"/>
                                            </p:tgtEl>
                                          </p:cBhvr>
                                        </p:animEffect>
                                      </p:childTnLst>
                                    </p:cTn>
                                  </p:par>
                                </p:childTnLst>
                              </p:cTn>
                            </p:par>
                            <p:par>
                              <p:cTn id="74" fill="hold">
                                <p:stCondLst>
                                  <p:cond delay="6720"/>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7220"/>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childTnLst>
                              </p:cTn>
                            </p:par>
                            <p:par>
                              <p:cTn id="86" fill="hold">
                                <p:stCondLst>
                                  <p:cond delay="7720"/>
                                </p:stCondLst>
                                <p:childTnLst>
                                  <p:par>
                                    <p:cTn id="87" presetID="53" presetClass="entr" presetSubtype="16"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p:cTn id="89" dur="500" fill="hold"/>
                                            <p:tgtEl>
                                              <p:spTgt spid="56"/>
                                            </p:tgtEl>
                                            <p:attrNameLst>
                                              <p:attrName>ppt_w</p:attrName>
                                            </p:attrNameLst>
                                          </p:cBhvr>
                                          <p:tavLst>
                                            <p:tav tm="0">
                                              <p:val>
                                                <p:fltVal val="0"/>
                                              </p:val>
                                            </p:tav>
                                            <p:tav tm="100000">
                                              <p:val>
                                                <p:strVal val="#ppt_w"/>
                                              </p:val>
                                            </p:tav>
                                          </p:tavLst>
                                        </p:anim>
                                        <p:anim calcmode="lin" valueType="num">
                                          <p:cBhvr>
                                            <p:cTn id="90" dur="500" fill="hold"/>
                                            <p:tgtEl>
                                              <p:spTgt spid="56"/>
                                            </p:tgtEl>
                                            <p:attrNameLst>
                                              <p:attrName>ppt_h</p:attrName>
                                            </p:attrNameLst>
                                          </p:cBhvr>
                                          <p:tavLst>
                                            <p:tav tm="0">
                                              <p:val>
                                                <p:fltVal val="0"/>
                                              </p:val>
                                            </p:tav>
                                            <p:tav tm="100000">
                                              <p:val>
                                                <p:strVal val="#ppt_h"/>
                                              </p:val>
                                            </p:tav>
                                          </p:tavLst>
                                        </p:anim>
                                        <p:animEffect transition="in" filter="fade">
                                          <p:cBhvr>
                                            <p:cTn id="91" dur="500"/>
                                            <p:tgtEl>
                                              <p:spTgt spid="56"/>
                                            </p:tgtEl>
                                          </p:cBhvr>
                                        </p:animEffect>
                                      </p:childTnLst>
                                    </p:cTn>
                                  </p:par>
                                </p:childTnLst>
                              </p:cTn>
                            </p:par>
                            <p:par>
                              <p:cTn id="92" fill="hold">
                                <p:stCondLst>
                                  <p:cond delay="8220"/>
                                </p:stCondLst>
                                <p:childTnLst>
                                  <p:par>
                                    <p:cTn id="93" presetID="42"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anim calcmode="lin" valueType="num">
                                          <p:cBhvr>
                                            <p:cTn id="96" dur="500" fill="hold"/>
                                            <p:tgtEl>
                                              <p:spTgt spid="33"/>
                                            </p:tgtEl>
                                            <p:attrNameLst>
                                              <p:attrName>ppt_x</p:attrName>
                                            </p:attrNameLst>
                                          </p:cBhvr>
                                          <p:tavLst>
                                            <p:tav tm="0">
                                              <p:val>
                                                <p:strVal val="#ppt_x"/>
                                              </p:val>
                                            </p:tav>
                                            <p:tav tm="100000">
                                              <p:val>
                                                <p:strVal val="#ppt_x"/>
                                              </p:val>
                                            </p:tav>
                                          </p:tavLst>
                                        </p:anim>
                                        <p:anim calcmode="lin" valueType="num">
                                          <p:cBhvr>
                                            <p:cTn id="97" dur="500" fill="hold"/>
                                            <p:tgtEl>
                                              <p:spTgt spid="33"/>
                                            </p:tgtEl>
                                            <p:attrNameLst>
                                              <p:attrName>ppt_y</p:attrName>
                                            </p:attrNameLst>
                                          </p:cBhvr>
                                          <p:tavLst>
                                            <p:tav tm="0">
                                              <p:val>
                                                <p:strVal val="#ppt_y+.1"/>
                                              </p:val>
                                            </p:tav>
                                            <p:tav tm="100000">
                                              <p:val>
                                                <p:strVal val="#ppt_y"/>
                                              </p:val>
                                            </p:tav>
                                          </p:tavLst>
                                        </p:anim>
                                      </p:childTnLst>
                                    </p:cTn>
                                  </p:par>
                                </p:childTnLst>
                              </p:cTn>
                            </p:par>
                            <p:par>
                              <p:cTn id="98" fill="hold">
                                <p:stCondLst>
                                  <p:cond delay="8720"/>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9220"/>
                                </p:stCondLst>
                                <p:childTnLst>
                                  <p:par>
                                    <p:cTn id="103" presetID="42" presetClass="entr" presetSubtype="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anim calcmode="lin" valueType="num">
                                          <p:cBhvr>
                                            <p:cTn id="106" dur="500" fill="hold"/>
                                            <p:tgtEl>
                                              <p:spTgt spid="58"/>
                                            </p:tgtEl>
                                            <p:attrNameLst>
                                              <p:attrName>ppt_x</p:attrName>
                                            </p:attrNameLst>
                                          </p:cBhvr>
                                          <p:tavLst>
                                            <p:tav tm="0">
                                              <p:val>
                                                <p:strVal val="#ppt_x"/>
                                              </p:val>
                                            </p:tav>
                                            <p:tav tm="100000">
                                              <p:val>
                                                <p:strVal val="#ppt_x"/>
                                              </p:val>
                                            </p:tav>
                                          </p:tavLst>
                                        </p:anim>
                                        <p:anim calcmode="lin" valueType="num">
                                          <p:cBhvr>
                                            <p:cTn id="107" dur="500" fill="hold"/>
                                            <p:tgtEl>
                                              <p:spTgt spid="58"/>
                                            </p:tgtEl>
                                            <p:attrNameLst>
                                              <p:attrName>ppt_y</p:attrName>
                                            </p:attrNameLst>
                                          </p:cBhvr>
                                          <p:tavLst>
                                            <p:tav tm="0">
                                              <p:val>
                                                <p:strVal val="#ppt_y+.1"/>
                                              </p:val>
                                            </p:tav>
                                            <p:tav tm="100000">
                                              <p:val>
                                                <p:strVal val="#ppt_y"/>
                                              </p:val>
                                            </p:tav>
                                          </p:tavLst>
                                        </p:anim>
                                      </p:childTnLst>
                                    </p:cTn>
                                  </p:par>
                                </p:childTnLst>
                              </p:cTn>
                            </p:par>
                            <p:par>
                              <p:cTn id="108" fill="hold">
                                <p:stCondLst>
                                  <p:cond delay="9720"/>
                                </p:stCondLst>
                                <p:childTnLst>
                                  <p:par>
                                    <p:cTn id="109" presetID="2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wipe(left)">
                                          <p:cBhvr>
                                            <p:cTn id="111" dur="500"/>
                                            <p:tgtEl>
                                              <p:spTgt spid="61"/>
                                            </p:tgtEl>
                                          </p:cBhvr>
                                        </p:animEffect>
                                      </p:childTnLst>
                                    </p:cTn>
                                  </p:par>
                                </p:childTnLst>
                              </p:cTn>
                            </p:par>
                            <p:par>
                              <p:cTn id="112" fill="hold">
                                <p:stCondLst>
                                  <p:cond delay="10220"/>
                                </p:stCondLst>
                                <p:childTnLst>
                                  <p:par>
                                    <p:cTn id="113" presetID="42" presetClass="entr" presetSubtype="0"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500"/>
                                            <p:tgtEl>
                                              <p:spTgt spid="62"/>
                                            </p:tgtEl>
                                          </p:cBhvr>
                                        </p:animEffect>
                                        <p:anim calcmode="lin" valueType="num">
                                          <p:cBhvr>
                                            <p:cTn id="116" dur="500" fill="hold"/>
                                            <p:tgtEl>
                                              <p:spTgt spid="62"/>
                                            </p:tgtEl>
                                            <p:attrNameLst>
                                              <p:attrName>ppt_x</p:attrName>
                                            </p:attrNameLst>
                                          </p:cBhvr>
                                          <p:tavLst>
                                            <p:tav tm="0">
                                              <p:val>
                                                <p:strVal val="#ppt_x"/>
                                              </p:val>
                                            </p:tav>
                                            <p:tav tm="100000">
                                              <p:val>
                                                <p:strVal val="#ppt_x"/>
                                              </p:val>
                                            </p:tav>
                                          </p:tavLst>
                                        </p:anim>
                                        <p:anim calcmode="lin" valueType="num">
                                          <p:cBhvr>
                                            <p:cTn id="117" dur="500" fill="hold"/>
                                            <p:tgtEl>
                                              <p:spTgt spid="62"/>
                                            </p:tgtEl>
                                            <p:attrNameLst>
                                              <p:attrName>ppt_y</p:attrName>
                                            </p:attrNameLst>
                                          </p:cBhvr>
                                          <p:tavLst>
                                            <p:tav tm="0">
                                              <p:val>
                                                <p:strVal val="#ppt_y+.1"/>
                                              </p:val>
                                            </p:tav>
                                            <p:tav tm="100000">
                                              <p:val>
                                                <p:strVal val="#ppt_y"/>
                                              </p:val>
                                            </p:tav>
                                          </p:tavLst>
                                        </p:anim>
                                      </p:childTnLst>
                                    </p:cTn>
                                  </p:par>
                                </p:childTnLst>
                              </p:cTn>
                            </p:par>
                            <p:par>
                              <p:cTn id="118" fill="hold">
                                <p:stCondLst>
                                  <p:cond delay="10720"/>
                                </p:stCondLst>
                                <p:childTnLst>
                                  <p:par>
                                    <p:cTn id="119" presetID="22" presetClass="entr" presetSubtype="8" fill="hold" grpId="0" nodeType="after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wipe(left)">
                                          <p:cBhvr>
                                            <p:cTn id="1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4" grpId="0"/>
          <p:bldP spid="55" grpId="0"/>
          <p:bldP spid="56" grpId="0"/>
          <p:bldP spid="57" grpId="0"/>
          <p:bldP spid="61" grpId="0"/>
          <p:bldP spid="65" grpId="0"/>
          <p:bldP spid="66" grpId="0"/>
          <p:bldP spid="69" grpId="0" animBg="1"/>
          <p:bldP spid="70" grpId="0"/>
          <p:bldP spid="71" grpId="0" animBg="1"/>
          <p:bldP spid="72" grpId="0"/>
          <p:bldP spid="72" grpId="1"/>
          <p:bldP spid="73" grpId="0" animBg="1"/>
          <p:bldP spid="7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8378" y="1648853"/>
            <a:ext cx="5480844" cy="43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7042297" y="4475492"/>
            <a:ext cx="1019414" cy="1019645"/>
            <a:chOff x="3832873" y="2297208"/>
            <a:chExt cx="1516550" cy="1516550"/>
          </a:xfrm>
        </p:grpSpPr>
        <p:grpSp>
          <p:nvGrpSpPr>
            <p:cNvPr id="33" name="组合 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Text" lastClr="000000"/>
                  </a:solidFill>
                  <a:latin typeface="Calibri"/>
                  <a:ea typeface="宋体"/>
                </a:endParaRPr>
              </a:p>
            </p:txBody>
          </p:sp>
          <p:sp>
            <p:nvSpPr>
              <p:cNvPr id="37" name="椭圆 3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sp>
          <p:nvSpPr>
            <p:cNvPr id="35" name="椭圆 34"/>
            <p:cNvSpPr/>
            <p:nvPr/>
          </p:nvSpPr>
          <p:spPr>
            <a:xfrm>
              <a:off x="3983164" y="2466913"/>
              <a:ext cx="1185736" cy="1185736"/>
            </a:xfrm>
            <a:prstGeom prst="ellipse">
              <a:avLst/>
            </a:prstGeom>
            <a:solidFill>
              <a:srgbClr val="0099A9"/>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7042297" y="3118328"/>
            <a:ext cx="1019414" cy="1019645"/>
            <a:chOff x="3832873" y="2297208"/>
            <a:chExt cx="1516550" cy="1516550"/>
          </a:xfrm>
        </p:grpSpPr>
        <p:grpSp>
          <p:nvGrpSpPr>
            <p:cNvPr id="42" name="组合 4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Text" lastClr="000000"/>
                  </a:solidFill>
                  <a:latin typeface="Calibri"/>
                  <a:ea typeface="宋体"/>
                </a:endParaRPr>
              </a:p>
            </p:txBody>
          </p:sp>
          <p:sp>
            <p:nvSpPr>
              <p:cNvPr id="45" name="椭圆 4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sp>
          <p:nvSpPr>
            <p:cNvPr id="43" name="椭圆 42"/>
            <p:cNvSpPr/>
            <p:nvPr/>
          </p:nvSpPr>
          <p:spPr>
            <a:xfrm>
              <a:off x="3983164" y="2466913"/>
              <a:ext cx="1185736" cy="1185736"/>
            </a:xfrm>
            <a:prstGeom prst="ellipse">
              <a:avLst/>
            </a:prstGeom>
            <a:solidFill>
              <a:srgbClr val="EA5E6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7042297" y="1764479"/>
            <a:ext cx="1019414" cy="1019645"/>
            <a:chOff x="3832873" y="2297208"/>
            <a:chExt cx="1516550" cy="1516550"/>
          </a:xfrm>
        </p:grpSpPr>
        <p:grpSp>
          <p:nvGrpSpPr>
            <p:cNvPr id="47" name="组合 4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Text" lastClr="000000"/>
                  </a:solidFill>
                  <a:latin typeface="Calibri"/>
                  <a:ea typeface="宋体"/>
                </a:endParaRPr>
              </a:p>
            </p:txBody>
          </p:sp>
          <p:sp>
            <p:nvSpPr>
              <p:cNvPr id="50" name="椭圆 4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sp>
          <p:nvSpPr>
            <p:cNvPr id="48" name="椭圆 47"/>
            <p:cNvSpPr/>
            <p:nvPr/>
          </p:nvSpPr>
          <p:spPr>
            <a:xfrm>
              <a:off x="4002058" y="2466913"/>
              <a:ext cx="1185736" cy="1185736"/>
            </a:xfrm>
            <a:prstGeom prst="ellipse">
              <a:avLst/>
            </a:prstGeom>
            <a:solidFill>
              <a:srgbClr val="EA610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A5E66"/>
                </a:solidFill>
              </a:endParaRPr>
            </a:p>
          </p:txBody>
        </p:sp>
      </p:grpSp>
      <p:grpSp>
        <p:nvGrpSpPr>
          <p:cNvPr id="52" name="Group 34"/>
          <p:cNvGrpSpPr/>
          <p:nvPr/>
        </p:nvGrpSpPr>
        <p:grpSpPr>
          <a:xfrm>
            <a:off x="7352402" y="2111843"/>
            <a:ext cx="399204" cy="324916"/>
            <a:chOff x="1550139" y="1314466"/>
            <a:chExt cx="509139" cy="414300"/>
          </a:xfrm>
          <a:solidFill>
            <a:schemeClr val="bg1"/>
          </a:solidFill>
        </p:grpSpPr>
        <p:sp>
          <p:nvSpPr>
            <p:cNvPr id="5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2" name="Freeform 20"/>
          <p:cNvSpPr>
            <a:spLocks noEditPoints="1"/>
          </p:cNvSpPr>
          <p:nvPr/>
        </p:nvSpPr>
        <p:spPr bwMode="auto">
          <a:xfrm>
            <a:off x="7353135" y="3480960"/>
            <a:ext cx="397738" cy="270339"/>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90" tIns="60945" rIns="121890" bIns="60945" numCol="1" anchor="t" anchorCtr="0" compatLnSpc="1">
            <a:prstTxWarp prst="textNoShape">
              <a:avLst/>
            </a:prstTxWarp>
          </a:bodyPr>
          <a:lstStyle/>
          <a:p>
            <a:endParaRPr lang="en-US"/>
          </a:p>
        </p:txBody>
      </p:sp>
      <p:grpSp>
        <p:nvGrpSpPr>
          <p:cNvPr id="69" name="Group 20"/>
          <p:cNvGrpSpPr/>
          <p:nvPr/>
        </p:nvGrpSpPr>
        <p:grpSpPr>
          <a:xfrm>
            <a:off x="7345792" y="4820908"/>
            <a:ext cx="412425" cy="285727"/>
            <a:chOff x="7416800" y="1122363"/>
            <a:chExt cx="366713" cy="254000"/>
          </a:xfrm>
          <a:solidFill>
            <a:schemeClr val="bg1"/>
          </a:solidFill>
        </p:grpSpPr>
        <p:sp>
          <p:nvSpPr>
            <p:cNvPr id="7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0" name="TextBox 79"/>
          <p:cNvSpPr txBox="1"/>
          <p:nvPr/>
        </p:nvSpPr>
        <p:spPr>
          <a:xfrm>
            <a:off x="8121987" y="1701602"/>
            <a:ext cx="2428221" cy="461628"/>
          </a:xfrm>
          <a:prstGeom prst="rect">
            <a:avLst/>
          </a:prstGeom>
          <a:noFill/>
        </p:spPr>
        <p:txBody>
          <a:bodyPr wrap="square" lIns="91405" tIns="45702" rIns="91405" bIns="45702" rtlCol="0">
            <a:spAutoFit/>
          </a:bodyPr>
          <a:lstStyle/>
          <a:p>
            <a:pPr>
              <a:buNone/>
            </a:pPr>
            <a:r>
              <a:rPr lang="zh-CN" altLang="en-US" sz="2400" b="1" dirty="0" smtClean="0">
                <a:solidFill>
                  <a:srgbClr val="EA6103"/>
                </a:solidFill>
                <a:latin typeface="微软雅黑" pitchFamily="34" charset="-122"/>
                <a:ea typeface="微软雅黑" pitchFamily="34" charset="-122"/>
                <a:sym typeface="Arial" pitchFamily="34" charset="0"/>
              </a:rPr>
              <a:t>关键标题一</a:t>
            </a:r>
            <a:endParaRPr lang="zh-CN" altLang="en-US" sz="2400" b="1" dirty="0">
              <a:solidFill>
                <a:srgbClr val="EA6103"/>
              </a:solidFill>
              <a:latin typeface="微软雅黑" pitchFamily="34" charset="-122"/>
              <a:ea typeface="微软雅黑" pitchFamily="34" charset="-122"/>
              <a:sym typeface="Arial" pitchFamily="34" charset="0"/>
            </a:endParaRPr>
          </a:p>
        </p:txBody>
      </p:sp>
      <p:sp>
        <p:nvSpPr>
          <p:cNvPr id="81" name="TextBox 80"/>
          <p:cNvSpPr txBox="1"/>
          <p:nvPr/>
        </p:nvSpPr>
        <p:spPr>
          <a:xfrm>
            <a:off x="8112224" y="2163230"/>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2" name="TextBox 81"/>
          <p:cNvSpPr txBox="1"/>
          <p:nvPr/>
        </p:nvSpPr>
        <p:spPr>
          <a:xfrm>
            <a:off x="8121987" y="3120230"/>
            <a:ext cx="2077675" cy="461628"/>
          </a:xfrm>
          <a:prstGeom prst="rect">
            <a:avLst/>
          </a:prstGeom>
          <a:noFill/>
        </p:spPr>
        <p:txBody>
          <a:bodyPr wrap="square" lIns="91405" tIns="45702" rIns="91405" bIns="45702" rtlCol="0">
            <a:spAutoFit/>
          </a:bodyPr>
          <a:lstStyle/>
          <a:p>
            <a:pPr>
              <a:buNone/>
            </a:pPr>
            <a:r>
              <a:rPr lang="zh-CN" altLang="en-US" sz="2400" b="1" dirty="0" smtClean="0">
                <a:solidFill>
                  <a:srgbClr val="EA5E66"/>
                </a:solidFill>
                <a:latin typeface="微软雅黑" pitchFamily="34" charset="-122"/>
                <a:ea typeface="微软雅黑" pitchFamily="34" charset="-122"/>
                <a:sym typeface="Arial" pitchFamily="34" charset="0"/>
              </a:rPr>
              <a:t>关键标题二</a:t>
            </a:r>
            <a:endParaRPr lang="zh-CN" altLang="en-US" sz="2400" b="1" dirty="0">
              <a:solidFill>
                <a:srgbClr val="EA5E66"/>
              </a:solidFill>
              <a:latin typeface="微软雅黑" pitchFamily="34" charset="-122"/>
              <a:ea typeface="微软雅黑" pitchFamily="34" charset="-122"/>
              <a:sym typeface="Arial" pitchFamily="34" charset="0"/>
            </a:endParaRPr>
          </a:p>
        </p:txBody>
      </p:sp>
      <p:sp>
        <p:nvSpPr>
          <p:cNvPr id="83" name="TextBox 82"/>
          <p:cNvSpPr txBox="1"/>
          <p:nvPr/>
        </p:nvSpPr>
        <p:spPr>
          <a:xfrm>
            <a:off x="8112224" y="3581858"/>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4" name="TextBox 83"/>
          <p:cNvSpPr txBox="1"/>
          <p:nvPr/>
        </p:nvSpPr>
        <p:spPr>
          <a:xfrm>
            <a:off x="8121987" y="4424148"/>
            <a:ext cx="2077675" cy="461628"/>
          </a:xfrm>
          <a:prstGeom prst="rect">
            <a:avLst/>
          </a:prstGeom>
          <a:noFill/>
        </p:spPr>
        <p:txBody>
          <a:bodyPr wrap="square" lIns="91405" tIns="45702" rIns="91405" bIns="45702" rtlCol="0">
            <a:spAutoFit/>
          </a:bodyPr>
          <a:lstStyle/>
          <a:p>
            <a:pPr>
              <a:buNone/>
            </a:pPr>
            <a:r>
              <a:rPr lang="zh-CN" altLang="en-US" sz="2400" b="1" dirty="0" smtClean="0">
                <a:solidFill>
                  <a:srgbClr val="0099A9"/>
                </a:solidFill>
                <a:latin typeface="微软雅黑" pitchFamily="34" charset="-122"/>
                <a:ea typeface="微软雅黑" pitchFamily="34" charset="-122"/>
                <a:sym typeface="Arial" pitchFamily="34" charset="0"/>
              </a:rPr>
              <a:t>关键标题三</a:t>
            </a:r>
            <a:endParaRPr lang="zh-CN" altLang="en-US" sz="2400" b="1" dirty="0">
              <a:solidFill>
                <a:srgbClr val="0099A9"/>
              </a:solidFill>
              <a:latin typeface="微软雅黑" pitchFamily="34" charset="-122"/>
              <a:ea typeface="微软雅黑" pitchFamily="34" charset="-122"/>
              <a:sym typeface="Arial" pitchFamily="34" charset="0"/>
            </a:endParaRPr>
          </a:p>
        </p:txBody>
      </p:sp>
      <p:sp>
        <p:nvSpPr>
          <p:cNvPr id="85" name="TextBox 84"/>
          <p:cNvSpPr txBox="1"/>
          <p:nvPr/>
        </p:nvSpPr>
        <p:spPr>
          <a:xfrm>
            <a:off x="8112224" y="4885776"/>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pic>
        <p:nvPicPr>
          <p:cNvPr id="86" name="Picture 2" descr="C:\Users\Administrator\Desktop\11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3185" y="1881620"/>
            <a:ext cx="5105546" cy="2943320"/>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38" name="Picture 3" descr="C:\Users\Administrator\Desktop\微立体创业计划\005.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9" name="Picture 4" descr="C:\Users\Administrator\Desktop\微立体创业计划\0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0" name="椭圆 3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53" name="椭圆 52"/>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56" name="椭圆 5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930729582"/>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50000">
                                          <p:cBhvr additive="base">
                                            <p:cTn id="7" dur="12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14:bounceEnd="50000">
                                          <p:cBhvr additive="base">
                                            <p:cTn id="11" dur="12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4"/>
                                            </p:tgtEl>
                                            <p:attrNameLst>
                                              <p:attrName>style.color</p:attrName>
                                            </p:attrNameLst>
                                          </p:cBhvr>
                                          <p:to>
                                            <p:clrVal>
                                              <a:schemeClr val="accent2"/>
                                            </p:clrVal>
                                          </p:to>
                                        </p:set>
                                        <p:set>
                                          <p:cBhvr>
                                            <p:cTn id="41" dur="1000" fill="hold"/>
                                            <p:tgtEl>
                                              <p:spTgt spid="54"/>
                                            </p:tgtEl>
                                            <p:attrNameLst>
                                              <p:attrName>fillcolor</p:attrName>
                                            </p:attrNameLst>
                                          </p:cBhvr>
                                          <p:to>
                                            <p:clrVal>
                                              <a:schemeClr val="accent2"/>
                                            </p:clrVal>
                                          </p:to>
                                        </p:set>
                                        <p:set>
                                          <p:cBhvr>
                                            <p:cTn id="42" dur="1000" fill="hold"/>
                                            <p:tgtEl>
                                              <p:spTgt spid="54"/>
                                            </p:tgtEl>
                                            <p:attrNameLst>
                                              <p:attrName>fill.type</p:attrName>
                                            </p:attrNameLst>
                                          </p:cBhvr>
                                          <p:to>
                                            <p:strVal val="solid"/>
                                          </p:to>
                                        </p:set>
                                      </p:childTnLst>
                                    </p:cTn>
                                  </p:par>
                                </p:childTnLst>
                              </p:cTn>
                            </p:par>
                            <p:par>
                              <p:cTn id="43" fill="hold">
                                <p:stCondLst>
                                  <p:cond delay="432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320"/>
                                </p:stCondLst>
                                <p:childTnLst>
                                  <p:par>
                                    <p:cTn id="50" presetID="6" presetClass="entr" presetSubtype="16" fill="hold" nodeType="after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circle(in)">
                                          <p:cBhvr>
                                            <p:cTn id="52" dur="2000"/>
                                            <p:tgtEl>
                                              <p:spTgt spid="86"/>
                                            </p:tgtEl>
                                          </p:cBhvr>
                                        </p:animEffect>
                                      </p:childTnLst>
                                    </p:cTn>
                                  </p:par>
                                  <p:par>
                                    <p:cTn id="53" presetID="23" presetClass="entr" presetSubtype="36" fill="hold"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strVal val="(6*min(max(#ppt_w*#ppt_h,.3),1)-7.4)/-.7*#ppt_w"/>
                                              </p:val>
                                            </p:tav>
                                            <p:tav tm="100000">
                                              <p:val>
                                                <p:strVal val="#ppt_w"/>
                                              </p:val>
                                            </p:tav>
                                          </p:tavLst>
                                        </p:anim>
                                        <p:anim calcmode="lin" valueType="num">
                                          <p:cBhvr>
                                            <p:cTn id="56" dur="500" fill="hold"/>
                                            <p:tgtEl>
                                              <p:spTgt spid="32"/>
                                            </p:tgtEl>
                                            <p:attrNameLst>
                                              <p:attrName>ppt_h</p:attrName>
                                            </p:attrNameLst>
                                          </p:cBhvr>
                                          <p:tavLst>
                                            <p:tav tm="0">
                                              <p:val>
                                                <p:strVal val="(6*min(max(#ppt_w*#ppt_h,.3),1)-7.4)/-.7*#ppt_h"/>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6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strVal val="(6*min(max(#ppt_w*#ppt_h,.3),1)-7.4)/-.7*#ppt_w"/>
                                              </p:val>
                                            </p:tav>
                                            <p:tav tm="100000">
                                              <p:val>
                                                <p:strVal val="#ppt_w"/>
                                              </p:val>
                                            </p:tav>
                                          </p:tavLst>
                                        </p:anim>
                                        <p:anim calcmode="lin" valueType="num">
                                          <p:cBhvr>
                                            <p:cTn id="62" dur="500" fill="hold"/>
                                            <p:tgtEl>
                                              <p:spTgt spid="41"/>
                                            </p:tgtEl>
                                            <p:attrNameLst>
                                              <p:attrName>ppt_h</p:attrName>
                                            </p:attrNameLst>
                                          </p:cBhvr>
                                          <p:tavLst>
                                            <p:tav tm="0">
                                              <p:val>
                                                <p:strVal val="(6*min(max(#ppt_w*#ppt_h,.3),1)-7.4)/-.7*#ppt_h"/>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90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strVal val="(6*min(max(#ppt_w*#ppt_h,.3),1)-7.4)/-.7*#ppt_w"/>
                                              </p:val>
                                            </p:tav>
                                            <p:tav tm="100000">
                                              <p:val>
                                                <p:strVal val="#ppt_w"/>
                                              </p:val>
                                            </p:tav>
                                          </p:tavLst>
                                        </p:anim>
                                        <p:anim calcmode="lin" valueType="num">
                                          <p:cBhvr>
                                            <p:cTn id="68" dur="500" fill="hold"/>
                                            <p:tgtEl>
                                              <p:spTgt spid="46"/>
                                            </p:tgtEl>
                                            <p:attrNameLst>
                                              <p:attrName>ppt_h</p:attrName>
                                            </p:attrNameLst>
                                          </p:cBhvr>
                                          <p:tavLst>
                                            <p:tav tm="0">
                                              <p:val>
                                                <p:strVal val="(6*min(max(#ppt_w*#ppt_h,.3),1)-7.4)/-.7*#ppt_h"/>
                                              </p:val>
                                            </p:tav>
                                            <p:tav tm="100000">
                                              <p:val>
                                                <p:strVal val="#ppt_h"/>
                                              </p:val>
                                            </p:tav>
                                          </p:tavLst>
                                        </p:anim>
                                        <p:anim calcmode="lin" valueType="num">
                                          <p:cBhvr>
                                            <p:cTn id="69" dur="500" fill="hold"/>
                                            <p:tgtEl>
                                              <p:spTgt spid="46"/>
                                            </p:tgtEl>
                                            <p:attrNameLst>
                                              <p:attrName>ppt_x</p:attrName>
                                            </p:attrNameLst>
                                          </p:cBhvr>
                                          <p:tavLst>
                                            <p:tav tm="0">
                                              <p:val>
                                                <p:fltVal val="0.5"/>
                                              </p:val>
                                            </p:tav>
                                            <p:tav tm="100000">
                                              <p:val>
                                                <p:strVal val="#ppt_x"/>
                                              </p:val>
                                            </p:tav>
                                          </p:tavLst>
                                        </p:anim>
                                        <p:anim calcmode="lin" valueType="num">
                                          <p:cBhvr>
                                            <p:cTn id="70"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7320"/>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7820"/>
                                </p:stCondLst>
                                <p:childTnLst>
                                  <p:par>
                                    <p:cTn id="79" presetID="31" presetClass="entr" presetSubtype="0"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 calcmode="lin" valueType="num">
                                          <p:cBhvr>
                                            <p:cTn id="83" dur="500" fill="hold"/>
                                            <p:tgtEl>
                                              <p:spTgt spid="62"/>
                                            </p:tgtEl>
                                            <p:attrNameLst>
                                              <p:attrName>style.rotation</p:attrName>
                                            </p:attrNameLst>
                                          </p:cBhvr>
                                          <p:tavLst>
                                            <p:tav tm="0">
                                              <p:val>
                                                <p:fltVal val="90"/>
                                              </p:val>
                                            </p:tav>
                                            <p:tav tm="100000">
                                              <p:val>
                                                <p:fltVal val="0"/>
                                              </p:val>
                                            </p:tav>
                                          </p:tavLst>
                                        </p:anim>
                                        <p:animEffect transition="in" filter="fade">
                                          <p:cBhvr>
                                            <p:cTn id="84" dur="500"/>
                                            <p:tgtEl>
                                              <p:spTgt spid="62"/>
                                            </p:tgtEl>
                                          </p:cBhvr>
                                        </p:animEffect>
                                      </p:childTnLst>
                                    </p:cTn>
                                  </p:par>
                                </p:childTnLst>
                              </p:cTn>
                            </p:par>
                            <p:par>
                              <p:cTn id="85" fill="hold">
                                <p:stCondLst>
                                  <p:cond delay="8320"/>
                                </p:stCondLst>
                                <p:childTnLst>
                                  <p:par>
                                    <p:cTn id="86" presetID="31" presetClass="entr" presetSubtype="0" fill="hold" nodeType="after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 calcmode="lin" valueType="num">
                                          <p:cBhvr>
                                            <p:cTn id="90" dur="500" fill="hold"/>
                                            <p:tgtEl>
                                              <p:spTgt spid="69"/>
                                            </p:tgtEl>
                                            <p:attrNameLst>
                                              <p:attrName>style.rotation</p:attrName>
                                            </p:attrNameLst>
                                          </p:cBhvr>
                                          <p:tavLst>
                                            <p:tav tm="0">
                                              <p:val>
                                                <p:fltVal val="90"/>
                                              </p:val>
                                            </p:tav>
                                            <p:tav tm="100000">
                                              <p:val>
                                                <p:fltVal val="0"/>
                                              </p:val>
                                            </p:tav>
                                          </p:tavLst>
                                        </p:anim>
                                        <p:animEffect transition="in" filter="fade">
                                          <p:cBhvr>
                                            <p:cTn id="91" dur="500"/>
                                            <p:tgtEl>
                                              <p:spTgt spid="6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22" presetClass="entr" presetSubtype="8"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wipe(left)">
                                          <p:cBhvr>
                                            <p:cTn id="102" dur="500"/>
                                            <p:tgtEl>
                                              <p:spTgt spid="82"/>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Effect transition="in" filter="fade">
                                          <p:cBhvr>
                                            <p:cTn id="105" dur="1000"/>
                                            <p:tgtEl>
                                              <p:spTgt spid="83"/>
                                            </p:tgtEl>
                                          </p:cBhvr>
                                        </p:animEffect>
                                        <p:anim calcmode="lin" valueType="num">
                                          <p:cBhvr>
                                            <p:cTn id="106" dur="1000" fill="hold"/>
                                            <p:tgtEl>
                                              <p:spTgt spid="83"/>
                                            </p:tgtEl>
                                            <p:attrNameLst>
                                              <p:attrName>ppt_x</p:attrName>
                                            </p:attrNameLst>
                                          </p:cBhvr>
                                          <p:tavLst>
                                            <p:tav tm="0">
                                              <p:val>
                                                <p:strVal val="#ppt_x"/>
                                              </p:val>
                                            </p:tav>
                                            <p:tav tm="100000">
                                              <p:val>
                                                <p:strVal val="#ppt_x"/>
                                              </p:val>
                                            </p:tav>
                                          </p:tavLst>
                                        </p:anim>
                                        <p:anim calcmode="lin" valueType="num">
                                          <p:cBhvr>
                                            <p:cTn id="107" dur="1000" fill="hold"/>
                                            <p:tgtEl>
                                              <p:spTgt spid="83"/>
                                            </p:tgtEl>
                                            <p:attrNameLst>
                                              <p:attrName>ppt_y</p:attrName>
                                            </p:attrNameLst>
                                          </p:cBhvr>
                                          <p:tavLst>
                                            <p:tav tm="0">
                                              <p:val>
                                                <p:strVal val="#ppt_y+.1"/>
                                              </p:val>
                                            </p:tav>
                                            <p:tav tm="100000">
                                              <p:val>
                                                <p:strVal val="#ppt_y"/>
                                              </p:val>
                                            </p:tav>
                                          </p:tavLst>
                                        </p:anim>
                                      </p:childTnLst>
                                    </p:cTn>
                                  </p:par>
                                  <p:par>
                                    <p:cTn id="108" presetID="22" presetClass="entr" presetSubtype="8" fill="hold" grpId="0" nodeType="withEffect">
                                      <p:stCondLst>
                                        <p:cond delay="0"/>
                                      </p:stCondLst>
                                      <p:childTnLst>
                                        <p:set>
                                          <p:cBhvr>
                                            <p:cTn id="109" dur="1" fill="hold">
                                              <p:stCondLst>
                                                <p:cond delay="0"/>
                                              </p:stCondLst>
                                            </p:cTn>
                                            <p:tgtEl>
                                              <p:spTgt spid="84"/>
                                            </p:tgtEl>
                                            <p:attrNameLst>
                                              <p:attrName>style.visibility</p:attrName>
                                            </p:attrNameLst>
                                          </p:cBhvr>
                                          <p:to>
                                            <p:strVal val="visible"/>
                                          </p:to>
                                        </p:set>
                                        <p:animEffect transition="in" filter="wipe(left)">
                                          <p:cBhvr>
                                            <p:cTn id="110" dur="500"/>
                                            <p:tgtEl>
                                              <p:spTgt spid="84"/>
                                            </p:tgtEl>
                                          </p:cBhvr>
                                        </p:animEffect>
                                      </p:childTnLst>
                                    </p:cTn>
                                  </p:par>
                                  <p:par>
                                    <p:cTn id="111" presetID="42" presetClass="entr" presetSubtype="0" fill="hold" grpId="0" nodeType="withEffect">
                                      <p:stCondLst>
                                        <p:cond delay="0"/>
                                      </p:stCondLst>
                                      <p:childTnLst>
                                        <p:set>
                                          <p:cBhvr>
                                            <p:cTn id="112" dur="1" fill="hold">
                                              <p:stCondLst>
                                                <p:cond delay="0"/>
                                              </p:stCondLst>
                                            </p:cTn>
                                            <p:tgtEl>
                                              <p:spTgt spid="85"/>
                                            </p:tgtEl>
                                            <p:attrNameLst>
                                              <p:attrName>style.visibility</p:attrName>
                                            </p:attrNameLst>
                                          </p:cBhvr>
                                          <p:to>
                                            <p:strVal val="visible"/>
                                          </p:to>
                                        </p:set>
                                        <p:animEffect transition="in" filter="fade">
                                          <p:cBhvr>
                                            <p:cTn id="113" dur="1000"/>
                                            <p:tgtEl>
                                              <p:spTgt spid="85"/>
                                            </p:tgtEl>
                                          </p:cBhvr>
                                        </p:animEffect>
                                        <p:anim calcmode="lin" valueType="num">
                                          <p:cBhvr>
                                            <p:cTn id="114" dur="1000" fill="hold"/>
                                            <p:tgtEl>
                                              <p:spTgt spid="85"/>
                                            </p:tgtEl>
                                            <p:attrNameLst>
                                              <p:attrName>ppt_x</p:attrName>
                                            </p:attrNameLst>
                                          </p:cBhvr>
                                          <p:tavLst>
                                            <p:tav tm="0">
                                              <p:val>
                                                <p:strVal val="#ppt_x"/>
                                              </p:val>
                                            </p:tav>
                                            <p:tav tm="100000">
                                              <p:val>
                                                <p:strVal val="#ppt_x"/>
                                              </p:val>
                                            </p:tav>
                                          </p:tavLst>
                                        </p:anim>
                                        <p:anim calcmode="lin" valueType="num">
                                          <p:cBhvr>
                                            <p:cTn id="115"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p:bldP spid="81" grpId="0"/>
          <p:bldP spid="82" grpId="0"/>
          <p:bldP spid="83" grpId="0"/>
          <p:bldP spid="84" grpId="0"/>
          <p:bldP spid="85" grpId="0"/>
          <p:bldP spid="34" grpId="0"/>
          <p:bldP spid="40" grpId="0" animBg="1"/>
          <p:bldP spid="51" grpId="0"/>
          <p:bldP spid="53" grpId="0" animBg="1"/>
          <p:bldP spid="54" grpId="0"/>
          <p:bldP spid="54" grpId="1"/>
          <p:bldP spid="56" grpId="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200" fill="hold"/>
                                            <p:tgtEl>
                                              <p:spTgt spid="38"/>
                                            </p:tgtEl>
                                            <p:attrNameLst>
                                              <p:attrName>ppt_x</p:attrName>
                                            </p:attrNameLst>
                                          </p:cBhvr>
                                          <p:tavLst>
                                            <p:tav tm="0">
                                              <p:val>
                                                <p:strVal val="0-#ppt_w/2"/>
                                              </p:val>
                                            </p:tav>
                                            <p:tav tm="100000">
                                              <p:val>
                                                <p:strVal val="#ppt_x"/>
                                              </p:val>
                                            </p:tav>
                                          </p:tavLst>
                                        </p:anim>
                                        <p:anim calcmode="lin" valueType="num">
                                          <p:cBhvr additive="base">
                                            <p:cTn id="8" dur="12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200" fill="hold"/>
                                            <p:tgtEl>
                                              <p:spTgt spid="39"/>
                                            </p:tgtEl>
                                            <p:attrNameLst>
                                              <p:attrName>ppt_x</p:attrName>
                                            </p:attrNameLst>
                                          </p:cBhvr>
                                          <p:tavLst>
                                            <p:tav tm="0">
                                              <p:val>
                                                <p:strVal val="#ppt_x"/>
                                              </p:val>
                                            </p:tav>
                                            <p:tav tm="100000">
                                              <p:val>
                                                <p:strVal val="#ppt_x"/>
                                              </p:val>
                                            </p:tav>
                                          </p:tavLst>
                                        </p:anim>
                                        <p:anim calcmode="lin" valueType="num">
                                          <p:cBhvr additive="base">
                                            <p:cTn id="12" dur="12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4"/>
                                            </p:tgtEl>
                                            <p:attrNameLst>
                                              <p:attrName>style.color</p:attrName>
                                            </p:attrNameLst>
                                          </p:cBhvr>
                                          <p:to>
                                            <p:clrVal>
                                              <a:schemeClr val="accent2"/>
                                            </p:clrVal>
                                          </p:to>
                                        </p:set>
                                        <p:set>
                                          <p:cBhvr>
                                            <p:cTn id="41" dur="1000" fill="hold"/>
                                            <p:tgtEl>
                                              <p:spTgt spid="54"/>
                                            </p:tgtEl>
                                            <p:attrNameLst>
                                              <p:attrName>fillcolor</p:attrName>
                                            </p:attrNameLst>
                                          </p:cBhvr>
                                          <p:to>
                                            <p:clrVal>
                                              <a:schemeClr val="accent2"/>
                                            </p:clrVal>
                                          </p:to>
                                        </p:set>
                                        <p:set>
                                          <p:cBhvr>
                                            <p:cTn id="42" dur="1000" fill="hold"/>
                                            <p:tgtEl>
                                              <p:spTgt spid="54"/>
                                            </p:tgtEl>
                                            <p:attrNameLst>
                                              <p:attrName>fill.type</p:attrName>
                                            </p:attrNameLst>
                                          </p:cBhvr>
                                          <p:to>
                                            <p:strVal val="solid"/>
                                          </p:to>
                                        </p:set>
                                      </p:childTnLst>
                                    </p:cTn>
                                  </p:par>
                                </p:childTnLst>
                              </p:cTn>
                            </p:par>
                            <p:par>
                              <p:cTn id="43" fill="hold">
                                <p:stCondLst>
                                  <p:cond delay="432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320"/>
                                </p:stCondLst>
                                <p:childTnLst>
                                  <p:par>
                                    <p:cTn id="50" presetID="6" presetClass="entr" presetSubtype="16" fill="hold" nodeType="after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circle(in)">
                                          <p:cBhvr>
                                            <p:cTn id="52" dur="2000"/>
                                            <p:tgtEl>
                                              <p:spTgt spid="86"/>
                                            </p:tgtEl>
                                          </p:cBhvr>
                                        </p:animEffect>
                                      </p:childTnLst>
                                    </p:cTn>
                                  </p:par>
                                  <p:par>
                                    <p:cTn id="53" presetID="23" presetClass="entr" presetSubtype="36" fill="hold"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strVal val="(6*min(max(#ppt_w*#ppt_h,.3),1)-7.4)/-.7*#ppt_w"/>
                                              </p:val>
                                            </p:tav>
                                            <p:tav tm="100000">
                                              <p:val>
                                                <p:strVal val="#ppt_w"/>
                                              </p:val>
                                            </p:tav>
                                          </p:tavLst>
                                        </p:anim>
                                        <p:anim calcmode="lin" valueType="num">
                                          <p:cBhvr>
                                            <p:cTn id="56" dur="500" fill="hold"/>
                                            <p:tgtEl>
                                              <p:spTgt spid="32"/>
                                            </p:tgtEl>
                                            <p:attrNameLst>
                                              <p:attrName>ppt_h</p:attrName>
                                            </p:attrNameLst>
                                          </p:cBhvr>
                                          <p:tavLst>
                                            <p:tav tm="0">
                                              <p:val>
                                                <p:strVal val="(6*min(max(#ppt_w*#ppt_h,.3),1)-7.4)/-.7*#ppt_h"/>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6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strVal val="(6*min(max(#ppt_w*#ppt_h,.3),1)-7.4)/-.7*#ppt_w"/>
                                              </p:val>
                                            </p:tav>
                                            <p:tav tm="100000">
                                              <p:val>
                                                <p:strVal val="#ppt_w"/>
                                              </p:val>
                                            </p:tav>
                                          </p:tavLst>
                                        </p:anim>
                                        <p:anim calcmode="lin" valueType="num">
                                          <p:cBhvr>
                                            <p:cTn id="62" dur="500" fill="hold"/>
                                            <p:tgtEl>
                                              <p:spTgt spid="41"/>
                                            </p:tgtEl>
                                            <p:attrNameLst>
                                              <p:attrName>ppt_h</p:attrName>
                                            </p:attrNameLst>
                                          </p:cBhvr>
                                          <p:tavLst>
                                            <p:tav tm="0">
                                              <p:val>
                                                <p:strVal val="(6*min(max(#ppt_w*#ppt_h,.3),1)-7.4)/-.7*#ppt_h"/>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90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strVal val="(6*min(max(#ppt_w*#ppt_h,.3),1)-7.4)/-.7*#ppt_w"/>
                                              </p:val>
                                            </p:tav>
                                            <p:tav tm="100000">
                                              <p:val>
                                                <p:strVal val="#ppt_w"/>
                                              </p:val>
                                            </p:tav>
                                          </p:tavLst>
                                        </p:anim>
                                        <p:anim calcmode="lin" valueType="num">
                                          <p:cBhvr>
                                            <p:cTn id="68" dur="500" fill="hold"/>
                                            <p:tgtEl>
                                              <p:spTgt spid="46"/>
                                            </p:tgtEl>
                                            <p:attrNameLst>
                                              <p:attrName>ppt_h</p:attrName>
                                            </p:attrNameLst>
                                          </p:cBhvr>
                                          <p:tavLst>
                                            <p:tav tm="0">
                                              <p:val>
                                                <p:strVal val="(6*min(max(#ppt_w*#ppt_h,.3),1)-7.4)/-.7*#ppt_h"/>
                                              </p:val>
                                            </p:tav>
                                            <p:tav tm="100000">
                                              <p:val>
                                                <p:strVal val="#ppt_h"/>
                                              </p:val>
                                            </p:tav>
                                          </p:tavLst>
                                        </p:anim>
                                        <p:anim calcmode="lin" valueType="num">
                                          <p:cBhvr>
                                            <p:cTn id="69" dur="500" fill="hold"/>
                                            <p:tgtEl>
                                              <p:spTgt spid="46"/>
                                            </p:tgtEl>
                                            <p:attrNameLst>
                                              <p:attrName>ppt_x</p:attrName>
                                            </p:attrNameLst>
                                          </p:cBhvr>
                                          <p:tavLst>
                                            <p:tav tm="0">
                                              <p:val>
                                                <p:fltVal val="0.5"/>
                                              </p:val>
                                            </p:tav>
                                            <p:tav tm="100000">
                                              <p:val>
                                                <p:strVal val="#ppt_x"/>
                                              </p:val>
                                            </p:tav>
                                          </p:tavLst>
                                        </p:anim>
                                        <p:anim calcmode="lin" valueType="num">
                                          <p:cBhvr>
                                            <p:cTn id="70"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7320"/>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7820"/>
                                </p:stCondLst>
                                <p:childTnLst>
                                  <p:par>
                                    <p:cTn id="79" presetID="31" presetClass="entr" presetSubtype="0"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 calcmode="lin" valueType="num">
                                          <p:cBhvr>
                                            <p:cTn id="83" dur="500" fill="hold"/>
                                            <p:tgtEl>
                                              <p:spTgt spid="62"/>
                                            </p:tgtEl>
                                            <p:attrNameLst>
                                              <p:attrName>style.rotation</p:attrName>
                                            </p:attrNameLst>
                                          </p:cBhvr>
                                          <p:tavLst>
                                            <p:tav tm="0">
                                              <p:val>
                                                <p:fltVal val="90"/>
                                              </p:val>
                                            </p:tav>
                                            <p:tav tm="100000">
                                              <p:val>
                                                <p:fltVal val="0"/>
                                              </p:val>
                                            </p:tav>
                                          </p:tavLst>
                                        </p:anim>
                                        <p:animEffect transition="in" filter="fade">
                                          <p:cBhvr>
                                            <p:cTn id="84" dur="500"/>
                                            <p:tgtEl>
                                              <p:spTgt spid="62"/>
                                            </p:tgtEl>
                                          </p:cBhvr>
                                        </p:animEffect>
                                      </p:childTnLst>
                                    </p:cTn>
                                  </p:par>
                                </p:childTnLst>
                              </p:cTn>
                            </p:par>
                            <p:par>
                              <p:cTn id="85" fill="hold">
                                <p:stCondLst>
                                  <p:cond delay="8320"/>
                                </p:stCondLst>
                                <p:childTnLst>
                                  <p:par>
                                    <p:cTn id="86" presetID="31" presetClass="entr" presetSubtype="0" fill="hold" nodeType="after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 calcmode="lin" valueType="num">
                                          <p:cBhvr>
                                            <p:cTn id="90" dur="500" fill="hold"/>
                                            <p:tgtEl>
                                              <p:spTgt spid="69"/>
                                            </p:tgtEl>
                                            <p:attrNameLst>
                                              <p:attrName>style.rotation</p:attrName>
                                            </p:attrNameLst>
                                          </p:cBhvr>
                                          <p:tavLst>
                                            <p:tav tm="0">
                                              <p:val>
                                                <p:fltVal val="90"/>
                                              </p:val>
                                            </p:tav>
                                            <p:tav tm="100000">
                                              <p:val>
                                                <p:fltVal val="0"/>
                                              </p:val>
                                            </p:tav>
                                          </p:tavLst>
                                        </p:anim>
                                        <p:animEffect transition="in" filter="fade">
                                          <p:cBhvr>
                                            <p:cTn id="91" dur="500"/>
                                            <p:tgtEl>
                                              <p:spTgt spid="6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22" presetClass="entr" presetSubtype="8"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wipe(left)">
                                          <p:cBhvr>
                                            <p:cTn id="102" dur="500"/>
                                            <p:tgtEl>
                                              <p:spTgt spid="82"/>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Effect transition="in" filter="fade">
                                          <p:cBhvr>
                                            <p:cTn id="105" dur="1000"/>
                                            <p:tgtEl>
                                              <p:spTgt spid="83"/>
                                            </p:tgtEl>
                                          </p:cBhvr>
                                        </p:animEffect>
                                        <p:anim calcmode="lin" valueType="num">
                                          <p:cBhvr>
                                            <p:cTn id="106" dur="1000" fill="hold"/>
                                            <p:tgtEl>
                                              <p:spTgt spid="83"/>
                                            </p:tgtEl>
                                            <p:attrNameLst>
                                              <p:attrName>ppt_x</p:attrName>
                                            </p:attrNameLst>
                                          </p:cBhvr>
                                          <p:tavLst>
                                            <p:tav tm="0">
                                              <p:val>
                                                <p:strVal val="#ppt_x"/>
                                              </p:val>
                                            </p:tav>
                                            <p:tav tm="100000">
                                              <p:val>
                                                <p:strVal val="#ppt_x"/>
                                              </p:val>
                                            </p:tav>
                                          </p:tavLst>
                                        </p:anim>
                                        <p:anim calcmode="lin" valueType="num">
                                          <p:cBhvr>
                                            <p:cTn id="107" dur="1000" fill="hold"/>
                                            <p:tgtEl>
                                              <p:spTgt spid="83"/>
                                            </p:tgtEl>
                                            <p:attrNameLst>
                                              <p:attrName>ppt_y</p:attrName>
                                            </p:attrNameLst>
                                          </p:cBhvr>
                                          <p:tavLst>
                                            <p:tav tm="0">
                                              <p:val>
                                                <p:strVal val="#ppt_y+.1"/>
                                              </p:val>
                                            </p:tav>
                                            <p:tav tm="100000">
                                              <p:val>
                                                <p:strVal val="#ppt_y"/>
                                              </p:val>
                                            </p:tav>
                                          </p:tavLst>
                                        </p:anim>
                                      </p:childTnLst>
                                    </p:cTn>
                                  </p:par>
                                  <p:par>
                                    <p:cTn id="108" presetID="22" presetClass="entr" presetSubtype="8" fill="hold" grpId="0" nodeType="withEffect">
                                      <p:stCondLst>
                                        <p:cond delay="0"/>
                                      </p:stCondLst>
                                      <p:childTnLst>
                                        <p:set>
                                          <p:cBhvr>
                                            <p:cTn id="109" dur="1" fill="hold">
                                              <p:stCondLst>
                                                <p:cond delay="0"/>
                                              </p:stCondLst>
                                            </p:cTn>
                                            <p:tgtEl>
                                              <p:spTgt spid="84"/>
                                            </p:tgtEl>
                                            <p:attrNameLst>
                                              <p:attrName>style.visibility</p:attrName>
                                            </p:attrNameLst>
                                          </p:cBhvr>
                                          <p:to>
                                            <p:strVal val="visible"/>
                                          </p:to>
                                        </p:set>
                                        <p:animEffect transition="in" filter="wipe(left)">
                                          <p:cBhvr>
                                            <p:cTn id="110" dur="500"/>
                                            <p:tgtEl>
                                              <p:spTgt spid="84"/>
                                            </p:tgtEl>
                                          </p:cBhvr>
                                        </p:animEffect>
                                      </p:childTnLst>
                                    </p:cTn>
                                  </p:par>
                                  <p:par>
                                    <p:cTn id="111" presetID="42" presetClass="entr" presetSubtype="0" fill="hold" grpId="0" nodeType="withEffect">
                                      <p:stCondLst>
                                        <p:cond delay="0"/>
                                      </p:stCondLst>
                                      <p:childTnLst>
                                        <p:set>
                                          <p:cBhvr>
                                            <p:cTn id="112" dur="1" fill="hold">
                                              <p:stCondLst>
                                                <p:cond delay="0"/>
                                              </p:stCondLst>
                                            </p:cTn>
                                            <p:tgtEl>
                                              <p:spTgt spid="85"/>
                                            </p:tgtEl>
                                            <p:attrNameLst>
                                              <p:attrName>style.visibility</p:attrName>
                                            </p:attrNameLst>
                                          </p:cBhvr>
                                          <p:to>
                                            <p:strVal val="visible"/>
                                          </p:to>
                                        </p:set>
                                        <p:animEffect transition="in" filter="fade">
                                          <p:cBhvr>
                                            <p:cTn id="113" dur="1000"/>
                                            <p:tgtEl>
                                              <p:spTgt spid="85"/>
                                            </p:tgtEl>
                                          </p:cBhvr>
                                        </p:animEffect>
                                        <p:anim calcmode="lin" valueType="num">
                                          <p:cBhvr>
                                            <p:cTn id="114" dur="1000" fill="hold"/>
                                            <p:tgtEl>
                                              <p:spTgt spid="85"/>
                                            </p:tgtEl>
                                            <p:attrNameLst>
                                              <p:attrName>ppt_x</p:attrName>
                                            </p:attrNameLst>
                                          </p:cBhvr>
                                          <p:tavLst>
                                            <p:tav tm="0">
                                              <p:val>
                                                <p:strVal val="#ppt_x"/>
                                              </p:val>
                                            </p:tav>
                                            <p:tav tm="100000">
                                              <p:val>
                                                <p:strVal val="#ppt_x"/>
                                              </p:val>
                                            </p:tav>
                                          </p:tavLst>
                                        </p:anim>
                                        <p:anim calcmode="lin" valueType="num">
                                          <p:cBhvr>
                                            <p:cTn id="115"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p:bldP spid="81" grpId="0"/>
          <p:bldP spid="82" grpId="0"/>
          <p:bldP spid="83" grpId="0"/>
          <p:bldP spid="84" grpId="0"/>
          <p:bldP spid="85" grpId="0"/>
          <p:bldP spid="34" grpId="0"/>
          <p:bldP spid="40" grpId="0" animBg="1"/>
          <p:bldP spid="51" grpId="0"/>
          <p:bldP spid="53" grpId="0" animBg="1"/>
          <p:bldP spid="54" grpId="0"/>
          <p:bldP spid="54" grpId="1"/>
          <p:bldP spid="56" grpId="0" animBg="1"/>
          <p:bldP spid="5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六边形 213"/>
          <p:cNvSpPr/>
          <p:nvPr/>
        </p:nvSpPr>
        <p:spPr>
          <a:xfrm>
            <a:off x="1028748" y="542499"/>
            <a:ext cx="3266578" cy="108709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539930" y="333450"/>
            <a:ext cx="1556037" cy="1556600"/>
            <a:chOff x="304800" y="673100"/>
            <a:chExt cx="4000500" cy="4000500"/>
          </a:xfrm>
          <a:effectLst>
            <a:outerShdw blurRad="444500" dist="254000" dir="6840000" algn="tr" rotWithShape="0">
              <a:prstClr val="black">
                <a:alpha val="50000"/>
              </a:prstClr>
            </a:outerShdw>
          </a:effectLst>
        </p:grpSpPr>
        <p:sp>
          <p:nvSpPr>
            <p:cNvPr id="216" name="同心圆 2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17" name="椭圆 2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18" name="矩形 217"/>
          <p:cNvSpPr/>
          <p:nvPr/>
        </p:nvSpPr>
        <p:spPr>
          <a:xfrm>
            <a:off x="2249276" y="549474"/>
            <a:ext cx="1641805" cy="779881"/>
          </a:xfrm>
          <a:prstGeom prst="rect">
            <a:avLst/>
          </a:prstGeom>
        </p:spPr>
        <p:txBody>
          <a:bodyPr wrap="square" lIns="121917" tIns="60958" rIns="121917" bIns="60958">
            <a:spAutoFit/>
          </a:bodyPr>
          <a:lstStyle/>
          <a:p>
            <a:pPr defTabSz="1245625" fontAlgn="auto">
              <a:spcBef>
                <a:spcPts val="0"/>
              </a:spcBef>
              <a:spcAft>
                <a:spcPts val="0"/>
              </a:spcAft>
              <a:defRPr/>
            </a:pPr>
            <a:r>
              <a:rPr lang="zh-CN" altLang="en-US" sz="4300" b="1" kern="0" dirty="0">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目 录</a:t>
            </a:r>
          </a:p>
        </p:txBody>
      </p:sp>
      <p:sp>
        <p:nvSpPr>
          <p:cNvPr id="219" name="Rectangle 4"/>
          <p:cNvSpPr txBox="1">
            <a:spLocks noChangeArrowheads="1"/>
          </p:cNvSpPr>
          <p:nvPr/>
        </p:nvSpPr>
        <p:spPr bwMode="auto">
          <a:xfrm>
            <a:off x="2105260" y="1128629"/>
            <a:ext cx="1829706" cy="508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6" tIns="45712" rIns="91426" bIns="4571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spcBef>
                <a:spcPts val="0"/>
              </a:spcBef>
              <a:spcAft>
                <a:spcPts val="0"/>
              </a:spcAft>
              <a:defRPr/>
            </a:pPr>
            <a:r>
              <a:rPr lang="en-US" altLang="zh-CN" sz="1600" kern="0" dirty="0">
                <a:solidFill>
                  <a:schemeClr val="tx1"/>
                </a:solidFill>
                <a:effectLst>
                  <a:innerShdw blurRad="63500" dist="50800" dir="13500000">
                    <a:prstClr val="black">
                      <a:alpha val="50000"/>
                    </a:prstClr>
                  </a:innerShdw>
                </a:effectLst>
                <a:latin typeface="Arial"/>
                <a:ea typeface="微软雅黑"/>
              </a:rPr>
              <a:t>CATALOG</a:t>
            </a:r>
            <a:endParaRPr lang="zh-CN" altLang="en-US" sz="1600" kern="0" dirty="0">
              <a:solidFill>
                <a:schemeClr val="tx1"/>
              </a:solidFill>
              <a:effectLst>
                <a:innerShdw blurRad="63500" dist="50800" dir="13500000">
                  <a:prstClr val="black">
                    <a:alpha val="50000"/>
                  </a:prstClr>
                </a:innerShdw>
              </a:effectLst>
              <a:latin typeface="Arial"/>
              <a:ea typeface="微软雅黑"/>
            </a:endParaRPr>
          </a:p>
        </p:txBody>
      </p:sp>
      <p:grpSp>
        <p:nvGrpSpPr>
          <p:cNvPr id="220" name="组合 219"/>
          <p:cNvGrpSpPr/>
          <p:nvPr/>
        </p:nvGrpSpPr>
        <p:grpSpPr>
          <a:xfrm>
            <a:off x="765795" y="559400"/>
            <a:ext cx="1100988" cy="1101386"/>
            <a:chOff x="304800" y="673100"/>
            <a:chExt cx="4000500" cy="4000500"/>
          </a:xfrm>
          <a:effectLst>
            <a:outerShdw blurRad="444500" dist="254000" dir="6840000" algn="tr" rotWithShape="0">
              <a:prstClr val="black">
                <a:alpha val="50000"/>
              </a:prstClr>
            </a:outerShdw>
          </a:effectLst>
        </p:grpSpPr>
        <p:sp>
          <p:nvSpPr>
            <p:cNvPr id="221" name="同心圆 2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2" name="椭圆 2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87" name="组合 86"/>
          <p:cNvGrpSpPr/>
          <p:nvPr/>
        </p:nvGrpSpPr>
        <p:grpSpPr>
          <a:xfrm>
            <a:off x="1788454" y="2362219"/>
            <a:ext cx="1602304" cy="1850640"/>
            <a:chOff x="789153" y="2729597"/>
            <a:chExt cx="1202093" cy="1388087"/>
          </a:xfrm>
        </p:grpSpPr>
        <p:grpSp>
          <p:nvGrpSpPr>
            <p:cNvPr id="88" name="组合 87"/>
            <p:cNvGrpSpPr/>
            <p:nvPr/>
          </p:nvGrpSpPr>
          <p:grpSpPr>
            <a:xfrm>
              <a:off x="789153" y="2729597"/>
              <a:ext cx="1202093" cy="1388087"/>
              <a:chOff x="3273692" y="1099961"/>
              <a:chExt cx="1202093" cy="1388087"/>
            </a:xfrm>
          </p:grpSpPr>
          <p:sp>
            <p:nvSpPr>
              <p:cNvPr id="90"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1"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2"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6103"/>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89" name="TextBox 88"/>
            <p:cNvSpPr txBox="1"/>
            <p:nvPr/>
          </p:nvSpPr>
          <p:spPr>
            <a:xfrm>
              <a:off x="913109" y="2889012"/>
              <a:ext cx="418935" cy="277020"/>
            </a:xfrm>
            <a:prstGeom prst="rect">
              <a:avLst/>
            </a:prstGeom>
            <a:noFill/>
          </p:spPr>
          <p:txBody>
            <a:bodyPr wrap="square" rtlCol="0">
              <a:spAutoFit/>
            </a:bodyPr>
            <a:lstStyle/>
            <a:p>
              <a:r>
                <a:rPr lang="en-US" altLang="zh-CN" dirty="0">
                  <a:solidFill>
                    <a:schemeClr val="bg1"/>
                  </a:solidFill>
                  <a:latin typeface="微软雅黑" pitchFamily="34" charset="-122"/>
                  <a:ea typeface="微软雅黑" pitchFamily="34" charset="-122"/>
                </a:rPr>
                <a:t>0</a:t>
              </a: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grpSp>
      <p:grpSp>
        <p:nvGrpSpPr>
          <p:cNvPr id="93" name="组合 92"/>
          <p:cNvGrpSpPr/>
          <p:nvPr/>
        </p:nvGrpSpPr>
        <p:grpSpPr>
          <a:xfrm>
            <a:off x="4164295" y="2362219"/>
            <a:ext cx="1602304" cy="1850640"/>
            <a:chOff x="789153" y="2729597"/>
            <a:chExt cx="1202093" cy="1388087"/>
          </a:xfrm>
        </p:grpSpPr>
        <p:grpSp>
          <p:nvGrpSpPr>
            <p:cNvPr id="95" name="组合 94"/>
            <p:cNvGrpSpPr/>
            <p:nvPr/>
          </p:nvGrpSpPr>
          <p:grpSpPr>
            <a:xfrm>
              <a:off x="789153" y="2729597"/>
              <a:ext cx="1202093" cy="1388087"/>
              <a:chOff x="3273692" y="1099961"/>
              <a:chExt cx="1202093" cy="1388087"/>
            </a:xfrm>
          </p:grpSpPr>
          <p:sp>
            <p:nvSpPr>
              <p:cNvPr id="97"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8"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9"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69F1E"/>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96" name="TextBox 95"/>
            <p:cNvSpPr txBox="1"/>
            <p:nvPr/>
          </p:nvSpPr>
          <p:spPr>
            <a:xfrm>
              <a:off x="905132" y="2922828"/>
              <a:ext cx="363966" cy="277020"/>
            </a:xfrm>
            <a:prstGeom prst="rect">
              <a:avLst/>
            </a:prstGeom>
            <a:noFill/>
          </p:spPr>
          <p:txBody>
            <a:bodyPr wrap="square" rtlCol="0">
              <a:spAutoFit/>
            </a:bodyPr>
            <a:lstStyle/>
            <a:p>
              <a:r>
                <a:rPr lang="en-US" altLang="zh-CN" dirty="0" smtClean="0">
                  <a:solidFill>
                    <a:schemeClr val="bg1"/>
                  </a:solidFill>
                  <a:latin typeface="微软雅黑" pitchFamily="34" charset="-122"/>
                  <a:ea typeface="微软雅黑" pitchFamily="34" charset="-122"/>
                </a:rPr>
                <a:t>0</a:t>
              </a:r>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grpSp>
      <p:grpSp>
        <p:nvGrpSpPr>
          <p:cNvPr id="100" name="组合 99"/>
          <p:cNvGrpSpPr/>
          <p:nvPr/>
        </p:nvGrpSpPr>
        <p:grpSpPr>
          <a:xfrm>
            <a:off x="6585279" y="2362219"/>
            <a:ext cx="1602304" cy="1850640"/>
            <a:chOff x="789153" y="2729597"/>
            <a:chExt cx="1202093" cy="1388087"/>
          </a:xfrm>
        </p:grpSpPr>
        <p:grpSp>
          <p:nvGrpSpPr>
            <p:cNvPr id="101" name="组合 100"/>
            <p:cNvGrpSpPr/>
            <p:nvPr/>
          </p:nvGrpSpPr>
          <p:grpSpPr>
            <a:xfrm>
              <a:off x="789153" y="2729597"/>
              <a:ext cx="1202093" cy="1388087"/>
              <a:chOff x="3273692" y="1099961"/>
              <a:chExt cx="1202093" cy="1388087"/>
            </a:xfrm>
          </p:grpSpPr>
          <p:sp>
            <p:nvSpPr>
              <p:cNvPr id="103"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04"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05"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5E66"/>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102" name="TextBox 101"/>
            <p:cNvSpPr txBox="1"/>
            <p:nvPr/>
          </p:nvSpPr>
          <p:spPr>
            <a:xfrm>
              <a:off x="898499" y="2922828"/>
              <a:ext cx="367789" cy="277020"/>
            </a:xfrm>
            <a:prstGeom prst="rect">
              <a:avLst/>
            </a:prstGeom>
            <a:noFill/>
          </p:spPr>
          <p:txBody>
            <a:bodyPr wrap="square" rtlCol="0">
              <a:spAutoFit/>
            </a:bodyPr>
            <a:lstStyle/>
            <a:p>
              <a:r>
                <a:rPr lang="en-US" altLang="zh-CN" dirty="0" smtClean="0">
                  <a:solidFill>
                    <a:schemeClr val="bg1"/>
                  </a:solidFill>
                  <a:latin typeface="微软雅黑" pitchFamily="34" charset="-122"/>
                  <a:ea typeface="微软雅黑" pitchFamily="34" charset="-122"/>
                </a:rPr>
                <a:t>0</a:t>
              </a:r>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grpSp>
      <p:grpSp>
        <p:nvGrpSpPr>
          <p:cNvPr id="106" name="组合 105"/>
          <p:cNvGrpSpPr/>
          <p:nvPr/>
        </p:nvGrpSpPr>
        <p:grpSpPr>
          <a:xfrm>
            <a:off x="8962723" y="2362219"/>
            <a:ext cx="1602304" cy="1850640"/>
            <a:chOff x="789153" y="2729597"/>
            <a:chExt cx="1202093" cy="1388087"/>
          </a:xfrm>
        </p:grpSpPr>
        <p:grpSp>
          <p:nvGrpSpPr>
            <p:cNvPr id="107" name="组合 106"/>
            <p:cNvGrpSpPr/>
            <p:nvPr/>
          </p:nvGrpSpPr>
          <p:grpSpPr>
            <a:xfrm>
              <a:off x="789153" y="2729597"/>
              <a:ext cx="1202093" cy="1388087"/>
              <a:chOff x="3273692" y="1099961"/>
              <a:chExt cx="1202093" cy="1388087"/>
            </a:xfrm>
          </p:grpSpPr>
          <p:sp>
            <p:nvSpPr>
              <p:cNvPr id="109"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10"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11"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99A9"/>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108" name="TextBox 107"/>
            <p:cNvSpPr txBox="1"/>
            <p:nvPr/>
          </p:nvSpPr>
          <p:spPr>
            <a:xfrm>
              <a:off x="938290" y="2889012"/>
              <a:ext cx="360220" cy="277020"/>
            </a:xfrm>
            <a:prstGeom prst="rect">
              <a:avLst/>
            </a:prstGeom>
            <a:noFill/>
          </p:spPr>
          <p:txBody>
            <a:bodyPr wrap="square" rtlCol="0">
              <a:spAutoFit/>
            </a:bodyPr>
            <a:lstStyle/>
            <a:p>
              <a:r>
                <a:rPr lang="en-US" altLang="zh-CN" dirty="0" smtClean="0">
                  <a:solidFill>
                    <a:schemeClr val="bg1"/>
                  </a:solidFill>
                  <a:latin typeface="微软雅黑" pitchFamily="34" charset="-122"/>
                  <a:ea typeface="微软雅黑" pitchFamily="34" charset="-122"/>
                </a:rPr>
                <a:t>0</a:t>
              </a:r>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sp>
        <p:nvSpPr>
          <p:cNvPr id="112" name="Freeform 21"/>
          <p:cNvSpPr>
            <a:spLocks noEditPoints="1"/>
          </p:cNvSpPr>
          <p:nvPr/>
        </p:nvSpPr>
        <p:spPr bwMode="auto">
          <a:xfrm>
            <a:off x="2261165" y="3022954"/>
            <a:ext cx="615868" cy="637704"/>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tx1"/>
          </a:solidFill>
          <a:ln>
            <a:noFill/>
          </a:ln>
        </p:spPr>
        <p:txBody>
          <a:bodyPr vert="horz" wrap="square" lIns="121890" tIns="60945" rIns="121890" bIns="60945"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nvGrpSpPr>
          <p:cNvPr id="113" name="组合 112"/>
          <p:cNvGrpSpPr/>
          <p:nvPr/>
        </p:nvGrpSpPr>
        <p:grpSpPr>
          <a:xfrm>
            <a:off x="4637005" y="2994764"/>
            <a:ext cx="600979" cy="649377"/>
            <a:chOff x="2782033" y="2877344"/>
            <a:chExt cx="571561" cy="617451"/>
          </a:xfrm>
          <a:solidFill>
            <a:srgbClr val="777777"/>
          </a:solidFill>
        </p:grpSpPr>
        <p:sp>
          <p:nvSpPr>
            <p:cNvPr id="114"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15"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grpSp>
        <p:nvGrpSpPr>
          <p:cNvPr id="116" name="组合 115"/>
          <p:cNvGrpSpPr/>
          <p:nvPr/>
        </p:nvGrpSpPr>
        <p:grpSpPr>
          <a:xfrm>
            <a:off x="7057989" y="3051105"/>
            <a:ext cx="625377" cy="625609"/>
            <a:chOff x="5699322" y="3963624"/>
            <a:chExt cx="132182" cy="132201"/>
          </a:xfrm>
          <a:solidFill>
            <a:schemeClr val="tx1"/>
          </a:solidFill>
        </p:grpSpPr>
        <p:sp>
          <p:nvSpPr>
            <p:cNvPr id="117"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18"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grpSp>
        <p:nvGrpSpPr>
          <p:cNvPr id="119" name="组合 118"/>
          <p:cNvGrpSpPr/>
          <p:nvPr/>
        </p:nvGrpSpPr>
        <p:grpSpPr>
          <a:xfrm>
            <a:off x="9499156" y="3027818"/>
            <a:ext cx="647261" cy="632839"/>
            <a:chOff x="5710238" y="3049588"/>
            <a:chExt cx="771526" cy="754062"/>
          </a:xfrm>
          <a:solidFill>
            <a:schemeClr val="tx1"/>
          </a:solidFill>
        </p:grpSpPr>
        <p:sp>
          <p:nvSpPr>
            <p:cNvPr id="120"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121"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122"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123"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grpSp>
      <p:sp>
        <p:nvSpPr>
          <p:cNvPr id="124" name="Rectangle 4"/>
          <p:cNvSpPr txBox="1">
            <a:spLocks noChangeArrowheads="1"/>
          </p:cNvSpPr>
          <p:nvPr/>
        </p:nvSpPr>
        <p:spPr bwMode="auto">
          <a:xfrm>
            <a:off x="1702718" y="4387494"/>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smtClean="0">
                <a:solidFill>
                  <a:schemeClr val="accent6"/>
                </a:solidFill>
                <a:latin typeface="Arial"/>
                <a:ea typeface="微软雅黑"/>
              </a:rPr>
              <a:t>教学分析</a:t>
            </a:r>
            <a:endParaRPr lang="zh-CN" altLang="en-US" sz="2800" kern="0" dirty="0">
              <a:solidFill>
                <a:schemeClr val="accent6"/>
              </a:solidFill>
              <a:latin typeface="Arial"/>
              <a:ea typeface="微软雅黑"/>
            </a:endParaRPr>
          </a:p>
        </p:txBody>
      </p:sp>
      <p:sp>
        <p:nvSpPr>
          <p:cNvPr id="125" name="Rectangle 4"/>
          <p:cNvSpPr txBox="1">
            <a:spLocks noChangeArrowheads="1"/>
          </p:cNvSpPr>
          <p:nvPr/>
        </p:nvSpPr>
        <p:spPr bwMode="auto">
          <a:xfrm>
            <a:off x="4075902"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smtClean="0">
                <a:solidFill>
                  <a:srgbClr val="F69F1E"/>
                </a:solidFill>
                <a:latin typeface="Arial"/>
                <a:ea typeface="微软雅黑"/>
              </a:rPr>
              <a:t>教学设计</a:t>
            </a:r>
            <a:endParaRPr lang="zh-CN" altLang="en-US" sz="2800" kern="0" dirty="0">
              <a:solidFill>
                <a:srgbClr val="F69F1E"/>
              </a:solidFill>
              <a:latin typeface="Arial"/>
              <a:ea typeface="微软雅黑"/>
            </a:endParaRPr>
          </a:p>
        </p:txBody>
      </p:sp>
      <p:sp>
        <p:nvSpPr>
          <p:cNvPr id="126" name="Rectangle 4"/>
          <p:cNvSpPr txBox="1">
            <a:spLocks noChangeArrowheads="1"/>
          </p:cNvSpPr>
          <p:nvPr/>
        </p:nvSpPr>
        <p:spPr bwMode="auto">
          <a:xfrm>
            <a:off x="6496886"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smtClean="0">
                <a:solidFill>
                  <a:srgbClr val="EA5E66"/>
                </a:solidFill>
                <a:latin typeface="Arial"/>
                <a:ea typeface="微软雅黑"/>
              </a:rPr>
              <a:t>教学过程</a:t>
            </a:r>
            <a:endParaRPr lang="zh-CN" altLang="en-US" sz="2800" kern="0" dirty="0">
              <a:solidFill>
                <a:srgbClr val="EA5E66"/>
              </a:solidFill>
              <a:latin typeface="Arial"/>
              <a:ea typeface="微软雅黑"/>
            </a:endParaRPr>
          </a:p>
        </p:txBody>
      </p:sp>
      <p:sp>
        <p:nvSpPr>
          <p:cNvPr id="127" name="Rectangle 4"/>
          <p:cNvSpPr txBox="1">
            <a:spLocks noChangeArrowheads="1"/>
          </p:cNvSpPr>
          <p:nvPr/>
        </p:nvSpPr>
        <p:spPr bwMode="auto">
          <a:xfrm>
            <a:off x="8874330"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smtClean="0">
                <a:solidFill>
                  <a:srgbClr val="0099A9"/>
                </a:solidFill>
                <a:latin typeface="Arial"/>
                <a:ea typeface="微软雅黑"/>
              </a:rPr>
              <a:t>教学反思</a:t>
            </a:r>
            <a:endParaRPr lang="zh-CN" altLang="en-US" sz="2800" kern="0" dirty="0">
              <a:solidFill>
                <a:srgbClr val="0099A9"/>
              </a:solidFill>
              <a:latin typeface="Arial"/>
              <a:ea typeface="微软雅黑"/>
            </a:endParaRPr>
          </a:p>
        </p:txBody>
      </p:sp>
      <p:sp>
        <p:nvSpPr>
          <p:cNvPr id="128" name="Rectangle 4"/>
          <p:cNvSpPr txBox="1">
            <a:spLocks noChangeArrowheads="1"/>
          </p:cNvSpPr>
          <p:nvPr/>
        </p:nvSpPr>
        <p:spPr bwMode="auto">
          <a:xfrm>
            <a:off x="1747862"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smtClean="0">
                <a:solidFill>
                  <a:schemeClr val="tx1"/>
                </a:solidFill>
                <a:latin typeface="Arial"/>
                <a:ea typeface="微软雅黑"/>
              </a:rPr>
              <a:t>Teaching </a:t>
            </a:r>
            <a:r>
              <a:rPr lang="en-US" altLang="zh-CN" sz="1400" b="0" kern="0" dirty="0" err="1" smtClean="0">
                <a:solidFill>
                  <a:schemeClr val="tx1"/>
                </a:solidFill>
                <a:latin typeface="Arial"/>
                <a:ea typeface="微软雅黑"/>
              </a:rPr>
              <a:t>Anlysis</a:t>
            </a:r>
            <a:endParaRPr lang="zh-CN" altLang="en-US" sz="1400" b="0" kern="0" dirty="0">
              <a:solidFill>
                <a:schemeClr val="tx1"/>
              </a:solidFill>
              <a:latin typeface="Arial"/>
              <a:ea typeface="微软雅黑"/>
            </a:endParaRPr>
          </a:p>
        </p:txBody>
      </p:sp>
      <p:sp>
        <p:nvSpPr>
          <p:cNvPr id="129" name="Rectangle 4"/>
          <p:cNvSpPr txBox="1">
            <a:spLocks noChangeArrowheads="1"/>
          </p:cNvSpPr>
          <p:nvPr/>
        </p:nvSpPr>
        <p:spPr bwMode="auto">
          <a:xfrm>
            <a:off x="4150990"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smtClean="0">
                <a:solidFill>
                  <a:schemeClr val="tx1"/>
                </a:solidFill>
                <a:latin typeface="Arial"/>
                <a:ea typeface="微软雅黑"/>
              </a:rPr>
              <a:t>Teaching Design</a:t>
            </a:r>
            <a:endParaRPr lang="zh-CN" altLang="en-US" sz="1400" b="0" kern="0" dirty="0">
              <a:solidFill>
                <a:schemeClr val="tx1"/>
              </a:solidFill>
              <a:latin typeface="Arial"/>
              <a:ea typeface="微软雅黑"/>
            </a:endParaRPr>
          </a:p>
        </p:txBody>
      </p:sp>
      <p:sp>
        <p:nvSpPr>
          <p:cNvPr id="130" name="Rectangle 4"/>
          <p:cNvSpPr txBox="1">
            <a:spLocks noChangeArrowheads="1"/>
          </p:cNvSpPr>
          <p:nvPr/>
        </p:nvSpPr>
        <p:spPr bwMode="auto">
          <a:xfrm>
            <a:off x="6585279"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smtClean="0">
                <a:solidFill>
                  <a:schemeClr val="tx1"/>
                </a:solidFill>
                <a:latin typeface="Arial"/>
                <a:ea typeface="微软雅黑"/>
              </a:rPr>
              <a:t>Teaching Process</a:t>
            </a:r>
            <a:endParaRPr lang="zh-CN" altLang="en-US" sz="1400" b="0" kern="0" dirty="0">
              <a:solidFill>
                <a:schemeClr val="tx1"/>
              </a:solidFill>
              <a:latin typeface="Arial"/>
              <a:ea typeface="微软雅黑"/>
            </a:endParaRPr>
          </a:p>
        </p:txBody>
      </p:sp>
      <p:sp>
        <p:nvSpPr>
          <p:cNvPr id="131" name="Rectangle 4"/>
          <p:cNvSpPr txBox="1">
            <a:spLocks noChangeArrowheads="1"/>
          </p:cNvSpPr>
          <p:nvPr/>
        </p:nvSpPr>
        <p:spPr bwMode="auto">
          <a:xfrm>
            <a:off x="8944113"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smtClean="0">
                <a:solidFill>
                  <a:schemeClr val="tx1"/>
                </a:solidFill>
                <a:latin typeface="Arial"/>
                <a:ea typeface="微软雅黑"/>
              </a:rPr>
              <a:t>Teaching </a:t>
            </a:r>
            <a:r>
              <a:rPr lang="en-US" altLang="zh-CN" sz="1400" b="0" kern="0" dirty="0" err="1" smtClean="0">
                <a:solidFill>
                  <a:schemeClr val="tx1"/>
                </a:solidFill>
                <a:latin typeface="Arial"/>
                <a:ea typeface="微软雅黑"/>
              </a:rPr>
              <a:t>Refletion</a:t>
            </a:r>
            <a:endParaRPr lang="zh-CN" altLang="en-US" sz="1400" b="0" kern="0" dirty="0">
              <a:solidFill>
                <a:schemeClr val="tx1"/>
              </a:solidFill>
              <a:latin typeface="Arial"/>
              <a:ea typeface="微软雅黑"/>
            </a:endParaRPr>
          </a:p>
        </p:txBody>
      </p:sp>
      <p:grpSp>
        <p:nvGrpSpPr>
          <p:cNvPr id="132" name="组合 131"/>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4" name="椭圆 1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9" name="组合 13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24" name="椭圆 2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25" name="组合 22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226" name="同心圆 2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227" name="椭圆 2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228" name="组合 22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229" name="同心圆 2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30" name="椭圆 2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31" name="组合 23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232" name="同心圆 2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33" name="椭圆 2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34" name="组合 23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36" name="椭圆 2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37" name="组合 23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238" name="同心圆 2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239" name="椭圆 2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240" name="组合 23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241" name="同心圆 2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42" name="椭圆 2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43" name="组合 24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244" name="同心圆 2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245" name="椭圆 24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246" name="组合 24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247" name="同心圆 2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48" name="椭圆 2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49" name="组合 24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51" name="椭圆 2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52" name="组合 25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253" name="同心圆 2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54" name="椭圆 2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255" name="TextBox 25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791768822"/>
      </p:ext>
    </p:extLst>
  </p:cSld>
  <p:clrMapOvr>
    <a:masterClrMapping/>
  </p:clrMapOvr>
  <mc:AlternateContent xmlns:mc="http://schemas.openxmlformats.org/markup-compatibility/2006" xmlns:p14="http://schemas.microsoft.com/office/powerpoint/2010/main">
    <mc:Choice Requires="p14">
      <p:transition spd="slow" p14:dur="2500" advClick="0">
        <p:checker/>
      </p:transition>
    </mc:Choice>
    <mc:Fallback xmlns="">
      <p:transition spd="slow" advClick="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215"/>
                                            </p:tgtEl>
                                            <p:attrNameLst>
                                              <p:attrName>style.visibility</p:attrName>
                                            </p:attrNameLst>
                                          </p:cBhvr>
                                          <p:to>
                                            <p:strVal val="visible"/>
                                          </p:to>
                                        </p:set>
                                        <p:anim calcmode="lin" valueType="num" p14:bounceEnd="55000">
                                          <p:cBhvr additive="base">
                                            <p:cTn id="7" dur="2000" fill="hold"/>
                                            <p:tgtEl>
                                              <p:spTgt spid="215"/>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15"/>
                                            </p:tgtEl>
                                            <p:attrNameLst>
                                              <p:attrName>ppt_y</p:attrName>
                                            </p:attrNameLst>
                                          </p:cBhvr>
                                          <p:tavLst>
                                            <p:tav tm="0">
                                              <p:val>
                                                <p:strVal val="0-#ppt_h/2"/>
                                              </p:val>
                                            </p:tav>
                                            <p:tav tm="100000">
                                              <p:val>
                                                <p:strVal val="#ppt_y"/>
                                              </p:val>
                                            </p:tav>
                                          </p:tavLst>
                                        </p:anim>
                                      </p:childTnLst>
                                    </p:cTn>
                                  </p:par>
                                  <p:par>
                                    <p:cTn id="9" presetID="2" presetClass="entr" presetSubtype="1" accel="35000" fill="hold" nodeType="withEffect" p14:presetBounceEnd="55000">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14:bounceEnd="55000">
                                          <p:cBhvr additive="base">
                                            <p:cTn id="11" dur="2000" fill="hold"/>
                                            <p:tgtEl>
                                              <p:spTgt spid="220"/>
                                            </p:tgtEl>
                                            <p:attrNameLst>
                                              <p:attrName>ppt_x</p:attrName>
                                            </p:attrNameLst>
                                          </p:cBhvr>
                                          <p:tavLst>
                                            <p:tav tm="0">
                                              <p:val>
                                                <p:strVal val="#ppt_x"/>
                                              </p:val>
                                            </p:tav>
                                            <p:tav tm="100000">
                                              <p:val>
                                                <p:strVal val="#ppt_x"/>
                                              </p:val>
                                            </p:tav>
                                          </p:tavLst>
                                        </p:anim>
                                        <p:anim calcmode="lin" valueType="num" p14:bounceEnd="55000">
                                          <p:cBhvr additive="base">
                                            <p:cTn id="12" dur="2000" fill="hold"/>
                                            <p:tgtEl>
                                              <p:spTgt spid="22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additive="base">
                                            <p:cTn id="16" dur="500"/>
                                            <p:tgtEl>
                                              <p:spTgt spid="214"/>
                                            </p:tgtEl>
                                            <p:attrNameLst>
                                              <p:attrName>ppt_x</p:attrName>
                                            </p:attrNameLst>
                                          </p:cBhvr>
                                          <p:tavLst>
                                            <p:tav tm="0">
                                              <p:val>
                                                <p:strVal val="#ppt_x-#ppt_w*1.125000"/>
                                              </p:val>
                                            </p:tav>
                                            <p:tav tm="100000">
                                              <p:val>
                                                <p:strVal val="#ppt_x"/>
                                              </p:val>
                                            </p:tav>
                                          </p:tavLst>
                                        </p:anim>
                                        <p:animEffect transition="in" filter="wipe(right)">
                                          <p:cBhvr>
                                            <p:cTn id="17" dur="500"/>
                                            <p:tgtEl>
                                              <p:spTgt spid="214"/>
                                            </p:tgtEl>
                                          </p:cBhvr>
                                        </p:animEffect>
                                      </p:childTnLst>
                                    </p:cTn>
                                  </p:par>
                                  <p:par>
                                    <p:cTn id="18" presetID="56" presetClass="entr" presetSubtype="0" fill="hold" grpId="0" nodeType="withEffect">
                                      <p:stCondLst>
                                        <p:cond delay="1000"/>
                                      </p:stCondLst>
                                      <p:iterate type="lt">
                                        <p:tmPct val="10000"/>
                                      </p:iterate>
                                      <p:childTnLst>
                                        <p:set>
                                          <p:cBhvr>
                                            <p:cTn id="19" dur="1" fill="hold">
                                              <p:stCondLst>
                                                <p:cond delay="0"/>
                                              </p:stCondLst>
                                            </p:cTn>
                                            <p:tgtEl>
                                              <p:spTgt spid="218"/>
                                            </p:tgtEl>
                                            <p:attrNameLst>
                                              <p:attrName>style.visibility</p:attrName>
                                            </p:attrNameLst>
                                          </p:cBhvr>
                                          <p:to>
                                            <p:strVal val="visible"/>
                                          </p:to>
                                        </p:set>
                                        <p:anim by="(-#ppt_w*2)" calcmode="lin" valueType="num">
                                          <p:cBhvr rctx="PPT">
                                            <p:cTn id="20" dur="500" autoRev="1" fill="hold">
                                              <p:stCondLst>
                                                <p:cond delay="0"/>
                                              </p:stCondLst>
                                            </p:cTn>
                                            <p:tgtEl>
                                              <p:spTgt spid="218"/>
                                            </p:tgtEl>
                                            <p:attrNameLst>
                                              <p:attrName>ppt_w</p:attrName>
                                            </p:attrNameLst>
                                          </p:cBhvr>
                                        </p:anim>
                                        <p:anim by="(#ppt_w*0.50)" calcmode="lin" valueType="num">
                                          <p:cBhvr>
                                            <p:cTn id="21" dur="500" decel="50000" autoRev="1" fill="hold">
                                              <p:stCondLst>
                                                <p:cond delay="0"/>
                                              </p:stCondLst>
                                            </p:cTn>
                                            <p:tgtEl>
                                              <p:spTgt spid="218"/>
                                            </p:tgtEl>
                                            <p:attrNameLst>
                                              <p:attrName>ppt_x</p:attrName>
                                            </p:attrNameLst>
                                          </p:cBhvr>
                                        </p:anim>
                                        <p:anim from="(-#ppt_h/2)" to="(#ppt_y)" calcmode="lin" valueType="num">
                                          <p:cBhvr>
                                            <p:cTn id="22" dur="1000" fill="hold">
                                              <p:stCondLst>
                                                <p:cond delay="0"/>
                                              </p:stCondLst>
                                            </p:cTn>
                                            <p:tgtEl>
                                              <p:spTgt spid="218"/>
                                            </p:tgtEl>
                                            <p:attrNameLst>
                                              <p:attrName>ppt_y</p:attrName>
                                            </p:attrNameLst>
                                          </p:cBhvr>
                                        </p:anim>
                                        <p:animRot by="21600000">
                                          <p:cBhvr>
                                            <p:cTn id="23" dur="1000" fill="hold">
                                              <p:stCondLst>
                                                <p:cond delay="0"/>
                                              </p:stCondLst>
                                            </p:cTn>
                                            <p:tgtEl>
                                              <p:spTgt spid="218"/>
                                            </p:tgtEl>
                                            <p:attrNameLst>
                                              <p:attrName>r</p:attrName>
                                            </p:attrNameLst>
                                          </p:cBhvr>
                                        </p:animRot>
                                      </p:childTnLst>
                                    </p:cTn>
                                  </p:par>
                                  <p:par>
                                    <p:cTn id="24" presetID="22" presetClass="entr" presetSubtype="8" fill="hold" grpId="0" nodeType="withEffect">
                                      <p:stCondLst>
                                        <p:cond delay="1500"/>
                                      </p:stCondLst>
                                      <p:childTnLst>
                                        <p:set>
                                          <p:cBhvr>
                                            <p:cTn id="25" dur="1" fill="hold">
                                              <p:stCondLst>
                                                <p:cond delay="0"/>
                                              </p:stCondLst>
                                            </p:cTn>
                                            <p:tgtEl>
                                              <p:spTgt spid="219"/>
                                            </p:tgtEl>
                                            <p:attrNameLst>
                                              <p:attrName>style.visibility</p:attrName>
                                            </p:attrNameLst>
                                          </p:cBhvr>
                                          <p:to>
                                            <p:strVal val="visible"/>
                                          </p:to>
                                        </p:set>
                                        <p:animEffect transition="in" filter="wipe(left)">
                                          <p:cBhvr>
                                            <p:cTn id="26" dur="500"/>
                                            <p:tgtEl>
                                              <p:spTgt spid="219"/>
                                            </p:tgtEl>
                                          </p:cBhvr>
                                        </p:animEffect>
                                      </p:childTnLst>
                                    </p:cTn>
                                  </p:par>
                                </p:childTnLst>
                              </p:cTn>
                            </p:par>
                            <p:par>
                              <p:cTn id="27" fill="hold">
                                <p:stCondLst>
                                  <p:cond delay="4100"/>
                                </p:stCondLst>
                                <p:childTnLst>
                                  <p:par>
                                    <p:cTn id="28" presetID="31" presetClass="entr" presetSubtype="0"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p:cTn id="30" dur="1000" fill="hold"/>
                                            <p:tgtEl>
                                              <p:spTgt spid="87"/>
                                            </p:tgtEl>
                                            <p:attrNameLst>
                                              <p:attrName>ppt_w</p:attrName>
                                            </p:attrNameLst>
                                          </p:cBhvr>
                                          <p:tavLst>
                                            <p:tav tm="0">
                                              <p:val>
                                                <p:fltVal val="0"/>
                                              </p:val>
                                            </p:tav>
                                            <p:tav tm="100000">
                                              <p:val>
                                                <p:strVal val="#ppt_w"/>
                                              </p:val>
                                            </p:tav>
                                          </p:tavLst>
                                        </p:anim>
                                        <p:anim calcmode="lin" valueType="num">
                                          <p:cBhvr>
                                            <p:cTn id="31" dur="1000" fill="hold"/>
                                            <p:tgtEl>
                                              <p:spTgt spid="87"/>
                                            </p:tgtEl>
                                            <p:attrNameLst>
                                              <p:attrName>ppt_h</p:attrName>
                                            </p:attrNameLst>
                                          </p:cBhvr>
                                          <p:tavLst>
                                            <p:tav tm="0">
                                              <p:val>
                                                <p:fltVal val="0"/>
                                              </p:val>
                                            </p:tav>
                                            <p:tav tm="100000">
                                              <p:val>
                                                <p:strVal val="#ppt_h"/>
                                              </p:val>
                                            </p:tav>
                                          </p:tavLst>
                                        </p:anim>
                                        <p:anim calcmode="lin" valueType="num">
                                          <p:cBhvr>
                                            <p:cTn id="32" dur="1000" fill="hold"/>
                                            <p:tgtEl>
                                              <p:spTgt spid="87"/>
                                            </p:tgtEl>
                                            <p:attrNameLst>
                                              <p:attrName>style.rotation</p:attrName>
                                            </p:attrNameLst>
                                          </p:cBhvr>
                                          <p:tavLst>
                                            <p:tav tm="0">
                                              <p:val>
                                                <p:fltVal val="90"/>
                                              </p:val>
                                            </p:tav>
                                            <p:tav tm="100000">
                                              <p:val>
                                                <p:fltVal val="0"/>
                                              </p:val>
                                            </p:tav>
                                          </p:tavLst>
                                        </p:anim>
                                        <p:animEffect transition="in" filter="fade">
                                          <p:cBhvr>
                                            <p:cTn id="33" dur="1000"/>
                                            <p:tgtEl>
                                              <p:spTgt spid="87"/>
                                            </p:tgtEl>
                                          </p:cBhvr>
                                        </p:animEffect>
                                      </p:childTnLst>
                                    </p:cTn>
                                  </p:par>
                                </p:childTnLst>
                              </p:cTn>
                            </p:par>
                            <p:par>
                              <p:cTn id="34" fill="hold">
                                <p:stCondLst>
                                  <p:cond delay="5100"/>
                                </p:stCondLst>
                                <p:childTnLst>
                                  <p:par>
                                    <p:cTn id="35" presetID="10"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wipe(left)">
                                          <p:cBhvr>
                                            <p:cTn id="40" dur="700"/>
                                            <p:tgtEl>
                                              <p:spTgt spid="1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left)">
                                          <p:cBhvr>
                                            <p:cTn id="43" dur="700"/>
                                            <p:tgtEl>
                                              <p:spTgt spid="128"/>
                                            </p:tgtEl>
                                          </p:cBhvr>
                                        </p:animEffect>
                                      </p:childTnLst>
                                    </p:cTn>
                                  </p:par>
                                  <p:par>
                                    <p:cTn id="44" presetID="31" presetClass="entr" presetSubtype="0" fill="hold" nodeType="withEffect">
                                      <p:stCondLst>
                                        <p:cond delay="3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1000" fill="hold"/>
                                            <p:tgtEl>
                                              <p:spTgt spid="93"/>
                                            </p:tgtEl>
                                            <p:attrNameLst>
                                              <p:attrName>ppt_w</p:attrName>
                                            </p:attrNameLst>
                                          </p:cBhvr>
                                          <p:tavLst>
                                            <p:tav tm="0">
                                              <p:val>
                                                <p:fltVal val="0"/>
                                              </p:val>
                                            </p:tav>
                                            <p:tav tm="100000">
                                              <p:val>
                                                <p:strVal val="#ppt_w"/>
                                              </p:val>
                                            </p:tav>
                                          </p:tavLst>
                                        </p:anim>
                                        <p:anim calcmode="lin" valueType="num">
                                          <p:cBhvr>
                                            <p:cTn id="47" dur="1000" fill="hold"/>
                                            <p:tgtEl>
                                              <p:spTgt spid="93"/>
                                            </p:tgtEl>
                                            <p:attrNameLst>
                                              <p:attrName>ppt_h</p:attrName>
                                            </p:attrNameLst>
                                          </p:cBhvr>
                                          <p:tavLst>
                                            <p:tav tm="0">
                                              <p:val>
                                                <p:fltVal val="0"/>
                                              </p:val>
                                            </p:tav>
                                            <p:tav tm="100000">
                                              <p:val>
                                                <p:strVal val="#ppt_h"/>
                                              </p:val>
                                            </p:tav>
                                          </p:tavLst>
                                        </p:anim>
                                        <p:anim calcmode="lin" valueType="num">
                                          <p:cBhvr>
                                            <p:cTn id="48" dur="1000" fill="hold"/>
                                            <p:tgtEl>
                                              <p:spTgt spid="93"/>
                                            </p:tgtEl>
                                            <p:attrNameLst>
                                              <p:attrName>style.rotation</p:attrName>
                                            </p:attrNameLst>
                                          </p:cBhvr>
                                          <p:tavLst>
                                            <p:tav tm="0">
                                              <p:val>
                                                <p:fltVal val="90"/>
                                              </p:val>
                                            </p:tav>
                                            <p:tav tm="100000">
                                              <p:val>
                                                <p:fltVal val="0"/>
                                              </p:val>
                                            </p:tav>
                                          </p:tavLst>
                                        </p:anim>
                                        <p:animEffect transition="in" filter="fade">
                                          <p:cBhvr>
                                            <p:cTn id="49" dur="1000"/>
                                            <p:tgtEl>
                                              <p:spTgt spid="93"/>
                                            </p:tgtEl>
                                          </p:cBhvr>
                                        </p:animEffect>
                                      </p:childTnLst>
                                    </p:cTn>
                                  </p:par>
                                </p:childTnLst>
                              </p:cTn>
                            </p:par>
                            <p:par>
                              <p:cTn id="50" fill="hold">
                                <p:stCondLst>
                                  <p:cond delay="6400"/>
                                </p:stCondLst>
                                <p:childTnLst>
                                  <p:par>
                                    <p:cTn id="51" presetID="10" presetClass="entr" presetSubtype="0"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5"/>
                                            </p:tgtEl>
                                            <p:attrNameLst>
                                              <p:attrName>style.visibility</p:attrName>
                                            </p:attrNameLst>
                                          </p:cBhvr>
                                          <p:to>
                                            <p:strVal val="visible"/>
                                          </p:to>
                                        </p:set>
                                        <p:animEffect transition="in" filter="wipe(left)">
                                          <p:cBhvr>
                                            <p:cTn id="56" dur="700"/>
                                            <p:tgtEl>
                                              <p:spTgt spid="1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wipe(left)">
                                          <p:cBhvr>
                                            <p:cTn id="59" dur="700"/>
                                            <p:tgtEl>
                                              <p:spTgt spid="129"/>
                                            </p:tgtEl>
                                          </p:cBhvr>
                                        </p:animEffect>
                                      </p:childTnLst>
                                    </p:cTn>
                                  </p:par>
                                  <p:par>
                                    <p:cTn id="60" presetID="31"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 calcmode="lin" valueType="num">
                                          <p:cBhvr>
                                            <p:cTn id="62" dur="1000" fill="hold"/>
                                            <p:tgtEl>
                                              <p:spTgt spid="100"/>
                                            </p:tgtEl>
                                            <p:attrNameLst>
                                              <p:attrName>ppt_w</p:attrName>
                                            </p:attrNameLst>
                                          </p:cBhvr>
                                          <p:tavLst>
                                            <p:tav tm="0">
                                              <p:val>
                                                <p:fltVal val="0"/>
                                              </p:val>
                                            </p:tav>
                                            <p:tav tm="100000">
                                              <p:val>
                                                <p:strVal val="#ppt_w"/>
                                              </p:val>
                                            </p:tav>
                                          </p:tavLst>
                                        </p:anim>
                                        <p:anim calcmode="lin" valueType="num">
                                          <p:cBhvr>
                                            <p:cTn id="63" dur="1000" fill="hold"/>
                                            <p:tgtEl>
                                              <p:spTgt spid="100"/>
                                            </p:tgtEl>
                                            <p:attrNameLst>
                                              <p:attrName>ppt_h</p:attrName>
                                            </p:attrNameLst>
                                          </p:cBhvr>
                                          <p:tavLst>
                                            <p:tav tm="0">
                                              <p:val>
                                                <p:fltVal val="0"/>
                                              </p:val>
                                            </p:tav>
                                            <p:tav tm="100000">
                                              <p:val>
                                                <p:strVal val="#ppt_h"/>
                                              </p:val>
                                            </p:tav>
                                          </p:tavLst>
                                        </p:anim>
                                        <p:anim calcmode="lin" valueType="num">
                                          <p:cBhvr>
                                            <p:cTn id="64" dur="1000" fill="hold"/>
                                            <p:tgtEl>
                                              <p:spTgt spid="100"/>
                                            </p:tgtEl>
                                            <p:attrNameLst>
                                              <p:attrName>style.rotation</p:attrName>
                                            </p:attrNameLst>
                                          </p:cBhvr>
                                          <p:tavLst>
                                            <p:tav tm="0">
                                              <p:val>
                                                <p:fltVal val="90"/>
                                              </p:val>
                                            </p:tav>
                                            <p:tav tm="100000">
                                              <p:val>
                                                <p:fltVal val="0"/>
                                              </p:val>
                                            </p:tav>
                                          </p:tavLst>
                                        </p:anim>
                                        <p:animEffect transition="in" filter="fade">
                                          <p:cBhvr>
                                            <p:cTn id="65" dur="1000"/>
                                            <p:tgtEl>
                                              <p:spTgt spid="100"/>
                                            </p:tgtEl>
                                          </p:cBhvr>
                                        </p:animEffect>
                                      </p:childTnLst>
                                    </p:cTn>
                                  </p:par>
                                </p:childTnLst>
                              </p:cTn>
                            </p:par>
                            <p:par>
                              <p:cTn id="66" fill="hold">
                                <p:stCondLst>
                                  <p:cond delay="7900"/>
                                </p:stCondLst>
                                <p:childTnLst>
                                  <p:par>
                                    <p:cTn id="67" presetID="10" presetClass="entr" presetSubtype="0" fill="hold" nodeType="after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fade">
                                          <p:cBhvr>
                                            <p:cTn id="69" dur="500"/>
                                            <p:tgtEl>
                                              <p:spTgt spid="11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700"/>
                                            <p:tgtEl>
                                              <p:spTgt spid="126"/>
                                            </p:tgtEl>
                                          </p:cBhvr>
                                        </p:animEffect>
                                      </p:childTnLst>
                                    </p:cTn>
                                  </p:par>
                                  <p:par>
                                    <p:cTn id="73" presetID="31" presetClass="entr" presetSubtype="0" fill="hold" nodeType="with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p:cTn id="75" dur="1000" fill="hold"/>
                                            <p:tgtEl>
                                              <p:spTgt spid="106"/>
                                            </p:tgtEl>
                                            <p:attrNameLst>
                                              <p:attrName>ppt_w</p:attrName>
                                            </p:attrNameLst>
                                          </p:cBhvr>
                                          <p:tavLst>
                                            <p:tav tm="0">
                                              <p:val>
                                                <p:fltVal val="0"/>
                                              </p:val>
                                            </p:tav>
                                            <p:tav tm="100000">
                                              <p:val>
                                                <p:strVal val="#ppt_w"/>
                                              </p:val>
                                            </p:tav>
                                          </p:tavLst>
                                        </p:anim>
                                        <p:anim calcmode="lin" valueType="num">
                                          <p:cBhvr>
                                            <p:cTn id="76" dur="1000" fill="hold"/>
                                            <p:tgtEl>
                                              <p:spTgt spid="106"/>
                                            </p:tgtEl>
                                            <p:attrNameLst>
                                              <p:attrName>ppt_h</p:attrName>
                                            </p:attrNameLst>
                                          </p:cBhvr>
                                          <p:tavLst>
                                            <p:tav tm="0">
                                              <p:val>
                                                <p:fltVal val="0"/>
                                              </p:val>
                                            </p:tav>
                                            <p:tav tm="100000">
                                              <p:val>
                                                <p:strVal val="#ppt_h"/>
                                              </p:val>
                                            </p:tav>
                                          </p:tavLst>
                                        </p:anim>
                                        <p:anim calcmode="lin" valueType="num">
                                          <p:cBhvr>
                                            <p:cTn id="77" dur="1000" fill="hold"/>
                                            <p:tgtEl>
                                              <p:spTgt spid="106"/>
                                            </p:tgtEl>
                                            <p:attrNameLst>
                                              <p:attrName>style.rotation</p:attrName>
                                            </p:attrNameLst>
                                          </p:cBhvr>
                                          <p:tavLst>
                                            <p:tav tm="0">
                                              <p:val>
                                                <p:fltVal val="90"/>
                                              </p:val>
                                            </p:tav>
                                            <p:tav tm="100000">
                                              <p:val>
                                                <p:fltVal val="0"/>
                                              </p:val>
                                            </p:tav>
                                          </p:tavLst>
                                        </p:anim>
                                        <p:animEffect transition="in" filter="fade">
                                          <p:cBhvr>
                                            <p:cTn id="78" dur="1000"/>
                                            <p:tgtEl>
                                              <p:spTgt spid="10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0"/>
                                            </p:tgtEl>
                                            <p:attrNameLst>
                                              <p:attrName>style.visibility</p:attrName>
                                            </p:attrNameLst>
                                          </p:cBhvr>
                                          <p:to>
                                            <p:strVal val="visible"/>
                                          </p:to>
                                        </p:set>
                                        <p:animEffect transition="in" filter="wipe(left)">
                                          <p:cBhvr>
                                            <p:cTn id="81" dur="700"/>
                                            <p:tgtEl>
                                              <p:spTgt spid="130"/>
                                            </p:tgtEl>
                                          </p:cBhvr>
                                        </p:animEffect>
                                      </p:childTnLst>
                                    </p:cTn>
                                  </p:par>
                                </p:childTnLst>
                              </p:cTn>
                            </p:par>
                            <p:par>
                              <p:cTn id="82" fill="hold">
                                <p:stCondLst>
                                  <p:cond delay="8900"/>
                                </p:stCondLst>
                                <p:childTnLst>
                                  <p:par>
                                    <p:cTn id="83" presetID="10" presetClass="entr" presetSubtype="0" fill="hold" nodeType="after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wipe(left)">
                                          <p:cBhvr>
                                            <p:cTn id="88" dur="700"/>
                                            <p:tgtEl>
                                              <p:spTgt spid="12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wipe(left)">
                                          <p:cBhvr>
                                            <p:cTn id="91" dur="700"/>
                                            <p:tgtEl>
                                              <p:spTgt spid="131"/>
                                            </p:tgtEl>
                                          </p:cBhvr>
                                        </p:animEffect>
                                      </p:childTnLst>
                                    </p:cTn>
                                  </p:par>
                                </p:childTnLst>
                              </p:cTn>
                            </p:par>
                            <p:par>
                              <p:cTn id="92" fill="hold">
                                <p:stCondLst>
                                  <p:cond delay="9600"/>
                                </p:stCondLst>
                                <p:childTnLst>
                                  <p:par>
                                    <p:cTn id="93" presetID="23" presetClass="entr" presetSubtype="528" fill="hold" nodeType="afterEffect">
                                      <p:stCondLst>
                                        <p:cond delay="0"/>
                                      </p:stCondLst>
                                      <p:childTnLst>
                                        <p:set>
                                          <p:cBhvr>
                                            <p:cTn id="94" dur="1" fill="hold">
                                              <p:stCondLst>
                                                <p:cond delay="0"/>
                                              </p:stCondLst>
                                            </p:cTn>
                                            <p:tgtEl>
                                              <p:spTgt spid="132"/>
                                            </p:tgtEl>
                                            <p:attrNameLst>
                                              <p:attrName>style.visibility</p:attrName>
                                            </p:attrNameLst>
                                          </p:cBhvr>
                                          <p:to>
                                            <p:strVal val="visible"/>
                                          </p:to>
                                        </p:set>
                                        <p:anim calcmode="lin" valueType="num">
                                          <p:cBhvr>
                                            <p:cTn id="95" dur="500" fill="hold"/>
                                            <p:tgtEl>
                                              <p:spTgt spid="132"/>
                                            </p:tgtEl>
                                            <p:attrNameLst>
                                              <p:attrName>ppt_w</p:attrName>
                                            </p:attrNameLst>
                                          </p:cBhvr>
                                          <p:tavLst>
                                            <p:tav tm="0">
                                              <p:val>
                                                <p:fltVal val="0"/>
                                              </p:val>
                                            </p:tav>
                                            <p:tav tm="100000">
                                              <p:val>
                                                <p:strVal val="#ppt_w"/>
                                              </p:val>
                                            </p:tav>
                                          </p:tavLst>
                                        </p:anim>
                                        <p:anim calcmode="lin" valueType="num">
                                          <p:cBhvr>
                                            <p:cTn id="96" dur="500" fill="hold"/>
                                            <p:tgtEl>
                                              <p:spTgt spid="132"/>
                                            </p:tgtEl>
                                            <p:attrNameLst>
                                              <p:attrName>ppt_h</p:attrName>
                                            </p:attrNameLst>
                                          </p:cBhvr>
                                          <p:tavLst>
                                            <p:tav tm="0">
                                              <p:val>
                                                <p:fltVal val="0"/>
                                              </p:val>
                                            </p:tav>
                                            <p:tav tm="100000">
                                              <p:val>
                                                <p:strVal val="#ppt_h"/>
                                              </p:val>
                                            </p:tav>
                                          </p:tavLst>
                                        </p:anim>
                                        <p:anim calcmode="lin" valueType="num">
                                          <p:cBhvr>
                                            <p:cTn id="97" dur="500" fill="hold"/>
                                            <p:tgtEl>
                                              <p:spTgt spid="132"/>
                                            </p:tgtEl>
                                            <p:attrNameLst>
                                              <p:attrName>ppt_x</p:attrName>
                                            </p:attrNameLst>
                                          </p:cBhvr>
                                          <p:tavLst>
                                            <p:tav tm="0">
                                              <p:val>
                                                <p:fltVal val="0.5"/>
                                              </p:val>
                                            </p:tav>
                                            <p:tav tm="100000">
                                              <p:val>
                                                <p:strVal val="#ppt_x"/>
                                              </p:val>
                                            </p:tav>
                                          </p:tavLst>
                                        </p:anim>
                                        <p:anim calcmode="lin" valueType="num">
                                          <p:cBhvr>
                                            <p:cTn id="98" dur="500" fill="hold"/>
                                            <p:tgtEl>
                                              <p:spTgt spid="13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139"/>
                                            </p:tgtEl>
                                            <p:attrNameLst>
                                              <p:attrName>style.visibility</p:attrName>
                                            </p:attrNameLst>
                                          </p:cBhvr>
                                          <p:to>
                                            <p:strVal val="visible"/>
                                          </p:to>
                                        </p:set>
                                        <p:anim calcmode="lin" valueType="num">
                                          <p:cBhvr>
                                            <p:cTn id="101" dur="500" fill="hold"/>
                                            <p:tgtEl>
                                              <p:spTgt spid="139"/>
                                            </p:tgtEl>
                                            <p:attrNameLst>
                                              <p:attrName>ppt_w</p:attrName>
                                            </p:attrNameLst>
                                          </p:cBhvr>
                                          <p:tavLst>
                                            <p:tav tm="0">
                                              <p:val>
                                                <p:fltVal val="0"/>
                                              </p:val>
                                            </p:tav>
                                            <p:tav tm="100000">
                                              <p:val>
                                                <p:strVal val="#ppt_w"/>
                                              </p:val>
                                            </p:tav>
                                          </p:tavLst>
                                        </p:anim>
                                        <p:anim calcmode="lin" valueType="num">
                                          <p:cBhvr>
                                            <p:cTn id="102" dur="500" fill="hold"/>
                                            <p:tgtEl>
                                              <p:spTgt spid="139"/>
                                            </p:tgtEl>
                                            <p:attrNameLst>
                                              <p:attrName>ppt_h</p:attrName>
                                            </p:attrNameLst>
                                          </p:cBhvr>
                                          <p:tavLst>
                                            <p:tav tm="0">
                                              <p:val>
                                                <p:fltVal val="0"/>
                                              </p:val>
                                            </p:tav>
                                            <p:tav tm="100000">
                                              <p:val>
                                                <p:strVal val="#ppt_h"/>
                                              </p:val>
                                            </p:tav>
                                          </p:tavLst>
                                        </p:anim>
                                        <p:anim calcmode="lin" valueType="num">
                                          <p:cBhvr>
                                            <p:cTn id="103" dur="500" fill="hold"/>
                                            <p:tgtEl>
                                              <p:spTgt spid="139"/>
                                            </p:tgtEl>
                                            <p:attrNameLst>
                                              <p:attrName>ppt_x</p:attrName>
                                            </p:attrNameLst>
                                          </p:cBhvr>
                                          <p:tavLst>
                                            <p:tav tm="0">
                                              <p:val>
                                                <p:fltVal val="0.5"/>
                                              </p:val>
                                            </p:tav>
                                            <p:tav tm="100000">
                                              <p:val>
                                                <p:strVal val="#ppt_x"/>
                                              </p:val>
                                            </p:tav>
                                          </p:tavLst>
                                        </p:anim>
                                        <p:anim calcmode="lin" valueType="num">
                                          <p:cBhvr>
                                            <p:cTn id="104" dur="500" fill="hold"/>
                                            <p:tgtEl>
                                              <p:spTgt spid="13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700"/>
                                      </p:stCondLst>
                                      <p:childTnLst>
                                        <p:set>
                                          <p:cBhvr>
                                            <p:cTn id="106" dur="1" fill="hold">
                                              <p:stCondLst>
                                                <p:cond delay="0"/>
                                              </p:stCondLst>
                                            </p:cTn>
                                            <p:tgtEl>
                                              <p:spTgt spid="142"/>
                                            </p:tgtEl>
                                            <p:attrNameLst>
                                              <p:attrName>style.visibility</p:attrName>
                                            </p:attrNameLst>
                                          </p:cBhvr>
                                          <p:to>
                                            <p:strVal val="visible"/>
                                          </p:to>
                                        </p:set>
                                        <p:anim calcmode="lin" valueType="num">
                                          <p:cBhvr>
                                            <p:cTn id="107" dur="500" fill="hold"/>
                                            <p:tgtEl>
                                              <p:spTgt spid="142"/>
                                            </p:tgtEl>
                                            <p:attrNameLst>
                                              <p:attrName>ppt_w</p:attrName>
                                            </p:attrNameLst>
                                          </p:cBhvr>
                                          <p:tavLst>
                                            <p:tav tm="0">
                                              <p:val>
                                                <p:fltVal val="0"/>
                                              </p:val>
                                            </p:tav>
                                            <p:tav tm="100000">
                                              <p:val>
                                                <p:strVal val="#ppt_w"/>
                                              </p:val>
                                            </p:tav>
                                          </p:tavLst>
                                        </p:anim>
                                        <p:anim calcmode="lin" valueType="num">
                                          <p:cBhvr>
                                            <p:cTn id="108" dur="500" fill="hold"/>
                                            <p:tgtEl>
                                              <p:spTgt spid="142"/>
                                            </p:tgtEl>
                                            <p:attrNameLst>
                                              <p:attrName>ppt_h</p:attrName>
                                            </p:attrNameLst>
                                          </p:cBhvr>
                                          <p:tavLst>
                                            <p:tav tm="0">
                                              <p:val>
                                                <p:fltVal val="0"/>
                                              </p:val>
                                            </p:tav>
                                            <p:tav tm="100000">
                                              <p:val>
                                                <p:strVal val="#ppt_h"/>
                                              </p:val>
                                            </p:tav>
                                          </p:tavLst>
                                        </p:anim>
                                        <p:anim calcmode="lin" valueType="num">
                                          <p:cBhvr>
                                            <p:cTn id="109" dur="500" fill="hold"/>
                                            <p:tgtEl>
                                              <p:spTgt spid="142"/>
                                            </p:tgtEl>
                                            <p:attrNameLst>
                                              <p:attrName>ppt_x</p:attrName>
                                            </p:attrNameLst>
                                          </p:cBhvr>
                                          <p:tavLst>
                                            <p:tav tm="0">
                                              <p:val>
                                                <p:fltVal val="0.5"/>
                                              </p:val>
                                            </p:tav>
                                            <p:tav tm="100000">
                                              <p:val>
                                                <p:strVal val="#ppt_x"/>
                                              </p:val>
                                            </p:tav>
                                          </p:tavLst>
                                        </p:anim>
                                        <p:anim calcmode="lin" valueType="num">
                                          <p:cBhvr>
                                            <p:cTn id="110" dur="500" fill="hold"/>
                                            <p:tgtEl>
                                              <p:spTgt spid="14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225"/>
                                            </p:tgtEl>
                                            <p:attrNameLst>
                                              <p:attrName>style.visibility</p:attrName>
                                            </p:attrNameLst>
                                          </p:cBhvr>
                                          <p:to>
                                            <p:strVal val="visible"/>
                                          </p:to>
                                        </p:set>
                                        <p:anim calcmode="lin" valueType="num">
                                          <p:cBhvr>
                                            <p:cTn id="113" dur="500" fill="hold"/>
                                            <p:tgtEl>
                                              <p:spTgt spid="225"/>
                                            </p:tgtEl>
                                            <p:attrNameLst>
                                              <p:attrName>ppt_w</p:attrName>
                                            </p:attrNameLst>
                                          </p:cBhvr>
                                          <p:tavLst>
                                            <p:tav tm="0">
                                              <p:val>
                                                <p:fltVal val="0"/>
                                              </p:val>
                                            </p:tav>
                                            <p:tav tm="100000">
                                              <p:val>
                                                <p:strVal val="#ppt_w"/>
                                              </p:val>
                                            </p:tav>
                                          </p:tavLst>
                                        </p:anim>
                                        <p:anim calcmode="lin" valueType="num">
                                          <p:cBhvr>
                                            <p:cTn id="114" dur="500" fill="hold"/>
                                            <p:tgtEl>
                                              <p:spTgt spid="225"/>
                                            </p:tgtEl>
                                            <p:attrNameLst>
                                              <p:attrName>ppt_h</p:attrName>
                                            </p:attrNameLst>
                                          </p:cBhvr>
                                          <p:tavLst>
                                            <p:tav tm="0">
                                              <p:val>
                                                <p:fltVal val="0"/>
                                              </p:val>
                                            </p:tav>
                                            <p:tav tm="100000">
                                              <p:val>
                                                <p:strVal val="#ppt_h"/>
                                              </p:val>
                                            </p:tav>
                                          </p:tavLst>
                                        </p:anim>
                                        <p:anim calcmode="lin" valueType="num">
                                          <p:cBhvr>
                                            <p:cTn id="115" dur="500" fill="hold"/>
                                            <p:tgtEl>
                                              <p:spTgt spid="225"/>
                                            </p:tgtEl>
                                            <p:attrNameLst>
                                              <p:attrName>ppt_x</p:attrName>
                                            </p:attrNameLst>
                                          </p:cBhvr>
                                          <p:tavLst>
                                            <p:tav tm="0">
                                              <p:val>
                                                <p:fltVal val="0.5"/>
                                              </p:val>
                                            </p:tav>
                                            <p:tav tm="100000">
                                              <p:val>
                                                <p:strVal val="#ppt_x"/>
                                              </p:val>
                                            </p:tav>
                                          </p:tavLst>
                                        </p:anim>
                                        <p:anim calcmode="lin" valueType="num">
                                          <p:cBhvr>
                                            <p:cTn id="116" dur="500" fill="hold"/>
                                            <p:tgtEl>
                                              <p:spTgt spid="22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100"/>
                                      </p:stCondLst>
                                      <p:childTnLst>
                                        <p:set>
                                          <p:cBhvr>
                                            <p:cTn id="118" dur="1" fill="hold">
                                              <p:stCondLst>
                                                <p:cond delay="0"/>
                                              </p:stCondLst>
                                            </p:cTn>
                                            <p:tgtEl>
                                              <p:spTgt spid="228"/>
                                            </p:tgtEl>
                                            <p:attrNameLst>
                                              <p:attrName>style.visibility</p:attrName>
                                            </p:attrNameLst>
                                          </p:cBhvr>
                                          <p:to>
                                            <p:strVal val="visible"/>
                                          </p:to>
                                        </p:set>
                                        <p:anim calcmode="lin" valueType="num">
                                          <p:cBhvr>
                                            <p:cTn id="119" dur="500" fill="hold"/>
                                            <p:tgtEl>
                                              <p:spTgt spid="228"/>
                                            </p:tgtEl>
                                            <p:attrNameLst>
                                              <p:attrName>ppt_w</p:attrName>
                                            </p:attrNameLst>
                                          </p:cBhvr>
                                          <p:tavLst>
                                            <p:tav tm="0">
                                              <p:val>
                                                <p:fltVal val="0"/>
                                              </p:val>
                                            </p:tav>
                                            <p:tav tm="100000">
                                              <p:val>
                                                <p:strVal val="#ppt_w"/>
                                              </p:val>
                                            </p:tav>
                                          </p:tavLst>
                                        </p:anim>
                                        <p:anim calcmode="lin" valueType="num">
                                          <p:cBhvr>
                                            <p:cTn id="120" dur="500" fill="hold"/>
                                            <p:tgtEl>
                                              <p:spTgt spid="228"/>
                                            </p:tgtEl>
                                            <p:attrNameLst>
                                              <p:attrName>ppt_h</p:attrName>
                                            </p:attrNameLst>
                                          </p:cBhvr>
                                          <p:tavLst>
                                            <p:tav tm="0">
                                              <p:val>
                                                <p:fltVal val="0"/>
                                              </p:val>
                                            </p:tav>
                                            <p:tav tm="100000">
                                              <p:val>
                                                <p:strVal val="#ppt_h"/>
                                              </p:val>
                                            </p:tav>
                                          </p:tavLst>
                                        </p:anim>
                                        <p:anim calcmode="lin" valueType="num">
                                          <p:cBhvr>
                                            <p:cTn id="121" dur="500" fill="hold"/>
                                            <p:tgtEl>
                                              <p:spTgt spid="228"/>
                                            </p:tgtEl>
                                            <p:attrNameLst>
                                              <p:attrName>ppt_x</p:attrName>
                                            </p:attrNameLst>
                                          </p:cBhvr>
                                          <p:tavLst>
                                            <p:tav tm="0">
                                              <p:val>
                                                <p:fltVal val="0.5"/>
                                              </p:val>
                                            </p:tav>
                                            <p:tav tm="100000">
                                              <p:val>
                                                <p:strVal val="#ppt_x"/>
                                              </p:val>
                                            </p:tav>
                                          </p:tavLst>
                                        </p:anim>
                                        <p:anim calcmode="lin" valueType="num">
                                          <p:cBhvr>
                                            <p:cTn id="122" dur="500" fill="hold"/>
                                            <p:tgtEl>
                                              <p:spTgt spid="22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231"/>
                                            </p:tgtEl>
                                            <p:attrNameLst>
                                              <p:attrName>style.visibility</p:attrName>
                                            </p:attrNameLst>
                                          </p:cBhvr>
                                          <p:to>
                                            <p:strVal val="visible"/>
                                          </p:to>
                                        </p:set>
                                        <p:anim calcmode="lin" valueType="num">
                                          <p:cBhvr>
                                            <p:cTn id="125" dur="500" fill="hold"/>
                                            <p:tgtEl>
                                              <p:spTgt spid="231"/>
                                            </p:tgtEl>
                                            <p:attrNameLst>
                                              <p:attrName>ppt_w</p:attrName>
                                            </p:attrNameLst>
                                          </p:cBhvr>
                                          <p:tavLst>
                                            <p:tav tm="0">
                                              <p:val>
                                                <p:fltVal val="0"/>
                                              </p:val>
                                            </p:tav>
                                            <p:tav tm="100000">
                                              <p:val>
                                                <p:strVal val="#ppt_w"/>
                                              </p:val>
                                            </p:tav>
                                          </p:tavLst>
                                        </p:anim>
                                        <p:anim calcmode="lin" valueType="num">
                                          <p:cBhvr>
                                            <p:cTn id="126" dur="500" fill="hold"/>
                                            <p:tgtEl>
                                              <p:spTgt spid="231"/>
                                            </p:tgtEl>
                                            <p:attrNameLst>
                                              <p:attrName>ppt_h</p:attrName>
                                            </p:attrNameLst>
                                          </p:cBhvr>
                                          <p:tavLst>
                                            <p:tav tm="0">
                                              <p:val>
                                                <p:fltVal val="0"/>
                                              </p:val>
                                            </p:tav>
                                            <p:tav tm="100000">
                                              <p:val>
                                                <p:strVal val="#ppt_h"/>
                                              </p:val>
                                            </p:tav>
                                          </p:tavLst>
                                        </p:anim>
                                        <p:anim calcmode="lin" valueType="num">
                                          <p:cBhvr>
                                            <p:cTn id="127" dur="500" fill="hold"/>
                                            <p:tgtEl>
                                              <p:spTgt spid="231"/>
                                            </p:tgtEl>
                                            <p:attrNameLst>
                                              <p:attrName>ppt_x</p:attrName>
                                            </p:attrNameLst>
                                          </p:cBhvr>
                                          <p:tavLst>
                                            <p:tav tm="0">
                                              <p:val>
                                                <p:fltVal val="0.5"/>
                                              </p:val>
                                            </p:tav>
                                            <p:tav tm="100000">
                                              <p:val>
                                                <p:strVal val="#ppt_x"/>
                                              </p:val>
                                            </p:tav>
                                          </p:tavLst>
                                        </p:anim>
                                        <p:anim calcmode="lin" valueType="num">
                                          <p:cBhvr>
                                            <p:cTn id="128" dur="500" fill="hold"/>
                                            <p:tgtEl>
                                              <p:spTgt spid="23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234"/>
                                            </p:tgtEl>
                                            <p:attrNameLst>
                                              <p:attrName>style.visibility</p:attrName>
                                            </p:attrNameLst>
                                          </p:cBhvr>
                                          <p:to>
                                            <p:strVal val="visible"/>
                                          </p:to>
                                        </p:set>
                                        <p:anim calcmode="lin" valueType="num">
                                          <p:cBhvr>
                                            <p:cTn id="131" dur="500" fill="hold"/>
                                            <p:tgtEl>
                                              <p:spTgt spid="234"/>
                                            </p:tgtEl>
                                            <p:attrNameLst>
                                              <p:attrName>ppt_w</p:attrName>
                                            </p:attrNameLst>
                                          </p:cBhvr>
                                          <p:tavLst>
                                            <p:tav tm="0">
                                              <p:val>
                                                <p:fltVal val="0"/>
                                              </p:val>
                                            </p:tav>
                                            <p:tav tm="100000">
                                              <p:val>
                                                <p:strVal val="#ppt_w"/>
                                              </p:val>
                                            </p:tav>
                                          </p:tavLst>
                                        </p:anim>
                                        <p:anim calcmode="lin" valueType="num">
                                          <p:cBhvr>
                                            <p:cTn id="132" dur="500" fill="hold"/>
                                            <p:tgtEl>
                                              <p:spTgt spid="234"/>
                                            </p:tgtEl>
                                            <p:attrNameLst>
                                              <p:attrName>ppt_h</p:attrName>
                                            </p:attrNameLst>
                                          </p:cBhvr>
                                          <p:tavLst>
                                            <p:tav tm="0">
                                              <p:val>
                                                <p:fltVal val="0"/>
                                              </p:val>
                                            </p:tav>
                                            <p:tav tm="100000">
                                              <p:val>
                                                <p:strVal val="#ppt_h"/>
                                              </p:val>
                                            </p:tav>
                                          </p:tavLst>
                                        </p:anim>
                                        <p:anim calcmode="lin" valueType="num">
                                          <p:cBhvr>
                                            <p:cTn id="133" dur="500" fill="hold"/>
                                            <p:tgtEl>
                                              <p:spTgt spid="234"/>
                                            </p:tgtEl>
                                            <p:attrNameLst>
                                              <p:attrName>ppt_x</p:attrName>
                                            </p:attrNameLst>
                                          </p:cBhvr>
                                          <p:tavLst>
                                            <p:tav tm="0">
                                              <p:val>
                                                <p:fltVal val="0.5"/>
                                              </p:val>
                                            </p:tav>
                                            <p:tav tm="100000">
                                              <p:val>
                                                <p:strVal val="#ppt_x"/>
                                              </p:val>
                                            </p:tav>
                                          </p:tavLst>
                                        </p:anim>
                                        <p:anim calcmode="lin" valueType="num">
                                          <p:cBhvr>
                                            <p:cTn id="134" dur="500" fill="hold"/>
                                            <p:tgtEl>
                                              <p:spTgt spid="234"/>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300"/>
                                      </p:stCondLst>
                                      <p:childTnLst>
                                        <p:set>
                                          <p:cBhvr>
                                            <p:cTn id="136" dur="1" fill="hold">
                                              <p:stCondLst>
                                                <p:cond delay="0"/>
                                              </p:stCondLst>
                                            </p:cTn>
                                            <p:tgtEl>
                                              <p:spTgt spid="237"/>
                                            </p:tgtEl>
                                            <p:attrNameLst>
                                              <p:attrName>style.visibility</p:attrName>
                                            </p:attrNameLst>
                                          </p:cBhvr>
                                          <p:to>
                                            <p:strVal val="visible"/>
                                          </p:to>
                                        </p:set>
                                        <p:anim calcmode="lin" valueType="num">
                                          <p:cBhvr>
                                            <p:cTn id="137" dur="500" fill="hold"/>
                                            <p:tgtEl>
                                              <p:spTgt spid="237"/>
                                            </p:tgtEl>
                                            <p:attrNameLst>
                                              <p:attrName>ppt_w</p:attrName>
                                            </p:attrNameLst>
                                          </p:cBhvr>
                                          <p:tavLst>
                                            <p:tav tm="0">
                                              <p:val>
                                                <p:fltVal val="0"/>
                                              </p:val>
                                            </p:tav>
                                            <p:tav tm="100000">
                                              <p:val>
                                                <p:strVal val="#ppt_w"/>
                                              </p:val>
                                            </p:tav>
                                          </p:tavLst>
                                        </p:anim>
                                        <p:anim calcmode="lin" valueType="num">
                                          <p:cBhvr>
                                            <p:cTn id="138" dur="500" fill="hold"/>
                                            <p:tgtEl>
                                              <p:spTgt spid="237"/>
                                            </p:tgtEl>
                                            <p:attrNameLst>
                                              <p:attrName>ppt_h</p:attrName>
                                            </p:attrNameLst>
                                          </p:cBhvr>
                                          <p:tavLst>
                                            <p:tav tm="0">
                                              <p:val>
                                                <p:fltVal val="0"/>
                                              </p:val>
                                            </p:tav>
                                            <p:tav tm="100000">
                                              <p:val>
                                                <p:strVal val="#ppt_h"/>
                                              </p:val>
                                            </p:tav>
                                          </p:tavLst>
                                        </p:anim>
                                        <p:anim calcmode="lin" valueType="num">
                                          <p:cBhvr>
                                            <p:cTn id="139" dur="500" fill="hold"/>
                                            <p:tgtEl>
                                              <p:spTgt spid="237"/>
                                            </p:tgtEl>
                                            <p:attrNameLst>
                                              <p:attrName>ppt_x</p:attrName>
                                            </p:attrNameLst>
                                          </p:cBhvr>
                                          <p:tavLst>
                                            <p:tav tm="0">
                                              <p:val>
                                                <p:fltVal val="0.5"/>
                                              </p:val>
                                            </p:tav>
                                            <p:tav tm="100000">
                                              <p:val>
                                                <p:strVal val="#ppt_x"/>
                                              </p:val>
                                            </p:tav>
                                          </p:tavLst>
                                        </p:anim>
                                        <p:anim calcmode="lin" valueType="num">
                                          <p:cBhvr>
                                            <p:cTn id="140" dur="500" fill="hold"/>
                                            <p:tgtEl>
                                              <p:spTgt spid="237"/>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240"/>
                                            </p:tgtEl>
                                            <p:attrNameLst>
                                              <p:attrName>style.visibility</p:attrName>
                                            </p:attrNameLst>
                                          </p:cBhvr>
                                          <p:to>
                                            <p:strVal val="visible"/>
                                          </p:to>
                                        </p:set>
                                        <p:anim calcmode="lin" valueType="num">
                                          <p:cBhvr>
                                            <p:cTn id="143" dur="500" fill="hold"/>
                                            <p:tgtEl>
                                              <p:spTgt spid="240"/>
                                            </p:tgtEl>
                                            <p:attrNameLst>
                                              <p:attrName>ppt_w</p:attrName>
                                            </p:attrNameLst>
                                          </p:cBhvr>
                                          <p:tavLst>
                                            <p:tav tm="0">
                                              <p:val>
                                                <p:fltVal val="0"/>
                                              </p:val>
                                            </p:tav>
                                            <p:tav tm="100000">
                                              <p:val>
                                                <p:strVal val="#ppt_w"/>
                                              </p:val>
                                            </p:tav>
                                          </p:tavLst>
                                        </p:anim>
                                        <p:anim calcmode="lin" valueType="num">
                                          <p:cBhvr>
                                            <p:cTn id="144" dur="500" fill="hold"/>
                                            <p:tgtEl>
                                              <p:spTgt spid="240"/>
                                            </p:tgtEl>
                                            <p:attrNameLst>
                                              <p:attrName>ppt_h</p:attrName>
                                            </p:attrNameLst>
                                          </p:cBhvr>
                                          <p:tavLst>
                                            <p:tav tm="0">
                                              <p:val>
                                                <p:fltVal val="0"/>
                                              </p:val>
                                            </p:tav>
                                            <p:tav tm="100000">
                                              <p:val>
                                                <p:strVal val="#ppt_h"/>
                                              </p:val>
                                            </p:tav>
                                          </p:tavLst>
                                        </p:anim>
                                        <p:anim calcmode="lin" valueType="num">
                                          <p:cBhvr>
                                            <p:cTn id="145" dur="500" fill="hold"/>
                                            <p:tgtEl>
                                              <p:spTgt spid="240"/>
                                            </p:tgtEl>
                                            <p:attrNameLst>
                                              <p:attrName>ppt_x</p:attrName>
                                            </p:attrNameLst>
                                          </p:cBhvr>
                                          <p:tavLst>
                                            <p:tav tm="0">
                                              <p:val>
                                                <p:fltVal val="0.5"/>
                                              </p:val>
                                            </p:tav>
                                            <p:tav tm="100000">
                                              <p:val>
                                                <p:strVal val="#ppt_x"/>
                                              </p:val>
                                            </p:tav>
                                          </p:tavLst>
                                        </p:anim>
                                        <p:anim calcmode="lin" valueType="num">
                                          <p:cBhvr>
                                            <p:cTn id="146" dur="500" fill="hold"/>
                                            <p:tgtEl>
                                              <p:spTgt spid="240"/>
                                            </p:tgtEl>
                                            <p:attrNameLst>
                                              <p:attrName>ppt_y</p:attrName>
                                            </p:attrNameLst>
                                          </p:cBhvr>
                                          <p:tavLst>
                                            <p:tav tm="0">
                                              <p:val>
                                                <p:fltVal val="0.5"/>
                                              </p:val>
                                            </p:tav>
                                            <p:tav tm="100000">
                                              <p:val>
                                                <p:strVal val="#ppt_y"/>
                                              </p:val>
                                            </p:tav>
                                          </p:tavLst>
                                        </p:anim>
                                      </p:childTnLst>
                                    </p:cTn>
                                  </p:par>
                                  <p:par>
                                    <p:cTn id="147" presetID="23" presetClass="entr" presetSubtype="528" fill="hold" nodeType="withEffect">
                                      <p:stCondLst>
                                        <p:cond delay="600"/>
                                      </p:stCondLst>
                                      <p:childTnLst>
                                        <p:set>
                                          <p:cBhvr>
                                            <p:cTn id="148" dur="1" fill="hold">
                                              <p:stCondLst>
                                                <p:cond delay="0"/>
                                              </p:stCondLst>
                                            </p:cTn>
                                            <p:tgtEl>
                                              <p:spTgt spid="243"/>
                                            </p:tgtEl>
                                            <p:attrNameLst>
                                              <p:attrName>style.visibility</p:attrName>
                                            </p:attrNameLst>
                                          </p:cBhvr>
                                          <p:to>
                                            <p:strVal val="visible"/>
                                          </p:to>
                                        </p:set>
                                        <p:anim calcmode="lin" valueType="num">
                                          <p:cBhvr>
                                            <p:cTn id="149" dur="500" fill="hold"/>
                                            <p:tgtEl>
                                              <p:spTgt spid="243"/>
                                            </p:tgtEl>
                                            <p:attrNameLst>
                                              <p:attrName>ppt_w</p:attrName>
                                            </p:attrNameLst>
                                          </p:cBhvr>
                                          <p:tavLst>
                                            <p:tav tm="0">
                                              <p:val>
                                                <p:fltVal val="0"/>
                                              </p:val>
                                            </p:tav>
                                            <p:tav tm="100000">
                                              <p:val>
                                                <p:strVal val="#ppt_w"/>
                                              </p:val>
                                            </p:tav>
                                          </p:tavLst>
                                        </p:anim>
                                        <p:anim calcmode="lin" valueType="num">
                                          <p:cBhvr>
                                            <p:cTn id="150" dur="500" fill="hold"/>
                                            <p:tgtEl>
                                              <p:spTgt spid="243"/>
                                            </p:tgtEl>
                                            <p:attrNameLst>
                                              <p:attrName>ppt_h</p:attrName>
                                            </p:attrNameLst>
                                          </p:cBhvr>
                                          <p:tavLst>
                                            <p:tav tm="0">
                                              <p:val>
                                                <p:fltVal val="0"/>
                                              </p:val>
                                            </p:tav>
                                            <p:tav tm="100000">
                                              <p:val>
                                                <p:strVal val="#ppt_h"/>
                                              </p:val>
                                            </p:tav>
                                          </p:tavLst>
                                        </p:anim>
                                        <p:anim calcmode="lin" valueType="num">
                                          <p:cBhvr>
                                            <p:cTn id="151" dur="500" fill="hold"/>
                                            <p:tgtEl>
                                              <p:spTgt spid="243"/>
                                            </p:tgtEl>
                                            <p:attrNameLst>
                                              <p:attrName>ppt_x</p:attrName>
                                            </p:attrNameLst>
                                          </p:cBhvr>
                                          <p:tavLst>
                                            <p:tav tm="0">
                                              <p:val>
                                                <p:fltVal val="0.5"/>
                                              </p:val>
                                            </p:tav>
                                            <p:tav tm="100000">
                                              <p:val>
                                                <p:strVal val="#ppt_x"/>
                                              </p:val>
                                            </p:tav>
                                          </p:tavLst>
                                        </p:anim>
                                        <p:anim calcmode="lin" valueType="num">
                                          <p:cBhvr>
                                            <p:cTn id="152" dur="500" fill="hold"/>
                                            <p:tgtEl>
                                              <p:spTgt spid="243"/>
                                            </p:tgtEl>
                                            <p:attrNameLst>
                                              <p:attrName>ppt_y</p:attrName>
                                            </p:attrNameLst>
                                          </p:cBhvr>
                                          <p:tavLst>
                                            <p:tav tm="0">
                                              <p:val>
                                                <p:fltVal val="0.5"/>
                                              </p:val>
                                            </p:tav>
                                            <p:tav tm="100000">
                                              <p:val>
                                                <p:strVal val="#ppt_y"/>
                                              </p:val>
                                            </p:tav>
                                          </p:tavLst>
                                        </p:anim>
                                      </p:childTnLst>
                                    </p:cTn>
                                  </p:par>
                                  <p:par>
                                    <p:cTn id="153" presetID="23" presetClass="entr" presetSubtype="528" fill="hold" nodeType="withEffect">
                                      <p:stCondLst>
                                        <p:cond delay="300"/>
                                      </p:stCondLst>
                                      <p:childTnLst>
                                        <p:set>
                                          <p:cBhvr>
                                            <p:cTn id="154" dur="1" fill="hold">
                                              <p:stCondLst>
                                                <p:cond delay="0"/>
                                              </p:stCondLst>
                                            </p:cTn>
                                            <p:tgtEl>
                                              <p:spTgt spid="246"/>
                                            </p:tgtEl>
                                            <p:attrNameLst>
                                              <p:attrName>style.visibility</p:attrName>
                                            </p:attrNameLst>
                                          </p:cBhvr>
                                          <p:to>
                                            <p:strVal val="visible"/>
                                          </p:to>
                                        </p:set>
                                        <p:anim calcmode="lin" valueType="num">
                                          <p:cBhvr>
                                            <p:cTn id="155" dur="500" fill="hold"/>
                                            <p:tgtEl>
                                              <p:spTgt spid="246"/>
                                            </p:tgtEl>
                                            <p:attrNameLst>
                                              <p:attrName>ppt_w</p:attrName>
                                            </p:attrNameLst>
                                          </p:cBhvr>
                                          <p:tavLst>
                                            <p:tav tm="0">
                                              <p:val>
                                                <p:fltVal val="0"/>
                                              </p:val>
                                            </p:tav>
                                            <p:tav tm="100000">
                                              <p:val>
                                                <p:strVal val="#ppt_w"/>
                                              </p:val>
                                            </p:tav>
                                          </p:tavLst>
                                        </p:anim>
                                        <p:anim calcmode="lin" valueType="num">
                                          <p:cBhvr>
                                            <p:cTn id="156" dur="500" fill="hold"/>
                                            <p:tgtEl>
                                              <p:spTgt spid="246"/>
                                            </p:tgtEl>
                                            <p:attrNameLst>
                                              <p:attrName>ppt_h</p:attrName>
                                            </p:attrNameLst>
                                          </p:cBhvr>
                                          <p:tavLst>
                                            <p:tav tm="0">
                                              <p:val>
                                                <p:fltVal val="0"/>
                                              </p:val>
                                            </p:tav>
                                            <p:tav tm="100000">
                                              <p:val>
                                                <p:strVal val="#ppt_h"/>
                                              </p:val>
                                            </p:tav>
                                          </p:tavLst>
                                        </p:anim>
                                        <p:anim calcmode="lin" valueType="num">
                                          <p:cBhvr>
                                            <p:cTn id="157" dur="500" fill="hold"/>
                                            <p:tgtEl>
                                              <p:spTgt spid="246"/>
                                            </p:tgtEl>
                                            <p:attrNameLst>
                                              <p:attrName>ppt_x</p:attrName>
                                            </p:attrNameLst>
                                          </p:cBhvr>
                                          <p:tavLst>
                                            <p:tav tm="0">
                                              <p:val>
                                                <p:fltVal val="0.5"/>
                                              </p:val>
                                            </p:tav>
                                            <p:tav tm="100000">
                                              <p:val>
                                                <p:strVal val="#ppt_x"/>
                                              </p:val>
                                            </p:tav>
                                          </p:tavLst>
                                        </p:anim>
                                        <p:anim calcmode="lin" valueType="num">
                                          <p:cBhvr>
                                            <p:cTn id="158" dur="500" fill="hold"/>
                                            <p:tgtEl>
                                              <p:spTgt spid="246"/>
                                            </p:tgtEl>
                                            <p:attrNameLst>
                                              <p:attrName>ppt_y</p:attrName>
                                            </p:attrNameLst>
                                          </p:cBhvr>
                                          <p:tavLst>
                                            <p:tav tm="0">
                                              <p:val>
                                                <p:fltVal val="0.5"/>
                                              </p:val>
                                            </p:tav>
                                            <p:tav tm="100000">
                                              <p:val>
                                                <p:strVal val="#ppt_y"/>
                                              </p:val>
                                            </p:tav>
                                          </p:tavLst>
                                        </p:anim>
                                      </p:childTnLst>
                                    </p:cTn>
                                  </p:par>
                                  <p:par>
                                    <p:cTn id="159" presetID="23" presetClass="entr" presetSubtype="528" fill="hold" nodeType="withEffect">
                                      <p:stCondLst>
                                        <p:cond delay="600"/>
                                      </p:stCondLst>
                                      <p:childTnLst>
                                        <p:set>
                                          <p:cBhvr>
                                            <p:cTn id="160" dur="1" fill="hold">
                                              <p:stCondLst>
                                                <p:cond delay="0"/>
                                              </p:stCondLst>
                                            </p:cTn>
                                            <p:tgtEl>
                                              <p:spTgt spid="249"/>
                                            </p:tgtEl>
                                            <p:attrNameLst>
                                              <p:attrName>style.visibility</p:attrName>
                                            </p:attrNameLst>
                                          </p:cBhvr>
                                          <p:to>
                                            <p:strVal val="visible"/>
                                          </p:to>
                                        </p:set>
                                        <p:anim calcmode="lin" valueType="num">
                                          <p:cBhvr>
                                            <p:cTn id="161" dur="500" fill="hold"/>
                                            <p:tgtEl>
                                              <p:spTgt spid="249"/>
                                            </p:tgtEl>
                                            <p:attrNameLst>
                                              <p:attrName>ppt_w</p:attrName>
                                            </p:attrNameLst>
                                          </p:cBhvr>
                                          <p:tavLst>
                                            <p:tav tm="0">
                                              <p:val>
                                                <p:fltVal val="0"/>
                                              </p:val>
                                            </p:tav>
                                            <p:tav tm="100000">
                                              <p:val>
                                                <p:strVal val="#ppt_w"/>
                                              </p:val>
                                            </p:tav>
                                          </p:tavLst>
                                        </p:anim>
                                        <p:anim calcmode="lin" valueType="num">
                                          <p:cBhvr>
                                            <p:cTn id="162" dur="500" fill="hold"/>
                                            <p:tgtEl>
                                              <p:spTgt spid="249"/>
                                            </p:tgtEl>
                                            <p:attrNameLst>
                                              <p:attrName>ppt_h</p:attrName>
                                            </p:attrNameLst>
                                          </p:cBhvr>
                                          <p:tavLst>
                                            <p:tav tm="0">
                                              <p:val>
                                                <p:fltVal val="0"/>
                                              </p:val>
                                            </p:tav>
                                            <p:tav tm="100000">
                                              <p:val>
                                                <p:strVal val="#ppt_h"/>
                                              </p:val>
                                            </p:tav>
                                          </p:tavLst>
                                        </p:anim>
                                        <p:anim calcmode="lin" valueType="num">
                                          <p:cBhvr>
                                            <p:cTn id="163" dur="500" fill="hold"/>
                                            <p:tgtEl>
                                              <p:spTgt spid="249"/>
                                            </p:tgtEl>
                                            <p:attrNameLst>
                                              <p:attrName>ppt_x</p:attrName>
                                            </p:attrNameLst>
                                          </p:cBhvr>
                                          <p:tavLst>
                                            <p:tav tm="0">
                                              <p:val>
                                                <p:fltVal val="0.5"/>
                                              </p:val>
                                            </p:tav>
                                            <p:tav tm="100000">
                                              <p:val>
                                                <p:strVal val="#ppt_x"/>
                                              </p:val>
                                            </p:tav>
                                          </p:tavLst>
                                        </p:anim>
                                        <p:anim calcmode="lin" valueType="num">
                                          <p:cBhvr>
                                            <p:cTn id="164" dur="500" fill="hold"/>
                                            <p:tgtEl>
                                              <p:spTgt spid="249"/>
                                            </p:tgtEl>
                                            <p:attrNameLst>
                                              <p:attrName>ppt_y</p:attrName>
                                            </p:attrNameLst>
                                          </p:cBhvr>
                                          <p:tavLst>
                                            <p:tav tm="0">
                                              <p:val>
                                                <p:fltVal val="0.5"/>
                                              </p:val>
                                            </p:tav>
                                            <p:tav tm="100000">
                                              <p:val>
                                                <p:strVal val="#ppt_y"/>
                                              </p:val>
                                            </p:tav>
                                          </p:tavLst>
                                        </p:anim>
                                      </p:childTnLst>
                                    </p:cTn>
                                  </p:par>
                                  <p:par>
                                    <p:cTn id="165" presetID="23" presetClass="entr" presetSubtype="528" fill="hold" nodeType="withEffect">
                                      <p:stCondLst>
                                        <p:cond delay="600"/>
                                      </p:stCondLst>
                                      <p:childTnLst>
                                        <p:set>
                                          <p:cBhvr>
                                            <p:cTn id="166" dur="1" fill="hold">
                                              <p:stCondLst>
                                                <p:cond delay="0"/>
                                              </p:stCondLst>
                                            </p:cTn>
                                            <p:tgtEl>
                                              <p:spTgt spid="252"/>
                                            </p:tgtEl>
                                            <p:attrNameLst>
                                              <p:attrName>style.visibility</p:attrName>
                                            </p:attrNameLst>
                                          </p:cBhvr>
                                          <p:to>
                                            <p:strVal val="visible"/>
                                          </p:to>
                                        </p:set>
                                        <p:anim calcmode="lin" valueType="num">
                                          <p:cBhvr>
                                            <p:cTn id="167" dur="500" fill="hold"/>
                                            <p:tgtEl>
                                              <p:spTgt spid="252"/>
                                            </p:tgtEl>
                                            <p:attrNameLst>
                                              <p:attrName>ppt_w</p:attrName>
                                            </p:attrNameLst>
                                          </p:cBhvr>
                                          <p:tavLst>
                                            <p:tav tm="0">
                                              <p:val>
                                                <p:fltVal val="0"/>
                                              </p:val>
                                            </p:tav>
                                            <p:tav tm="100000">
                                              <p:val>
                                                <p:strVal val="#ppt_w"/>
                                              </p:val>
                                            </p:tav>
                                          </p:tavLst>
                                        </p:anim>
                                        <p:anim calcmode="lin" valueType="num">
                                          <p:cBhvr>
                                            <p:cTn id="168" dur="500" fill="hold"/>
                                            <p:tgtEl>
                                              <p:spTgt spid="252"/>
                                            </p:tgtEl>
                                            <p:attrNameLst>
                                              <p:attrName>ppt_h</p:attrName>
                                            </p:attrNameLst>
                                          </p:cBhvr>
                                          <p:tavLst>
                                            <p:tav tm="0">
                                              <p:val>
                                                <p:fltVal val="0"/>
                                              </p:val>
                                            </p:tav>
                                            <p:tav tm="100000">
                                              <p:val>
                                                <p:strVal val="#ppt_h"/>
                                              </p:val>
                                            </p:tav>
                                          </p:tavLst>
                                        </p:anim>
                                        <p:anim calcmode="lin" valueType="num">
                                          <p:cBhvr>
                                            <p:cTn id="169" dur="500" fill="hold"/>
                                            <p:tgtEl>
                                              <p:spTgt spid="252"/>
                                            </p:tgtEl>
                                            <p:attrNameLst>
                                              <p:attrName>ppt_x</p:attrName>
                                            </p:attrNameLst>
                                          </p:cBhvr>
                                          <p:tavLst>
                                            <p:tav tm="0">
                                              <p:val>
                                                <p:fltVal val="0.5"/>
                                              </p:val>
                                            </p:tav>
                                            <p:tav tm="100000">
                                              <p:val>
                                                <p:strVal val="#ppt_x"/>
                                              </p:val>
                                            </p:tav>
                                          </p:tavLst>
                                        </p:anim>
                                        <p:anim calcmode="lin" valueType="num">
                                          <p:cBhvr>
                                            <p:cTn id="170" dur="500" fill="hold"/>
                                            <p:tgtEl>
                                              <p:spTgt spid="252"/>
                                            </p:tgtEl>
                                            <p:attrNameLst>
                                              <p:attrName>ppt_y</p:attrName>
                                            </p:attrNameLst>
                                          </p:cBhvr>
                                          <p:tavLst>
                                            <p:tav tm="0">
                                              <p:val>
                                                <p:fltVal val="0.5"/>
                                              </p:val>
                                            </p:tav>
                                            <p:tav tm="100000">
                                              <p:val>
                                                <p:strVal val="#ppt_y"/>
                                              </p:val>
                                            </p:tav>
                                          </p:tavLst>
                                        </p:anim>
                                      </p:childTnLst>
                                    </p:cTn>
                                  </p:par>
                                  <p:par>
                                    <p:cTn id="171" presetID="26" presetClass="emph" presetSubtype="0" repeatCount="3000" fill="hold" nodeType="withEffect">
                                      <p:stCondLst>
                                        <p:cond delay="600"/>
                                      </p:stCondLst>
                                      <p:childTnLst>
                                        <p:animEffect transition="out" filter="fade">
                                          <p:cBhvr>
                                            <p:cTn id="172" dur="500" tmFilter="0, 0; .2, .5; .8, .5; 1, 0"/>
                                            <p:tgtEl>
                                              <p:spTgt spid="132"/>
                                            </p:tgtEl>
                                          </p:cBhvr>
                                        </p:animEffect>
                                        <p:animScale>
                                          <p:cBhvr>
                                            <p:cTn id="173" dur="250" autoRev="1" fill="hold"/>
                                            <p:tgtEl>
                                              <p:spTgt spid="132"/>
                                            </p:tgtEl>
                                          </p:cBhvr>
                                          <p:by x="105000" y="105000"/>
                                        </p:animScale>
                                      </p:childTnLst>
                                    </p:cTn>
                                  </p:par>
                                  <p:par>
                                    <p:cTn id="174" presetID="26" presetClass="emph" presetSubtype="0" repeatCount="3000" fill="hold" nodeType="withEffect">
                                      <p:stCondLst>
                                        <p:cond delay="710"/>
                                      </p:stCondLst>
                                      <p:childTnLst>
                                        <p:animEffect transition="out" filter="fade">
                                          <p:cBhvr>
                                            <p:cTn id="175" dur="500" tmFilter="0, 0; .2, .5; .8, .5; 1, 0"/>
                                            <p:tgtEl>
                                              <p:spTgt spid="237"/>
                                            </p:tgtEl>
                                          </p:cBhvr>
                                        </p:animEffect>
                                        <p:animScale>
                                          <p:cBhvr>
                                            <p:cTn id="176" dur="250" autoRev="1" fill="hold"/>
                                            <p:tgtEl>
                                              <p:spTgt spid="237"/>
                                            </p:tgtEl>
                                          </p:cBhvr>
                                          <p:by x="105000" y="105000"/>
                                        </p:animScale>
                                      </p:childTnLst>
                                    </p:cTn>
                                  </p:par>
                                  <p:par>
                                    <p:cTn id="177" presetID="26" presetClass="emph" presetSubtype="0" repeatCount="3000" fill="hold" nodeType="withEffect">
                                      <p:stCondLst>
                                        <p:cond delay="410"/>
                                      </p:stCondLst>
                                      <p:childTnLst>
                                        <p:animEffect transition="out" filter="fade">
                                          <p:cBhvr>
                                            <p:cTn id="178" dur="500" tmFilter="0, 0; .2, .5; .8, .5; 1, 0"/>
                                            <p:tgtEl>
                                              <p:spTgt spid="243"/>
                                            </p:tgtEl>
                                          </p:cBhvr>
                                        </p:animEffect>
                                        <p:animScale>
                                          <p:cBhvr>
                                            <p:cTn id="179" dur="250" autoRev="1" fill="hold"/>
                                            <p:tgtEl>
                                              <p:spTgt spid="243"/>
                                            </p:tgtEl>
                                          </p:cBhvr>
                                          <p:by x="105000" y="105000"/>
                                        </p:animScale>
                                      </p:childTnLst>
                                    </p:cTn>
                                  </p:par>
                                  <p:par>
                                    <p:cTn id="180" presetID="26" presetClass="emph" presetSubtype="0" repeatCount="3000" fill="hold" nodeType="withEffect">
                                      <p:stCondLst>
                                        <p:cond delay="810"/>
                                      </p:stCondLst>
                                      <p:childTnLst>
                                        <p:animEffect transition="out" filter="fade">
                                          <p:cBhvr>
                                            <p:cTn id="181" dur="500" tmFilter="0, 0; .2, .5; .8, .5; 1, 0"/>
                                            <p:tgtEl>
                                              <p:spTgt spid="246"/>
                                            </p:tgtEl>
                                          </p:cBhvr>
                                        </p:animEffect>
                                        <p:animScale>
                                          <p:cBhvr>
                                            <p:cTn id="182" dur="250" autoRev="1" fill="hold"/>
                                            <p:tgtEl>
                                              <p:spTgt spid="246"/>
                                            </p:tgtEl>
                                          </p:cBhvr>
                                          <p:by x="105000" y="105000"/>
                                        </p:animScale>
                                      </p:childTnLst>
                                    </p:cTn>
                                  </p:par>
                                </p:childTnLst>
                              </p:cTn>
                            </p:par>
                            <p:par>
                              <p:cTn id="183" fill="hold">
                                <p:stCondLst>
                                  <p:cond delay="11910"/>
                                </p:stCondLst>
                                <p:childTnLst>
                                  <p:par>
                                    <p:cTn id="184" presetID="10" presetClass="entr" presetSubtype="0" fill="hold" grpId="0" nodeType="afterEffect">
                                      <p:stCondLst>
                                        <p:cond delay="0"/>
                                      </p:stCondLst>
                                      <p:childTnLst>
                                        <p:set>
                                          <p:cBhvr>
                                            <p:cTn id="185" dur="1" fill="hold">
                                              <p:stCondLst>
                                                <p:cond delay="0"/>
                                              </p:stCondLst>
                                            </p:cTn>
                                            <p:tgtEl>
                                              <p:spTgt spid="255"/>
                                            </p:tgtEl>
                                            <p:attrNameLst>
                                              <p:attrName>style.visibility</p:attrName>
                                            </p:attrNameLst>
                                          </p:cBhvr>
                                          <p:to>
                                            <p:strVal val="visible"/>
                                          </p:to>
                                        </p:set>
                                        <p:animEffect transition="in" filter="fade">
                                          <p:cBhvr>
                                            <p:cTn id="186"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animBg="1"/>
          <p:bldP spid="218" grpId="0"/>
          <p:bldP spid="219" grpId="0"/>
          <p:bldP spid="112" grpId="0" animBg="1"/>
          <p:bldP spid="124" grpId="0"/>
          <p:bldP spid="125" grpId="0"/>
          <p:bldP spid="126" grpId="0"/>
          <p:bldP spid="127" grpId="0"/>
          <p:bldP spid="128" grpId="0"/>
          <p:bldP spid="129" grpId="0"/>
          <p:bldP spid="130" grpId="0"/>
          <p:bldP spid="131" grpId="0"/>
          <p:bldP spid="2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215"/>
                                            </p:tgtEl>
                                            <p:attrNameLst>
                                              <p:attrName>style.visibility</p:attrName>
                                            </p:attrNameLst>
                                          </p:cBhvr>
                                          <p:to>
                                            <p:strVal val="visible"/>
                                          </p:to>
                                        </p:set>
                                        <p:anim calcmode="lin" valueType="num">
                                          <p:cBhvr additive="base">
                                            <p:cTn id="7" dur="2000" fill="hold"/>
                                            <p:tgtEl>
                                              <p:spTgt spid="215"/>
                                            </p:tgtEl>
                                            <p:attrNameLst>
                                              <p:attrName>ppt_x</p:attrName>
                                            </p:attrNameLst>
                                          </p:cBhvr>
                                          <p:tavLst>
                                            <p:tav tm="0">
                                              <p:val>
                                                <p:strVal val="#ppt_x"/>
                                              </p:val>
                                            </p:tav>
                                            <p:tav tm="100000">
                                              <p:val>
                                                <p:strVal val="#ppt_x"/>
                                              </p:val>
                                            </p:tav>
                                          </p:tavLst>
                                        </p:anim>
                                        <p:anim calcmode="lin" valueType="num">
                                          <p:cBhvr additive="base">
                                            <p:cTn id="8" dur="2000" fill="hold"/>
                                            <p:tgtEl>
                                              <p:spTgt spid="215"/>
                                            </p:tgtEl>
                                            <p:attrNameLst>
                                              <p:attrName>ppt_y</p:attrName>
                                            </p:attrNameLst>
                                          </p:cBhvr>
                                          <p:tavLst>
                                            <p:tav tm="0">
                                              <p:val>
                                                <p:strVal val="0-#ppt_h/2"/>
                                              </p:val>
                                            </p:tav>
                                            <p:tav tm="100000">
                                              <p:val>
                                                <p:strVal val="#ppt_y"/>
                                              </p:val>
                                            </p:tav>
                                          </p:tavLst>
                                        </p:anim>
                                      </p:childTnLst>
                                    </p:cTn>
                                  </p:par>
                                  <p:par>
                                    <p:cTn id="9" presetID="2" presetClass="entr" presetSubtype="1" accel="35000" fill="hold" nodeType="withEffect">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cBhvr additive="base">
                                            <p:cTn id="11" dur="2000" fill="hold"/>
                                            <p:tgtEl>
                                              <p:spTgt spid="220"/>
                                            </p:tgtEl>
                                            <p:attrNameLst>
                                              <p:attrName>ppt_x</p:attrName>
                                            </p:attrNameLst>
                                          </p:cBhvr>
                                          <p:tavLst>
                                            <p:tav tm="0">
                                              <p:val>
                                                <p:strVal val="#ppt_x"/>
                                              </p:val>
                                            </p:tav>
                                            <p:tav tm="100000">
                                              <p:val>
                                                <p:strVal val="#ppt_x"/>
                                              </p:val>
                                            </p:tav>
                                          </p:tavLst>
                                        </p:anim>
                                        <p:anim calcmode="lin" valueType="num">
                                          <p:cBhvr additive="base">
                                            <p:cTn id="12" dur="2000" fill="hold"/>
                                            <p:tgtEl>
                                              <p:spTgt spid="22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additive="base">
                                            <p:cTn id="16" dur="500"/>
                                            <p:tgtEl>
                                              <p:spTgt spid="214"/>
                                            </p:tgtEl>
                                            <p:attrNameLst>
                                              <p:attrName>ppt_x</p:attrName>
                                            </p:attrNameLst>
                                          </p:cBhvr>
                                          <p:tavLst>
                                            <p:tav tm="0">
                                              <p:val>
                                                <p:strVal val="#ppt_x-#ppt_w*1.125000"/>
                                              </p:val>
                                            </p:tav>
                                            <p:tav tm="100000">
                                              <p:val>
                                                <p:strVal val="#ppt_x"/>
                                              </p:val>
                                            </p:tav>
                                          </p:tavLst>
                                        </p:anim>
                                        <p:animEffect transition="in" filter="wipe(right)">
                                          <p:cBhvr>
                                            <p:cTn id="17" dur="500"/>
                                            <p:tgtEl>
                                              <p:spTgt spid="214"/>
                                            </p:tgtEl>
                                          </p:cBhvr>
                                        </p:animEffect>
                                      </p:childTnLst>
                                    </p:cTn>
                                  </p:par>
                                  <p:par>
                                    <p:cTn id="18" presetID="56" presetClass="entr" presetSubtype="0" fill="hold" grpId="0" nodeType="withEffect">
                                      <p:stCondLst>
                                        <p:cond delay="1000"/>
                                      </p:stCondLst>
                                      <p:iterate type="lt">
                                        <p:tmPct val="10000"/>
                                      </p:iterate>
                                      <p:childTnLst>
                                        <p:set>
                                          <p:cBhvr>
                                            <p:cTn id="19" dur="1" fill="hold">
                                              <p:stCondLst>
                                                <p:cond delay="0"/>
                                              </p:stCondLst>
                                            </p:cTn>
                                            <p:tgtEl>
                                              <p:spTgt spid="218"/>
                                            </p:tgtEl>
                                            <p:attrNameLst>
                                              <p:attrName>style.visibility</p:attrName>
                                            </p:attrNameLst>
                                          </p:cBhvr>
                                          <p:to>
                                            <p:strVal val="visible"/>
                                          </p:to>
                                        </p:set>
                                        <p:anim by="(-#ppt_w*2)" calcmode="lin" valueType="num">
                                          <p:cBhvr rctx="PPT">
                                            <p:cTn id="20" dur="500" autoRev="1" fill="hold">
                                              <p:stCondLst>
                                                <p:cond delay="0"/>
                                              </p:stCondLst>
                                            </p:cTn>
                                            <p:tgtEl>
                                              <p:spTgt spid="218"/>
                                            </p:tgtEl>
                                            <p:attrNameLst>
                                              <p:attrName>ppt_w</p:attrName>
                                            </p:attrNameLst>
                                          </p:cBhvr>
                                        </p:anim>
                                        <p:anim by="(#ppt_w*0.50)" calcmode="lin" valueType="num">
                                          <p:cBhvr>
                                            <p:cTn id="21" dur="500" decel="50000" autoRev="1" fill="hold">
                                              <p:stCondLst>
                                                <p:cond delay="0"/>
                                              </p:stCondLst>
                                            </p:cTn>
                                            <p:tgtEl>
                                              <p:spTgt spid="218"/>
                                            </p:tgtEl>
                                            <p:attrNameLst>
                                              <p:attrName>ppt_x</p:attrName>
                                            </p:attrNameLst>
                                          </p:cBhvr>
                                        </p:anim>
                                        <p:anim from="(-#ppt_h/2)" to="(#ppt_y)" calcmode="lin" valueType="num">
                                          <p:cBhvr>
                                            <p:cTn id="22" dur="1000" fill="hold">
                                              <p:stCondLst>
                                                <p:cond delay="0"/>
                                              </p:stCondLst>
                                            </p:cTn>
                                            <p:tgtEl>
                                              <p:spTgt spid="218"/>
                                            </p:tgtEl>
                                            <p:attrNameLst>
                                              <p:attrName>ppt_y</p:attrName>
                                            </p:attrNameLst>
                                          </p:cBhvr>
                                        </p:anim>
                                        <p:animRot by="21600000">
                                          <p:cBhvr>
                                            <p:cTn id="23" dur="1000" fill="hold">
                                              <p:stCondLst>
                                                <p:cond delay="0"/>
                                              </p:stCondLst>
                                            </p:cTn>
                                            <p:tgtEl>
                                              <p:spTgt spid="218"/>
                                            </p:tgtEl>
                                            <p:attrNameLst>
                                              <p:attrName>r</p:attrName>
                                            </p:attrNameLst>
                                          </p:cBhvr>
                                        </p:animRot>
                                      </p:childTnLst>
                                    </p:cTn>
                                  </p:par>
                                  <p:par>
                                    <p:cTn id="24" presetID="22" presetClass="entr" presetSubtype="8" fill="hold" grpId="0" nodeType="withEffect">
                                      <p:stCondLst>
                                        <p:cond delay="1500"/>
                                      </p:stCondLst>
                                      <p:childTnLst>
                                        <p:set>
                                          <p:cBhvr>
                                            <p:cTn id="25" dur="1" fill="hold">
                                              <p:stCondLst>
                                                <p:cond delay="0"/>
                                              </p:stCondLst>
                                            </p:cTn>
                                            <p:tgtEl>
                                              <p:spTgt spid="219"/>
                                            </p:tgtEl>
                                            <p:attrNameLst>
                                              <p:attrName>style.visibility</p:attrName>
                                            </p:attrNameLst>
                                          </p:cBhvr>
                                          <p:to>
                                            <p:strVal val="visible"/>
                                          </p:to>
                                        </p:set>
                                        <p:animEffect transition="in" filter="wipe(left)">
                                          <p:cBhvr>
                                            <p:cTn id="26" dur="500"/>
                                            <p:tgtEl>
                                              <p:spTgt spid="219"/>
                                            </p:tgtEl>
                                          </p:cBhvr>
                                        </p:animEffect>
                                      </p:childTnLst>
                                    </p:cTn>
                                  </p:par>
                                </p:childTnLst>
                              </p:cTn>
                            </p:par>
                            <p:par>
                              <p:cTn id="27" fill="hold">
                                <p:stCondLst>
                                  <p:cond delay="4100"/>
                                </p:stCondLst>
                                <p:childTnLst>
                                  <p:par>
                                    <p:cTn id="28" presetID="31" presetClass="entr" presetSubtype="0"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p:cTn id="30" dur="1000" fill="hold"/>
                                            <p:tgtEl>
                                              <p:spTgt spid="87"/>
                                            </p:tgtEl>
                                            <p:attrNameLst>
                                              <p:attrName>ppt_w</p:attrName>
                                            </p:attrNameLst>
                                          </p:cBhvr>
                                          <p:tavLst>
                                            <p:tav tm="0">
                                              <p:val>
                                                <p:fltVal val="0"/>
                                              </p:val>
                                            </p:tav>
                                            <p:tav tm="100000">
                                              <p:val>
                                                <p:strVal val="#ppt_w"/>
                                              </p:val>
                                            </p:tav>
                                          </p:tavLst>
                                        </p:anim>
                                        <p:anim calcmode="lin" valueType="num">
                                          <p:cBhvr>
                                            <p:cTn id="31" dur="1000" fill="hold"/>
                                            <p:tgtEl>
                                              <p:spTgt spid="87"/>
                                            </p:tgtEl>
                                            <p:attrNameLst>
                                              <p:attrName>ppt_h</p:attrName>
                                            </p:attrNameLst>
                                          </p:cBhvr>
                                          <p:tavLst>
                                            <p:tav tm="0">
                                              <p:val>
                                                <p:fltVal val="0"/>
                                              </p:val>
                                            </p:tav>
                                            <p:tav tm="100000">
                                              <p:val>
                                                <p:strVal val="#ppt_h"/>
                                              </p:val>
                                            </p:tav>
                                          </p:tavLst>
                                        </p:anim>
                                        <p:anim calcmode="lin" valueType="num">
                                          <p:cBhvr>
                                            <p:cTn id="32" dur="1000" fill="hold"/>
                                            <p:tgtEl>
                                              <p:spTgt spid="87"/>
                                            </p:tgtEl>
                                            <p:attrNameLst>
                                              <p:attrName>style.rotation</p:attrName>
                                            </p:attrNameLst>
                                          </p:cBhvr>
                                          <p:tavLst>
                                            <p:tav tm="0">
                                              <p:val>
                                                <p:fltVal val="90"/>
                                              </p:val>
                                            </p:tav>
                                            <p:tav tm="100000">
                                              <p:val>
                                                <p:fltVal val="0"/>
                                              </p:val>
                                            </p:tav>
                                          </p:tavLst>
                                        </p:anim>
                                        <p:animEffect transition="in" filter="fade">
                                          <p:cBhvr>
                                            <p:cTn id="33" dur="1000"/>
                                            <p:tgtEl>
                                              <p:spTgt spid="87"/>
                                            </p:tgtEl>
                                          </p:cBhvr>
                                        </p:animEffect>
                                      </p:childTnLst>
                                    </p:cTn>
                                  </p:par>
                                </p:childTnLst>
                              </p:cTn>
                            </p:par>
                            <p:par>
                              <p:cTn id="34" fill="hold">
                                <p:stCondLst>
                                  <p:cond delay="5100"/>
                                </p:stCondLst>
                                <p:childTnLst>
                                  <p:par>
                                    <p:cTn id="35" presetID="10"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wipe(left)">
                                          <p:cBhvr>
                                            <p:cTn id="40" dur="700"/>
                                            <p:tgtEl>
                                              <p:spTgt spid="1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left)">
                                          <p:cBhvr>
                                            <p:cTn id="43" dur="700"/>
                                            <p:tgtEl>
                                              <p:spTgt spid="128"/>
                                            </p:tgtEl>
                                          </p:cBhvr>
                                        </p:animEffect>
                                      </p:childTnLst>
                                    </p:cTn>
                                  </p:par>
                                  <p:par>
                                    <p:cTn id="44" presetID="31" presetClass="entr" presetSubtype="0" fill="hold" nodeType="withEffect">
                                      <p:stCondLst>
                                        <p:cond delay="3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1000" fill="hold"/>
                                            <p:tgtEl>
                                              <p:spTgt spid="93"/>
                                            </p:tgtEl>
                                            <p:attrNameLst>
                                              <p:attrName>ppt_w</p:attrName>
                                            </p:attrNameLst>
                                          </p:cBhvr>
                                          <p:tavLst>
                                            <p:tav tm="0">
                                              <p:val>
                                                <p:fltVal val="0"/>
                                              </p:val>
                                            </p:tav>
                                            <p:tav tm="100000">
                                              <p:val>
                                                <p:strVal val="#ppt_w"/>
                                              </p:val>
                                            </p:tav>
                                          </p:tavLst>
                                        </p:anim>
                                        <p:anim calcmode="lin" valueType="num">
                                          <p:cBhvr>
                                            <p:cTn id="47" dur="1000" fill="hold"/>
                                            <p:tgtEl>
                                              <p:spTgt spid="93"/>
                                            </p:tgtEl>
                                            <p:attrNameLst>
                                              <p:attrName>ppt_h</p:attrName>
                                            </p:attrNameLst>
                                          </p:cBhvr>
                                          <p:tavLst>
                                            <p:tav tm="0">
                                              <p:val>
                                                <p:fltVal val="0"/>
                                              </p:val>
                                            </p:tav>
                                            <p:tav tm="100000">
                                              <p:val>
                                                <p:strVal val="#ppt_h"/>
                                              </p:val>
                                            </p:tav>
                                          </p:tavLst>
                                        </p:anim>
                                        <p:anim calcmode="lin" valueType="num">
                                          <p:cBhvr>
                                            <p:cTn id="48" dur="1000" fill="hold"/>
                                            <p:tgtEl>
                                              <p:spTgt spid="93"/>
                                            </p:tgtEl>
                                            <p:attrNameLst>
                                              <p:attrName>style.rotation</p:attrName>
                                            </p:attrNameLst>
                                          </p:cBhvr>
                                          <p:tavLst>
                                            <p:tav tm="0">
                                              <p:val>
                                                <p:fltVal val="90"/>
                                              </p:val>
                                            </p:tav>
                                            <p:tav tm="100000">
                                              <p:val>
                                                <p:fltVal val="0"/>
                                              </p:val>
                                            </p:tav>
                                          </p:tavLst>
                                        </p:anim>
                                        <p:animEffect transition="in" filter="fade">
                                          <p:cBhvr>
                                            <p:cTn id="49" dur="1000"/>
                                            <p:tgtEl>
                                              <p:spTgt spid="93"/>
                                            </p:tgtEl>
                                          </p:cBhvr>
                                        </p:animEffect>
                                      </p:childTnLst>
                                    </p:cTn>
                                  </p:par>
                                </p:childTnLst>
                              </p:cTn>
                            </p:par>
                            <p:par>
                              <p:cTn id="50" fill="hold">
                                <p:stCondLst>
                                  <p:cond delay="6400"/>
                                </p:stCondLst>
                                <p:childTnLst>
                                  <p:par>
                                    <p:cTn id="51" presetID="10" presetClass="entr" presetSubtype="0"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5"/>
                                            </p:tgtEl>
                                            <p:attrNameLst>
                                              <p:attrName>style.visibility</p:attrName>
                                            </p:attrNameLst>
                                          </p:cBhvr>
                                          <p:to>
                                            <p:strVal val="visible"/>
                                          </p:to>
                                        </p:set>
                                        <p:animEffect transition="in" filter="wipe(left)">
                                          <p:cBhvr>
                                            <p:cTn id="56" dur="700"/>
                                            <p:tgtEl>
                                              <p:spTgt spid="1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wipe(left)">
                                          <p:cBhvr>
                                            <p:cTn id="59" dur="700"/>
                                            <p:tgtEl>
                                              <p:spTgt spid="129"/>
                                            </p:tgtEl>
                                          </p:cBhvr>
                                        </p:animEffect>
                                      </p:childTnLst>
                                    </p:cTn>
                                  </p:par>
                                  <p:par>
                                    <p:cTn id="60" presetID="31"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 calcmode="lin" valueType="num">
                                          <p:cBhvr>
                                            <p:cTn id="62" dur="1000" fill="hold"/>
                                            <p:tgtEl>
                                              <p:spTgt spid="100"/>
                                            </p:tgtEl>
                                            <p:attrNameLst>
                                              <p:attrName>ppt_w</p:attrName>
                                            </p:attrNameLst>
                                          </p:cBhvr>
                                          <p:tavLst>
                                            <p:tav tm="0">
                                              <p:val>
                                                <p:fltVal val="0"/>
                                              </p:val>
                                            </p:tav>
                                            <p:tav tm="100000">
                                              <p:val>
                                                <p:strVal val="#ppt_w"/>
                                              </p:val>
                                            </p:tav>
                                          </p:tavLst>
                                        </p:anim>
                                        <p:anim calcmode="lin" valueType="num">
                                          <p:cBhvr>
                                            <p:cTn id="63" dur="1000" fill="hold"/>
                                            <p:tgtEl>
                                              <p:spTgt spid="100"/>
                                            </p:tgtEl>
                                            <p:attrNameLst>
                                              <p:attrName>ppt_h</p:attrName>
                                            </p:attrNameLst>
                                          </p:cBhvr>
                                          <p:tavLst>
                                            <p:tav tm="0">
                                              <p:val>
                                                <p:fltVal val="0"/>
                                              </p:val>
                                            </p:tav>
                                            <p:tav tm="100000">
                                              <p:val>
                                                <p:strVal val="#ppt_h"/>
                                              </p:val>
                                            </p:tav>
                                          </p:tavLst>
                                        </p:anim>
                                        <p:anim calcmode="lin" valueType="num">
                                          <p:cBhvr>
                                            <p:cTn id="64" dur="1000" fill="hold"/>
                                            <p:tgtEl>
                                              <p:spTgt spid="100"/>
                                            </p:tgtEl>
                                            <p:attrNameLst>
                                              <p:attrName>style.rotation</p:attrName>
                                            </p:attrNameLst>
                                          </p:cBhvr>
                                          <p:tavLst>
                                            <p:tav tm="0">
                                              <p:val>
                                                <p:fltVal val="90"/>
                                              </p:val>
                                            </p:tav>
                                            <p:tav tm="100000">
                                              <p:val>
                                                <p:fltVal val="0"/>
                                              </p:val>
                                            </p:tav>
                                          </p:tavLst>
                                        </p:anim>
                                        <p:animEffect transition="in" filter="fade">
                                          <p:cBhvr>
                                            <p:cTn id="65" dur="1000"/>
                                            <p:tgtEl>
                                              <p:spTgt spid="100"/>
                                            </p:tgtEl>
                                          </p:cBhvr>
                                        </p:animEffect>
                                      </p:childTnLst>
                                    </p:cTn>
                                  </p:par>
                                </p:childTnLst>
                              </p:cTn>
                            </p:par>
                            <p:par>
                              <p:cTn id="66" fill="hold">
                                <p:stCondLst>
                                  <p:cond delay="7900"/>
                                </p:stCondLst>
                                <p:childTnLst>
                                  <p:par>
                                    <p:cTn id="67" presetID="10" presetClass="entr" presetSubtype="0" fill="hold" nodeType="after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fade">
                                          <p:cBhvr>
                                            <p:cTn id="69" dur="500"/>
                                            <p:tgtEl>
                                              <p:spTgt spid="11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700"/>
                                            <p:tgtEl>
                                              <p:spTgt spid="126"/>
                                            </p:tgtEl>
                                          </p:cBhvr>
                                        </p:animEffect>
                                      </p:childTnLst>
                                    </p:cTn>
                                  </p:par>
                                  <p:par>
                                    <p:cTn id="73" presetID="31" presetClass="entr" presetSubtype="0" fill="hold" nodeType="with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p:cTn id="75" dur="1000" fill="hold"/>
                                            <p:tgtEl>
                                              <p:spTgt spid="106"/>
                                            </p:tgtEl>
                                            <p:attrNameLst>
                                              <p:attrName>ppt_w</p:attrName>
                                            </p:attrNameLst>
                                          </p:cBhvr>
                                          <p:tavLst>
                                            <p:tav tm="0">
                                              <p:val>
                                                <p:fltVal val="0"/>
                                              </p:val>
                                            </p:tav>
                                            <p:tav tm="100000">
                                              <p:val>
                                                <p:strVal val="#ppt_w"/>
                                              </p:val>
                                            </p:tav>
                                          </p:tavLst>
                                        </p:anim>
                                        <p:anim calcmode="lin" valueType="num">
                                          <p:cBhvr>
                                            <p:cTn id="76" dur="1000" fill="hold"/>
                                            <p:tgtEl>
                                              <p:spTgt spid="106"/>
                                            </p:tgtEl>
                                            <p:attrNameLst>
                                              <p:attrName>ppt_h</p:attrName>
                                            </p:attrNameLst>
                                          </p:cBhvr>
                                          <p:tavLst>
                                            <p:tav tm="0">
                                              <p:val>
                                                <p:fltVal val="0"/>
                                              </p:val>
                                            </p:tav>
                                            <p:tav tm="100000">
                                              <p:val>
                                                <p:strVal val="#ppt_h"/>
                                              </p:val>
                                            </p:tav>
                                          </p:tavLst>
                                        </p:anim>
                                        <p:anim calcmode="lin" valueType="num">
                                          <p:cBhvr>
                                            <p:cTn id="77" dur="1000" fill="hold"/>
                                            <p:tgtEl>
                                              <p:spTgt spid="106"/>
                                            </p:tgtEl>
                                            <p:attrNameLst>
                                              <p:attrName>style.rotation</p:attrName>
                                            </p:attrNameLst>
                                          </p:cBhvr>
                                          <p:tavLst>
                                            <p:tav tm="0">
                                              <p:val>
                                                <p:fltVal val="90"/>
                                              </p:val>
                                            </p:tav>
                                            <p:tav tm="100000">
                                              <p:val>
                                                <p:fltVal val="0"/>
                                              </p:val>
                                            </p:tav>
                                          </p:tavLst>
                                        </p:anim>
                                        <p:animEffect transition="in" filter="fade">
                                          <p:cBhvr>
                                            <p:cTn id="78" dur="1000"/>
                                            <p:tgtEl>
                                              <p:spTgt spid="10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0"/>
                                            </p:tgtEl>
                                            <p:attrNameLst>
                                              <p:attrName>style.visibility</p:attrName>
                                            </p:attrNameLst>
                                          </p:cBhvr>
                                          <p:to>
                                            <p:strVal val="visible"/>
                                          </p:to>
                                        </p:set>
                                        <p:animEffect transition="in" filter="wipe(left)">
                                          <p:cBhvr>
                                            <p:cTn id="81" dur="700"/>
                                            <p:tgtEl>
                                              <p:spTgt spid="130"/>
                                            </p:tgtEl>
                                          </p:cBhvr>
                                        </p:animEffect>
                                      </p:childTnLst>
                                    </p:cTn>
                                  </p:par>
                                </p:childTnLst>
                              </p:cTn>
                            </p:par>
                            <p:par>
                              <p:cTn id="82" fill="hold">
                                <p:stCondLst>
                                  <p:cond delay="8900"/>
                                </p:stCondLst>
                                <p:childTnLst>
                                  <p:par>
                                    <p:cTn id="83" presetID="10" presetClass="entr" presetSubtype="0" fill="hold" nodeType="after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wipe(left)">
                                          <p:cBhvr>
                                            <p:cTn id="88" dur="700"/>
                                            <p:tgtEl>
                                              <p:spTgt spid="12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wipe(left)">
                                          <p:cBhvr>
                                            <p:cTn id="91" dur="700"/>
                                            <p:tgtEl>
                                              <p:spTgt spid="131"/>
                                            </p:tgtEl>
                                          </p:cBhvr>
                                        </p:animEffect>
                                      </p:childTnLst>
                                    </p:cTn>
                                  </p:par>
                                </p:childTnLst>
                              </p:cTn>
                            </p:par>
                            <p:par>
                              <p:cTn id="92" fill="hold">
                                <p:stCondLst>
                                  <p:cond delay="9600"/>
                                </p:stCondLst>
                                <p:childTnLst>
                                  <p:par>
                                    <p:cTn id="93" presetID="23" presetClass="entr" presetSubtype="528" fill="hold" nodeType="afterEffect">
                                      <p:stCondLst>
                                        <p:cond delay="0"/>
                                      </p:stCondLst>
                                      <p:childTnLst>
                                        <p:set>
                                          <p:cBhvr>
                                            <p:cTn id="94" dur="1" fill="hold">
                                              <p:stCondLst>
                                                <p:cond delay="0"/>
                                              </p:stCondLst>
                                            </p:cTn>
                                            <p:tgtEl>
                                              <p:spTgt spid="132"/>
                                            </p:tgtEl>
                                            <p:attrNameLst>
                                              <p:attrName>style.visibility</p:attrName>
                                            </p:attrNameLst>
                                          </p:cBhvr>
                                          <p:to>
                                            <p:strVal val="visible"/>
                                          </p:to>
                                        </p:set>
                                        <p:anim calcmode="lin" valueType="num">
                                          <p:cBhvr>
                                            <p:cTn id="95" dur="500" fill="hold"/>
                                            <p:tgtEl>
                                              <p:spTgt spid="132"/>
                                            </p:tgtEl>
                                            <p:attrNameLst>
                                              <p:attrName>ppt_w</p:attrName>
                                            </p:attrNameLst>
                                          </p:cBhvr>
                                          <p:tavLst>
                                            <p:tav tm="0">
                                              <p:val>
                                                <p:fltVal val="0"/>
                                              </p:val>
                                            </p:tav>
                                            <p:tav tm="100000">
                                              <p:val>
                                                <p:strVal val="#ppt_w"/>
                                              </p:val>
                                            </p:tav>
                                          </p:tavLst>
                                        </p:anim>
                                        <p:anim calcmode="lin" valueType="num">
                                          <p:cBhvr>
                                            <p:cTn id="96" dur="500" fill="hold"/>
                                            <p:tgtEl>
                                              <p:spTgt spid="132"/>
                                            </p:tgtEl>
                                            <p:attrNameLst>
                                              <p:attrName>ppt_h</p:attrName>
                                            </p:attrNameLst>
                                          </p:cBhvr>
                                          <p:tavLst>
                                            <p:tav tm="0">
                                              <p:val>
                                                <p:fltVal val="0"/>
                                              </p:val>
                                            </p:tav>
                                            <p:tav tm="100000">
                                              <p:val>
                                                <p:strVal val="#ppt_h"/>
                                              </p:val>
                                            </p:tav>
                                          </p:tavLst>
                                        </p:anim>
                                        <p:anim calcmode="lin" valueType="num">
                                          <p:cBhvr>
                                            <p:cTn id="97" dur="500" fill="hold"/>
                                            <p:tgtEl>
                                              <p:spTgt spid="132"/>
                                            </p:tgtEl>
                                            <p:attrNameLst>
                                              <p:attrName>ppt_x</p:attrName>
                                            </p:attrNameLst>
                                          </p:cBhvr>
                                          <p:tavLst>
                                            <p:tav tm="0">
                                              <p:val>
                                                <p:fltVal val="0.5"/>
                                              </p:val>
                                            </p:tav>
                                            <p:tav tm="100000">
                                              <p:val>
                                                <p:strVal val="#ppt_x"/>
                                              </p:val>
                                            </p:tav>
                                          </p:tavLst>
                                        </p:anim>
                                        <p:anim calcmode="lin" valueType="num">
                                          <p:cBhvr>
                                            <p:cTn id="98" dur="500" fill="hold"/>
                                            <p:tgtEl>
                                              <p:spTgt spid="13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139"/>
                                            </p:tgtEl>
                                            <p:attrNameLst>
                                              <p:attrName>style.visibility</p:attrName>
                                            </p:attrNameLst>
                                          </p:cBhvr>
                                          <p:to>
                                            <p:strVal val="visible"/>
                                          </p:to>
                                        </p:set>
                                        <p:anim calcmode="lin" valueType="num">
                                          <p:cBhvr>
                                            <p:cTn id="101" dur="500" fill="hold"/>
                                            <p:tgtEl>
                                              <p:spTgt spid="139"/>
                                            </p:tgtEl>
                                            <p:attrNameLst>
                                              <p:attrName>ppt_w</p:attrName>
                                            </p:attrNameLst>
                                          </p:cBhvr>
                                          <p:tavLst>
                                            <p:tav tm="0">
                                              <p:val>
                                                <p:fltVal val="0"/>
                                              </p:val>
                                            </p:tav>
                                            <p:tav tm="100000">
                                              <p:val>
                                                <p:strVal val="#ppt_w"/>
                                              </p:val>
                                            </p:tav>
                                          </p:tavLst>
                                        </p:anim>
                                        <p:anim calcmode="lin" valueType="num">
                                          <p:cBhvr>
                                            <p:cTn id="102" dur="500" fill="hold"/>
                                            <p:tgtEl>
                                              <p:spTgt spid="139"/>
                                            </p:tgtEl>
                                            <p:attrNameLst>
                                              <p:attrName>ppt_h</p:attrName>
                                            </p:attrNameLst>
                                          </p:cBhvr>
                                          <p:tavLst>
                                            <p:tav tm="0">
                                              <p:val>
                                                <p:fltVal val="0"/>
                                              </p:val>
                                            </p:tav>
                                            <p:tav tm="100000">
                                              <p:val>
                                                <p:strVal val="#ppt_h"/>
                                              </p:val>
                                            </p:tav>
                                          </p:tavLst>
                                        </p:anim>
                                        <p:anim calcmode="lin" valueType="num">
                                          <p:cBhvr>
                                            <p:cTn id="103" dur="500" fill="hold"/>
                                            <p:tgtEl>
                                              <p:spTgt spid="139"/>
                                            </p:tgtEl>
                                            <p:attrNameLst>
                                              <p:attrName>ppt_x</p:attrName>
                                            </p:attrNameLst>
                                          </p:cBhvr>
                                          <p:tavLst>
                                            <p:tav tm="0">
                                              <p:val>
                                                <p:fltVal val="0.5"/>
                                              </p:val>
                                            </p:tav>
                                            <p:tav tm="100000">
                                              <p:val>
                                                <p:strVal val="#ppt_x"/>
                                              </p:val>
                                            </p:tav>
                                          </p:tavLst>
                                        </p:anim>
                                        <p:anim calcmode="lin" valueType="num">
                                          <p:cBhvr>
                                            <p:cTn id="104" dur="500" fill="hold"/>
                                            <p:tgtEl>
                                              <p:spTgt spid="13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700"/>
                                      </p:stCondLst>
                                      <p:childTnLst>
                                        <p:set>
                                          <p:cBhvr>
                                            <p:cTn id="106" dur="1" fill="hold">
                                              <p:stCondLst>
                                                <p:cond delay="0"/>
                                              </p:stCondLst>
                                            </p:cTn>
                                            <p:tgtEl>
                                              <p:spTgt spid="142"/>
                                            </p:tgtEl>
                                            <p:attrNameLst>
                                              <p:attrName>style.visibility</p:attrName>
                                            </p:attrNameLst>
                                          </p:cBhvr>
                                          <p:to>
                                            <p:strVal val="visible"/>
                                          </p:to>
                                        </p:set>
                                        <p:anim calcmode="lin" valueType="num">
                                          <p:cBhvr>
                                            <p:cTn id="107" dur="500" fill="hold"/>
                                            <p:tgtEl>
                                              <p:spTgt spid="142"/>
                                            </p:tgtEl>
                                            <p:attrNameLst>
                                              <p:attrName>ppt_w</p:attrName>
                                            </p:attrNameLst>
                                          </p:cBhvr>
                                          <p:tavLst>
                                            <p:tav tm="0">
                                              <p:val>
                                                <p:fltVal val="0"/>
                                              </p:val>
                                            </p:tav>
                                            <p:tav tm="100000">
                                              <p:val>
                                                <p:strVal val="#ppt_w"/>
                                              </p:val>
                                            </p:tav>
                                          </p:tavLst>
                                        </p:anim>
                                        <p:anim calcmode="lin" valueType="num">
                                          <p:cBhvr>
                                            <p:cTn id="108" dur="500" fill="hold"/>
                                            <p:tgtEl>
                                              <p:spTgt spid="142"/>
                                            </p:tgtEl>
                                            <p:attrNameLst>
                                              <p:attrName>ppt_h</p:attrName>
                                            </p:attrNameLst>
                                          </p:cBhvr>
                                          <p:tavLst>
                                            <p:tav tm="0">
                                              <p:val>
                                                <p:fltVal val="0"/>
                                              </p:val>
                                            </p:tav>
                                            <p:tav tm="100000">
                                              <p:val>
                                                <p:strVal val="#ppt_h"/>
                                              </p:val>
                                            </p:tav>
                                          </p:tavLst>
                                        </p:anim>
                                        <p:anim calcmode="lin" valueType="num">
                                          <p:cBhvr>
                                            <p:cTn id="109" dur="500" fill="hold"/>
                                            <p:tgtEl>
                                              <p:spTgt spid="142"/>
                                            </p:tgtEl>
                                            <p:attrNameLst>
                                              <p:attrName>ppt_x</p:attrName>
                                            </p:attrNameLst>
                                          </p:cBhvr>
                                          <p:tavLst>
                                            <p:tav tm="0">
                                              <p:val>
                                                <p:fltVal val="0.5"/>
                                              </p:val>
                                            </p:tav>
                                            <p:tav tm="100000">
                                              <p:val>
                                                <p:strVal val="#ppt_x"/>
                                              </p:val>
                                            </p:tav>
                                          </p:tavLst>
                                        </p:anim>
                                        <p:anim calcmode="lin" valueType="num">
                                          <p:cBhvr>
                                            <p:cTn id="110" dur="500" fill="hold"/>
                                            <p:tgtEl>
                                              <p:spTgt spid="14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225"/>
                                            </p:tgtEl>
                                            <p:attrNameLst>
                                              <p:attrName>style.visibility</p:attrName>
                                            </p:attrNameLst>
                                          </p:cBhvr>
                                          <p:to>
                                            <p:strVal val="visible"/>
                                          </p:to>
                                        </p:set>
                                        <p:anim calcmode="lin" valueType="num">
                                          <p:cBhvr>
                                            <p:cTn id="113" dur="500" fill="hold"/>
                                            <p:tgtEl>
                                              <p:spTgt spid="225"/>
                                            </p:tgtEl>
                                            <p:attrNameLst>
                                              <p:attrName>ppt_w</p:attrName>
                                            </p:attrNameLst>
                                          </p:cBhvr>
                                          <p:tavLst>
                                            <p:tav tm="0">
                                              <p:val>
                                                <p:fltVal val="0"/>
                                              </p:val>
                                            </p:tav>
                                            <p:tav tm="100000">
                                              <p:val>
                                                <p:strVal val="#ppt_w"/>
                                              </p:val>
                                            </p:tav>
                                          </p:tavLst>
                                        </p:anim>
                                        <p:anim calcmode="lin" valueType="num">
                                          <p:cBhvr>
                                            <p:cTn id="114" dur="500" fill="hold"/>
                                            <p:tgtEl>
                                              <p:spTgt spid="225"/>
                                            </p:tgtEl>
                                            <p:attrNameLst>
                                              <p:attrName>ppt_h</p:attrName>
                                            </p:attrNameLst>
                                          </p:cBhvr>
                                          <p:tavLst>
                                            <p:tav tm="0">
                                              <p:val>
                                                <p:fltVal val="0"/>
                                              </p:val>
                                            </p:tav>
                                            <p:tav tm="100000">
                                              <p:val>
                                                <p:strVal val="#ppt_h"/>
                                              </p:val>
                                            </p:tav>
                                          </p:tavLst>
                                        </p:anim>
                                        <p:anim calcmode="lin" valueType="num">
                                          <p:cBhvr>
                                            <p:cTn id="115" dur="500" fill="hold"/>
                                            <p:tgtEl>
                                              <p:spTgt spid="225"/>
                                            </p:tgtEl>
                                            <p:attrNameLst>
                                              <p:attrName>ppt_x</p:attrName>
                                            </p:attrNameLst>
                                          </p:cBhvr>
                                          <p:tavLst>
                                            <p:tav tm="0">
                                              <p:val>
                                                <p:fltVal val="0.5"/>
                                              </p:val>
                                            </p:tav>
                                            <p:tav tm="100000">
                                              <p:val>
                                                <p:strVal val="#ppt_x"/>
                                              </p:val>
                                            </p:tav>
                                          </p:tavLst>
                                        </p:anim>
                                        <p:anim calcmode="lin" valueType="num">
                                          <p:cBhvr>
                                            <p:cTn id="116" dur="500" fill="hold"/>
                                            <p:tgtEl>
                                              <p:spTgt spid="22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100"/>
                                      </p:stCondLst>
                                      <p:childTnLst>
                                        <p:set>
                                          <p:cBhvr>
                                            <p:cTn id="118" dur="1" fill="hold">
                                              <p:stCondLst>
                                                <p:cond delay="0"/>
                                              </p:stCondLst>
                                            </p:cTn>
                                            <p:tgtEl>
                                              <p:spTgt spid="228"/>
                                            </p:tgtEl>
                                            <p:attrNameLst>
                                              <p:attrName>style.visibility</p:attrName>
                                            </p:attrNameLst>
                                          </p:cBhvr>
                                          <p:to>
                                            <p:strVal val="visible"/>
                                          </p:to>
                                        </p:set>
                                        <p:anim calcmode="lin" valueType="num">
                                          <p:cBhvr>
                                            <p:cTn id="119" dur="500" fill="hold"/>
                                            <p:tgtEl>
                                              <p:spTgt spid="228"/>
                                            </p:tgtEl>
                                            <p:attrNameLst>
                                              <p:attrName>ppt_w</p:attrName>
                                            </p:attrNameLst>
                                          </p:cBhvr>
                                          <p:tavLst>
                                            <p:tav tm="0">
                                              <p:val>
                                                <p:fltVal val="0"/>
                                              </p:val>
                                            </p:tav>
                                            <p:tav tm="100000">
                                              <p:val>
                                                <p:strVal val="#ppt_w"/>
                                              </p:val>
                                            </p:tav>
                                          </p:tavLst>
                                        </p:anim>
                                        <p:anim calcmode="lin" valueType="num">
                                          <p:cBhvr>
                                            <p:cTn id="120" dur="500" fill="hold"/>
                                            <p:tgtEl>
                                              <p:spTgt spid="228"/>
                                            </p:tgtEl>
                                            <p:attrNameLst>
                                              <p:attrName>ppt_h</p:attrName>
                                            </p:attrNameLst>
                                          </p:cBhvr>
                                          <p:tavLst>
                                            <p:tav tm="0">
                                              <p:val>
                                                <p:fltVal val="0"/>
                                              </p:val>
                                            </p:tav>
                                            <p:tav tm="100000">
                                              <p:val>
                                                <p:strVal val="#ppt_h"/>
                                              </p:val>
                                            </p:tav>
                                          </p:tavLst>
                                        </p:anim>
                                        <p:anim calcmode="lin" valueType="num">
                                          <p:cBhvr>
                                            <p:cTn id="121" dur="500" fill="hold"/>
                                            <p:tgtEl>
                                              <p:spTgt spid="228"/>
                                            </p:tgtEl>
                                            <p:attrNameLst>
                                              <p:attrName>ppt_x</p:attrName>
                                            </p:attrNameLst>
                                          </p:cBhvr>
                                          <p:tavLst>
                                            <p:tav tm="0">
                                              <p:val>
                                                <p:fltVal val="0.5"/>
                                              </p:val>
                                            </p:tav>
                                            <p:tav tm="100000">
                                              <p:val>
                                                <p:strVal val="#ppt_x"/>
                                              </p:val>
                                            </p:tav>
                                          </p:tavLst>
                                        </p:anim>
                                        <p:anim calcmode="lin" valueType="num">
                                          <p:cBhvr>
                                            <p:cTn id="122" dur="500" fill="hold"/>
                                            <p:tgtEl>
                                              <p:spTgt spid="22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231"/>
                                            </p:tgtEl>
                                            <p:attrNameLst>
                                              <p:attrName>style.visibility</p:attrName>
                                            </p:attrNameLst>
                                          </p:cBhvr>
                                          <p:to>
                                            <p:strVal val="visible"/>
                                          </p:to>
                                        </p:set>
                                        <p:anim calcmode="lin" valueType="num">
                                          <p:cBhvr>
                                            <p:cTn id="125" dur="500" fill="hold"/>
                                            <p:tgtEl>
                                              <p:spTgt spid="231"/>
                                            </p:tgtEl>
                                            <p:attrNameLst>
                                              <p:attrName>ppt_w</p:attrName>
                                            </p:attrNameLst>
                                          </p:cBhvr>
                                          <p:tavLst>
                                            <p:tav tm="0">
                                              <p:val>
                                                <p:fltVal val="0"/>
                                              </p:val>
                                            </p:tav>
                                            <p:tav tm="100000">
                                              <p:val>
                                                <p:strVal val="#ppt_w"/>
                                              </p:val>
                                            </p:tav>
                                          </p:tavLst>
                                        </p:anim>
                                        <p:anim calcmode="lin" valueType="num">
                                          <p:cBhvr>
                                            <p:cTn id="126" dur="500" fill="hold"/>
                                            <p:tgtEl>
                                              <p:spTgt spid="231"/>
                                            </p:tgtEl>
                                            <p:attrNameLst>
                                              <p:attrName>ppt_h</p:attrName>
                                            </p:attrNameLst>
                                          </p:cBhvr>
                                          <p:tavLst>
                                            <p:tav tm="0">
                                              <p:val>
                                                <p:fltVal val="0"/>
                                              </p:val>
                                            </p:tav>
                                            <p:tav tm="100000">
                                              <p:val>
                                                <p:strVal val="#ppt_h"/>
                                              </p:val>
                                            </p:tav>
                                          </p:tavLst>
                                        </p:anim>
                                        <p:anim calcmode="lin" valueType="num">
                                          <p:cBhvr>
                                            <p:cTn id="127" dur="500" fill="hold"/>
                                            <p:tgtEl>
                                              <p:spTgt spid="231"/>
                                            </p:tgtEl>
                                            <p:attrNameLst>
                                              <p:attrName>ppt_x</p:attrName>
                                            </p:attrNameLst>
                                          </p:cBhvr>
                                          <p:tavLst>
                                            <p:tav tm="0">
                                              <p:val>
                                                <p:fltVal val="0.5"/>
                                              </p:val>
                                            </p:tav>
                                            <p:tav tm="100000">
                                              <p:val>
                                                <p:strVal val="#ppt_x"/>
                                              </p:val>
                                            </p:tav>
                                          </p:tavLst>
                                        </p:anim>
                                        <p:anim calcmode="lin" valueType="num">
                                          <p:cBhvr>
                                            <p:cTn id="128" dur="500" fill="hold"/>
                                            <p:tgtEl>
                                              <p:spTgt spid="23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234"/>
                                            </p:tgtEl>
                                            <p:attrNameLst>
                                              <p:attrName>style.visibility</p:attrName>
                                            </p:attrNameLst>
                                          </p:cBhvr>
                                          <p:to>
                                            <p:strVal val="visible"/>
                                          </p:to>
                                        </p:set>
                                        <p:anim calcmode="lin" valueType="num">
                                          <p:cBhvr>
                                            <p:cTn id="131" dur="500" fill="hold"/>
                                            <p:tgtEl>
                                              <p:spTgt spid="234"/>
                                            </p:tgtEl>
                                            <p:attrNameLst>
                                              <p:attrName>ppt_w</p:attrName>
                                            </p:attrNameLst>
                                          </p:cBhvr>
                                          <p:tavLst>
                                            <p:tav tm="0">
                                              <p:val>
                                                <p:fltVal val="0"/>
                                              </p:val>
                                            </p:tav>
                                            <p:tav tm="100000">
                                              <p:val>
                                                <p:strVal val="#ppt_w"/>
                                              </p:val>
                                            </p:tav>
                                          </p:tavLst>
                                        </p:anim>
                                        <p:anim calcmode="lin" valueType="num">
                                          <p:cBhvr>
                                            <p:cTn id="132" dur="500" fill="hold"/>
                                            <p:tgtEl>
                                              <p:spTgt spid="234"/>
                                            </p:tgtEl>
                                            <p:attrNameLst>
                                              <p:attrName>ppt_h</p:attrName>
                                            </p:attrNameLst>
                                          </p:cBhvr>
                                          <p:tavLst>
                                            <p:tav tm="0">
                                              <p:val>
                                                <p:fltVal val="0"/>
                                              </p:val>
                                            </p:tav>
                                            <p:tav tm="100000">
                                              <p:val>
                                                <p:strVal val="#ppt_h"/>
                                              </p:val>
                                            </p:tav>
                                          </p:tavLst>
                                        </p:anim>
                                        <p:anim calcmode="lin" valueType="num">
                                          <p:cBhvr>
                                            <p:cTn id="133" dur="500" fill="hold"/>
                                            <p:tgtEl>
                                              <p:spTgt spid="234"/>
                                            </p:tgtEl>
                                            <p:attrNameLst>
                                              <p:attrName>ppt_x</p:attrName>
                                            </p:attrNameLst>
                                          </p:cBhvr>
                                          <p:tavLst>
                                            <p:tav tm="0">
                                              <p:val>
                                                <p:fltVal val="0.5"/>
                                              </p:val>
                                            </p:tav>
                                            <p:tav tm="100000">
                                              <p:val>
                                                <p:strVal val="#ppt_x"/>
                                              </p:val>
                                            </p:tav>
                                          </p:tavLst>
                                        </p:anim>
                                        <p:anim calcmode="lin" valueType="num">
                                          <p:cBhvr>
                                            <p:cTn id="134" dur="500" fill="hold"/>
                                            <p:tgtEl>
                                              <p:spTgt spid="234"/>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300"/>
                                      </p:stCondLst>
                                      <p:childTnLst>
                                        <p:set>
                                          <p:cBhvr>
                                            <p:cTn id="136" dur="1" fill="hold">
                                              <p:stCondLst>
                                                <p:cond delay="0"/>
                                              </p:stCondLst>
                                            </p:cTn>
                                            <p:tgtEl>
                                              <p:spTgt spid="237"/>
                                            </p:tgtEl>
                                            <p:attrNameLst>
                                              <p:attrName>style.visibility</p:attrName>
                                            </p:attrNameLst>
                                          </p:cBhvr>
                                          <p:to>
                                            <p:strVal val="visible"/>
                                          </p:to>
                                        </p:set>
                                        <p:anim calcmode="lin" valueType="num">
                                          <p:cBhvr>
                                            <p:cTn id="137" dur="500" fill="hold"/>
                                            <p:tgtEl>
                                              <p:spTgt spid="237"/>
                                            </p:tgtEl>
                                            <p:attrNameLst>
                                              <p:attrName>ppt_w</p:attrName>
                                            </p:attrNameLst>
                                          </p:cBhvr>
                                          <p:tavLst>
                                            <p:tav tm="0">
                                              <p:val>
                                                <p:fltVal val="0"/>
                                              </p:val>
                                            </p:tav>
                                            <p:tav tm="100000">
                                              <p:val>
                                                <p:strVal val="#ppt_w"/>
                                              </p:val>
                                            </p:tav>
                                          </p:tavLst>
                                        </p:anim>
                                        <p:anim calcmode="lin" valueType="num">
                                          <p:cBhvr>
                                            <p:cTn id="138" dur="500" fill="hold"/>
                                            <p:tgtEl>
                                              <p:spTgt spid="237"/>
                                            </p:tgtEl>
                                            <p:attrNameLst>
                                              <p:attrName>ppt_h</p:attrName>
                                            </p:attrNameLst>
                                          </p:cBhvr>
                                          <p:tavLst>
                                            <p:tav tm="0">
                                              <p:val>
                                                <p:fltVal val="0"/>
                                              </p:val>
                                            </p:tav>
                                            <p:tav tm="100000">
                                              <p:val>
                                                <p:strVal val="#ppt_h"/>
                                              </p:val>
                                            </p:tav>
                                          </p:tavLst>
                                        </p:anim>
                                        <p:anim calcmode="lin" valueType="num">
                                          <p:cBhvr>
                                            <p:cTn id="139" dur="500" fill="hold"/>
                                            <p:tgtEl>
                                              <p:spTgt spid="237"/>
                                            </p:tgtEl>
                                            <p:attrNameLst>
                                              <p:attrName>ppt_x</p:attrName>
                                            </p:attrNameLst>
                                          </p:cBhvr>
                                          <p:tavLst>
                                            <p:tav tm="0">
                                              <p:val>
                                                <p:fltVal val="0.5"/>
                                              </p:val>
                                            </p:tav>
                                            <p:tav tm="100000">
                                              <p:val>
                                                <p:strVal val="#ppt_x"/>
                                              </p:val>
                                            </p:tav>
                                          </p:tavLst>
                                        </p:anim>
                                        <p:anim calcmode="lin" valueType="num">
                                          <p:cBhvr>
                                            <p:cTn id="140" dur="500" fill="hold"/>
                                            <p:tgtEl>
                                              <p:spTgt spid="237"/>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240"/>
                                            </p:tgtEl>
                                            <p:attrNameLst>
                                              <p:attrName>style.visibility</p:attrName>
                                            </p:attrNameLst>
                                          </p:cBhvr>
                                          <p:to>
                                            <p:strVal val="visible"/>
                                          </p:to>
                                        </p:set>
                                        <p:anim calcmode="lin" valueType="num">
                                          <p:cBhvr>
                                            <p:cTn id="143" dur="500" fill="hold"/>
                                            <p:tgtEl>
                                              <p:spTgt spid="240"/>
                                            </p:tgtEl>
                                            <p:attrNameLst>
                                              <p:attrName>ppt_w</p:attrName>
                                            </p:attrNameLst>
                                          </p:cBhvr>
                                          <p:tavLst>
                                            <p:tav tm="0">
                                              <p:val>
                                                <p:fltVal val="0"/>
                                              </p:val>
                                            </p:tav>
                                            <p:tav tm="100000">
                                              <p:val>
                                                <p:strVal val="#ppt_w"/>
                                              </p:val>
                                            </p:tav>
                                          </p:tavLst>
                                        </p:anim>
                                        <p:anim calcmode="lin" valueType="num">
                                          <p:cBhvr>
                                            <p:cTn id="144" dur="500" fill="hold"/>
                                            <p:tgtEl>
                                              <p:spTgt spid="240"/>
                                            </p:tgtEl>
                                            <p:attrNameLst>
                                              <p:attrName>ppt_h</p:attrName>
                                            </p:attrNameLst>
                                          </p:cBhvr>
                                          <p:tavLst>
                                            <p:tav tm="0">
                                              <p:val>
                                                <p:fltVal val="0"/>
                                              </p:val>
                                            </p:tav>
                                            <p:tav tm="100000">
                                              <p:val>
                                                <p:strVal val="#ppt_h"/>
                                              </p:val>
                                            </p:tav>
                                          </p:tavLst>
                                        </p:anim>
                                        <p:anim calcmode="lin" valueType="num">
                                          <p:cBhvr>
                                            <p:cTn id="145" dur="500" fill="hold"/>
                                            <p:tgtEl>
                                              <p:spTgt spid="240"/>
                                            </p:tgtEl>
                                            <p:attrNameLst>
                                              <p:attrName>ppt_x</p:attrName>
                                            </p:attrNameLst>
                                          </p:cBhvr>
                                          <p:tavLst>
                                            <p:tav tm="0">
                                              <p:val>
                                                <p:fltVal val="0.5"/>
                                              </p:val>
                                            </p:tav>
                                            <p:tav tm="100000">
                                              <p:val>
                                                <p:strVal val="#ppt_x"/>
                                              </p:val>
                                            </p:tav>
                                          </p:tavLst>
                                        </p:anim>
                                        <p:anim calcmode="lin" valueType="num">
                                          <p:cBhvr>
                                            <p:cTn id="146" dur="500" fill="hold"/>
                                            <p:tgtEl>
                                              <p:spTgt spid="240"/>
                                            </p:tgtEl>
                                            <p:attrNameLst>
                                              <p:attrName>ppt_y</p:attrName>
                                            </p:attrNameLst>
                                          </p:cBhvr>
                                          <p:tavLst>
                                            <p:tav tm="0">
                                              <p:val>
                                                <p:fltVal val="0.5"/>
                                              </p:val>
                                            </p:tav>
                                            <p:tav tm="100000">
                                              <p:val>
                                                <p:strVal val="#ppt_y"/>
                                              </p:val>
                                            </p:tav>
                                          </p:tavLst>
                                        </p:anim>
                                      </p:childTnLst>
                                    </p:cTn>
                                  </p:par>
                                  <p:par>
                                    <p:cTn id="147" presetID="23" presetClass="entr" presetSubtype="528" fill="hold" nodeType="withEffect">
                                      <p:stCondLst>
                                        <p:cond delay="600"/>
                                      </p:stCondLst>
                                      <p:childTnLst>
                                        <p:set>
                                          <p:cBhvr>
                                            <p:cTn id="148" dur="1" fill="hold">
                                              <p:stCondLst>
                                                <p:cond delay="0"/>
                                              </p:stCondLst>
                                            </p:cTn>
                                            <p:tgtEl>
                                              <p:spTgt spid="243"/>
                                            </p:tgtEl>
                                            <p:attrNameLst>
                                              <p:attrName>style.visibility</p:attrName>
                                            </p:attrNameLst>
                                          </p:cBhvr>
                                          <p:to>
                                            <p:strVal val="visible"/>
                                          </p:to>
                                        </p:set>
                                        <p:anim calcmode="lin" valueType="num">
                                          <p:cBhvr>
                                            <p:cTn id="149" dur="500" fill="hold"/>
                                            <p:tgtEl>
                                              <p:spTgt spid="243"/>
                                            </p:tgtEl>
                                            <p:attrNameLst>
                                              <p:attrName>ppt_w</p:attrName>
                                            </p:attrNameLst>
                                          </p:cBhvr>
                                          <p:tavLst>
                                            <p:tav tm="0">
                                              <p:val>
                                                <p:fltVal val="0"/>
                                              </p:val>
                                            </p:tav>
                                            <p:tav tm="100000">
                                              <p:val>
                                                <p:strVal val="#ppt_w"/>
                                              </p:val>
                                            </p:tav>
                                          </p:tavLst>
                                        </p:anim>
                                        <p:anim calcmode="lin" valueType="num">
                                          <p:cBhvr>
                                            <p:cTn id="150" dur="500" fill="hold"/>
                                            <p:tgtEl>
                                              <p:spTgt spid="243"/>
                                            </p:tgtEl>
                                            <p:attrNameLst>
                                              <p:attrName>ppt_h</p:attrName>
                                            </p:attrNameLst>
                                          </p:cBhvr>
                                          <p:tavLst>
                                            <p:tav tm="0">
                                              <p:val>
                                                <p:fltVal val="0"/>
                                              </p:val>
                                            </p:tav>
                                            <p:tav tm="100000">
                                              <p:val>
                                                <p:strVal val="#ppt_h"/>
                                              </p:val>
                                            </p:tav>
                                          </p:tavLst>
                                        </p:anim>
                                        <p:anim calcmode="lin" valueType="num">
                                          <p:cBhvr>
                                            <p:cTn id="151" dur="500" fill="hold"/>
                                            <p:tgtEl>
                                              <p:spTgt spid="243"/>
                                            </p:tgtEl>
                                            <p:attrNameLst>
                                              <p:attrName>ppt_x</p:attrName>
                                            </p:attrNameLst>
                                          </p:cBhvr>
                                          <p:tavLst>
                                            <p:tav tm="0">
                                              <p:val>
                                                <p:fltVal val="0.5"/>
                                              </p:val>
                                            </p:tav>
                                            <p:tav tm="100000">
                                              <p:val>
                                                <p:strVal val="#ppt_x"/>
                                              </p:val>
                                            </p:tav>
                                          </p:tavLst>
                                        </p:anim>
                                        <p:anim calcmode="lin" valueType="num">
                                          <p:cBhvr>
                                            <p:cTn id="152" dur="500" fill="hold"/>
                                            <p:tgtEl>
                                              <p:spTgt spid="243"/>
                                            </p:tgtEl>
                                            <p:attrNameLst>
                                              <p:attrName>ppt_y</p:attrName>
                                            </p:attrNameLst>
                                          </p:cBhvr>
                                          <p:tavLst>
                                            <p:tav tm="0">
                                              <p:val>
                                                <p:fltVal val="0.5"/>
                                              </p:val>
                                            </p:tav>
                                            <p:tav tm="100000">
                                              <p:val>
                                                <p:strVal val="#ppt_y"/>
                                              </p:val>
                                            </p:tav>
                                          </p:tavLst>
                                        </p:anim>
                                      </p:childTnLst>
                                    </p:cTn>
                                  </p:par>
                                  <p:par>
                                    <p:cTn id="153" presetID="23" presetClass="entr" presetSubtype="528" fill="hold" nodeType="withEffect">
                                      <p:stCondLst>
                                        <p:cond delay="300"/>
                                      </p:stCondLst>
                                      <p:childTnLst>
                                        <p:set>
                                          <p:cBhvr>
                                            <p:cTn id="154" dur="1" fill="hold">
                                              <p:stCondLst>
                                                <p:cond delay="0"/>
                                              </p:stCondLst>
                                            </p:cTn>
                                            <p:tgtEl>
                                              <p:spTgt spid="246"/>
                                            </p:tgtEl>
                                            <p:attrNameLst>
                                              <p:attrName>style.visibility</p:attrName>
                                            </p:attrNameLst>
                                          </p:cBhvr>
                                          <p:to>
                                            <p:strVal val="visible"/>
                                          </p:to>
                                        </p:set>
                                        <p:anim calcmode="lin" valueType="num">
                                          <p:cBhvr>
                                            <p:cTn id="155" dur="500" fill="hold"/>
                                            <p:tgtEl>
                                              <p:spTgt spid="246"/>
                                            </p:tgtEl>
                                            <p:attrNameLst>
                                              <p:attrName>ppt_w</p:attrName>
                                            </p:attrNameLst>
                                          </p:cBhvr>
                                          <p:tavLst>
                                            <p:tav tm="0">
                                              <p:val>
                                                <p:fltVal val="0"/>
                                              </p:val>
                                            </p:tav>
                                            <p:tav tm="100000">
                                              <p:val>
                                                <p:strVal val="#ppt_w"/>
                                              </p:val>
                                            </p:tav>
                                          </p:tavLst>
                                        </p:anim>
                                        <p:anim calcmode="lin" valueType="num">
                                          <p:cBhvr>
                                            <p:cTn id="156" dur="500" fill="hold"/>
                                            <p:tgtEl>
                                              <p:spTgt spid="246"/>
                                            </p:tgtEl>
                                            <p:attrNameLst>
                                              <p:attrName>ppt_h</p:attrName>
                                            </p:attrNameLst>
                                          </p:cBhvr>
                                          <p:tavLst>
                                            <p:tav tm="0">
                                              <p:val>
                                                <p:fltVal val="0"/>
                                              </p:val>
                                            </p:tav>
                                            <p:tav tm="100000">
                                              <p:val>
                                                <p:strVal val="#ppt_h"/>
                                              </p:val>
                                            </p:tav>
                                          </p:tavLst>
                                        </p:anim>
                                        <p:anim calcmode="lin" valueType="num">
                                          <p:cBhvr>
                                            <p:cTn id="157" dur="500" fill="hold"/>
                                            <p:tgtEl>
                                              <p:spTgt spid="246"/>
                                            </p:tgtEl>
                                            <p:attrNameLst>
                                              <p:attrName>ppt_x</p:attrName>
                                            </p:attrNameLst>
                                          </p:cBhvr>
                                          <p:tavLst>
                                            <p:tav tm="0">
                                              <p:val>
                                                <p:fltVal val="0.5"/>
                                              </p:val>
                                            </p:tav>
                                            <p:tav tm="100000">
                                              <p:val>
                                                <p:strVal val="#ppt_x"/>
                                              </p:val>
                                            </p:tav>
                                          </p:tavLst>
                                        </p:anim>
                                        <p:anim calcmode="lin" valueType="num">
                                          <p:cBhvr>
                                            <p:cTn id="158" dur="500" fill="hold"/>
                                            <p:tgtEl>
                                              <p:spTgt spid="246"/>
                                            </p:tgtEl>
                                            <p:attrNameLst>
                                              <p:attrName>ppt_y</p:attrName>
                                            </p:attrNameLst>
                                          </p:cBhvr>
                                          <p:tavLst>
                                            <p:tav tm="0">
                                              <p:val>
                                                <p:fltVal val="0.5"/>
                                              </p:val>
                                            </p:tav>
                                            <p:tav tm="100000">
                                              <p:val>
                                                <p:strVal val="#ppt_y"/>
                                              </p:val>
                                            </p:tav>
                                          </p:tavLst>
                                        </p:anim>
                                      </p:childTnLst>
                                    </p:cTn>
                                  </p:par>
                                  <p:par>
                                    <p:cTn id="159" presetID="23" presetClass="entr" presetSubtype="528" fill="hold" nodeType="withEffect">
                                      <p:stCondLst>
                                        <p:cond delay="600"/>
                                      </p:stCondLst>
                                      <p:childTnLst>
                                        <p:set>
                                          <p:cBhvr>
                                            <p:cTn id="160" dur="1" fill="hold">
                                              <p:stCondLst>
                                                <p:cond delay="0"/>
                                              </p:stCondLst>
                                            </p:cTn>
                                            <p:tgtEl>
                                              <p:spTgt spid="249"/>
                                            </p:tgtEl>
                                            <p:attrNameLst>
                                              <p:attrName>style.visibility</p:attrName>
                                            </p:attrNameLst>
                                          </p:cBhvr>
                                          <p:to>
                                            <p:strVal val="visible"/>
                                          </p:to>
                                        </p:set>
                                        <p:anim calcmode="lin" valueType="num">
                                          <p:cBhvr>
                                            <p:cTn id="161" dur="500" fill="hold"/>
                                            <p:tgtEl>
                                              <p:spTgt spid="249"/>
                                            </p:tgtEl>
                                            <p:attrNameLst>
                                              <p:attrName>ppt_w</p:attrName>
                                            </p:attrNameLst>
                                          </p:cBhvr>
                                          <p:tavLst>
                                            <p:tav tm="0">
                                              <p:val>
                                                <p:fltVal val="0"/>
                                              </p:val>
                                            </p:tav>
                                            <p:tav tm="100000">
                                              <p:val>
                                                <p:strVal val="#ppt_w"/>
                                              </p:val>
                                            </p:tav>
                                          </p:tavLst>
                                        </p:anim>
                                        <p:anim calcmode="lin" valueType="num">
                                          <p:cBhvr>
                                            <p:cTn id="162" dur="500" fill="hold"/>
                                            <p:tgtEl>
                                              <p:spTgt spid="249"/>
                                            </p:tgtEl>
                                            <p:attrNameLst>
                                              <p:attrName>ppt_h</p:attrName>
                                            </p:attrNameLst>
                                          </p:cBhvr>
                                          <p:tavLst>
                                            <p:tav tm="0">
                                              <p:val>
                                                <p:fltVal val="0"/>
                                              </p:val>
                                            </p:tav>
                                            <p:tav tm="100000">
                                              <p:val>
                                                <p:strVal val="#ppt_h"/>
                                              </p:val>
                                            </p:tav>
                                          </p:tavLst>
                                        </p:anim>
                                        <p:anim calcmode="lin" valueType="num">
                                          <p:cBhvr>
                                            <p:cTn id="163" dur="500" fill="hold"/>
                                            <p:tgtEl>
                                              <p:spTgt spid="249"/>
                                            </p:tgtEl>
                                            <p:attrNameLst>
                                              <p:attrName>ppt_x</p:attrName>
                                            </p:attrNameLst>
                                          </p:cBhvr>
                                          <p:tavLst>
                                            <p:tav tm="0">
                                              <p:val>
                                                <p:fltVal val="0.5"/>
                                              </p:val>
                                            </p:tav>
                                            <p:tav tm="100000">
                                              <p:val>
                                                <p:strVal val="#ppt_x"/>
                                              </p:val>
                                            </p:tav>
                                          </p:tavLst>
                                        </p:anim>
                                        <p:anim calcmode="lin" valueType="num">
                                          <p:cBhvr>
                                            <p:cTn id="164" dur="500" fill="hold"/>
                                            <p:tgtEl>
                                              <p:spTgt spid="249"/>
                                            </p:tgtEl>
                                            <p:attrNameLst>
                                              <p:attrName>ppt_y</p:attrName>
                                            </p:attrNameLst>
                                          </p:cBhvr>
                                          <p:tavLst>
                                            <p:tav tm="0">
                                              <p:val>
                                                <p:fltVal val="0.5"/>
                                              </p:val>
                                            </p:tav>
                                            <p:tav tm="100000">
                                              <p:val>
                                                <p:strVal val="#ppt_y"/>
                                              </p:val>
                                            </p:tav>
                                          </p:tavLst>
                                        </p:anim>
                                      </p:childTnLst>
                                    </p:cTn>
                                  </p:par>
                                  <p:par>
                                    <p:cTn id="165" presetID="23" presetClass="entr" presetSubtype="528" fill="hold" nodeType="withEffect">
                                      <p:stCondLst>
                                        <p:cond delay="600"/>
                                      </p:stCondLst>
                                      <p:childTnLst>
                                        <p:set>
                                          <p:cBhvr>
                                            <p:cTn id="166" dur="1" fill="hold">
                                              <p:stCondLst>
                                                <p:cond delay="0"/>
                                              </p:stCondLst>
                                            </p:cTn>
                                            <p:tgtEl>
                                              <p:spTgt spid="252"/>
                                            </p:tgtEl>
                                            <p:attrNameLst>
                                              <p:attrName>style.visibility</p:attrName>
                                            </p:attrNameLst>
                                          </p:cBhvr>
                                          <p:to>
                                            <p:strVal val="visible"/>
                                          </p:to>
                                        </p:set>
                                        <p:anim calcmode="lin" valueType="num">
                                          <p:cBhvr>
                                            <p:cTn id="167" dur="500" fill="hold"/>
                                            <p:tgtEl>
                                              <p:spTgt spid="252"/>
                                            </p:tgtEl>
                                            <p:attrNameLst>
                                              <p:attrName>ppt_w</p:attrName>
                                            </p:attrNameLst>
                                          </p:cBhvr>
                                          <p:tavLst>
                                            <p:tav tm="0">
                                              <p:val>
                                                <p:fltVal val="0"/>
                                              </p:val>
                                            </p:tav>
                                            <p:tav tm="100000">
                                              <p:val>
                                                <p:strVal val="#ppt_w"/>
                                              </p:val>
                                            </p:tav>
                                          </p:tavLst>
                                        </p:anim>
                                        <p:anim calcmode="lin" valueType="num">
                                          <p:cBhvr>
                                            <p:cTn id="168" dur="500" fill="hold"/>
                                            <p:tgtEl>
                                              <p:spTgt spid="252"/>
                                            </p:tgtEl>
                                            <p:attrNameLst>
                                              <p:attrName>ppt_h</p:attrName>
                                            </p:attrNameLst>
                                          </p:cBhvr>
                                          <p:tavLst>
                                            <p:tav tm="0">
                                              <p:val>
                                                <p:fltVal val="0"/>
                                              </p:val>
                                            </p:tav>
                                            <p:tav tm="100000">
                                              <p:val>
                                                <p:strVal val="#ppt_h"/>
                                              </p:val>
                                            </p:tav>
                                          </p:tavLst>
                                        </p:anim>
                                        <p:anim calcmode="lin" valueType="num">
                                          <p:cBhvr>
                                            <p:cTn id="169" dur="500" fill="hold"/>
                                            <p:tgtEl>
                                              <p:spTgt spid="252"/>
                                            </p:tgtEl>
                                            <p:attrNameLst>
                                              <p:attrName>ppt_x</p:attrName>
                                            </p:attrNameLst>
                                          </p:cBhvr>
                                          <p:tavLst>
                                            <p:tav tm="0">
                                              <p:val>
                                                <p:fltVal val="0.5"/>
                                              </p:val>
                                            </p:tav>
                                            <p:tav tm="100000">
                                              <p:val>
                                                <p:strVal val="#ppt_x"/>
                                              </p:val>
                                            </p:tav>
                                          </p:tavLst>
                                        </p:anim>
                                        <p:anim calcmode="lin" valueType="num">
                                          <p:cBhvr>
                                            <p:cTn id="170" dur="500" fill="hold"/>
                                            <p:tgtEl>
                                              <p:spTgt spid="252"/>
                                            </p:tgtEl>
                                            <p:attrNameLst>
                                              <p:attrName>ppt_y</p:attrName>
                                            </p:attrNameLst>
                                          </p:cBhvr>
                                          <p:tavLst>
                                            <p:tav tm="0">
                                              <p:val>
                                                <p:fltVal val="0.5"/>
                                              </p:val>
                                            </p:tav>
                                            <p:tav tm="100000">
                                              <p:val>
                                                <p:strVal val="#ppt_y"/>
                                              </p:val>
                                            </p:tav>
                                          </p:tavLst>
                                        </p:anim>
                                      </p:childTnLst>
                                    </p:cTn>
                                  </p:par>
                                  <p:par>
                                    <p:cTn id="171" presetID="26" presetClass="emph" presetSubtype="0" repeatCount="3000" fill="hold" nodeType="withEffect">
                                      <p:stCondLst>
                                        <p:cond delay="600"/>
                                      </p:stCondLst>
                                      <p:childTnLst>
                                        <p:animEffect transition="out" filter="fade">
                                          <p:cBhvr>
                                            <p:cTn id="172" dur="500" tmFilter="0, 0; .2, .5; .8, .5; 1, 0"/>
                                            <p:tgtEl>
                                              <p:spTgt spid="132"/>
                                            </p:tgtEl>
                                          </p:cBhvr>
                                        </p:animEffect>
                                        <p:animScale>
                                          <p:cBhvr>
                                            <p:cTn id="173" dur="250" autoRev="1" fill="hold"/>
                                            <p:tgtEl>
                                              <p:spTgt spid="132"/>
                                            </p:tgtEl>
                                          </p:cBhvr>
                                          <p:by x="105000" y="105000"/>
                                        </p:animScale>
                                      </p:childTnLst>
                                    </p:cTn>
                                  </p:par>
                                  <p:par>
                                    <p:cTn id="174" presetID="26" presetClass="emph" presetSubtype="0" repeatCount="3000" fill="hold" nodeType="withEffect">
                                      <p:stCondLst>
                                        <p:cond delay="710"/>
                                      </p:stCondLst>
                                      <p:childTnLst>
                                        <p:animEffect transition="out" filter="fade">
                                          <p:cBhvr>
                                            <p:cTn id="175" dur="500" tmFilter="0, 0; .2, .5; .8, .5; 1, 0"/>
                                            <p:tgtEl>
                                              <p:spTgt spid="237"/>
                                            </p:tgtEl>
                                          </p:cBhvr>
                                        </p:animEffect>
                                        <p:animScale>
                                          <p:cBhvr>
                                            <p:cTn id="176" dur="250" autoRev="1" fill="hold"/>
                                            <p:tgtEl>
                                              <p:spTgt spid="237"/>
                                            </p:tgtEl>
                                          </p:cBhvr>
                                          <p:by x="105000" y="105000"/>
                                        </p:animScale>
                                      </p:childTnLst>
                                    </p:cTn>
                                  </p:par>
                                  <p:par>
                                    <p:cTn id="177" presetID="26" presetClass="emph" presetSubtype="0" repeatCount="3000" fill="hold" nodeType="withEffect">
                                      <p:stCondLst>
                                        <p:cond delay="410"/>
                                      </p:stCondLst>
                                      <p:childTnLst>
                                        <p:animEffect transition="out" filter="fade">
                                          <p:cBhvr>
                                            <p:cTn id="178" dur="500" tmFilter="0, 0; .2, .5; .8, .5; 1, 0"/>
                                            <p:tgtEl>
                                              <p:spTgt spid="243"/>
                                            </p:tgtEl>
                                          </p:cBhvr>
                                        </p:animEffect>
                                        <p:animScale>
                                          <p:cBhvr>
                                            <p:cTn id="179" dur="250" autoRev="1" fill="hold"/>
                                            <p:tgtEl>
                                              <p:spTgt spid="243"/>
                                            </p:tgtEl>
                                          </p:cBhvr>
                                          <p:by x="105000" y="105000"/>
                                        </p:animScale>
                                      </p:childTnLst>
                                    </p:cTn>
                                  </p:par>
                                  <p:par>
                                    <p:cTn id="180" presetID="26" presetClass="emph" presetSubtype="0" repeatCount="3000" fill="hold" nodeType="withEffect">
                                      <p:stCondLst>
                                        <p:cond delay="810"/>
                                      </p:stCondLst>
                                      <p:childTnLst>
                                        <p:animEffect transition="out" filter="fade">
                                          <p:cBhvr>
                                            <p:cTn id="181" dur="500" tmFilter="0, 0; .2, .5; .8, .5; 1, 0"/>
                                            <p:tgtEl>
                                              <p:spTgt spid="246"/>
                                            </p:tgtEl>
                                          </p:cBhvr>
                                        </p:animEffect>
                                        <p:animScale>
                                          <p:cBhvr>
                                            <p:cTn id="182" dur="250" autoRev="1" fill="hold"/>
                                            <p:tgtEl>
                                              <p:spTgt spid="246"/>
                                            </p:tgtEl>
                                          </p:cBhvr>
                                          <p:by x="105000" y="105000"/>
                                        </p:animScale>
                                      </p:childTnLst>
                                    </p:cTn>
                                  </p:par>
                                </p:childTnLst>
                              </p:cTn>
                            </p:par>
                            <p:par>
                              <p:cTn id="183" fill="hold">
                                <p:stCondLst>
                                  <p:cond delay="11910"/>
                                </p:stCondLst>
                                <p:childTnLst>
                                  <p:par>
                                    <p:cTn id="184" presetID="10" presetClass="entr" presetSubtype="0" fill="hold" grpId="0" nodeType="afterEffect">
                                      <p:stCondLst>
                                        <p:cond delay="0"/>
                                      </p:stCondLst>
                                      <p:childTnLst>
                                        <p:set>
                                          <p:cBhvr>
                                            <p:cTn id="185" dur="1" fill="hold">
                                              <p:stCondLst>
                                                <p:cond delay="0"/>
                                              </p:stCondLst>
                                            </p:cTn>
                                            <p:tgtEl>
                                              <p:spTgt spid="255"/>
                                            </p:tgtEl>
                                            <p:attrNameLst>
                                              <p:attrName>style.visibility</p:attrName>
                                            </p:attrNameLst>
                                          </p:cBhvr>
                                          <p:to>
                                            <p:strVal val="visible"/>
                                          </p:to>
                                        </p:set>
                                        <p:animEffect transition="in" filter="fade">
                                          <p:cBhvr>
                                            <p:cTn id="186"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animBg="1"/>
          <p:bldP spid="218" grpId="0"/>
          <p:bldP spid="219" grpId="0"/>
          <p:bldP spid="112" grpId="0" animBg="1"/>
          <p:bldP spid="124" grpId="0"/>
          <p:bldP spid="125" grpId="0"/>
          <p:bldP spid="126" grpId="0"/>
          <p:bldP spid="127" grpId="0"/>
          <p:bldP spid="128" grpId="0"/>
          <p:bldP spid="129" grpId="0"/>
          <p:bldP spid="130" grpId="0"/>
          <p:bldP spid="131" grpId="0"/>
          <p:bldP spid="25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extBox 240"/>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242"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43"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44" name="椭圆 24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246" name="椭圆 245"/>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TextBox 246"/>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248" name="椭圆 247"/>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TextBox 248"/>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
        <p:nvSpPr>
          <p:cNvPr id="250" name="TextBox 249"/>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51" name="矩形 250"/>
          <p:cNvSpPr/>
          <p:nvPr/>
        </p:nvSpPr>
        <p:spPr>
          <a:xfrm>
            <a:off x="9594489" y="2891096"/>
            <a:ext cx="262626" cy="1022350"/>
          </a:xfrm>
          <a:prstGeom prst="rect">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2" name="矩形 251"/>
          <p:cNvSpPr/>
          <p:nvPr/>
        </p:nvSpPr>
        <p:spPr>
          <a:xfrm>
            <a:off x="9594489" y="3913446"/>
            <a:ext cx="262626" cy="102235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3" name="单圆角矩形 252"/>
          <p:cNvSpPr/>
          <p:nvPr/>
        </p:nvSpPr>
        <p:spPr>
          <a:xfrm flipV="1">
            <a:off x="9594488" y="4935791"/>
            <a:ext cx="262626" cy="1022211"/>
          </a:xfrm>
          <a:prstGeom prst="round1Rect">
            <a:avLst>
              <a:gd name="adj" fmla="val 50000"/>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4" name="单圆角矩形 253"/>
          <p:cNvSpPr/>
          <p:nvPr/>
        </p:nvSpPr>
        <p:spPr>
          <a:xfrm>
            <a:off x="9595256" y="1901154"/>
            <a:ext cx="262626" cy="989942"/>
          </a:xfrm>
          <a:prstGeom prst="round1Rect">
            <a:avLst>
              <a:gd name="adj" fmla="val 40328"/>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5" name="图片 254"/>
          <p:cNvPicPr>
            <a:picLocks noChangeAspect="1"/>
          </p:cNvPicPr>
          <p:nvPr/>
        </p:nvPicPr>
        <p:blipFill rotWithShape="1">
          <a:blip r:embed="rId6"/>
          <a:srcRect t="55896"/>
          <a:stretch/>
        </p:blipFill>
        <p:spPr>
          <a:xfrm>
            <a:off x="4477074" y="2891096"/>
            <a:ext cx="5248727" cy="232220"/>
          </a:xfrm>
          <a:prstGeom prst="rect">
            <a:avLst/>
          </a:prstGeom>
        </p:spPr>
      </p:pic>
      <p:pic>
        <p:nvPicPr>
          <p:cNvPr id="256" name="图片 255"/>
          <p:cNvPicPr>
            <a:picLocks noChangeAspect="1"/>
          </p:cNvPicPr>
          <p:nvPr/>
        </p:nvPicPr>
        <p:blipFill rotWithShape="1">
          <a:blip r:embed="rId6"/>
          <a:srcRect t="55896"/>
          <a:stretch/>
        </p:blipFill>
        <p:spPr>
          <a:xfrm>
            <a:off x="4477074" y="3913446"/>
            <a:ext cx="5248727" cy="232220"/>
          </a:xfrm>
          <a:prstGeom prst="rect">
            <a:avLst/>
          </a:prstGeom>
        </p:spPr>
      </p:pic>
      <p:pic>
        <p:nvPicPr>
          <p:cNvPr id="257" name="图片 256"/>
          <p:cNvPicPr>
            <a:picLocks noChangeAspect="1"/>
          </p:cNvPicPr>
          <p:nvPr/>
        </p:nvPicPr>
        <p:blipFill rotWithShape="1">
          <a:blip r:embed="rId6"/>
          <a:srcRect t="55896"/>
          <a:stretch/>
        </p:blipFill>
        <p:spPr>
          <a:xfrm>
            <a:off x="4477074" y="4935796"/>
            <a:ext cx="5248727" cy="232220"/>
          </a:xfrm>
          <a:prstGeom prst="rect">
            <a:avLst/>
          </a:prstGeom>
        </p:spPr>
      </p:pic>
      <p:cxnSp>
        <p:nvCxnSpPr>
          <p:cNvPr id="258" name="直接连接符 257"/>
          <p:cNvCxnSpPr/>
          <p:nvPr/>
        </p:nvCxnSpPr>
        <p:spPr>
          <a:xfrm>
            <a:off x="4629474" y="1936635"/>
            <a:ext cx="0" cy="400136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9" name="椭圆 258"/>
          <p:cNvSpPr/>
          <p:nvPr/>
        </p:nvSpPr>
        <p:spPr>
          <a:xfrm>
            <a:off x="4897591" y="2196704"/>
            <a:ext cx="398843" cy="398843"/>
          </a:xfrm>
          <a:prstGeom prst="ellipse">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椭圆 259"/>
          <p:cNvSpPr/>
          <p:nvPr/>
        </p:nvSpPr>
        <p:spPr>
          <a:xfrm>
            <a:off x="4897591" y="3201261"/>
            <a:ext cx="398843" cy="398843"/>
          </a:xfrm>
          <a:prstGeom prst="ellipse">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椭圆 260"/>
          <p:cNvSpPr/>
          <p:nvPr/>
        </p:nvSpPr>
        <p:spPr>
          <a:xfrm>
            <a:off x="4897591" y="4217709"/>
            <a:ext cx="398843" cy="398843"/>
          </a:xfrm>
          <a:prstGeom prst="ellipse">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2" name="椭圆 261"/>
          <p:cNvSpPr/>
          <p:nvPr/>
        </p:nvSpPr>
        <p:spPr>
          <a:xfrm>
            <a:off x="4897591" y="5241727"/>
            <a:ext cx="398843" cy="398843"/>
          </a:xfrm>
          <a:prstGeom prst="ellipse">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3" name="Group 4"/>
          <p:cNvGrpSpPr>
            <a:grpSpLocks noChangeAspect="1"/>
          </p:cNvGrpSpPr>
          <p:nvPr/>
        </p:nvGrpSpPr>
        <p:grpSpPr bwMode="auto">
          <a:xfrm>
            <a:off x="4986838" y="2271678"/>
            <a:ext cx="214915" cy="251856"/>
            <a:chOff x="1776" y="1776"/>
            <a:chExt cx="64" cy="75"/>
          </a:xfrm>
          <a:solidFill>
            <a:schemeClr val="bg1"/>
          </a:solidFill>
          <a:effectLst/>
        </p:grpSpPr>
        <p:sp>
          <p:nvSpPr>
            <p:cNvPr id="264"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5"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7"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8" name="Group 18"/>
          <p:cNvGrpSpPr>
            <a:grpSpLocks noChangeAspect="1"/>
          </p:cNvGrpSpPr>
          <p:nvPr/>
        </p:nvGrpSpPr>
        <p:grpSpPr bwMode="auto">
          <a:xfrm>
            <a:off x="4985163" y="3287361"/>
            <a:ext cx="218265" cy="203383"/>
            <a:chOff x="3802" y="2858"/>
            <a:chExt cx="616" cy="574"/>
          </a:xfrm>
          <a:solidFill>
            <a:schemeClr val="bg1"/>
          </a:solidFill>
          <a:effectLst/>
        </p:grpSpPr>
        <p:sp>
          <p:nvSpPr>
            <p:cNvPr id="26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3"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4" name="Group 13"/>
          <p:cNvGrpSpPr>
            <a:grpSpLocks noChangeAspect="1"/>
          </p:cNvGrpSpPr>
          <p:nvPr/>
        </p:nvGrpSpPr>
        <p:grpSpPr bwMode="auto">
          <a:xfrm>
            <a:off x="4975168" y="4290444"/>
            <a:ext cx="238255" cy="241070"/>
            <a:chOff x="2426" y="2781"/>
            <a:chExt cx="593" cy="600"/>
          </a:xfrm>
          <a:solidFill>
            <a:schemeClr val="bg1"/>
          </a:solidFill>
          <a:effectLst/>
        </p:grpSpPr>
        <p:sp>
          <p:nvSpPr>
            <p:cNvPr id="27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7" name="Freeform 108"/>
          <p:cNvSpPr>
            <a:spLocks noEditPoints="1"/>
          </p:cNvSpPr>
          <p:nvPr/>
        </p:nvSpPr>
        <p:spPr bwMode="auto">
          <a:xfrm>
            <a:off x="4958010" y="5296132"/>
            <a:ext cx="272571" cy="273549"/>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8" name="组合 277"/>
          <p:cNvGrpSpPr/>
          <p:nvPr/>
        </p:nvGrpSpPr>
        <p:grpSpPr>
          <a:xfrm>
            <a:off x="5419135" y="2062615"/>
            <a:ext cx="3882711" cy="702502"/>
            <a:chOff x="5831393" y="1493091"/>
            <a:chExt cx="2128243" cy="702502"/>
          </a:xfrm>
        </p:grpSpPr>
        <p:sp>
          <p:nvSpPr>
            <p:cNvPr id="279" name="文本框 162"/>
            <p:cNvSpPr txBox="1"/>
            <p:nvPr/>
          </p:nvSpPr>
          <p:spPr>
            <a:xfrm>
              <a:off x="5833940" y="1493091"/>
              <a:ext cx="1780467" cy="369332"/>
            </a:xfrm>
            <a:prstGeom prst="rect">
              <a:avLst/>
            </a:prstGeom>
            <a:noFill/>
          </p:spPr>
          <p:txBody>
            <a:bodyPr wrap="square" rtlCol="0">
              <a:spAutoFit/>
            </a:bodyPr>
            <a:lstStyle/>
            <a:p>
              <a:r>
                <a:rPr lang="zh-CN" altLang="en-US" dirty="0" smtClean="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endPar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endParaRPr>
            </a:p>
          </p:txBody>
        </p:sp>
        <p:sp>
          <p:nvSpPr>
            <p:cNvPr id="280" name="文本框 163"/>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1" name="组合 280"/>
          <p:cNvGrpSpPr/>
          <p:nvPr/>
        </p:nvGrpSpPr>
        <p:grpSpPr>
          <a:xfrm>
            <a:off x="5419135" y="3043105"/>
            <a:ext cx="3882711" cy="702502"/>
            <a:chOff x="5831393" y="1493091"/>
            <a:chExt cx="2128243" cy="702502"/>
          </a:xfrm>
        </p:grpSpPr>
        <p:sp>
          <p:nvSpPr>
            <p:cNvPr id="282" name="文本框 165"/>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p>
          </p:txBody>
        </p:sp>
        <p:sp>
          <p:nvSpPr>
            <p:cNvPr id="283" name="文本框 166"/>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4" name="组合 283"/>
          <p:cNvGrpSpPr/>
          <p:nvPr/>
        </p:nvGrpSpPr>
        <p:grpSpPr>
          <a:xfrm>
            <a:off x="5419135" y="4082323"/>
            <a:ext cx="3882711" cy="702502"/>
            <a:chOff x="5831393" y="1493091"/>
            <a:chExt cx="2128243" cy="702502"/>
          </a:xfrm>
        </p:grpSpPr>
        <p:sp>
          <p:nvSpPr>
            <p:cNvPr id="285" name="文本框 168"/>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p>
          </p:txBody>
        </p:sp>
        <p:sp>
          <p:nvSpPr>
            <p:cNvPr id="286" name="文本框 169"/>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7" name="组合 286"/>
          <p:cNvGrpSpPr/>
          <p:nvPr/>
        </p:nvGrpSpPr>
        <p:grpSpPr>
          <a:xfrm>
            <a:off x="5419135" y="5089897"/>
            <a:ext cx="3882711" cy="702502"/>
            <a:chOff x="5831393" y="1493091"/>
            <a:chExt cx="2128243" cy="702502"/>
          </a:xfrm>
        </p:grpSpPr>
        <p:sp>
          <p:nvSpPr>
            <p:cNvPr id="288" name="文本框 171"/>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p>
          </p:txBody>
        </p:sp>
        <p:sp>
          <p:nvSpPr>
            <p:cNvPr id="289" name="文本框 172"/>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sp>
        <p:nvSpPr>
          <p:cNvPr id="290" name="文本框 342"/>
          <p:cNvSpPr txBox="1"/>
          <p:nvPr/>
        </p:nvSpPr>
        <p:spPr>
          <a:xfrm>
            <a:off x="2410162" y="5053158"/>
            <a:ext cx="2210960" cy="584775"/>
          </a:xfrm>
          <a:prstGeom prst="rect">
            <a:avLst/>
          </a:prstGeom>
          <a:noFill/>
        </p:spPr>
        <p:txBody>
          <a:bodyPr wrap="square" rtlCol="0">
            <a:spAutoFit/>
          </a:bodyPr>
          <a:lstStyle/>
          <a:p>
            <a:pPr algn="ctr"/>
            <a:r>
              <a:rPr lang="zh-CN" altLang="en-US" sz="3200" b="1" dirty="0" smtClean="0">
                <a:solidFill>
                  <a:srgbClr val="0099A9"/>
                </a:solidFill>
                <a:latin typeface="方正兰亭准黑_GBK" panose="02000000000000000000" pitchFamily="2" charset="-122"/>
                <a:ea typeface="方正兰亭准黑_GBK" panose="02000000000000000000" pitchFamily="2" charset="-122"/>
              </a:rPr>
              <a:t>实施二</a:t>
            </a:r>
            <a:endParaRPr lang="zh-CN" altLang="en-US" sz="3200" b="1" dirty="0">
              <a:solidFill>
                <a:srgbClr val="0099A9"/>
              </a:solidFill>
              <a:latin typeface="方正兰亭准黑_GBK" panose="02000000000000000000" pitchFamily="2" charset="-122"/>
              <a:ea typeface="方正兰亭准黑_GBK" panose="02000000000000000000" pitchFamily="2" charset="-122"/>
            </a:endParaRPr>
          </a:p>
        </p:txBody>
      </p:sp>
      <p:sp>
        <p:nvSpPr>
          <p:cNvPr id="291" name="Freeform 738"/>
          <p:cNvSpPr>
            <a:spLocks noEditPoints="1"/>
          </p:cNvSpPr>
          <p:nvPr/>
        </p:nvSpPr>
        <p:spPr bwMode="auto">
          <a:xfrm>
            <a:off x="3137331" y="2336786"/>
            <a:ext cx="156384" cy="224480"/>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92" name="组合 291"/>
          <p:cNvGrpSpPr/>
          <p:nvPr/>
        </p:nvGrpSpPr>
        <p:grpSpPr>
          <a:xfrm>
            <a:off x="3873858" y="2628886"/>
            <a:ext cx="200529" cy="159672"/>
            <a:chOff x="2339835" y="2821810"/>
            <a:chExt cx="382635" cy="304674"/>
          </a:xfrm>
        </p:grpSpPr>
        <p:sp>
          <p:nvSpPr>
            <p:cNvPr id="293" name="Freeform 739"/>
            <p:cNvSpPr>
              <a:spLocks noEditPoints="1"/>
            </p:cNvSpPr>
            <p:nvPr/>
          </p:nvSpPr>
          <p:spPr bwMode="auto">
            <a:xfrm>
              <a:off x="2395393" y="2829874"/>
              <a:ext cx="324388" cy="197142"/>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4" name="Freeform 740"/>
            <p:cNvSpPr>
              <a:spLocks noEditPoints="1"/>
            </p:cNvSpPr>
            <p:nvPr/>
          </p:nvSpPr>
          <p:spPr bwMode="auto">
            <a:xfrm>
              <a:off x="2339835" y="2821810"/>
              <a:ext cx="382635" cy="304674"/>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95" name="组合 294"/>
          <p:cNvGrpSpPr/>
          <p:nvPr/>
        </p:nvGrpSpPr>
        <p:grpSpPr>
          <a:xfrm>
            <a:off x="3242757" y="2549177"/>
            <a:ext cx="236690" cy="209921"/>
            <a:chOff x="795854" y="3209821"/>
            <a:chExt cx="451635" cy="400557"/>
          </a:xfrm>
        </p:grpSpPr>
        <p:sp>
          <p:nvSpPr>
            <p:cNvPr id="296" name="Freeform 741"/>
            <p:cNvSpPr>
              <a:spLocks noEditPoints="1"/>
            </p:cNvSpPr>
            <p:nvPr/>
          </p:nvSpPr>
          <p:spPr bwMode="auto">
            <a:xfrm>
              <a:off x="848724" y="3338860"/>
              <a:ext cx="167571" cy="167571"/>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7" name="Freeform 742"/>
            <p:cNvSpPr>
              <a:spLocks noEditPoints="1"/>
            </p:cNvSpPr>
            <p:nvPr/>
          </p:nvSpPr>
          <p:spPr bwMode="auto">
            <a:xfrm>
              <a:off x="795854" y="3290471"/>
              <a:ext cx="269726" cy="290337"/>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8" name="Freeform 743"/>
            <p:cNvSpPr>
              <a:spLocks noEditPoints="1"/>
            </p:cNvSpPr>
            <p:nvPr/>
          </p:nvSpPr>
          <p:spPr bwMode="auto">
            <a:xfrm>
              <a:off x="1086191" y="3245665"/>
              <a:ext cx="125454" cy="125454"/>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9" name="Freeform 744"/>
            <p:cNvSpPr>
              <a:spLocks noEditPoints="1"/>
            </p:cNvSpPr>
            <p:nvPr/>
          </p:nvSpPr>
          <p:spPr bwMode="auto">
            <a:xfrm>
              <a:off x="1045866" y="3209821"/>
              <a:ext cx="201623" cy="214168"/>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0" name="Freeform 745"/>
            <p:cNvSpPr>
              <a:spLocks noEditPoints="1"/>
            </p:cNvSpPr>
            <p:nvPr/>
          </p:nvSpPr>
          <p:spPr bwMode="auto">
            <a:xfrm>
              <a:off x="1086191" y="3459834"/>
              <a:ext cx="103948" cy="105740"/>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1" name="Freeform 746"/>
            <p:cNvSpPr>
              <a:spLocks noEditPoints="1"/>
            </p:cNvSpPr>
            <p:nvPr/>
          </p:nvSpPr>
          <p:spPr bwMode="auto">
            <a:xfrm>
              <a:off x="1050347" y="3430262"/>
              <a:ext cx="169363" cy="180116"/>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02" name="组合 301"/>
          <p:cNvGrpSpPr/>
          <p:nvPr/>
        </p:nvGrpSpPr>
        <p:grpSpPr>
          <a:xfrm>
            <a:off x="4154643" y="2824057"/>
            <a:ext cx="174699" cy="169064"/>
            <a:chOff x="2597015" y="4907933"/>
            <a:chExt cx="333349" cy="322596"/>
          </a:xfrm>
        </p:grpSpPr>
        <p:sp>
          <p:nvSpPr>
            <p:cNvPr id="303" name="Freeform 747"/>
            <p:cNvSpPr>
              <a:spLocks noEditPoints="1"/>
            </p:cNvSpPr>
            <p:nvPr/>
          </p:nvSpPr>
          <p:spPr bwMode="auto">
            <a:xfrm>
              <a:off x="2631067" y="4941985"/>
              <a:ext cx="265246" cy="254493"/>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4" name="Freeform 748"/>
            <p:cNvSpPr>
              <a:spLocks noEditPoints="1"/>
            </p:cNvSpPr>
            <p:nvPr/>
          </p:nvSpPr>
          <p:spPr bwMode="auto">
            <a:xfrm>
              <a:off x="2597015" y="4907933"/>
              <a:ext cx="333349" cy="322596"/>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5" name="Freeform 749"/>
            <p:cNvSpPr>
              <a:spLocks/>
            </p:cNvSpPr>
            <p:nvPr/>
          </p:nvSpPr>
          <p:spPr bwMode="auto">
            <a:xfrm>
              <a:off x="2752041" y="4963492"/>
              <a:ext cx="14338" cy="27779"/>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6" name="Freeform 750"/>
            <p:cNvSpPr>
              <a:spLocks/>
            </p:cNvSpPr>
            <p:nvPr/>
          </p:nvSpPr>
          <p:spPr bwMode="auto">
            <a:xfrm>
              <a:off x="2752041" y="5141816"/>
              <a:ext cx="14338" cy="35844"/>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7" name="Freeform 751"/>
            <p:cNvSpPr>
              <a:spLocks/>
            </p:cNvSpPr>
            <p:nvPr/>
          </p:nvSpPr>
          <p:spPr bwMode="auto">
            <a:xfrm>
              <a:off x="2651677" y="5062959"/>
              <a:ext cx="38532" cy="15234"/>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8" name="Freeform 752"/>
            <p:cNvSpPr>
              <a:spLocks/>
            </p:cNvSpPr>
            <p:nvPr/>
          </p:nvSpPr>
          <p:spPr bwMode="auto">
            <a:xfrm>
              <a:off x="2830001" y="5062959"/>
              <a:ext cx="36740" cy="15234"/>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9" name="Freeform 753"/>
            <p:cNvSpPr>
              <a:spLocks/>
            </p:cNvSpPr>
            <p:nvPr/>
          </p:nvSpPr>
          <p:spPr bwMode="auto">
            <a:xfrm>
              <a:off x="2668703" y="5112244"/>
              <a:ext cx="19714" cy="17026"/>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0" name="Freeform 754"/>
            <p:cNvSpPr>
              <a:spLocks/>
            </p:cNvSpPr>
            <p:nvPr/>
          </p:nvSpPr>
          <p:spPr bwMode="auto">
            <a:xfrm>
              <a:off x="2709028" y="5143608"/>
              <a:ext cx="15234" cy="17026"/>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1" name="Freeform 755"/>
            <p:cNvSpPr>
              <a:spLocks/>
            </p:cNvSpPr>
            <p:nvPr/>
          </p:nvSpPr>
          <p:spPr bwMode="auto">
            <a:xfrm>
              <a:off x="2798638" y="5146296"/>
              <a:ext cx="17026" cy="12545"/>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2" name="Freeform 756"/>
            <p:cNvSpPr>
              <a:spLocks/>
            </p:cNvSpPr>
            <p:nvPr/>
          </p:nvSpPr>
          <p:spPr bwMode="auto">
            <a:xfrm>
              <a:off x="2834482" y="5112244"/>
              <a:ext cx="18818" cy="12545"/>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3" name="Freeform 757"/>
            <p:cNvSpPr>
              <a:spLocks/>
            </p:cNvSpPr>
            <p:nvPr/>
          </p:nvSpPr>
          <p:spPr bwMode="auto">
            <a:xfrm>
              <a:off x="2662431" y="5019050"/>
              <a:ext cx="23299" cy="14338"/>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4" name="Freeform 758"/>
            <p:cNvSpPr>
              <a:spLocks/>
            </p:cNvSpPr>
            <p:nvPr/>
          </p:nvSpPr>
          <p:spPr bwMode="auto">
            <a:xfrm>
              <a:off x="2798638" y="4971557"/>
              <a:ext cx="17026" cy="19714"/>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5" name="Freeform 759"/>
            <p:cNvSpPr>
              <a:spLocks/>
            </p:cNvSpPr>
            <p:nvPr/>
          </p:nvSpPr>
          <p:spPr bwMode="auto">
            <a:xfrm>
              <a:off x="2834482" y="4999336"/>
              <a:ext cx="17026" cy="17026"/>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6" name="Freeform 760"/>
            <p:cNvSpPr>
              <a:spLocks noEditPoints="1"/>
            </p:cNvSpPr>
            <p:nvPr/>
          </p:nvSpPr>
          <p:spPr bwMode="auto">
            <a:xfrm>
              <a:off x="2699171" y="4986790"/>
              <a:ext cx="141584" cy="103948"/>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17" name="Freeform 761"/>
          <p:cNvSpPr>
            <a:spLocks noEditPoints="1"/>
          </p:cNvSpPr>
          <p:nvPr/>
        </p:nvSpPr>
        <p:spPr bwMode="auto">
          <a:xfrm>
            <a:off x="3594994" y="2698568"/>
            <a:ext cx="206634" cy="211331"/>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18" name="组合 317"/>
          <p:cNvGrpSpPr/>
          <p:nvPr/>
        </p:nvGrpSpPr>
        <p:grpSpPr>
          <a:xfrm>
            <a:off x="4090889" y="2735768"/>
            <a:ext cx="119753" cy="129616"/>
            <a:chOff x="2342523" y="3214302"/>
            <a:chExt cx="228505" cy="247324"/>
          </a:xfrm>
        </p:grpSpPr>
        <p:sp>
          <p:nvSpPr>
            <p:cNvPr id="319" name="Freeform 762"/>
            <p:cNvSpPr>
              <a:spLocks noEditPoints="1"/>
            </p:cNvSpPr>
            <p:nvPr/>
          </p:nvSpPr>
          <p:spPr bwMode="auto">
            <a:xfrm>
              <a:off x="2367614" y="3239393"/>
              <a:ext cx="44805" cy="57350"/>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0" name="Freeform 763"/>
            <p:cNvSpPr>
              <a:spLocks noEditPoints="1"/>
            </p:cNvSpPr>
            <p:nvPr/>
          </p:nvSpPr>
          <p:spPr bwMode="auto">
            <a:xfrm>
              <a:off x="2342523" y="3214302"/>
              <a:ext cx="93194" cy="127246"/>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1" name="Freeform 764"/>
            <p:cNvSpPr>
              <a:spLocks noEditPoints="1"/>
            </p:cNvSpPr>
            <p:nvPr/>
          </p:nvSpPr>
          <p:spPr bwMode="auto">
            <a:xfrm>
              <a:off x="2505613" y="3362159"/>
              <a:ext cx="42117" cy="57350"/>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2" name="Freeform 765"/>
            <p:cNvSpPr>
              <a:spLocks noEditPoints="1"/>
            </p:cNvSpPr>
            <p:nvPr/>
          </p:nvSpPr>
          <p:spPr bwMode="auto">
            <a:xfrm>
              <a:off x="2480522" y="3337068"/>
              <a:ext cx="90506" cy="124558"/>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3" name="Freeform 766"/>
            <p:cNvSpPr>
              <a:spLocks noEditPoints="1"/>
            </p:cNvSpPr>
            <p:nvPr/>
          </p:nvSpPr>
          <p:spPr bwMode="auto">
            <a:xfrm>
              <a:off x="2376575" y="3214302"/>
              <a:ext cx="158610" cy="247324"/>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24" name="Freeform 767"/>
          <p:cNvSpPr>
            <a:spLocks noEditPoints="1"/>
          </p:cNvSpPr>
          <p:nvPr/>
        </p:nvSpPr>
        <p:spPr bwMode="auto">
          <a:xfrm>
            <a:off x="3863857" y="3527790"/>
            <a:ext cx="159202" cy="206634"/>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768"/>
          <p:cNvSpPr>
            <a:spLocks noEditPoints="1"/>
          </p:cNvSpPr>
          <p:nvPr/>
        </p:nvSpPr>
        <p:spPr bwMode="auto">
          <a:xfrm>
            <a:off x="2998948" y="3288764"/>
            <a:ext cx="157793" cy="153097"/>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26" name="组合 325"/>
          <p:cNvGrpSpPr/>
          <p:nvPr/>
        </p:nvGrpSpPr>
        <p:grpSpPr>
          <a:xfrm>
            <a:off x="3864270" y="3097109"/>
            <a:ext cx="152627" cy="203816"/>
            <a:chOff x="1924044" y="2721446"/>
            <a:chExt cx="291233" cy="388908"/>
          </a:xfrm>
        </p:grpSpPr>
        <p:sp>
          <p:nvSpPr>
            <p:cNvPr id="327" name="Freeform 769"/>
            <p:cNvSpPr>
              <a:spLocks noEditPoints="1"/>
            </p:cNvSpPr>
            <p:nvPr/>
          </p:nvSpPr>
          <p:spPr bwMode="auto">
            <a:xfrm>
              <a:off x="1924044" y="2721446"/>
              <a:ext cx="291233" cy="388908"/>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8" name="Freeform 770"/>
            <p:cNvSpPr>
              <a:spLocks noEditPoints="1"/>
            </p:cNvSpPr>
            <p:nvPr/>
          </p:nvSpPr>
          <p:spPr bwMode="auto">
            <a:xfrm>
              <a:off x="2010966" y="2897978"/>
              <a:ext cx="112909" cy="169363"/>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9" name="Freeform 771"/>
            <p:cNvSpPr>
              <a:spLocks noEditPoints="1"/>
            </p:cNvSpPr>
            <p:nvPr/>
          </p:nvSpPr>
          <p:spPr bwMode="auto">
            <a:xfrm>
              <a:off x="2035161" y="2932030"/>
              <a:ext cx="25091" cy="4211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0" name="Freeform 772"/>
            <p:cNvSpPr>
              <a:spLocks noEditPoints="1"/>
            </p:cNvSpPr>
            <p:nvPr/>
          </p:nvSpPr>
          <p:spPr bwMode="auto">
            <a:xfrm>
              <a:off x="2071005" y="2991173"/>
              <a:ext cx="29571" cy="46597"/>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31" name="组合 330"/>
          <p:cNvGrpSpPr/>
          <p:nvPr/>
        </p:nvGrpSpPr>
        <p:grpSpPr>
          <a:xfrm>
            <a:off x="3196144" y="2802455"/>
            <a:ext cx="103317" cy="158732"/>
            <a:chOff x="825425" y="4488558"/>
            <a:chExt cx="197142" cy="302882"/>
          </a:xfrm>
        </p:grpSpPr>
        <p:sp>
          <p:nvSpPr>
            <p:cNvPr id="332" name="Freeform 783"/>
            <p:cNvSpPr>
              <a:spLocks noEditPoints="1"/>
            </p:cNvSpPr>
            <p:nvPr/>
          </p:nvSpPr>
          <p:spPr bwMode="auto">
            <a:xfrm>
              <a:off x="848724" y="4499311"/>
              <a:ext cx="153233" cy="60935"/>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3" name="Freeform 784"/>
            <p:cNvSpPr>
              <a:spLocks noEditPoints="1"/>
            </p:cNvSpPr>
            <p:nvPr/>
          </p:nvSpPr>
          <p:spPr bwMode="auto">
            <a:xfrm>
              <a:off x="825425" y="4488558"/>
              <a:ext cx="197142" cy="114701"/>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4" name="Freeform 785"/>
            <p:cNvSpPr>
              <a:spLocks noEditPoints="1"/>
            </p:cNvSpPr>
            <p:nvPr/>
          </p:nvSpPr>
          <p:spPr bwMode="auto">
            <a:xfrm>
              <a:off x="825425" y="4573688"/>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786"/>
            <p:cNvSpPr>
              <a:spLocks noEditPoints="1"/>
            </p:cNvSpPr>
            <p:nvPr/>
          </p:nvSpPr>
          <p:spPr bwMode="auto">
            <a:xfrm>
              <a:off x="825425" y="4620285"/>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787"/>
            <p:cNvSpPr>
              <a:spLocks noEditPoints="1"/>
            </p:cNvSpPr>
            <p:nvPr/>
          </p:nvSpPr>
          <p:spPr bwMode="auto">
            <a:xfrm>
              <a:off x="825425" y="4666882"/>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788"/>
            <p:cNvSpPr>
              <a:spLocks noEditPoints="1"/>
            </p:cNvSpPr>
            <p:nvPr/>
          </p:nvSpPr>
          <p:spPr bwMode="auto">
            <a:xfrm>
              <a:off x="825425" y="4713479"/>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38" name="Freeform 789"/>
          <p:cNvSpPr>
            <a:spLocks noEditPoints="1"/>
          </p:cNvSpPr>
          <p:nvPr/>
        </p:nvSpPr>
        <p:spPr bwMode="auto">
          <a:xfrm>
            <a:off x="3025935" y="2955018"/>
            <a:ext cx="121162" cy="104726"/>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790"/>
          <p:cNvSpPr>
            <a:spLocks noEditPoints="1"/>
          </p:cNvSpPr>
          <p:nvPr/>
        </p:nvSpPr>
        <p:spPr bwMode="auto">
          <a:xfrm>
            <a:off x="4046937" y="3024077"/>
            <a:ext cx="123510" cy="10566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40" name="组合 339"/>
          <p:cNvGrpSpPr/>
          <p:nvPr/>
        </p:nvGrpSpPr>
        <p:grpSpPr>
          <a:xfrm>
            <a:off x="2846838" y="3290310"/>
            <a:ext cx="170003" cy="161550"/>
            <a:chOff x="1224190" y="5289672"/>
            <a:chExt cx="324388" cy="308259"/>
          </a:xfrm>
        </p:grpSpPr>
        <p:sp>
          <p:nvSpPr>
            <p:cNvPr id="341" name="Freeform 791"/>
            <p:cNvSpPr>
              <a:spLocks noEditPoints="1"/>
            </p:cNvSpPr>
            <p:nvPr/>
          </p:nvSpPr>
          <p:spPr bwMode="auto">
            <a:xfrm>
              <a:off x="1224190" y="5289672"/>
              <a:ext cx="324388" cy="308259"/>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2" name="Freeform 792"/>
            <p:cNvSpPr>
              <a:spLocks/>
            </p:cNvSpPr>
            <p:nvPr/>
          </p:nvSpPr>
          <p:spPr bwMode="auto">
            <a:xfrm>
              <a:off x="1493916" y="53434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793"/>
            <p:cNvSpPr>
              <a:spLocks/>
            </p:cNvSpPr>
            <p:nvPr/>
          </p:nvSpPr>
          <p:spPr bwMode="auto">
            <a:xfrm>
              <a:off x="1493916" y="534343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4" name="Rectangle 794"/>
            <p:cNvSpPr>
              <a:spLocks noChangeArrowheads="1"/>
            </p:cNvSpPr>
            <p:nvPr/>
          </p:nvSpPr>
          <p:spPr bwMode="auto">
            <a:xfrm>
              <a:off x="1491228" y="5373010"/>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5" name="Rectangle 795"/>
            <p:cNvSpPr>
              <a:spLocks noChangeArrowheads="1"/>
            </p:cNvSpPr>
            <p:nvPr/>
          </p:nvSpPr>
          <p:spPr bwMode="auto">
            <a:xfrm>
              <a:off x="1491228" y="5373010"/>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6" name="Rectangle 796"/>
            <p:cNvSpPr>
              <a:spLocks noChangeArrowheads="1"/>
            </p:cNvSpPr>
            <p:nvPr/>
          </p:nvSpPr>
          <p:spPr bwMode="auto">
            <a:xfrm>
              <a:off x="1491228" y="5373010"/>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7" name="Freeform 797"/>
            <p:cNvSpPr>
              <a:spLocks/>
            </p:cNvSpPr>
            <p:nvPr/>
          </p:nvSpPr>
          <p:spPr bwMode="auto">
            <a:xfrm>
              <a:off x="1491228" y="53730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798"/>
            <p:cNvSpPr>
              <a:spLocks/>
            </p:cNvSpPr>
            <p:nvPr/>
          </p:nvSpPr>
          <p:spPr bwMode="auto">
            <a:xfrm>
              <a:off x="1410579" y="5390036"/>
              <a:ext cx="32260" cy="4032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9" name="Freeform 799"/>
            <p:cNvSpPr>
              <a:spLocks/>
            </p:cNvSpPr>
            <p:nvPr/>
          </p:nvSpPr>
          <p:spPr bwMode="auto">
            <a:xfrm>
              <a:off x="1408787" y="5480542"/>
              <a:ext cx="27779" cy="34052"/>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0" name="Freeform 800"/>
            <p:cNvSpPr>
              <a:spLocks/>
            </p:cNvSpPr>
            <p:nvPr/>
          </p:nvSpPr>
          <p:spPr bwMode="auto">
            <a:xfrm>
              <a:off x="1406994" y="5508321"/>
              <a:ext cx="29571" cy="35844"/>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51" name="组合 350"/>
          <p:cNvGrpSpPr/>
          <p:nvPr/>
        </p:nvGrpSpPr>
        <p:grpSpPr>
          <a:xfrm>
            <a:off x="2724787" y="3490744"/>
            <a:ext cx="183622" cy="162959"/>
            <a:chOff x="848724" y="5337166"/>
            <a:chExt cx="350375" cy="310947"/>
          </a:xfrm>
        </p:grpSpPr>
        <p:sp>
          <p:nvSpPr>
            <p:cNvPr id="352" name="Freeform 801"/>
            <p:cNvSpPr>
              <a:spLocks/>
            </p:cNvSpPr>
            <p:nvPr/>
          </p:nvSpPr>
          <p:spPr bwMode="auto">
            <a:xfrm>
              <a:off x="848724" y="5370322"/>
              <a:ext cx="350375" cy="277791"/>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3" name="Freeform 802"/>
            <p:cNvSpPr>
              <a:spLocks noEditPoints="1"/>
            </p:cNvSpPr>
            <p:nvPr/>
          </p:nvSpPr>
          <p:spPr bwMode="auto">
            <a:xfrm>
              <a:off x="975970" y="5393620"/>
              <a:ext cx="66311" cy="201623"/>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4" name="Freeform 803"/>
            <p:cNvSpPr>
              <a:spLocks noEditPoints="1"/>
            </p:cNvSpPr>
            <p:nvPr/>
          </p:nvSpPr>
          <p:spPr bwMode="auto">
            <a:xfrm>
              <a:off x="1048554" y="5337166"/>
              <a:ext cx="65415" cy="258077"/>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804"/>
            <p:cNvSpPr>
              <a:spLocks noEditPoints="1"/>
            </p:cNvSpPr>
            <p:nvPr/>
          </p:nvSpPr>
          <p:spPr bwMode="auto">
            <a:xfrm>
              <a:off x="906074" y="5450971"/>
              <a:ext cx="65415" cy="144272"/>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6" name="Freeform 805"/>
            <p:cNvSpPr>
              <a:spLocks noEditPoints="1"/>
            </p:cNvSpPr>
            <p:nvPr/>
          </p:nvSpPr>
          <p:spPr bwMode="auto">
            <a:xfrm>
              <a:off x="1122035" y="5427672"/>
              <a:ext cx="66311" cy="167571"/>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57" name="组合 356"/>
          <p:cNvGrpSpPr/>
          <p:nvPr/>
        </p:nvGrpSpPr>
        <p:grpSpPr>
          <a:xfrm>
            <a:off x="4229711" y="3235385"/>
            <a:ext cx="239038" cy="253127"/>
            <a:chOff x="2620314" y="3070030"/>
            <a:chExt cx="456115" cy="482999"/>
          </a:xfrm>
        </p:grpSpPr>
        <p:sp>
          <p:nvSpPr>
            <p:cNvPr id="358" name="Freeform 806"/>
            <p:cNvSpPr>
              <a:spLocks noEditPoints="1"/>
            </p:cNvSpPr>
            <p:nvPr/>
          </p:nvSpPr>
          <p:spPr bwMode="auto">
            <a:xfrm>
              <a:off x="2620314" y="3070030"/>
              <a:ext cx="456115" cy="48299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9" name="Freeform 807"/>
            <p:cNvSpPr>
              <a:spLocks/>
            </p:cNvSpPr>
            <p:nvPr/>
          </p:nvSpPr>
          <p:spPr bwMode="auto">
            <a:xfrm>
              <a:off x="2713508" y="3156951"/>
              <a:ext cx="153233" cy="107532"/>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0" name="Freeform 808"/>
            <p:cNvSpPr>
              <a:spLocks/>
            </p:cNvSpPr>
            <p:nvPr/>
          </p:nvSpPr>
          <p:spPr bwMode="auto">
            <a:xfrm>
              <a:off x="2741287" y="3197276"/>
              <a:ext cx="139792" cy="96779"/>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1" name="Freeform 809"/>
            <p:cNvSpPr>
              <a:spLocks/>
            </p:cNvSpPr>
            <p:nvPr/>
          </p:nvSpPr>
          <p:spPr bwMode="auto">
            <a:xfrm>
              <a:off x="2764586" y="3217886"/>
              <a:ext cx="144272" cy="112909"/>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Freeform 810"/>
            <p:cNvSpPr>
              <a:spLocks/>
            </p:cNvSpPr>
            <p:nvPr/>
          </p:nvSpPr>
          <p:spPr bwMode="auto">
            <a:xfrm>
              <a:off x="2795949" y="3256419"/>
              <a:ext cx="137999" cy="114701"/>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3" name="Freeform 811"/>
            <p:cNvSpPr>
              <a:spLocks/>
            </p:cNvSpPr>
            <p:nvPr/>
          </p:nvSpPr>
          <p:spPr bwMode="auto">
            <a:xfrm>
              <a:off x="2819248" y="3287782"/>
              <a:ext cx="142480" cy="117389"/>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4" name="Freeform 812"/>
            <p:cNvSpPr>
              <a:spLocks/>
            </p:cNvSpPr>
            <p:nvPr/>
          </p:nvSpPr>
          <p:spPr bwMode="auto">
            <a:xfrm>
              <a:off x="2843443" y="3321834"/>
              <a:ext cx="141584" cy="110220"/>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65" name="组合 364"/>
          <p:cNvGrpSpPr/>
          <p:nvPr/>
        </p:nvGrpSpPr>
        <p:grpSpPr>
          <a:xfrm>
            <a:off x="3688076" y="3771779"/>
            <a:ext cx="88759" cy="87820"/>
            <a:chOff x="846932" y="3642638"/>
            <a:chExt cx="169363" cy="167571"/>
          </a:xfrm>
        </p:grpSpPr>
        <p:sp>
          <p:nvSpPr>
            <p:cNvPr id="366" name="Freeform 813"/>
            <p:cNvSpPr>
              <a:spLocks noEditPoints="1"/>
            </p:cNvSpPr>
            <p:nvPr/>
          </p:nvSpPr>
          <p:spPr bwMode="auto">
            <a:xfrm>
              <a:off x="846932" y="3642638"/>
              <a:ext cx="169363" cy="167571"/>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7" name="Freeform 814"/>
            <p:cNvSpPr>
              <a:spLocks/>
            </p:cNvSpPr>
            <p:nvPr/>
          </p:nvSpPr>
          <p:spPr bwMode="auto">
            <a:xfrm>
              <a:off x="899802" y="3712534"/>
              <a:ext cx="82441" cy="14338"/>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8" name="Freeform 815"/>
            <p:cNvSpPr>
              <a:spLocks/>
            </p:cNvSpPr>
            <p:nvPr/>
          </p:nvSpPr>
          <p:spPr bwMode="auto">
            <a:xfrm>
              <a:off x="890841" y="3735833"/>
              <a:ext cx="83337" cy="17026"/>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9" name="Freeform 816"/>
            <p:cNvSpPr>
              <a:spLocks/>
            </p:cNvSpPr>
            <p:nvPr/>
          </p:nvSpPr>
          <p:spPr bwMode="auto">
            <a:xfrm>
              <a:off x="889049" y="3756443"/>
              <a:ext cx="29571" cy="13442"/>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70" name="组合 369"/>
          <p:cNvGrpSpPr/>
          <p:nvPr/>
        </p:nvGrpSpPr>
        <p:grpSpPr>
          <a:xfrm>
            <a:off x="3843479" y="2922814"/>
            <a:ext cx="150279" cy="142296"/>
            <a:chOff x="2448263" y="5239491"/>
            <a:chExt cx="286752" cy="271519"/>
          </a:xfrm>
        </p:grpSpPr>
        <p:sp>
          <p:nvSpPr>
            <p:cNvPr id="371" name="Freeform 821"/>
            <p:cNvSpPr>
              <a:spLocks/>
            </p:cNvSpPr>
            <p:nvPr/>
          </p:nvSpPr>
          <p:spPr bwMode="auto">
            <a:xfrm>
              <a:off x="2522639" y="5334478"/>
              <a:ext cx="122766" cy="29571"/>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2" name="Freeform 822"/>
            <p:cNvSpPr>
              <a:spLocks/>
            </p:cNvSpPr>
            <p:nvPr/>
          </p:nvSpPr>
          <p:spPr bwMode="auto">
            <a:xfrm>
              <a:off x="2518158" y="5357776"/>
              <a:ext cx="110220" cy="35844"/>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3" name="Freeform 823"/>
            <p:cNvSpPr>
              <a:spLocks/>
            </p:cNvSpPr>
            <p:nvPr/>
          </p:nvSpPr>
          <p:spPr bwMode="auto">
            <a:xfrm>
              <a:off x="2507405" y="5379283"/>
              <a:ext cx="32260" cy="17026"/>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4" name="Freeform 824"/>
            <p:cNvSpPr>
              <a:spLocks noEditPoints="1"/>
            </p:cNvSpPr>
            <p:nvPr/>
          </p:nvSpPr>
          <p:spPr bwMode="auto">
            <a:xfrm>
              <a:off x="2448263" y="5239491"/>
              <a:ext cx="286752" cy="271519"/>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75" name="组合 374"/>
          <p:cNvGrpSpPr/>
          <p:nvPr/>
        </p:nvGrpSpPr>
        <p:grpSpPr>
          <a:xfrm>
            <a:off x="2744205" y="2897513"/>
            <a:ext cx="191606" cy="177048"/>
            <a:chOff x="1058411" y="4657921"/>
            <a:chExt cx="365609" cy="337830"/>
          </a:xfrm>
        </p:grpSpPr>
        <p:sp>
          <p:nvSpPr>
            <p:cNvPr id="376" name="Freeform 825"/>
            <p:cNvSpPr>
              <a:spLocks noEditPoints="1"/>
            </p:cNvSpPr>
            <p:nvPr/>
          </p:nvSpPr>
          <p:spPr bwMode="auto">
            <a:xfrm>
              <a:off x="1058411" y="4657921"/>
              <a:ext cx="365609" cy="337830"/>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7" name="Freeform 826"/>
            <p:cNvSpPr>
              <a:spLocks noEditPoints="1"/>
            </p:cNvSpPr>
            <p:nvPr/>
          </p:nvSpPr>
          <p:spPr bwMode="auto">
            <a:xfrm>
              <a:off x="1317384" y="4918687"/>
              <a:ext cx="46597" cy="57350"/>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8" name="Freeform 827"/>
            <p:cNvSpPr>
              <a:spLocks noEditPoints="1"/>
            </p:cNvSpPr>
            <p:nvPr/>
          </p:nvSpPr>
          <p:spPr bwMode="auto">
            <a:xfrm>
              <a:off x="1079918" y="4730505"/>
              <a:ext cx="51078" cy="67208"/>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9" name="Freeform 828"/>
            <p:cNvSpPr>
              <a:spLocks noEditPoints="1"/>
            </p:cNvSpPr>
            <p:nvPr/>
          </p:nvSpPr>
          <p:spPr bwMode="auto">
            <a:xfrm>
              <a:off x="1137268" y="4772622"/>
              <a:ext cx="46597" cy="65415"/>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0" name="Rectangle 829"/>
            <p:cNvSpPr>
              <a:spLocks noChangeArrowheads="1"/>
            </p:cNvSpPr>
            <p:nvPr/>
          </p:nvSpPr>
          <p:spPr bwMode="auto">
            <a:xfrm>
              <a:off x="1160567" y="4789648"/>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1" name="Rectangle 830"/>
            <p:cNvSpPr>
              <a:spLocks noChangeArrowheads="1"/>
            </p:cNvSpPr>
            <p:nvPr/>
          </p:nvSpPr>
          <p:spPr bwMode="auto">
            <a:xfrm>
              <a:off x="1160567" y="4789648"/>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2" name="Freeform 831"/>
            <p:cNvSpPr>
              <a:spLocks noEditPoints="1"/>
            </p:cNvSpPr>
            <p:nvPr/>
          </p:nvSpPr>
          <p:spPr bwMode="auto">
            <a:xfrm>
              <a:off x="1196411" y="4819219"/>
              <a:ext cx="49286" cy="68104"/>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3" name="Freeform 832"/>
            <p:cNvSpPr>
              <a:spLocks noEditPoints="1"/>
            </p:cNvSpPr>
            <p:nvPr/>
          </p:nvSpPr>
          <p:spPr bwMode="auto">
            <a:xfrm>
              <a:off x="1264514" y="4882843"/>
              <a:ext cx="21506" cy="23299"/>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4" name="Freeform 833"/>
            <p:cNvSpPr>
              <a:spLocks noEditPoints="1"/>
            </p:cNvSpPr>
            <p:nvPr/>
          </p:nvSpPr>
          <p:spPr bwMode="auto">
            <a:xfrm>
              <a:off x="1251969" y="4868505"/>
              <a:ext cx="54662" cy="67208"/>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85" name="组合 384"/>
          <p:cNvGrpSpPr/>
          <p:nvPr/>
        </p:nvGrpSpPr>
        <p:grpSpPr>
          <a:xfrm>
            <a:off x="2815842" y="2717262"/>
            <a:ext cx="291167" cy="162490"/>
            <a:chOff x="254610" y="4524402"/>
            <a:chExt cx="555582" cy="310051"/>
          </a:xfrm>
        </p:grpSpPr>
        <p:sp>
          <p:nvSpPr>
            <p:cNvPr id="386" name="Rectangle 834"/>
            <p:cNvSpPr>
              <a:spLocks noChangeArrowheads="1"/>
            </p:cNvSpPr>
            <p:nvPr/>
          </p:nvSpPr>
          <p:spPr bwMode="auto">
            <a:xfrm>
              <a:off x="384544" y="4581752"/>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7" name="Freeform 835"/>
            <p:cNvSpPr>
              <a:spLocks/>
            </p:cNvSpPr>
            <p:nvPr/>
          </p:nvSpPr>
          <p:spPr bwMode="auto">
            <a:xfrm>
              <a:off x="384544" y="458175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8" name="Rectangle 836"/>
            <p:cNvSpPr>
              <a:spLocks noChangeArrowheads="1"/>
            </p:cNvSpPr>
            <p:nvPr/>
          </p:nvSpPr>
          <p:spPr bwMode="auto">
            <a:xfrm>
              <a:off x="420388" y="4713479"/>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9" name="Rectangle 837"/>
            <p:cNvSpPr>
              <a:spLocks noChangeArrowheads="1"/>
            </p:cNvSpPr>
            <p:nvPr/>
          </p:nvSpPr>
          <p:spPr bwMode="auto">
            <a:xfrm>
              <a:off x="420388" y="4713479"/>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0" name="Freeform 838"/>
            <p:cNvSpPr>
              <a:spLocks noEditPoints="1"/>
            </p:cNvSpPr>
            <p:nvPr/>
          </p:nvSpPr>
          <p:spPr bwMode="auto">
            <a:xfrm>
              <a:off x="254610" y="4524402"/>
              <a:ext cx="555582" cy="310051"/>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1" name="Rectangle 839"/>
            <p:cNvSpPr>
              <a:spLocks noChangeArrowheads="1"/>
            </p:cNvSpPr>
            <p:nvPr/>
          </p:nvSpPr>
          <p:spPr bwMode="auto">
            <a:xfrm>
              <a:off x="488492" y="4736778"/>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2" name="Rectangle 840"/>
            <p:cNvSpPr>
              <a:spLocks noChangeArrowheads="1"/>
            </p:cNvSpPr>
            <p:nvPr/>
          </p:nvSpPr>
          <p:spPr bwMode="auto">
            <a:xfrm>
              <a:off x="488492" y="4736778"/>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3" name="Freeform 841"/>
            <p:cNvSpPr>
              <a:spLocks/>
            </p:cNvSpPr>
            <p:nvPr/>
          </p:nvSpPr>
          <p:spPr bwMode="auto">
            <a:xfrm>
              <a:off x="656063" y="455218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4" name="Freeform 842"/>
            <p:cNvSpPr>
              <a:spLocks/>
            </p:cNvSpPr>
            <p:nvPr/>
          </p:nvSpPr>
          <p:spPr bwMode="auto">
            <a:xfrm>
              <a:off x="656063" y="455218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95" name="组合 394"/>
          <p:cNvGrpSpPr/>
          <p:nvPr/>
        </p:nvGrpSpPr>
        <p:grpSpPr>
          <a:xfrm>
            <a:off x="2591717" y="3179763"/>
            <a:ext cx="271441" cy="231054"/>
            <a:chOff x="513583" y="4823700"/>
            <a:chExt cx="517945" cy="440881"/>
          </a:xfrm>
        </p:grpSpPr>
        <p:sp>
          <p:nvSpPr>
            <p:cNvPr id="396" name="Freeform 773"/>
            <p:cNvSpPr>
              <a:spLocks noEditPoints="1"/>
            </p:cNvSpPr>
            <p:nvPr/>
          </p:nvSpPr>
          <p:spPr bwMode="auto">
            <a:xfrm>
              <a:off x="861269" y="4846998"/>
              <a:ext cx="170259" cy="169363"/>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7" name="Freeform 774"/>
            <p:cNvSpPr>
              <a:spLocks noEditPoints="1"/>
            </p:cNvSpPr>
            <p:nvPr/>
          </p:nvSpPr>
          <p:spPr bwMode="auto">
            <a:xfrm>
              <a:off x="893529" y="4861336"/>
              <a:ext cx="124558" cy="13172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8" name="Freeform 775"/>
            <p:cNvSpPr>
              <a:spLocks noEditPoints="1"/>
            </p:cNvSpPr>
            <p:nvPr/>
          </p:nvSpPr>
          <p:spPr bwMode="auto">
            <a:xfrm>
              <a:off x="916828" y="4884635"/>
              <a:ext cx="69896" cy="914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9" name="Freeform 776"/>
            <p:cNvSpPr>
              <a:spLocks noEditPoints="1"/>
            </p:cNvSpPr>
            <p:nvPr/>
          </p:nvSpPr>
          <p:spPr bwMode="auto">
            <a:xfrm>
              <a:off x="751049" y="5092530"/>
              <a:ext cx="167571" cy="172051"/>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0" name="Freeform 777"/>
            <p:cNvSpPr>
              <a:spLocks noEditPoints="1"/>
            </p:cNvSpPr>
            <p:nvPr/>
          </p:nvSpPr>
          <p:spPr bwMode="auto">
            <a:xfrm>
              <a:off x="783309" y="5114037"/>
              <a:ext cx="122766" cy="136207"/>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1" name="Freeform 778"/>
            <p:cNvSpPr>
              <a:spLocks noEditPoints="1"/>
            </p:cNvSpPr>
            <p:nvPr/>
          </p:nvSpPr>
          <p:spPr bwMode="auto">
            <a:xfrm>
              <a:off x="812880" y="5132855"/>
              <a:ext cx="61831" cy="102156"/>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2" name="Rectangle 779"/>
            <p:cNvSpPr>
              <a:spLocks noChangeArrowheads="1"/>
            </p:cNvSpPr>
            <p:nvPr/>
          </p:nvSpPr>
          <p:spPr bwMode="auto">
            <a:xfrm>
              <a:off x="831698" y="521350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3" name="Freeform 780"/>
            <p:cNvSpPr>
              <a:spLocks/>
            </p:cNvSpPr>
            <p:nvPr/>
          </p:nvSpPr>
          <p:spPr bwMode="auto">
            <a:xfrm>
              <a:off x="831698" y="521350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4" name="Freeform 781"/>
            <p:cNvSpPr>
              <a:spLocks/>
            </p:cNvSpPr>
            <p:nvPr/>
          </p:nvSpPr>
          <p:spPr bwMode="auto">
            <a:xfrm>
              <a:off x="834386" y="516063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5" name="Freeform 782"/>
            <p:cNvSpPr>
              <a:spLocks/>
            </p:cNvSpPr>
            <p:nvPr/>
          </p:nvSpPr>
          <p:spPr bwMode="auto">
            <a:xfrm>
              <a:off x="834386" y="516063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6" name="Freeform 847"/>
            <p:cNvSpPr>
              <a:spLocks noEditPoints="1"/>
            </p:cNvSpPr>
            <p:nvPr/>
          </p:nvSpPr>
          <p:spPr bwMode="auto">
            <a:xfrm>
              <a:off x="586167" y="4857752"/>
              <a:ext cx="211480" cy="201623"/>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7" name="Freeform 848"/>
            <p:cNvSpPr>
              <a:spLocks noEditPoints="1"/>
            </p:cNvSpPr>
            <p:nvPr/>
          </p:nvSpPr>
          <p:spPr bwMode="auto">
            <a:xfrm>
              <a:off x="513583" y="4823700"/>
              <a:ext cx="330661" cy="423856"/>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8" name="Freeform 849"/>
            <p:cNvSpPr>
              <a:spLocks noEditPoints="1"/>
            </p:cNvSpPr>
            <p:nvPr/>
          </p:nvSpPr>
          <p:spPr bwMode="auto">
            <a:xfrm>
              <a:off x="628283" y="4887323"/>
              <a:ext cx="99467" cy="57350"/>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9" name="Rectangle 850"/>
            <p:cNvSpPr>
              <a:spLocks noChangeArrowheads="1"/>
            </p:cNvSpPr>
            <p:nvPr/>
          </p:nvSpPr>
          <p:spPr bwMode="auto">
            <a:xfrm>
              <a:off x="742984" y="491689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0" name="Freeform 851"/>
            <p:cNvSpPr>
              <a:spLocks/>
            </p:cNvSpPr>
            <p:nvPr/>
          </p:nvSpPr>
          <p:spPr bwMode="auto">
            <a:xfrm>
              <a:off x="742984" y="491689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1" name="Freeform 852"/>
            <p:cNvSpPr>
              <a:spLocks noEditPoints="1"/>
            </p:cNvSpPr>
            <p:nvPr/>
          </p:nvSpPr>
          <p:spPr bwMode="auto">
            <a:xfrm>
              <a:off x="727751" y="4916894"/>
              <a:ext cx="27779" cy="27779"/>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12" name="组合 411"/>
          <p:cNvGrpSpPr/>
          <p:nvPr/>
        </p:nvGrpSpPr>
        <p:grpSpPr>
          <a:xfrm>
            <a:off x="3374922" y="2222261"/>
            <a:ext cx="271442" cy="250309"/>
            <a:chOff x="2603288" y="4218831"/>
            <a:chExt cx="517946" cy="477622"/>
          </a:xfrm>
        </p:grpSpPr>
        <p:sp>
          <p:nvSpPr>
            <p:cNvPr id="413" name="Freeform 843"/>
            <p:cNvSpPr>
              <a:spLocks noEditPoints="1"/>
            </p:cNvSpPr>
            <p:nvPr/>
          </p:nvSpPr>
          <p:spPr bwMode="auto">
            <a:xfrm>
              <a:off x="2603288" y="4218831"/>
              <a:ext cx="352167" cy="477622"/>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4" name="Freeform 844"/>
            <p:cNvSpPr>
              <a:spLocks noEditPoints="1"/>
            </p:cNvSpPr>
            <p:nvPr/>
          </p:nvSpPr>
          <p:spPr bwMode="auto">
            <a:xfrm>
              <a:off x="2862261" y="4342493"/>
              <a:ext cx="74376" cy="144272"/>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5" name="Freeform 845"/>
            <p:cNvSpPr>
              <a:spLocks/>
            </p:cNvSpPr>
            <p:nvPr/>
          </p:nvSpPr>
          <p:spPr bwMode="auto">
            <a:xfrm>
              <a:off x="2764586" y="4516337"/>
              <a:ext cx="52870" cy="144272"/>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6" name="Freeform 846"/>
            <p:cNvSpPr>
              <a:spLocks/>
            </p:cNvSpPr>
            <p:nvPr/>
          </p:nvSpPr>
          <p:spPr bwMode="auto">
            <a:xfrm>
              <a:off x="2649885" y="4516337"/>
              <a:ext cx="52870" cy="144272"/>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7" name="Freeform 853"/>
            <p:cNvSpPr>
              <a:spLocks noEditPoints="1"/>
            </p:cNvSpPr>
            <p:nvPr/>
          </p:nvSpPr>
          <p:spPr bwMode="auto">
            <a:xfrm>
              <a:off x="2950975" y="4448233"/>
              <a:ext cx="170259" cy="195350"/>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8" name="Freeform 854"/>
            <p:cNvSpPr>
              <a:spLocks/>
            </p:cNvSpPr>
            <p:nvPr/>
          </p:nvSpPr>
          <p:spPr bwMode="auto">
            <a:xfrm>
              <a:off x="3063883" y="4543220"/>
              <a:ext cx="31364" cy="8961"/>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9" name="Freeform 855"/>
            <p:cNvSpPr>
              <a:spLocks/>
            </p:cNvSpPr>
            <p:nvPr/>
          </p:nvSpPr>
          <p:spPr bwMode="auto">
            <a:xfrm>
              <a:off x="3061195" y="4552181"/>
              <a:ext cx="30467" cy="8065"/>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0" name="组合 419"/>
          <p:cNvGrpSpPr/>
          <p:nvPr/>
        </p:nvGrpSpPr>
        <p:grpSpPr>
          <a:xfrm>
            <a:off x="3874975" y="3390690"/>
            <a:ext cx="139009" cy="93455"/>
            <a:chOff x="2772651" y="3725080"/>
            <a:chExt cx="265246" cy="178324"/>
          </a:xfrm>
        </p:grpSpPr>
        <p:sp>
          <p:nvSpPr>
            <p:cNvPr id="421" name="Freeform 856"/>
            <p:cNvSpPr>
              <a:spLocks/>
            </p:cNvSpPr>
            <p:nvPr/>
          </p:nvSpPr>
          <p:spPr bwMode="auto">
            <a:xfrm>
              <a:off x="3008325" y="381827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2" name="Freeform 857"/>
            <p:cNvSpPr>
              <a:spLocks/>
            </p:cNvSpPr>
            <p:nvPr/>
          </p:nvSpPr>
          <p:spPr bwMode="auto">
            <a:xfrm>
              <a:off x="3008325" y="381827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3" name="Freeform 858"/>
            <p:cNvSpPr>
              <a:spLocks noEditPoints="1"/>
            </p:cNvSpPr>
            <p:nvPr/>
          </p:nvSpPr>
          <p:spPr bwMode="auto">
            <a:xfrm>
              <a:off x="2772651" y="3725080"/>
              <a:ext cx="265246" cy="178324"/>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4" name="Freeform 859"/>
            <p:cNvSpPr>
              <a:spLocks/>
            </p:cNvSpPr>
            <p:nvPr/>
          </p:nvSpPr>
          <p:spPr bwMode="auto">
            <a:xfrm>
              <a:off x="3027143" y="3759131"/>
              <a:ext cx="2688" cy="179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5" name="组合 424"/>
          <p:cNvGrpSpPr/>
          <p:nvPr/>
        </p:nvGrpSpPr>
        <p:grpSpPr>
          <a:xfrm>
            <a:off x="3803634" y="2382251"/>
            <a:ext cx="172352" cy="228237"/>
            <a:chOff x="553907" y="4057533"/>
            <a:chExt cx="328869" cy="435505"/>
          </a:xfrm>
        </p:grpSpPr>
        <p:sp>
          <p:nvSpPr>
            <p:cNvPr id="426" name="Freeform 873"/>
            <p:cNvSpPr>
              <a:spLocks noEditPoints="1"/>
            </p:cNvSpPr>
            <p:nvPr/>
          </p:nvSpPr>
          <p:spPr bwMode="auto">
            <a:xfrm>
              <a:off x="553907" y="4057533"/>
              <a:ext cx="328869" cy="435505"/>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7" name="Rectangle 874"/>
            <p:cNvSpPr>
              <a:spLocks noChangeArrowheads="1"/>
            </p:cNvSpPr>
            <p:nvPr/>
          </p:nvSpPr>
          <p:spPr bwMode="auto">
            <a:xfrm>
              <a:off x="693699" y="431471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8" name="Freeform 875"/>
            <p:cNvSpPr>
              <a:spLocks/>
            </p:cNvSpPr>
            <p:nvPr/>
          </p:nvSpPr>
          <p:spPr bwMode="auto">
            <a:xfrm>
              <a:off x="693699" y="431471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29" name="Freeform 876"/>
          <p:cNvSpPr>
            <a:spLocks noEditPoints="1"/>
          </p:cNvSpPr>
          <p:nvPr/>
        </p:nvSpPr>
        <p:spPr bwMode="auto">
          <a:xfrm>
            <a:off x="2949260" y="2440303"/>
            <a:ext cx="140417" cy="195833"/>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0" name="Freeform 877"/>
          <p:cNvSpPr>
            <a:spLocks noEditPoints="1"/>
          </p:cNvSpPr>
          <p:nvPr/>
        </p:nvSpPr>
        <p:spPr bwMode="auto">
          <a:xfrm>
            <a:off x="3606620" y="2532035"/>
            <a:ext cx="286000" cy="118815"/>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1" name="Freeform 878"/>
          <p:cNvSpPr>
            <a:spLocks noEditPoints="1"/>
          </p:cNvSpPr>
          <p:nvPr/>
        </p:nvSpPr>
        <p:spPr bwMode="auto">
          <a:xfrm>
            <a:off x="2956244" y="3503885"/>
            <a:ext cx="255944" cy="264867"/>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2" name="Freeform 879"/>
          <p:cNvSpPr>
            <a:spLocks noEditPoints="1"/>
          </p:cNvSpPr>
          <p:nvPr/>
        </p:nvSpPr>
        <p:spPr bwMode="auto">
          <a:xfrm>
            <a:off x="3209514" y="3556784"/>
            <a:ext cx="110831" cy="112240"/>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33" name="组合 432"/>
          <p:cNvGrpSpPr/>
          <p:nvPr/>
        </p:nvGrpSpPr>
        <p:grpSpPr>
          <a:xfrm>
            <a:off x="4064901" y="2524022"/>
            <a:ext cx="104726" cy="125859"/>
            <a:chOff x="578998" y="3449080"/>
            <a:chExt cx="199830" cy="240155"/>
          </a:xfrm>
        </p:grpSpPr>
        <p:sp>
          <p:nvSpPr>
            <p:cNvPr id="434" name="Freeform 817"/>
            <p:cNvSpPr>
              <a:spLocks noEditPoints="1"/>
            </p:cNvSpPr>
            <p:nvPr/>
          </p:nvSpPr>
          <p:spPr bwMode="auto">
            <a:xfrm>
              <a:off x="578998" y="3449080"/>
              <a:ext cx="199830" cy="240155"/>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5" name="Freeform 818"/>
            <p:cNvSpPr>
              <a:spLocks/>
            </p:cNvSpPr>
            <p:nvPr/>
          </p:nvSpPr>
          <p:spPr bwMode="auto">
            <a:xfrm>
              <a:off x="609465" y="3536002"/>
              <a:ext cx="105740" cy="43013"/>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6" name="Freeform 819"/>
            <p:cNvSpPr>
              <a:spLocks/>
            </p:cNvSpPr>
            <p:nvPr/>
          </p:nvSpPr>
          <p:spPr bwMode="auto">
            <a:xfrm>
              <a:off x="617530" y="3565574"/>
              <a:ext cx="97675" cy="34052"/>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7" name="Freeform 820"/>
            <p:cNvSpPr>
              <a:spLocks/>
            </p:cNvSpPr>
            <p:nvPr/>
          </p:nvSpPr>
          <p:spPr bwMode="auto">
            <a:xfrm>
              <a:off x="619322" y="3608586"/>
              <a:ext cx="27779" cy="12545"/>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8" name="Freeform 880"/>
            <p:cNvSpPr>
              <a:spLocks/>
            </p:cNvSpPr>
            <p:nvPr/>
          </p:nvSpPr>
          <p:spPr bwMode="auto">
            <a:xfrm>
              <a:off x="708932" y="36847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Freeform 881"/>
            <p:cNvSpPr>
              <a:spLocks/>
            </p:cNvSpPr>
            <p:nvPr/>
          </p:nvSpPr>
          <p:spPr bwMode="auto">
            <a:xfrm>
              <a:off x="708932" y="36847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0" name="组合 439"/>
          <p:cNvGrpSpPr/>
          <p:nvPr/>
        </p:nvGrpSpPr>
        <p:grpSpPr>
          <a:xfrm>
            <a:off x="4063552" y="3211697"/>
            <a:ext cx="195832" cy="473380"/>
            <a:chOff x="218766" y="2923069"/>
            <a:chExt cx="373673" cy="903270"/>
          </a:xfrm>
        </p:grpSpPr>
        <p:sp>
          <p:nvSpPr>
            <p:cNvPr id="441" name="Freeform 860"/>
            <p:cNvSpPr>
              <a:spLocks noEditPoints="1"/>
            </p:cNvSpPr>
            <p:nvPr/>
          </p:nvSpPr>
          <p:spPr bwMode="auto">
            <a:xfrm>
              <a:off x="269843" y="3029705"/>
              <a:ext cx="231194" cy="735699"/>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Freeform 861"/>
            <p:cNvSpPr>
              <a:spLocks/>
            </p:cNvSpPr>
            <p:nvPr/>
          </p:nvSpPr>
          <p:spPr bwMode="auto">
            <a:xfrm>
              <a:off x="386336" y="2923069"/>
              <a:ext cx="12545" cy="85130"/>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Freeform 862"/>
            <p:cNvSpPr>
              <a:spLocks/>
            </p:cNvSpPr>
            <p:nvPr/>
          </p:nvSpPr>
          <p:spPr bwMode="auto">
            <a:xfrm>
              <a:off x="492076" y="2980419"/>
              <a:ext cx="57350" cy="43013"/>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Freeform 863"/>
            <p:cNvSpPr>
              <a:spLocks/>
            </p:cNvSpPr>
            <p:nvPr/>
          </p:nvSpPr>
          <p:spPr bwMode="auto">
            <a:xfrm>
              <a:off x="528816" y="3093328"/>
              <a:ext cx="59143" cy="20610"/>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Freeform 864"/>
            <p:cNvSpPr>
              <a:spLocks/>
            </p:cNvSpPr>
            <p:nvPr/>
          </p:nvSpPr>
          <p:spPr bwMode="auto">
            <a:xfrm>
              <a:off x="519855" y="3186523"/>
              <a:ext cx="49286" cy="4211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Freeform 865"/>
            <p:cNvSpPr>
              <a:spLocks/>
            </p:cNvSpPr>
            <p:nvPr/>
          </p:nvSpPr>
          <p:spPr bwMode="auto">
            <a:xfrm>
              <a:off x="254610" y="2980419"/>
              <a:ext cx="46597" cy="44805"/>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Freeform 866"/>
            <p:cNvSpPr>
              <a:spLocks/>
            </p:cNvSpPr>
            <p:nvPr/>
          </p:nvSpPr>
          <p:spPr bwMode="auto">
            <a:xfrm>
              <a:off x="218766" y="3096913"/>
              <a:ext cx="57350" cy="19714"/>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Freeform 867"/>
            <p:cNvSpPr>
              <a:spLocks/>
            </p:cNvSpPr>
            <p:nvPr/>
          </p:nvSpPr>
          <p:spPr bwMode="auto">
            <a:xfrm>
              <a:off x="235792" y="3203549"/>
              <a:ext cx="52870" cy="4390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Rectangle 868"/>
            <p:cNvSpPr>
              <a:spLocks noChangeArrowheads="1"/>
            </p:cNvSpPr>
            <p:nvPr/>
          </p:nvSpPr>
          <p:spPr bwMode="auto">
            <a:xfrm>
              <a:off x="341531" y="3307496"/>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Freeform 869"/>
            <p:cNvSpPr>
              <a:spLocks/>
            </p:cNvSpPr>
            <p:nvPr/>
          </p:nvSpPr>
          <p:spPr bwMode="auto">
            <a:xfrm>
              <a:off x="341531" y="330749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Freeform 870"/>
            <p:cNvSpPr>
              <a:spLocks/>
            </p:cNvSpPr>
            <p:nvPr/>
          </p:nvSpPr>
          <p:spPr bwMode="auto">
            <a:xfrm>
              <a:off x="445479" y="3697301"/>
              <a:ext cx="40325" cy="52870"/>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Freeform 871"/>
            <p:cNvSpPr>
              <a:spLocks/>
            </p:cNvSpPr>
            <p:nvPr/>
          </p:nvSpPr>
          <p:spPr bwMode="auto">
            <a:xfrm>
              <a:off x="451752" y="3716119"/>
              <a:ext cx="34052" cy="43013"/>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Freeform 872"/>
            <p:cNvSpPr>
              <a:spLocks/>
            </p:cNvSpPr>
            <p:nvPr/>
          </p:nvSpPr>
          <p:spPr bwMode="auto">
            <a:xfrm>
              <a:off x="460713" y="3733145"/>
              <a:ext cx="25091" cy="36740"/>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Freeform 882"/>
            <p:cNvSpPr>
              <a:spLocks/>
            </p:cNvSpPr>
            <p:nvPr/>
          </p:nvSpPr>
          <p:spPr bwMode="auto">
            <a:xfrm>
              <a:off x="592439" y="38263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Freeform 883"/>
            <p:cNvSpPr>
              <a:spLocks/>
            </p:cNvSpPr>
            <p:nvPr/>
          </p:nvSpPr>
          <p:spPr bwMode="auto">
            <a:xfrm>
              <a:off x="592439" y="382633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56" name="Freeform 884"/>
          <p:cNvSpPr>
            <a:spLocks noEditPoints="1"/>
          </p:cNvSpPr>
          <p:nvPr/>
        </p:nvSpPr>
        <p:spPr bwMode="auto">
          <a:xfrm>
            <a:off x="4004228" y="2797737"/>
            <a:ext cx="130086" cy="203347"/>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57" name="组合 456"/>
          <p:cNvGrpSpPr/>
          <p:nvPr/>
        </p:nvGrpSpPr>
        <p:grpSpPr>
          <a:xfrm>
            <a:off x="3196085" y="3849303"/>
            <a:ext cx="676707" cy="1155770"/>
            <a:chOff x="3481623" y="3635353"/>
            <a:chExt cx="1296282" cy="2213961"/>
          </a:xfrm>
        </p:grpSpPr>
        <p:sp>
          <p:nvSpPr>
            <p:cNvPr id="458" name="任意多边形 457"/>
            <p:cNvSpPr/>
            <p:nvPr/>
          </p:nvSpPr>
          <p:spPr>
            <a:xfrm rot="5400000">
              <a:off x="3022783" y="4094193"/>
              <a:ext cx="2213961" cy="1296282"/>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9" name="任意多边形 458"/>
            <p:cNvSpPr/>
            <p:nvPr/>
          </p:nvSpPr>
          <p:spPr>
            <a:xfrm flipV="1">
              <a:off x="4065257" y="3641006"/>
              <a:ext cx="128993" cy="812171"/>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0" name="组合 459"/>
          <p:cNvGrpSpPr/>
          <p:nvPr/>
        </p:nvGrpSpPr>
        <p:grpSpPr>
          <a:xfrm>
            <a:off x="2813816" y="2457112"/>
            <a:ext cx="1457362" cy="1447832"/>
            <a:chOff x="2756535" y="1162698"/>
            <a:chExt cx="2772160" cy="2754032"/>
          </a:xfrm>
        </p:grpSpPr>
        <p:grpSp>
          <p:nvGrpSpPr>
            <p:cNvPr id="461" name="组合 460"/>
            <p:cNvGrpSpPr/>
            <p:nvPr/>
          </p:nvGrpSpPr>
          <p:grpSpPr>
            <a:xfrm>
              <a:off x="2756535" y="1162698"/>
              <a:ext cx="2758440" cy="1445029"/>
              <a:chOff x="2756535" y="1162698"/>
              <a:chExt cx="2758440" cy="1445029"/>
            </a:xfrm>
          </p:grpSpPr>
          <p:sp>
            <p:nvSpPr>
              <p:cNvPr id="468" name="圆角矩形 467"/>
              <p:cNvSpPr/>
              <p:nvPr/>
            </p:nvSpPr>
            <p:spPr>
              <a:xfrm>
                <a:off x="2756535" y="24761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9" name="圆角矩形 468"/>
              <p:cNvSpPr/>
              <p:nvPr/>
            </p:nvSpPr>
            <p:spPr>
              <a:xfrm rot="2700000">
                <a:off x="3102471" y="1640945"/>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0" name="圆角矩形 469"/>
              <p:cNvSpPr/>
              <p:nvPr/>
            </p:nvSpPr>
            <p:spPr>
              <a:xfrm rot="5400000">
                <a:off x="3937635" y="12950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1" name="圆角矩形 470"/>
              <p:cNvSpPr/>
              <p:nvPr/>
            </p:nvSpPr>
            <p:spPr>
              <a:xfrm rot="8100000">
                <a:off x="4772799" y="1640945"/>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2" name="圆角矩形 471"/>
              <p:cNvSpPr/>
              <p:nvPr/>
            </p:nvSpPr>
            <p:spPr>
              <a:xfrm rot="10800000">
                <a:off x="5118735" y="24761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2" name="组合 461"/>
            <p:cNvGrpSpPr/>
            <p:nvPr/>
          </p:nvGrpSpPr>
          <p:grpSpPr>
            <a:xfrm flipV="1">
              <a:off x="2770255" y="2471701"/>
              <a:ext cx="2758440" cy="1445029"/>
              <a:chOff x="2756535" y="1162698"/>
              <a:chExt cx="2758440" cy="1445029"/>
            </a:xfrm>
          </p:grpSpPr>
          <p:sp>
            <p:nvSpPr>
              <p:cNvPr id="463" name="圆角矩形 462"/>
              <p:cNvSpPr/>
              <p:nvPr/>
            </p:nvSpPr>
            <p:spPr>
              <a:xfrm>
                <a:off x="2756535" y="24761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4" name="圆角矩形 463"/>
              <p:cNvSpPr/>
              <p:nvPr/>
            </p:nvSpPr>
            <p:spPr>
              <a:xfrm rot="2700000">
                <a:off x="3102471" y="1640945"/>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5" name="圆角矩形 464"/>
              <p:cNvSpPr/>
              <p:nvPr/>
            </p:nvSpPr>
            <p:spPr>
              <a:xfrm rot="5400000">
                <a:off x="3937635" y="12950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6" name="圆角矩形 465"/>
              <p:cNvSpPr/>
              <p:nvPr/>
            </p:nvSpPr>
            <p:spPr>
              <a:xfrm rot="8100000">
                <a:off x="4772799" y="1640945"/>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7" name="圆角矩形 466"/>
              <p:cNvSpPr/>
              <p:nvPr/>
            </p:nvSpPr>
            <p:spPr>
              <a:xfrm rot="10800000">
                <a:off x="5118735" y="24761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473" name="任意多边形 472"/>
          <p:cNvSpPr/>
          <p:nvPr/>
        </p:nvSpPr>
        <p:spPr>
          <a:xfrm>
            <a:off x="3167899" y="2871511"/>
            <a:ext cx="729619" cy="957819"/>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4" name="组合 473"/>
          <p:cNvGrpSpPr/>
          <p:nvPr/>
        </p:nvGrpSpPr>
        <p:grpSpPr>
          <a:xfrm>
            <a:off x="3346553" y="2974661"/>
            <a:ext cx="360502" cy="360504"/>
            <a:chOff x="1325410" y="1372730"/>
            <a:chExt cx="1251559" cy="1251561"/>
          </a:xfrm>
          <a:solidFill>
            <a:schemeClr val="tx1">
              <a:lumMod val="85000"/>
              <a:lumOff val="15000"/>
              <a:alpha val="1000"/>
            </a:schemeClr>
          </a:solidFill>
          <a:effectLst>
            <a:glow rad="38100">
              <a:schemeClr val="bg1">
                <a:lumMod val="85000"/>
                <a:alpha val="57000"/>
              </a:schemeClr>
            </a:glow>
            <a:reflection endPos="0" dir="5400000" sy="-100000" algn="bl" rotWithShape="0"/>
          </a:effectLst>
        </p:grpSpPr>
        <p:sp>
          <p:nvSpPr>
            <p:cNvPr id="475" name="任意多边形 474"/>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6" name="任意多边形 475"/>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7" name="任意多边形 476"/>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8" name="任意多边形 477"/>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9" name="任意多边形 478"/>
          <p:cNvSpPr/>
          <p:nvPr/>
        </p:nvSpPr>
        <p:spPr>
          <a:xfrm>
            <a:off x="3596478" y="3254367"/>
            <a:ext cx="168258" cy="1682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0" name="任意多边形 479"/>
          <p:cNvSpPr/>
          <p:nvPr/>
        </p:nvSpPr>
        <p:spPr>
          <a:xfrm>
            <a:off x="3400842" y="3322391"/>
            <a:ext cx="225009" cy="22500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1" name="组合 480"/>
          <p:cNvGrpSpPr/>
          <p:nvPr/>
        </p:nvGrpSpPr>
        <p:grpSpPr>
          <a:xfrm>
            <a:off x="3317503" y="2952948"/>
            <a:ext cx="360502" cy="360504"/>
            <a:chOff x="1325410" y="1372730"/>
            <a:chExt cx="1251559" cy="1251561"/>
          </a:xfrm>
          <a:effectLst/>
        </p:grpSpPr>
        <p:sp>
          <p:nvSpPr>
            <p:cNvPr id="482" name="任意多边形 481"/>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3" name="任意多边形 482"/>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4" name="任意多边形 483"/>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5" name="任意多边形 484"/>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56041461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42"/>
                                            </p:tgtEl>
                                            <p:attrNameLst>
                                              <p:attrName>style.visibility</p:attrName>
                                            </p:attrNameLst>
                                          </p:cBhvr>
                                          <p:to>
                                            <p:strVal val="visible"/>
                                          </p:to>
                                        </p:set>
                                        <p:anim calcmode="lin" valueType="num" p14:bounceEnd="50000">
                                          <p:cBhvr additive="base">
                                            <p:cTn id="7" dur="1200" fill="hold"/>
                                            <p:tgtEl>
                                              <p:spTgt spid="242"/>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4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43"/>
                                            </p:tgtEl>
                                            <p:attrNameLst>
                                              <p:attrName>style.visibility</p:attrName>
                                            </p:attrNameLst>
                                          </p:cBhvr>
                                          <p:to>
                                            <p:strVal val="visible"/>
                                          </p:to>
                                        </p:set>
                                        <p:anim calcmode="lin" valueType="num" p14:bounceEnd="50000">
                                          <p:cBhvr additive="base">
                                            <p:cTn id="11" dur="1200" fill="hold"/>
                                            <p:tgtEl>
                                              <p:spTgt spid="24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4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41"/>
                                            </p:tgtEl>
                                            <p:attrNameLst>
                                              <p:attrName>style.visibility</p:attrName>
                                            </p:attrNameLst>
                                          </p:cBhvr>
                                          <p:to>
                                            <p:strVal val="visible"/>
                                          </p:to>
                                        </p:set>
                                        <p:animEffect transition="in" filter="wipe(left)">
                                          <p:cBhvr>
                                            <p:cTn id="16" dur="500"/>
                                            <p:tgtEl>
                                              <p:spTgt spid="241"/>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44"/>
                                            </p:tgtEl>
                                            <p:attrNameLst>
                                              <p:attrName>style.visibility</p:attrName>
                                            </p:attrNameLst>
                                          </p:cBhvr>
                                          <p:to>
                                            <p:strVal val="visible"/>
                                          </p:to>
                                        </p:set>
                                        <p:animEffect transition="in" filter="fade">
                                          <p:cBhvr>
                                            <p:cTn id="20" dur="500"/>
                                            <p:tgtEl>
                                              <p:spTgt spid="24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45"/>
                                            </p:tgtEl>
                                            <p:attrNameLst>
                                              <p:attrName>style.visibility</p:attrName>
                                            </p:attrNameLst>
                                          </p:cBhvr>
                                          <p:to>
                                            <p:strVal val="visible"/>
                                          </p:to>
                                        </p:set>
                                        <p:animEffect transition="in" filter="wipe(left)">
                                          <p:cBhvr>
                                            <p:cTn id="23" dur="500"/>
                                            <p:tgtEl>
                                              <p:spTgt spid="24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46"/>
                                            </p:tgtEl>
                                            <p:attrNameLst>
                                              <p:attrName>style.visibility</p:attrName>
                                            </p:attrNameLst>
                                          </p:cBhvr>
                                          <p:to>
                                            <p:strVal val="visible"/>
                                          </p:to>
                                        </p:set>
                                        <p:animEffect transition="in" filter="fade">
                                          <p:cBhvr>
                                            <p:cTn id="27" dur="500"/>
                                            <p:tgtEl>
                                              <p:spTgt spid="246"/>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47"/>
                                            </p:tgtEl>
                                            <p:attrNameLst>
                                              <p:attrName>style.visibility</p:attrName>
                                            </p:attrNameLst>
                                          </p:cBhvr>
                                          <p:to>
                                            <p:strVal val="visible"/>
                                          </p:to>
                                        </p:set>
                                        <p:animEffect transition="in" filter="wipe(left)">
                                          <p:cBhvr>
                                            <p:cTn id="30" dur="500"/>
                                            <p:tgtEl>
                                              <p:spTgt spid="247"/>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8"/>
                                            </p:tgtEl>
                                            <p:attrNameLst>
                                              <p:attrName>style.visibility</p:attrName>
                                            </p:attrNameLst>
                                          </p:cBhvr>
                                          <p:to>
                                            <p:strVal val="visible"/>
                                          </p:to>
                                        </p:set>
                                        <p:animEffect transition="in" filter="fade">
                                          <p:cBhvr>
                                            <p:cTn id="34" dur="500"/>
                                            <p:tgtEl>
                                              <p:spTgt spid="2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9"/>
                                            </p:tgtEl>
                                            <p:attrNameLst>
                                              <p:attrName>style.visibility</p:attrName>
                                            </p:attrNameLst>
                                          </p:cBhvr>
                                          <p:to>
                                            <p:strVal val="visible"/>
                                          </p:to>
                                        </p:set>
                                        <p:animEffect transition="in" filter="wipe(left)">
                                          <p:cBhvr>
                                            <p:cTn id="37" dur="500"/>
                                            <p:tgtEl>
                                              <p:spTgt spid="249"/>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247"/>
                                            </p:tgtEl>
                                            <p:attrNameLst>
                                              <p:attrName>style.color</p:attrName>
                                            </p:attrNameLst>
                                          </p:cBhvr>
                                          <p:to>
                                            <p:clrVal>
                                              <a:schemeClr val="accent2"/>
                                            </p:clrVal>
                                          </p:to>
                                        </p:set>
                                        <p:set>
                                          <p:cBhvr>
                                            <p:cTn id="41" dur="1000" fill="hold"/>
                                            <p:tgtEl>
                                              <p:spTgt spid="247"/>
                                            </p:tgtEl>
                                            <p:attrNameLst>
                                              <p:attrName>fillcolor</p:attrName>
                                            </p:attrNameLst>
                                          </p:cBhvr>
                                          <p:to>
                                            <p:clrVal>
                                              <a:schemeClr val="accent2"/>
                                            </p:clrVal>
                                          </p:to>
                                        </p:set>
                                        <p:set>
                                          <p:cBhvr>
                                            <p:cTn id="42" dur="1000" fill="hold"/>
                                            <p:tgtEl>
                                              <p:spTgt spid="24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250"/>
                                            </p:tgtEl>
                                            <p:attrNameLst>
                                              <p:attrName>style.visibility</p:attrName>
                                            </p:attrNameLst>
                                          </p:cBhvr>
                                          <p:to>
                                            <p:strVal val="visible"/>
                                          </p:to>
                                        </p:set>
                                        <p:animEffect transition="in" filter="fade">
                                          <p:cBhvr>
                                            <p:cTn id="46" dur="500"/>
                                            <p:tgtEl>
                                              <p:spTgt spid="250"/>
                                            </p:tgtEl>
                                          </p:cBhvr>
                                        </p:animEffect>
                                      </p:childTnLst>
                                    </p:cTn>
                                  </p:par>
                                </p:childTnLst>
                              </p:cTn>
                            </p:par>
                            <p:par>
                              <p:cTn id="47" fill="hold">
                                <p:stCondLst>
                                  <p:cond delay="4820"/>
                                </p:stCondLst>
                                <p:childTnLst>
                                  <p:par>
                                    <p:cTn id="48" presetID="2" presetClass="entr" presetSubtype="1" fill="hold" nodeType="afterEffect">
                                      <p:stCondLst>
                                        <p:cond delay="0"/>
                                      </p:stCondLst>
                                      <p:childTnLst>
                                        <p:set>
                                          <p:cBhvr>
                                            <p:cTn id="49" dur="1" fill="hold">
                                              <p:stCondLst>
                                                <p:cond delay="0"/>
                                              </p:stCondLst>
                                            </p:cTn>
                                            <p:tgtEl>
                                              <p:spTgt spid="258"/>
                                            </p:tgtEl>
                                            <p:attrNameLst>
                                              <p:attrName>style.visibility</p:attrName>
                                            </p:attrNameLst>
                                          </p:cBhvr>
                                          <p:to>
                                            <p:strVal val="visible"/>
                                          </p:to>
                                        </p:set>
                                        <p:anim calcmode="lin" valueType="num">
                                          <p:cBhvr additive="base">
                                            <p:cTn id="50" dur="500" fill="hold"/>
                                            <p:tgtEl>
                                              <p:spTgt spid="258"/>
                                            </p:tgtEl>
                                            <p:attrNameLst>
                                              <p:attrName>ppt_x</p:attrName>
                                            </p:attrNameLst>
                                          </p:cBhvr>
                                          <p:tavLst>
                                            <p:tav tm="0">
                                              <p:val>
                                                <p:strVal val="#ppt_x"/>
                                              </p:val>
                                            </p:tav>
                                            <p:tav tm="100000">
                                              <p:val>
                                                <p:strVal val="#ppt_x"/>
                                              </p:val>
                                            </p:tav>
                                          </p:tavLst>
                                        </p:anim>
                                        <p:anim calcmode="lin" valueType="num">
                                          <p:cBhvr additive="base">
                                            <p:cTn id="51" dur="500" fill="hold"/>
                                            <p:tgtEl>
                                              <p:spTgt spid="258"/>
                                            </p:tgtEl>
                                            <p:attrNameLst>
                                              <p:attrName>ppt_y</p:attrName>
                                            </p:attrNameLst>
                                          </p:cBhvr>
                                          <p:tavLst>
                                            <p:tav tm="0">
                                              <p:val>
                                                <p:strVal val="0-#ppt_h/2"/>
                                              </p:val>
                                            </p:tav>
                                            <p:tav tm="100000">
                                              <p:val>
                                                <p:strVal val="#ppt_y"/>
                                              </p:val>
                                            </p:tav>
                                          </p:tavLst>
                                        </p:anim>
                                      </p:childTnLst>
                                    </p:cTn>
                                  </p:par>
                                </p:childTnLst>
                              </p:cTn>
                            </p:par>
                            <p:par>
                              <p:cTn id="52" fill="hold">
                                <p:stCondLst>
                                  <p:cond delay="5320"/>
                                </p:stCondLst>
                                <p:childTnLst>
                                  <p:par>
                                    <p:cTn id="53" presetID="45" presetClass="entr" presetSubtype="0" fill="hold" nodeType="afterEffect">
                                      <p:stCondLst>
                                        <p:cond delay="0"/>
                                      </p:stCondLst>
                                      <p:childTnLst>
                                        <p:set>
                                          <p:cBhvr>
                                            <p:cTn id="54" dur="1" fill="hold">
                                              <p:stCondLst>
                                                <p:cond delay="0"/>
                                              </p:stCondLst>
                                            </p:cTn>
                                            <p:tgtEl>
                                              <p:spTgt spid="457"/>
                                            </p:tgtEl>
                                            <p:attrNameLst>
                                              <p:attrName>style.visibility</p:attrName>
                                            </p:attrNameLst>
                                          </p:cBhvr>
                                          <p:to>
                                            <p:strVal val="visible"/>
                                          </p:to>
                                        </p:set>
                                        <p:animEffect transition="in" filter="fade">
                                          <p:cBhvr>
                                            <p:cTn id="55" dur="500"/>
                                            <p:tgtEl>
                                              <p:spTgt spid="457"/>
                                            </p:tgtEl>
                                          </p:cBhvr>
                                        </p:animEffect>
                                        <p:anim calcmode="lin" valueType="num">
                                          <p:cBhvr>
                                            <p:cTn id="56" dur="500" fill="hold"/>
                                            <p:tgtEl>
                                              <p:spTgt spid="457"/>
                                            </p:tgtEl>
                                            <p:attrNameLst>
                                              <p:attrName>ppt_w</p:attrName>
                                            </p:attrNameLst>
                                          </p:cBhvr>
                                          <p:tavLst>
                                            <p:tav tm="0" fmla="#ppt_w*sin(2.5*pi*$)">
                                              <p:val>
                                                <p:fltVal val="0"/>
                                              </p:val>
                                            </p:tav>
                                            <p:tav tm="100000">
                                              <p:val>
                                                <p:fltVal val="1"/>
                                              </p:val>
                                            </p:tav>
                                          </p:tavLst>
                                        </p:anim>
                                        <p:anim calcmode="lin" valueType="num">
                                          <p:cBhvr>
                                            <p:cTn id="57" dur="500" fill="hold"/>
                                            <p:tgtEl>
                                              <p:spTgt spid="457"/>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250"/>
                                      </p:stCondLst>
                                      <p:childTnLst>
                                        <p:set>
                                          <p:cBhvr>
                                            <p:cTn id="59" dur="1" fill="hold">
                                              <p:stCondLst>
                                                <p:cond delay="0"/>
                                              </p:stCondLst>
                                            </p:cTn>
                                            <p:tgtEl>
                                              <p:spTgt spid="473"/>
                                            </p:tgtEl>
                                            <p:attrNameLst>
                                              <p:attrName>style.visibility</p:attrName>
                                            </p:attrNameLst>
                                          </p:cBhvr>
                                          <p:to>
                                            <p:strVal val="visible"/>
                                          </p:to>
                                        </p:set>
                                        <p:animEffect transition="in" filter="fade">
                                          <p:cBhvr>
                                            <p:cTn id="60" dur="500"/>
                                            <p:tgtEl>
                                              <p:spTgt spid="473"/>
                                            </p:tgtEl>
                                          </p:cBhvr>
                                        </p:animEffect>
                                        <p:anim calcmode="lin" valueType="num">
                                          <p:cBhvr>
                                            <p:cTn id="61" dur="500" fill="hold"/>
                                            <p:tgtEl>
                                              <p:spTgt spid="473"/>
                                            </p:tgtEl>
                                            <p:attrNameLst>
                                              <p:attrName>ppt_w</p:attrName>
                                            </p:attrNameLst>
                                          </p:cBhvr>
                                          <p:tavLst>
                                            <p:tav tm="0" fmla="#ppt_w*sin(2.5*pi*$)">
                                              <p:val>
                                                <p:fltVal val="0"/>
                                              </p:val>
                                            </p:tav>
                                            <p:tav tm="100000">
                                              <p:val>
                                                <p:fltVal val="1"/>
                                              </p:val>
                                            </p:tav>
                                          </p:tavLst>
                                        </p:anim>
                                        <p:anim calcmode="lin" valueType="num">
                                          <p:cBhvr>
                                            <p:cTn id="62" dur="500" fill="hold"/>
                                            <p:tgtEl>
                                              <p:spTgt spid="473"/>
                                            </p:tgtEl>
                                            <p:attrNameLst>
                                              <p:attrName>ppt_h</p:attrName>
                                            </p:attrNameLst>
                                          </p:cBhvr>
                                          <p:tavLst>
                                            <p:tav tm="0">
                                              <p:val>
                                                <p:strVal val="#ppt_h"/>
                                              </p:val>
                                            </p:tav>
                                            <p:tav tm="100000">
                                              <p:val>
                                                <p:strVal val="#ppt_h"/>
                                              </p:val>
                                            </p:tav>
                                          </p:tavLst>
                                        </p:anim>
                                      </p:childTnLst>
                                    </p:cTn>
                                  </p:par>
                                  <p:par>
                                    <p:cTn id="63" presetID="23" presetClass="entr" presetSubtype="16" fill="hold" nodeType="withEffect">
                                      <p:stCondLst>
                                        <p:cond delay="600"/>
                                      </p:stCondLst>
                                      <p:childTnLst>
                                        <p:set>
                                          <p:cBhvr>
                                            <p:cTn id="64" dur="1" fill="hold">
                                              <p:stCondLst>
                                                <p:cond delay="0"/>
                                              </p:stCondLst>
                                            </p:cTn>
                                            <p:tgtEl>
                                              <p:spTgt spid="481"/>
                                            </p:tgtEl>
                                            <p:attrNameLst>
                                              <p:attrName>style.visibility</p:attrName>
                                            </p:attrNameLst>
                                          </p:cBhvr>
                                          <p:to>
                                            <p:strVal val="visible"/>
                                          </p:to>
                                        </p:set>
                                        <p:anim calcmode="lin" valueType="num">
                                          <p:cBhvr>
                                            <p:cTn id="65" dur="500" fill="hold"/>
                                            <p:tgtEl>
                                              <p:spTgt spid="481"/>
                                            </p:tgtEl>
                                            <p:attrNameLst>
                                              <p:attrName>ppt_w</p:attrName>
                                            </p:attrNameLst>
                                          </p:cBhvr>
                                          <p:tavLst>
                                            <p:tav tm="0">
                                              <p:val>
                                                <p:fltVal val="0"/>
                                              </p:val>
                                            </p:tav>
                                            <p:tav tm="100000">
                                              <p:val>
                                                <p:strVal val="#ppt_w"/>
                                              </p:val>
                                            </p:tav>
                                          </p:tavLst>
                                        </p:anim>
                                        <p:anim calcmode="lin" valueType="num">
                                          <p:cBhvr>
                                            <p:cTn id="66" dur="500" fill="hold"/>
                                            <p:tgtEl>
                                              <p:spTgt spid="481"/>
                                            </p:tgtEl>
                                            <p:attrNameLst>
                                              <p:attrName>ppt_h</p:attrName>
                                            </p:attrNameLst>
                                          </p:cBhvr>
                                          <p:tavLst>
                                            <p:tav tm="0">
                                              <p:val>
                                                <p:fltVal val="0"/>
                                              </p:val>
                                            </p:tav>
                                            <p:tav tm="100000">
                                              <p:val>
                                                <p:strVal val="#ppt_h"/>
                                              </p:val>
                                            </p:tav>
                                          </p:tavLst>
                                        </p:anim>
                                      </p:childTnLst>
                                    </p:cTn>
                                  </p:par>
                                  <p:par>
                                    <p:cTn id="67" presetID="10" presetClass="entr" presetSubtype="0" fill="hold" grpId="0" nodeType="withEffect">
                                      <p:stCondLst>
                                        <p:cond delay="600"/>
                                      </p:stCondLst>
                                      <p:iterate type="lt">
                                        <p:tmPct val="15385"/>
                                      </p:iterate>
                                      <p:childTnLst>
                                        <p:set>
                                          <p:cBhvr>
                                            <p:cTn id="68" dur="1" fill="hold">
                                              <p:stCondLst>
                                                <p:cond delay="0"/>
                                              </p:stCondLst>
                                            </p:cTn>
                                            <p:tgtEl>
                                              <p:spTgt spid="290"/>
                                            </p:tgtEl>
                                            <p:attrNameLst>
                                              <p:attrName>style.visibility</p:attrName>
                                            </p:attrNameLst>
                                          </p:cBhvr>
                                          <p:to>
                                            <p:strVal val="visible"/>
                                          </p:to>
                                        </p:set>
                                        <p:animEffect transition="in" filter="fade">
                                          <p:cBhvr>
                                            <p:cTn id="69" dur="300"/>
                                            <p:tgtEl>
                                              <p:spTgt spid="290"/>
                                            </p:tgtEl>
                                          </p:cBhvr>
                                        </p:animEffect>
                                      </p:childTnLst>
                                    </p:cTn>
                                  </p:par>
                                  <p:par>
                                    <p:cTn id="70" presetID="6" presetClass="emph" presetSubtype="0" autoRev="1" fill="hold" nodeType="withEffect">
                                      <p:stCondLst>
                                        <p:cond delay="1100"/>
                                      </p:stCondLst>
                                      <p:childTnLst>
                                        <p:animScale>
                                          <p:cBhvr>
                                            <p:cTn id="71" dur="150" fill="hold"/>
                                            <p:tgtEl>
                                              <p:spTgt spid="481"/>
                                            </p:tgtEl>
                                          </p:cBhvr>
                                          <p:by x="110000" y="110000"/>
                                        </p:animScale>
                                      </p:childTnLst>
                                    </p:cTn>
                                  </p:par>
                                  <p:par>
                                    <p:cTn id="72" presetID="23" presetClass="entr" presetSubtype="16" fill="hold" nodeType="withEffect">
                                      <p:stCondLst>
                                        <p:cond delay="600"/>
                                      </p:stCondLst>
                                      <p:childTnLst>
                                        <p:set>
                                          <p:cBhvr>
                                            <p:cTn id="73" dur="1" fill="hold">
                                              <p:stCondLst>
                                                <p:cond delay="0"/>
                                              </p:stCondLst>
                                            </p:cTn>
                                            <p:tgtEl>
                                              <p:spTgt spid="474"/>
                                            </p:tgtEl>
                                            <p:attrNameLst>
                                              <p:attrName>style.visibility</p:attrName>
                                            </p:attrNameLst>
                                          </p:cBhvr>
                                          <p:to>
                                            <p:strVal val="visible"/>
                                          </p:to>
                                        </p:set>
                                        <p:anim calcmode="lin" valueType="num">
                                          <p:cBhvr>
                                            <p:cTn id="74" dur="500" fill="hold"/>
                                            <p:tgtEl>
                                              <p:spTgt spid="474"/>
                                            </p:tgtEl>
                                            <p:attrNameLst>
                                              <p:attrName>ppt_w</p:attrName>
                                            </p:attrNameLst>
                                          </p:cBhvr>
                                          <p:tavLst>
                                            <p:tav tm="0">
                                              <p:val>
                                                <p:fltVal val="0"/>
                                              </p:val>
                                            </p:tav>
                                            <p:tav tm="100000">
                                              <p:val>
                                                <p:strVal val="#ppt_w"/>
                                              </p:val>
                                            </p:tav>
                                          </p:tavLst>
                                        </p:anim>
                                        <p:anim calcmode="lin" valueType="num">
                                          <p:cBhvr>
                                            <p:cTn id="75" dur="500" fill="hold"/>
                                            <p:tgtEl>
                                              <p:spTgt spid="474"/>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100"/>
                                      </p:stCondLst>
                                      <p:childTnLst>
                                        <p:animScale>
                                          <p:cBhvr>
                                            <p:cTn id="77" dur="150" fill="hold"/>
                                            <p:tgtEl>
                                              <p:spTgt spid="474"/>
                                            </p:tgtEl>
                                          </p:cBhvr>
                                          <p:by x="110000" y="110000"/>
                                        </p:animScale>
                                      </p:childTnLst>
                                    </p:cTn>
                                  </p:par>
                                  <p:par>
                                    <p:cTn id="78" presetID="23" presetClass="entr" presetSubtype="16" fill="hold" grpId="0" nodeType="withEffect">
                                      <p:stCondLst>
                                        <p:cond delay="700"/>
                                      </p:stCondLst>
                                      <p:childTnLst>
                                        <p:set>
                                          <p:cBhvr>
                                            <p:cTn id="79" dur="1" fill="hold">
                                              <p:stCondLst>
                                                <p:cond delay="0"/>
                                              </p:stCondLst>
                                            </p:cTn>
                                            <p:tgtEl>
                                              <p:spTgt spid="480"/>
                                            </p:tgtEl>
                                            <p:attrNameLst>
                                              <p:attrName>style.visibility</p:attrName>
                                            </p:attrNameLst>
                                          </p:cBhvr>
                                          <p:to>
                                            <p:strVal val="visible"/>
                                          </p:to>
                                        </p:set>
                                        <p:anim calcmode="lin" valueType="num">
                                          <p:cBhvr>
                                            <p:cTn id="80" dur="500" fill="hold"/>
                                            <p:tgtEl>
                                              <p:spTgt spid="480"/>
                                            </p:tgtEl>
                                            <p:attrNameLst>
                                              <p:attrName>ppt_w</p:attrName>
                                            </p:attrNameLst>
                                          </p:cBhvr>
                                          <p:tavLst>
                                            <p:tav tm="0">
                                              <p:val>
                                                <p:fltVal val="0"/>
                                              </p:val>
                                            </p:tav>
                                            <p:tav tm="100000">
                                              <p:val>
                                                <p:strVal val="#ppt_w"/>
                                              </p:val>
                                            </p:tav>
                                          </p:tavLst>
                                        </p:anim>
                                        <p:anim calcmode="lin" valueType="num">
                                          <p:cBhvr>
                                            <p:cTn id="81" dur="500" fill="hold"/>
                                            <p:tgtEl>
                                              <p:spTgt spid="480"/>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750"/>
                                      </p:stCondLst>
                                      <p:childTnLst>
                                        <p:set>
                                          <p:cBhvr>
                                            <p:cTn id="83" dur="1" fill="hold">
                                              <p:stCondLst>
                                                <p:cond delay="0"/>
                                              </p:stCondLst>
                                            </p:cTn>
                                            <p:tgtEl>
                                              <p:spTgt spid="479"/>
                                            </p:tgtEl>
                                            <p:attrNameLst>
                                              <p:attrName>style.visibility</p:attrName>
                                            </p:attrNameLst>
                                          </p:cBhvr>
                                          <p:to>
                                            <p:strVal val="visible"/>
                                          </p:to>
                                        </p:set>
                                        <p:anim calcmode="lin" valueType="num">
                                          <p:cBhvr>
                                            <p:cTn id="84" dur="500" fill="hold"/>
                                            <p:tgtEl>
                                              <p:spTgt spid="479"/>
                                            </p:tgtEl>
                                            <p:attrNameLst>
                                              <p:attrName>ppt_w</p:attrName>
                                            </p:attrNameLst>
                                          </p:cBhvr>
                                          <p:tavLst>
                                            <p:tav tm="0">
                                              <p:val>
                                                <p:fltVal val="0"/>
                                              </p:val>
                                            </p:tav>
                                            <p:tav tm="100000">
                                              <p:val>
                                                <p:strVal val="#ppt_w"/>
                                              </p:val>
                                            </p:tav>
                                          </p:tavLst>
                                        </p:anim>
                                        <p:anim calcmode="lin" valueType="num">
                                          <p:cBhvr>
                                            <p:cTn id="85" dur="500" fill="hold"/>
                                            <p:tgtEl>
                                              <p:spTgt spid="479"/>
                                            </p:tgtEl>
                                            <p:attrNameLst>
                                              <p:attrName>ppt_h</p:attrName>
                                            </p:attrNameLst>
                                          </p:cBhvr>
                                          <p:tavLst>
                                            <p:tav tm="0">
                                              <p:val>
                                                <p:fltVal val="0"/>
                                              </p:val>
                                            </p:tav>
                                            <p:tav tm="100000">
                                              <p:val>
                                                <p:strVal val="#ppt_h"/>
                                              </p:val>
                                            </p:tav>
                                          </p:tavLst>
                                        </p:anim>
                                      </p:childTnLst>
                                    </p:cTn>
                                  </p:par>
                                  <p:par>
                                    <p:cTn id="86" presetID="6" presetClass="emph" presetSubtype="0" autoRev="1" fill="hold" grpId="1" nodeType="withEffect">
                                      <p:stCondLst>
                                        <p:cond delay="1200"/>
                                      </p:stCondLst>
                                      <p:childTnLst>
                                        <p:animScale>
                                          <p:cBhvr>
                                            <p:cTn id="87" dur="150" fill="hold"/>
                                            <p:tgtEl>
                                              <p:spTgt spid="480"/>
                                            </p:tgtEl>
                                          </p:cBhvr>
                                          <p:by x="110000" y="110000"/>
                                        </p:animScale>
                                      </p:childTnLst>
                                    </p:cTn>
                                  </p:par>
                                  <p:par>
                                    <p:cTn id="88" presetID="6" presetClass="emph" presetSubtype="0" autoRev="1" fill="hold" grpId="1" nodeType="withEffect">
                                      <p:stCondLst>
                                        <p:cond delay="1250"/>
                                      </p:stCondLst>
                                      <p:childTnLst>
                                        <p:animScale>
                                          <p:cBhvr>
                                            <p:cTn id="89" dur="150" fill="hold"/>
                                            <p:tgtEl>
                                              <p:spTgt spid="479"/>
                                            </p:tgtEl>
                                          </p:cBhvr>
                                          <p:by x="110000" y="110000"/>
                                        </p:animScale>
                                      </p:childTnLst>
                                    </p:cTn>
                                  </p:par>
                                  <p:par>
                                    <p:cTn id="90" presetID="8" presetClass="emph" presetSubtype="0" repeatCount="indefinite" fill="hold" nodeType="withEffect">
                                      <p:stCondLst>
                                        <p:cond delay="1500"/>
                                      </p:stCondLst>
                                      <p:childTnLst>
                                        <p:animRot by="21600000">
                                          <p:cBhvr>
                                            <p:cTn id="91" dur="2000" fill="hold"/>
                                            <p:tgtEl>
                                              <p:spTgt spid="481"/>
                                            </p:tgtEl>
                                            <p:attrNameLst>
                                              <p:attrName>r</p:attrName>
                                            </p:attrNameLst>
                                          </p:cBhvr>
                                        </p:animRot>
                                      </p:childTnLst>
                                    </p:cTn>
                                  </p:par>
                                  <p:par>
                                    <p:cTn id="92" presetID="8" presetClass="emph" presetSubtype="0" repeatCount="indefinite" fill="hold" nodeType="withEffect">
                                      <p:stCondLst>
                                        <p:cond delay="1500"/>
                                      </p:stCondLst>
                                      <p:childTnLst>
                                        <p:animRot by="21600000">
                                          <p:cBhvr>
                                            <p:cTn id="93" dur="2000" fill="hold"/>
                                            <p:tgtEl>
                                              <p:spTgt spid="474"/>
                                            </p:tgtEl>
                                            <p:attrNameLst>
                                              <p:attrName>r</p:attrName>
                                            </p:attrNameLst>
                                          </p:cBhvr>
                                        </p:animRot>
                                      </p:childTnLst>
                                    </p:cTn>
                                  </p:par>
                                  <p:par>
                                    <p:cTn id="94" presetID="8" presetClass="emph" presetSubtype="0" repeatCount="indefinite" fill="hold" grpId="2" nodeType="withEffect">
                                      <p:stCondLst>
                                        <p:cond delay="1500"/>
                                      </p:stCondLst>
                                      <p:childTnLst>
                                        <p:animRot by="21600000">
                                          <p:cBhvr>
                                            <p:cTn id="95" dur="2000" fill="hold"/>
                                            <p:tgtEl>
                                              <p:spTgt spid="480"/>
                                            </p:tgtEl>
                                            <p:attrNameLst>
                                              <p:attrName>r</p:attrName>
                                            </p:attrNameLst>
                                          </p:cBhvr>
                                        </p:animRot>
                                      </p:childTnLst>
                                    </p:cTn>
                                  </p:par>
                                  <p:par>
                                    <p:cTn id="96" presetID="8" presetClass="emph" presetSubtype="0" repeatCount="indefinite" fill="hold" grpId="2" nodeType="withEffect">
                                      <p:stCondLst>
                                        <p:cond delay="1500"/>
                                      </p:stCondLst>
                                      <p:childTnLst>
                                        <p:animRot by="-21600000">
                                          <p:cBhvr>
                                            <p:cTn id="97" dur="2000" fill="hold"/>
                                            <p:tgtEl>
                                              <p:spTgt spid="479"/>
                                            </p:tgtEl>
                                            <p:attrNameLst>
                                              <p:attrName>r</p:attrName>
                                            </p:attrNameLst>
                                          </p:cBhvr>
                                        </p:animRot>
                                      </p:childTnLst>
                                    </p:cTn>
                                  </p:par>
                                  <p:par>
                                    <p:cTn id="98" presetID="23" presetClass="entr" presetSubtype="16" fill="hold" nodeType="withEffect">
                                      <p:stCondLst>
                                        <p:cond delay="2000"/>
                                      </p:stCondLst>
                                      <p:childTnLst>
                                        <p:set>
                                          <p:cBhvr>
                                            <p:cTn id="99" dur="1" fill="hold">
                                              <p:stCondLst>
                                                <p:cond delay="0"/>
                                              </p:stCondLst>
                                            </p:cTn>
                                            <p:tgtEl>
                                              <p:spTgt spid="460"/>
                                            </p:tgtEl>
                                            <p:attrNameLst>
                                              <p:attrName>style.visibility</p:attrName>
                                            </p:attrNameLst>
                                          </p:cBhvr>
                                          <p:to>
                                            <p:strVal val="visible"/>
                                          </p:to>
                                        </p:set>
                                        <p:anim calcmode="lin" valueType="num">
                                          <p:cBhvr>
                                            <p:cTn id="100" dur="250" fill="hold"/>
                                            <p:tgtEl>
                                              <p:spTgt spid="460"/>
                                            </p:tgtEl>
                                            <p:attrNameLst>
                                              <p:attrName>ppt_w</p:attrName>
                                            </p:attrNameLst>
                                          </p:cBhvr>
                                          <p:tavLst>
                                            <p:tav tm="0">
                                              <p:val>
                                                <p:fltVal val="0"/>
                                              </p:val>
                                            </p:tav>
                                            <p:tav tm="100000">
                                              <p:val>
                                                <p:strVal val="#ppt_w"/>
                                              </p:val>
                                            </p:tav>
                                          </p:tavLst>
                                        </p:anim>
                                        <p:anim calcmode="lin" valueType="num">
                                          <p:cBhvr>
                                            <p:cTn id="101" dur="250" fill="hold"/>
                                            <p:tgtEl>
                                              <p:spTgt spid="460"/>
                                            </p:tgtEl>
                                            <p:attrNameLst>
                                              <p:attrName>ppt_h</p:attrName>
                                            </p:attrNameLst>
                                          </p:cBhvr>
                                          <p:tavLst>
                                            <p:tav tm="0">
                                              <p:val>
                                                <p:fltVal val="0"/>
                                              </p:val>
                                            </p:tav>
                                            <p:tav tm="100000">
                                              <p:val>
                                                <p:strVal val="#ppt_h"/>
                                              </p:val>
                                            </p:tav>
                                          </p:tavLst>
                                        </p:anim>
                                      </p:childTnLst>
                                    </p:cTn>
                                  </p:par>
                                  <p:par>
                                    <p:cTn id="102" presetID="6" presetClass="emph" presetSubtype="0" autoRev="1" fill="hold" nodeType="withEffect">
                                      <p:stCondLst>
                                        <p:cond delay="2250"/>
                                      </p:stCondLst>
                                      <p:childTnLst>
                                        <p:animScale>
                                          <p:cBhvr>
                                            <p:cTn id="103" dur="150" fill="hold"/>
                                            <p:tgtEl>
                                              <p:spTgt spid="460"/>
                                            </p:tgtEl>
                                          </p:cBhvr>
                                          <p:by x="110000" y="110000"/>
                                        </p:animScale>
                                      </p:childTnLst>
                                    </p:cTn>
                                  </p:par>
                                  <p:par>
                                    <p:cTn id="104" presetID="23" presetClass="entr" presetSubtype="16" fill="hold" grpId="0" nodeType="withEffect">
                                      <p:stCondLst>
                                        <p:cond delay="2500"/>
                                      </p:stCondLst>
                                      <p:childTnLst>
                                        <p:set>
                                          <p:cBhvr>
                                            <p:cTn id="105" dur="1" fill="hold">
                                              <p:stCondLst>
                                                <p:cond delay="0"/>
                                              </p:stCondLst>
                                            </p:cTn>
                                            <p:tgtEl>
                                              <p:spTgt spid="291"/>
                                            </p:tgtEl>
                                            <p:attrNameLst>
                                              <p:attrName>style.visibility</p:attrName>
                                            </p:attrNameLst>
                                          </p:cBhvr>
                                          <p:to>
                                            <p:strVal val="visible"/>
                                          </p:to>
                                        </p:set>
                                        <p:anim calcmode="lin" valueType="num">
                                          <p:cBhvr>
                                            <p:cTn id="106" dur="250" fill="hold"/>
                                            <p:tgtEl>
                                              <p:spTgt spid="291"/>
                                            </p:tgtEl>
                                            <p:attrNameLst>
                                              <p:attrName>ppt_w</p:attrName>
                                            </p:attrNameLst>
                                          </p:cBhvr>
                                          <p:tavLst>
                                            <p:tav tm="0">
                                              <p:val>
                                                <p:fltVal val="0"/>
                                              </p:val>
                                            </p:tav>
                                            <p:tav tm="100000">
                                              <p:val>
                                                <p:strVal val="#ppt_w"/>
                                              </p:val>
                                            </p:tav>
                                          </p:tavLst>
                                        </p:anim>
                                        <p:anim calcmode="lin" valueType="num">
                                          <p:cBhvr>
                                            <p:cTn id="107" dur="250" fill="hold"/>
                                            <p:tgtEl>
                                              <p:spTgt spid="291"/>
                                            </p:tgtEl>
                                            <p:attrNameLst>
                                              <p:attrName>ppt_h</p:attrName>
                                            </p:attrNameLst>
                                          </p:cBhvr>
                                          <p:tavLst>
                                            <p:tav tm="0">
                                              <p:val>
                                                <p:fltVal val="0"/>
                                              </p:val>
                                            </p:tav>
                                            <p:tav tm="100000">
                                              <p:val>
                                                <p:strVal val="#ppt_h"/>
                                              </p:val>
                                            </p:tav>
                                          </p:tavLst>
                                        </p:anim>
                                      </p:childTnLst>
                                    </p:cTn>
                                  </p:par>
                                  <p:par>
                                    <p:cTn id="108" presetID="6" presetClass="emph" presetSubtype="0" autoRev="1" fill="hold" grpId="1" nodeType="withEffect">
                                      <p:stCondLst>
                                        <p:cond delay="2750"/>
                                      </p:stCondLst>
                                      <p:childTnLst>
                                        <p:animScale>
                                          <p:cBhvr>
                                            <p:cTn id="109" dur="150" fill="hold"/>
                                            <p:tgtEl>
                                              <p:spTgt spid="291"/>
                                            </p:tgtEl>
                                          </p:cBhvr>
                                          <p:by x="110000" y="110000"/>
                                        </p:animScale>
                                      </p:childTnLst>
                                    </p:cTn>
                                  </p:par>
                                  <p:par>
                                    <p:cTn id="110" presetID="23" presetClass="entr" presetSubtype="16" fill="hold" grpId="0" nodeType="withEffect">
                                      <p:stCondLst>
                                        <p:cond delay="2550"/>
                                      </p:stCondLst>
                                      <p:childTnLst>
                                        <p:set>
                                          <p:cBhvr>
                                            <p:cTn id="111" dur="1" fill="hold">
                                              <p:stCondLst>
                                                <p:cond delay="0"/>
                                              </p:stCondLst>
                                            </p:cTn>
                                            <p:tgtEl>
                                              <p:spTgt spid="324"/>
                                            </p:tgtEl>
                                            <p:attrNameLst>
                                              <p:attrName>style.visibility</p:attrName>
                                            </p:attrNameLst>
                                          </p:cBhvr>
                                          <p:to>
                                            <p:strVal val="visible"/>
                                          </p:to>
                                        </p:set>
                                        <p:anim calcmode="lin" valueType="num">
                                          <p:cBhvr>
                                            <p:cTn id="112" dur="250" fill="hold"/>
                                            <p:tgtEl>
                                              <p:spTgt spid="324"/>
                                            </p:tgtEl>
                                            <p:attrNameLst>
                                              <p:attrName>ppt_w</p:attrName>
                                            </p:attrNameLst>
                                          </p:cBhvr>
                                          <p:tavLst>
                                            <p:tav tm="0">
                                              <p:val>
                                                <p:fltVal val="0"/>
                                              </p:val>
                                            </p:tav>
                                            <p:tav tm="100000">
                                              <p:val>
                                                <p:strVal val="#ppt_w"/>
                                              </p:val>
                                            </p:tav>
                                          </p:tavLst>
                                        </p:anim>
                                        <p:anim calcmode="lin" valueType="num">
                                          <p:cBhvr>
                                            <p:cTn id="113" dur="250" fill="hold"/>
                                            <p:tgtEl>
                                              <p:spTgt spid="324"/>
                                            </p:tgtEl>
                                            <p:attrNameLst>
                                              <p:attrName>ppt_h</p:attrName>
                                            </p:attrNameLst>
                                          </p:cBhvr>
                                          <p:tavLst>
                                            <p:tav tm="0">
                                              <p:val>
                                                <p:fltVal val="0"/>
                                              </p:val>
                                            </p:tav>
                                            <p:tav tm="100000">
                                              <p:val>
                                                <p:strVal val="#ppt_h"/>
                                              </p:val>
                                            </p:tav>
                                          </p:tavLst>
                                        </p:anim>
                                      </p:childTnLst>
                                    </p:cTn>
                                  </p:par>
                                  <p:par>
                                    <p:cTn id="114" presetID="6" presetClass="emph" presetSubtype="0" autoRev="1" fill="hold" grpId="1" nodeType="withEffect">
                                      <p:stCondLst>
                                        <p:cond delay="2800"/>
                                      </p:stCondLst>
                                      <p:childTnLst>
                                        <p:animScale>
                                          <p:cBhvr>
                                            <p:cTn id="115" dur="150" fill="hold"/>
                                            <p:tgtEl>
                                              <p:spTgt spid="324"/>
                                            </p:tgtEl>
                                          </p:cBhvr>
                                          <p:by x="110000" y="110000"/>
                                        </p:animScale>
                                      </p:childTnLst>
                                    </p:cTn>
                                  </p:par>
                                  <p:par>
                                    <p:cTn id="116" presetID="23" presetClass="entr" presetSubtype="16" fill="hold" nodeType="withEffect">
                                      <p:stCondLst>
                                        <p:cond delay="2500"/>
                                      </p:stCondLst>
                                      <p:childTnLst>
                                        <p:set>
                                          <p:cBhvr>
                                            <p:cTn id="117" dur="1" fill="hold">
                                              <p:stCondLst>
                                                <p:cond delay="0"/>
                                              </p:stCondLst>
                                            </p:cTn>
                                            <p:tgtEl>
                                              <p:spTgt spid="370"/>
                                            </p:tgtEl>
                                            <p:attrNameLst>
                                              <p:attrName>style.visibility</p:attrName>
                                            </p:attrNameLst>
                                          </p:cBhvr>
                                          <p:to>
                                            <p:strVal val="visible"/>
                                          </p:to>
                                        </p:set>
                                        <p:anim calcmode="lin" valueType="num">
                                          <p:cBhvr>
                                            <p:cTn id="118" dur="250" fill="hold"/>
                                            <p:tgtEl>
                                              <p:spTgt spid="370"/>
                                            </p:tgtEl>
                                            <p:attrNameLst>
                                              <p:attrName>ppt_w</p:attrName>
                                            </p:attrNameLst>
                                          </p:cBhvr>
                                          <p:tavLst>
                                            <p:tav tm="0">
                                              <p:val>
                                                <p:fltVal val="0"/>
                                              </p:val>
                                            </p:tav>
                                            <p:tav tm="100000">
                                              <p:val>
                                                <p:strVal val="#ppt_w"/>
                                              </p:val>
                                            </p:tav>
                                          </p:tavLst>
                                        </p:anim>
                                        <p:anim calcmode="lin" valueType="num">
                                          <p:cBhvr>
                                            <p:cTn id="119" dur="250" fill="hold"/>
                                            <p:tgtEl>
                                              <p:spTgt spid="370"/>
                                            </p:tgtEl>
                                            <p:attrNameLst>
                                              <p:attrName>ppt_h</p:attrName>
                                            </p:attrNameLst>
                                          </p:cBhvr>
                                          <p:tavLst>
                                            <p:tav tm="0">
                                              <p:val>
                                                <p:fltVal val="0"/>
                                              </p:val>
                                            </p:tav>
                                            <p:tav tm="100000">
                                              <p:val>
                                                <p:strVal val="#ppt_h"/>
                                              </p:val>
                                            </p:tav>
                                          </p:tavLst>
                                        </p:anim>
                                      </p:childTnLst>
                                    </p:cTn>
                                  </p:par>
                                  <p:par>
                                    <p:cTn id="120" presetID="6" presetClass="emph" presetSubtype="0" autoRev="1" fill="hold" nodeType="withEffect">
                                      <p:stCondLst>
                                        <p:cond delay="2750"/>
                                      </p:stCondLst>
                                      <p:childTnLst>
                                        <p:animScale>
                                          <p:cBhvr>
                                            <p:cTn id="121" dur="150" fill="hold"/>
                                            <p:tgtEl>
                                              <p:spTgt spid="370"/>
                                            </p:tgtEl>
                                          </p:cBhvr>
                                          <p:by x="110000" y="110000"/>
                                        </p:animScale>
                                      </p:childTnLst>
                                    </p:cTn>
                                  </p:par>
                                  <p:par>
                                    <p:cTn id="122" presetID="23" presetClass="entr" presetSubtype="16" fill="hold" nodeType="withEffect">
                                      <p:stCondLst>
                                        <p:cond delay="2600"/>
                                      </p:stCondLst>
                                      <p:childTnLst>
                                        <p:set>
                                          <p:cBhvr>
                                            <p:cTn id="123" dur="1" fill="hold">
                                              <p:stCondLst>
                                                <p:cond delay="0"/>
                                              </p:stCondLst>
                                            </p:cTn>
                                            <p:tgtEl>
                                              <p:spTgt spid="302"/>
                                            </p:tgtEl>
                                            <p:attrNameLst>
                                              <p:attrName>style.visibility</p:attrName>
                                            </p:attrNameLst>
                                          </p:cBhvr>
                                          <p:to>
                                            <p:strVal val="visible"/>
                                          </p:to>
                                        </p:set>
                                        <p:anim calcmode="lin" valueType="num">
                                          <p:cBhvr>
                                            <p:cTn id="124" dur="250" fill="hold"/>
                                            <p:tgtEl>
                                              <p:spTgt spid="302"/>
                                            </p:tgtEl>
                                            <p:attrNameLst>
                                              <p:attrName>ppt_w</p:attrName>
                                            </p:attrNameLst>
                                          </p:cBhvr>
                                          <p:tavLst>
                                            <p:tav tm="0">
                                              <p:val>
                                                <p:fltVal val="0"/>
                                              </p:val>
                                            </p:tav>
                                            <p:tav tm="100000">
                                              <p:val>
                                                <p:strVal val="#ppt_w"/>
                                              </p:val>
                                            </p:tav>
                                          </p:tavLst>
                                        </p:anim>
                                        <p:anim calcmode="lin" valueType="num">
                                          <p:cBhvr>
                                            <p:cTn id="125" dur="250" fill="hold"/>
                                            <p:tgtEl>
                                              <p:spTgt spid="302"/>
                                            </p:tgtEl>
                                            <p:attrNameLst>
                                              <p:attrName>ppt_h</p:attrName>
                                            </p:attrNameLst>
                                          </p:cBhvr>
                                          <p:tavLst>
                                            <p:tav tm="0">
                                              <p:val>
                                                <p:fltVal val="0"/>
                                              </p:val>
                                            </p:tav>
                                            <p:tav tm="100000">
                                              <p:val>
                                                <p:strVal val="#ppt_h"/>
                                              </p:val>
                                            </p:tav>
                                          </p:tavLst>
                                        </p:anim>
                                      </p:childTnLst>
                                    </p:cTn>
                                  </p:par>
                                  <p:par>
                                    <p:cTn id="126" presetID="6" presetClass="emph" presetSubtype="0" autoRev="1" fill="hold" nodeType="withEffect">
                                      <p:stCondLst>
                                        <p:cond delay="2850"/>
                                      </p:stCondLst>
                                      <p:childTnLst>
                                        <p:animScale>
                                          <p:cBhvr>
                                            <p:cTn id="127" dur="150" fill="hold"/>
                                            <p:tgtEl>
                                              <p:spTgt spid="302"/>
                                            </p:tgtEl>
                                          </p:cBhvr>
                                          <p:by x="110000" y="110000"/>
                                        </p:animScale>
                                      </p:childTnLst>
                                    </p:cTn>
                                  </p:par>
                                  <p:par>
                                    <p:cTn id="128" presetID="23" presetClass="entr" presetSubtype="16" fill="hold" nodeType="withEffect">
                                      <p:stCondLst>
                                        <p:cond delay="2550"/>
                                      </p:stCondLst>
                                      <p:childTnLst>
                                        <p:set>
                                          <p:cBhvr>
                                            <p:cTn id="129" dur="1" fill="hold">
                                              <p:stCondLst>
                                                <p:cond delay="0"/>
                                              </p:stCondLst>
                                            </p:cTn>
                                            <p:tgtEl>
                                              <p:spTgt spid="412"/>
                                            </p:tgtEl>
                                            <p:attrNameLst>
                                              <p:attrName>style.visibility</p:attrName>
                                            </p:attrNameLst>
                                          </p:cBhvr>
                                          <p:to>
                                            <p:strVal val="visible"/>
                                          </p:to>
                                        </p:set>
                                        <p:anim calcmode="lin" valueType="num">
                                          <p:cBhvr>
                                            <p:cTn id="130" dur="250" fill="hold"/>
                                            <p:tgtEl>
                                              <p:spTgt spid="412"/>
                                            </p:tgtEl>
                                            <p:attrNameLst>
                                              <p:attrName>ppt_w</p:attrName>
                                            </p:attrNameLst>
                                          </p:cBhvr>
                                          <p:tavLst>
                                            <p:tav tm="0">
                                              <p:val>
                                                <p:fltVal val="0"/>
                                              </p:val>
                                            </p:tav>
                                            <p:tav tm="100000">
                                              <p:val>
                                                <p:strVal val="#ppt_w"/>
                                              </p:val>
                                            </p:tav>
                                          </p:tavLst>
                                        </p:anim>
                                        <p:anim calcmode="lin" valueType="num">
                                          <p:cBhvr>
                                            <p:cTn id="131" dur="250" fill="hold"/>
                                            <p:tgtEl>
                                              <p:spTgt spid="412"/>
                                            </p:tgtEl>
                                            <p:attrNameLst>
                                              <p:attrName>ppt_h</p:attrName>
                                            </p:attrNameLst>
                                          </p:cBhvr>
                                          <p:tavLst>
                                            <p:tav tm="0">
                                              <p:val>
                                                <p:fltVal val="0"/>
                                              </p:val>
                                            </p:tav>
                                            <p:tav tm="100000">
                                              <p:val>
                                                <p:strVal val="#ppt_h"/>
                                              </p:val>
                                            </p:tav>
                                          </p:tavLst>
                                        </p:anim>
                                      </p:childTnLst>
                                    </p:cTn>
                                  </p:par>
                                  <p:par>
                                    <p:cTn id="132" presetID="6" presetClass="emph" presetSubtype="0" autoRev="1" fill="hold" nodeType="withEffect">
                                      <p:stCondLst>
                                        <p:cond delay="2800"/>
                                      </p:stCondLst>
                                      <p:childTnLst>
                                        <p:animScale>
                                          <p:cBhvr>
                                            <p:cTn id="133" dur="150" fill="hold"/>
                                            <p:tgtEl>
                                              <p:spTgt spid="412"/>
                                            </p:tgtEl>
                                          </p:cBhvr>
                                          <p:by x="110000" y="110000"/>
                                        </p:animScale>
                                      </p:childTnLst>
                                    </p:cTn>
                                  </p:par>
                                  <p:par>
                                    <p:cTn id="134" presetID="23" presetClass="entr" presetSubtype="16" fill="hold" nodeType="withEffect">
                                      <p:stCondLst>
                                        <p:cond delay="2600"/>
                                      </p:stCondLst>
                                      <p:childTnLst>
                                        <p:set>
                                          <p:cBhvr>
                                            <p:cTn id="135" dur="1" fill="hold">
                                              <p:stCondLst>
                                                <p:cond delay="0"/>
                                              </p:stCondLst>
                                            </p:cTn>
                                            <p:tgtEl>
                                              <p:spTgt spid="420"/>
                                            </p:tgtEl>
                                            <p:attrNameLst>
                                              <p:attrName>style.visibility</p:attrName>
                                            </p:attrNameLst>
                                          </p:cBhvr>
                                          <p:to>
                                            <p:strVal val="visible"/>
                                          </p:to>
                                        </p:set>
                                        <p:anim calcmode="lin" valueType="num">
                                          <p:cBhvr>
                                            <p:cTn id="136" dur="250" fill="hold"/>
                                            <p:tgtEl>
                                              <p:spTgt spid="420"/>
                                            </p:tgtEl>
                                            <p:attrNameLst>
                                              <p:attrName>ppt_w</p:attrName>
                                            </p:attrNameLst>
                                          </p:cBhvr>
                                          <p:tavLst>
                                            <p:tav tm="0">
                                              <p:val>
                                                <p:fltVal val="0"/>
                                              </p:val>
                                            </p:tav>
                                            <p:tav tm="100000">
                                              <p:val>
                                                <p:strVal val="#ppt_w"/>
                                              </p:val>
                                            </p:tav>
                                          </p:tavLst>
                                        </p:anim>
                                        <p:anim calcmode="lin" valueType="num">
                                          <p:cBhvr>
                                            <p:cTn id="137" dur="250" fill="hold"/>
                                            <p:tgtEl>
                                              <p:spTgt spid="420"/>
                                            </p:tgtEl>
                                            <p:attrNameLst>
                                              <p:attrName>ppt_h</p:attrName>
                                            </p:attrNameLst>
                                          </p:cBhvr>
                                          <p:tavLst>
                                            <p:tav tm="0">
                                              <p:val>
                                                <p:fltVal val="0"/>
                                              </p:val>
                                            </p:tav>
                                            <p:tav tm="100000">
                                              <p:val>
                                                <p:strVal val="#ppt_h"/>
                                              </p:val>
                                            </p:tav>
                                          </p:tavLst>
                                        </p:anim>
                                      </p:childTnLst>
                                    </p:cTn>
                                  </p:par>
                                  <p:par>
                                    <p:cTn id="138" presetID="6" presetClass="emph" presetSubtype="0" autoRev="1" fill="hold" nodeType="withEffect">
                                      <p:stCondLst>
                                        <p:cond delay="2850"/>
                                      </p:stCondLst>
                                      <p:childTnLst>
                                        <p:animScale>
                                          <p:cBhvr>
                                            <p:cTn id="139" dur="150" fill="hold"/>
                                            <p:tgtEl>
                                              <p:spTgt spid="420"/>
                                            </p:tgtEl>
                                          </p:cBhvr>
                                          <p:by x="110000" y="110000"/>
                                        </p:animScale>
                                      </p:childTnLst>
                                    </p:cTn>
                                  </p:par>
                                  <p:par>
                                    <p:cTn id="140" presetID="23" presetClass="entr" presetSubtype="16" fill="hold" grpId="0" nodeType="withEffect">
                                      <p:stCondLst>
                                        <p:cond delay="2500"/>
                                      </p:stCondLst>
                                      <p:childTnLst>
                                        <p:set>
                                          <p:cBhvr>
                                            <p:cTn id="141" dur="1" fill="hold">
                                              <p:stCondLst>
                                                <p:cond delay="0"/>
                                              </p:stCondLst>
                                            </p:cTn>
                                            <p:tgtEl>
                                              <p:spTgt spid="317"/>
                                            </p:tgtEl>
                                            <p:attrNameLst>
                                              <p:attrName>style.visibility</p:attrName>
                                            </p:attrNameLst>
                                          </p:cBhvr>
                                          <p:to>
                                            <p:strVal val="visible"/>
                                          </p:to>
                                        </p:set>
                                        <p:anim calcmode="lin" valueType="num">
                                          <p:cBhvr>
                                            <p:cTn id="142" dur="250" fill="hold"/>
                                            <p:tgtEl>
                                              <p:spTgt spid="317"/>
                                            </p:tgtEl>
                                            <p:attrNameLst>
                                              <p:attrName>ppt_w</p:attrName>
                                            </p:attrNameLst>
                                          </p:cBhvr>
                                          <p:tavLst>
                                            <p:tav tm="0">
                                              <p:val>
                                                <p:fltVal val="0"/>
                                              </p:val>
                                            </p:tav>
                                            <p:tav tm="100000">
                                              <p:val>
                                                <p:strVal val="#ppt_w"/>
                                              </p:val>
                                            </p:tav>
                                          </p:tavLst>
                                        </p:anim>
                                        <p:anim calcmode="lin" valueType="num">
                                          <p:cBhvr>
                                            <p:cTn id="143" dur="250" fill="hold"/>
                                            <p:tgtEl>
                                              <p:spTgt spid="317"/>
                                            </p:tgtEl>
                                            <p:attrNameLst>
                                              <p:attrName>ppt_h</p:attrName>
                                            </p:attrNameLst>
                                          </p:cBhvr>
                                          <p:tavLst>
                                            <p:tav tm="0">
                                              <p:val>
                                                <p:fltVal val="0"/>
                                              </p:val>
                                            </p:tav>
                                            <p:tav tm="100000">
                                              <p:val>
                                                <p:strVal val="#ppt_h"/>
                                              </p:val>
                                            </p:tav>
                                          </p:tavLst>
                                        </p:anim>
                                      </p:childTnLst>
                                    </p:cTn>
                                  </p:par>
                                  <p:par>
                                    <p:cTn id="144" presetID="6" presetClass="emph" presetSubtype="0" autoRev="1" fill="hold" grpId="1" nodeType="withEffect">
                                      <p:stCondLst>
                                        <p:cond delay="2750"/>
                                      </p:stCondLst>
                                      <p:childTnLst>
                                        <p:animScale>
                                          <p:cBhvr>
                                            <p:cTn id="145" dur="150" fill="hold"/>
                                            <p:tgtEl>
                                              <p:spTgt spid="317"/>
                                            </p:tgtEl>
                                          </p:cBhvr>
                                          <p:by x="110000" y="110000"/>
                                        </p:animScale>
                                      </p:childTnLst>
                                    </p:cTn>
                                  </p:par>
                                  <p:par>
                                    <p:cTn id="146" presetID="23" presetClass="entr" presetSubtype="16" fill="hold" nodeType="withEffect">
                                      <p:stCondLst>
                                        <p:cond delay="2500"/>
                                      </p:stCondLst>
                                      <p:childTnLst>
                                        <p:set>
                                          <p:cBhvr>
                                            <p:cTn id="147" dur="1" fill="hold">
                                              <p:stCondLst>
                                                <p:cond delay="0"/>
                                              </p:stCondLst>
                                            </p:cTn>
                                            <p:tgtEl>
                                              <p:spTgt spid="357"/>
                                            </p:tgtEl>
                                            <p:attrNameLst>
                                              <p:attrName>style.visibility</p:attrName>
                                            </p:attrNameLst>
                                          </p:cBhvr>
                                          <p:to>
                                            <p:strVal val="visible"/>
                                          </p:to>
                                        </p:set>
                                        <p:anim calcmode="lin" valueType="num">
                                          <p:cBhvr>
                                            <p:cTn id="148" dur="250" fill="hold"/>
                                            <p:tgtEl>
                                              <p:spTgt spid="357"/>
                                            </p:tgtEl>
                                            <p:attrNameLst>
                                              <p:attrName>ppt_w</p:attrName>
                                            </p:attrNameLst>
                                          </p:cBhvr>
                                          <p:tavLst>
                                            <p:tav tm="0">
                                              <p:val>
                                                <p:fltVal val="0"/>
                                              </p:val>
                                            </p:tav>
                                            <p:tav tm="100000">
                                              <p:val>
                                                <p:strVal val="#ppt_w"/>
                                              </p:val>
                                            </p:tav>
                                          </p:tavLst>
                                        </p:anim>
                                        <p:anim calcmode="lin" valueType="num">
                                          <p:cBhvr>
                                            <p:cTn id="149" dur="250" fill="hold"/>
                                            <p:tgtEl>
                                              <p:spTgt spid="357"/>
                                            </p:tgtEl>
                                            <p:attrNameLst>
                                              <p:attrName>ppt_h</p:attrName>
                                            </p:attrNameLst>
                                          </p:cBhvr>
                                          <p:tavLst>
                                            <p:tav tm="0">
                                              <p:val>
                                                <p:fltVal val="0"/>
                                              </p:val>
                                            </p:tav>
                                            <p:tav tm="100000">
                                              <p:val>
                                                <p:strVal val="#ppt_h"/>
                                              </p:val>
                                            </p:tav>
                                          </p:tavLst>
                                        </p:anim>
                                      </p:childTnLst>
                                    </p:cTn>
                                  </p:par>
                                  <p:par>
                                    <p:cTn id="150" presetID="6" presetClass="emph" presetSubtype="0" autoRev="1" fill="hold" nodeType="withEffect">
                                      <p:stCondLst>
                                        <p:cond delay="2750"/>
                                      </p:stCondLst>
                                      <p:childTnLst>
                                        <p:animScale>
                                          <p:cBhvr>
                                            <p:cTn id="151" dur="150" fill="hold"/>
                                            <p:tgtEl>
                                              <p:spTgt spid="357"/>
                                            </p:tgtEl>
                                          </p:cBhvr>
                                          <p:by x="110000" y="110000"/>
                                        </p:animScale>
                                      </p:childTnLst>
                                    </p:cTn>
                                  </p:par>
                                  <p:par>
                                    <p:cTn id="152" presetID="23" presetClass="entr" presetSubtype="16" fill="hold" nodeType="withEffect">
                                      <p:stCondLst>
                                        <p:cond delay="2700"/>
                                      </p:stCondLst>
                                      <p:childTnLst>
                                        <p:set>
                                          <p:cBhvr>
                                            <p:cTn id="153" dur="1" fill="hold">
                                              <p:stCondLst>
                                                <p:cond delay="0"/>
                                              </p:stCondLst>
                                            </p:cTn>
                                            <p:tgtEl>
                                              <p:spTgt spid="292"/>
                                            </p:tgtEl>
                                            <p:attrNameLst>
                                              <p:attrName>style.visibility</p:attrName>
                                            </p:attrNameLst>
                                          </p:cBhvr>
                                          <p:to>
                                            <p:strVal val="visible"/>
                                          </p:to>
                                        </p:set>
                                        <p:anim calcmode="lin" valueType="num">
                                          <p:cBhvr>
                                            <p:cTn id="154" dur="250" fill="hold"/>
                                            <p:tgtEl>
                                              <p:spTgt spid="292"/>
                                            </p:tgtEl>
                                            <p:attrNameLst>
                                              <p:attrName>ppt_w</p:attrName>
                                            </p:attrNameLst>
                                          </p:cBhvr>
                                          <p:tavLst>
                                            <p:tav tm="0">
                                              <p:val>
                                                <p:fltVal val="0"/>
                                              </p:val>
                                            </p:tav>
                                            <p:tav tm="100000">
                                              <p:val>
                                                <p:strVal val="#ppt_w"/>
                                              </p:val>
                                            </p:tav>
                                          </p:tavLst>
                                        </p:anim>
                                        <p:anim calcmode="lin" valueType="num">
                                          <p:cBhvr>
                                            <p:cTn id="155" dur="250" fill="hold"/>
                                            <p:tgtEl>
                                              <p:spTgt spid="292"/>
                                            </p:tgtEl>
                                            <p:attrNameLst>
                                              <p:attrName>ppt_h</p:attrName>
                                            </p:attrNameLst>
                                          </p:cBhvr>
                                          <p:tavLst>
                                            <p:tav tm="0">
                                              <p:val>
                                                <p:fltVal val="0"/>
                                              </p:val>
                                            </p:tav>
                                            <p:tav tm="100000">
                                              <p:val>
                                                <p:strVal val="#ppt_h"/>
                                              </p:val>
                                            </p:tav>
                                          </p:tavLst>
                                        </p:anim>
                                      </p:childTnLst>
                                    </p:cTn>
                                  </p:par>
                                  <p:par>
                                    <p:cTn id="156" presetID="6" presetClass="emph" presetSubtype="0" autoRev="1" fill="hold" nodeType="withEffect">
                                      <p:stCondLst>
                                        <p:cond delay="2950"/>
                                      </p:stCondLst>
                                      <p:childTnLst>
                                        <p:animScale>
                                          <p:cBhvr>
                                            <p:cTn id="157" dur="150" fill="hold"/>
                                            <p:tgtEl>
                                              <p:spTgt spid="292"/>
                                            </p:tgtEl>
                                          </p:cBhvr>
                                          <p:by x="110000" y="110000"/>
                                        </p:animScale>
                                      </p:childTnLst>
                                    </p:cTn>
                                  </p:par>
                                  <p:par>
                                    <p:cTn id="158" presetID="23" presetClass="entr" presetSubtype="16" fill="hold" grpId="0" nodeType="withEffect">
                                      <p:stCondLst>
                                        <p:cond delay="2000"/>
                                      </p:stCondLst>
                                      <p:childTnLst>
                                        <p:set>
                                          <p:cBhvr>
                                            <p:cTn id="159" dur="1" fill="hold">
                                              <p:stCondLst>
                                                <p:cond delay="0"/>
                                              </p:stCondLst>
                                            </p:cTn>
                                            <p:tgtEl>
                                              <p:spTgt spid="429"/>
                                            </p:tgtEl>
                                            <p:attrNameLst>
                                              <p:attrName>style.visibility</p:attrName>
                                            </p:attrNameLst>
                                          </p:cBhvr>
                                          <p:to>
                                            <p:strVal val="visible"/>
                                          </p:to>
                                        </p:set>
                                        <p:anim calcmode="lin" valueType="num">
                                          <p:cBhvr>
                                            <p:cTn id="160" dur="250" fill="hold"/>
                                            <p:tgtEl>
                                              <p:spTgt spid="429"/>
                                            </p:tgtEl>
                                            <p:attrNameLst>
                                              <p:attrName>ppt_w</p:attrName>
                                            </p:attrNameLst>
                                          </p:cBhvr>
                                          <p:tavLst>
                                            <p:tav tm="0">
                                              <p:val>
                                                <p:fltVal val="0"/>
                                              </p:val>
                                            </p:tav>
                                            <p:tav tm="100000">
                                              <p:val>
                                                <p:strVal val="#ppt_w"/>
                                              </p:val>
                                            </p:tav>
                                          </p:tavLst>
                                        </p:anim>
                                        <p:anim calcmode="lin" valueType="num">
                                          <p:cBhvr>
                                            <p:cTn id="161" dur="250" fill="hold"/>
                                            <p:tgtEl>
                                              <p:spTgt spid="429"/>
                                            </p:tgtEl>
                                            <p:attrNameLst>
                                              <p:attrName>ppt_h</p:attrName>
                                            </p:attrNameLst>
                                          </p:cBhvr>
                                          <p:tavLst>
                                            <p:tav tm="0">
                                              <p:val>
                                                <p:fltVal val="0"/>
                                              </p:val>
                                            </p:tav>
                                            <p:tav tm="100000">
                                              <p:val>
                                                <p:strVal val="#ppt_h"/>
                                              </p:val>
                                            </p:tav>
                                          </p:tavLst>
                                        </p:anim>
                                      </p:childTnLst>
                                    </p:cTn>
                                  </p:par>
                                  <p:par>
                                    <p:cTn id="162" presetID="6" presetClass="emph" presetSubtype="0" autoRev="1" fill="hold" grpId="1" nodeType="withEffect">
                                      <p:stCondLst>
                                        <p:cond delay="2250"/>
                                      </p:stCondLst>
                                      <p:childTnLst>
                                        <p:animScale>
                                          <p:cBhvr>
                                            <p:cTn id="163" dur="150" fill="hold"/>
                                            <p:tgtEl>
                                              <p:spTgt spid="429"/>
                                            </p:tgtEl>
                                          </p:cBhvr>
                                          <p:by x="110000" y="110000"/>
                                        </p:animScale>
                                      </p:childTnLst>
                                    </p:cTn>
                                  </p:par>
                                  <p:par>
                                    <p:cTn id="164" presetID="23" presetClass="entr" presetSubtype="16" fill="hold" nodeType="withEffect">
                                      <p:stCondLst>
                                        <p:cond delay="2500"/>
                                      </p:stCondLst>
                                      <p:childTnLst>
                                        <p:set>
                                          <p:cBhvr>
                                            <p:cTn id="165" dur="1" fill="hold">
                                              <p:stCondLst>
                                                <p:cond delay="0"/>
                                              </p:stCondLst>
                                            </p:cTn>
                                            <p:tgtEl>
                                              <p:spTgt spid="318"/>
                                            </p:tgtEl>
                                            <p:attrNameLst>
                                              <p:attrName>style.visibility</p:attrName>
                                            </p:attrNameLst>
                                          </p:cBhvr>
                                          <p:to>
                                            <p:strVal val="visible"/>
                                          </p:to>
                                        </p:set>
                                        <p:anim calcmode="lin" valueType="num">
                                          <p:cBhvr>
                                            <p:cTn id="166" dur="250" fill="hold"/>
                                            <p:tgtEl>
                                              <p:spTgt spid="318"/>
                                            </p:tgtEl>
                                            <p:attrNameLst>
                                              <p:attrName>ppt_w</p:attrName>
                                            </p:attrNameLst>
                                          </p:cBhvr>
                                          <p:tavLst>
                                            <p:tav tm="0">
                                              <p:val>
                                                <p:fltVal val="0"/>
                                              </p:val>
                                            </p:tav>
                                            <p:tav tm="100000">
                                              <p:val>
                                                <p:strVal val="#ppt_w"/>
                                              </p:val>
                                            </p:tav>
                                          </p:tavLst>
                                        </p:anim>
                                        <p:anim calcmode="lin" valueType="num">
                                          <p:cBhvr>
                                            <p:cTn id="167" dur="250" fill="hold"/>
                                            <p:tgtEl>
                                              <p:spTgt spid="318"/>
                                            </p:tgtEl>
                                            <p:attrNameLst>
                                              <p:attrName>ppt_h</p:attrName>
                                            </p:attrNameLst>
                                          </p:cBhvr>
                                          <p:tavLst>
                                            <p:tav tm="0">
                                              <p:val>
                                                <p:fltVal val="0"/>
                                              </p:val>
                                            </p:tav>
                                            <p:tav tm="100000">
                                              <p:val>
                                                <p:strVal val="#ppt_h"/>
                                              </p:val>
                                            </p:tav>
                                          </p:tavLst>
                                        </p:anim>
                                      </p:childTnLst>
                                    </p:cTn>
                                  </p:par>
                                  <p:par>
                                    <p:cTn id="168" presetID="6" presetClass="emph" presetSubtype="0" autoRev="1" fill="hold" nodeType="withEffect">
                                      <p:stCondLst>
                                        <p:cond delay="2750"/>
                                      </p:stCondLst>
                                      <p:childTnLst>
                                        <p:animScale>
                                          <p:cBhvr>
                                            <p:cTn id="169" dur="150" fill="hold"/>
                                            <p:tgtEl>
                                              <p:spTgt spid="318"/>
                                            </p:tgtEl>
                                          </p:cBhvr>
                                          <p:by x="110000" y="110000"/>
                                        </p:animScale>
                                      </p:childTnLst>
                                    </p:cTn>
                                  </p:par>
                                  <p:par>
                                    <p:cTn id="170" presetID="23" presetClass="entr" presetSubtype="16" fill="hold" nodeType="withEffect">
                                      <p:stCondLst>
                                        <p:cond delay="2600"/>
                                      </p:stCondLst>
                                      <p:childTnLst>
                                        <p:set>
                                          <p:cBhvr>
                                            <p:cTn id="171" dur="1" fill="hold">
                                              <p:stCondLst>
                                                <p:cond delay="0"/>
                                              </p:stCondLst>
                                            </p:cTn>
                                            <p:tgtEl>
                                              <p:spTgt spid="326"/>
                                            </p:tgtEl>
                                            <p:attrNameLst>
                                              <p:attrName>style.visibility</p:attrName>
                                            </p:attrNameLst>
                                          </p:cBhvr>
                                          <p:to>
                                            <p:strVal val="visible"/>
                                          </p:to>
                                        </p:set>
                                        <p:anim calcmode="lin" valueType="num">
                                          <p:cBhvr>
                                            <p:cTn id="172" dur="250" fill="hold"/>
                                            <p:tgtEl>
                                              <p:spTgt spid="326"/>
                                            </p:tgtEl>
                                            <p:attrNameLst>
                                              <p:attrName>ppt_w</p:attrName>
                                            </p:attrNameLst>
                                          </p:cBhvr>
                                          <p:tavLst>
                                            <p:tav tm="0">
                                              <p:val>
                                                <p:fltVal val="0"/>
                                              </p:val>
                                            </p:tav>
                                            <p:tav tm="100000">
                                              <p:val>
                                                <p:strVal val="#ppt_w"/>
                                              </p:val>
                                            </p:tav>
                                          </p:tavLst>
                                        </p:anim>
                                        <p:anim calcmode="lin" valueType="num">
                                          <p:cBhvr>
                                            <p:cTn id="173" dur="250" fill="hold"/>
                                            <p:tgtEl>
                                              <p:spTgt spid="326"/>
                                            </p:tgtEl>
                                            <p:attrNameLst>
                                              <p:attrName>ppt_h</p:attrName>
                                            </p:attrNameLst>
                                          </p:cBhvr>
                                          <p:tavLst>
                                            <p:tav tm="0">
                                              <p:val>
                                                <p:fltVal val="0"/>
                                              </p:val>
                                            </p:tav>
                                            <p:tav tm="100000">
                                              <p:val>
                                                <p:strVal val="#ppt_h"/>
                                              </p:val>
                                            </p:tav>
                                          </p:tavLst>
                                        </p:anim>
                                      </p:childTnLst>
                                    </p:cTn>
                                  </p:par>
                                  <p:par>
                                    <p:cTn id="174" presetID="6" presetClass="emph" presetSubtype="0" autoRev="1" fill="hold" nodeType="withEffect">
                                      <p:stCondLst>
                                        <p:cond delay="2850"/>
                                      </p:stCondLst>
                                      <p:childTnLst>
                                        <p:animScale>
                                          <p:cBhvr>
                                            <p:cTn id="175" dur="150" fill="hold"/>
                                            <p:tgtEl>
                                              <p:spTgt spid="326"/>
                                            </p:tgtEl>
                                          </p:cBhvr>
                                          <p:by x="110000" y="110000"/>
                                        </p:animScale>
                                      </p:childTnLst>
                                    </p:cTn>
                                  </p:par>
                                  <p:par>
                                    <p:cTn id="176" presetID="23" presetClass="entr" presetSubtype="16" fill="hold" grpId="0" nodeType="withEffect">
                                      <p:stCondLst>
                                        <p:cond delay="2700"/>
                                      </p:stCondLst>
                                      <p:childTnLst>
                                        <p:set>
                                          <p:cBhvr>
                                            <p:cTn id="177" dur="1" fill="hold">
                                              <p:stCondLst>
                                                <p:cond delay="0"/>
                                              </p:stCondLst>
                                            </p:cTn>
                                            <p:tgtEl>
                                              <p:spTgt spid="325"/>
                                            </p:tgtEl>
                                            <p:attrNameLst>
                                              <p:attrName>style.visibility</p:attrName>
                                            </p:attrNameLst>
                                          </p:cBhvr>
                                          <p:to>
                                            <p:strVal val="visible"/>
                                          </p:to>
                                        </p:set>
                                        <p:anim calcmode="lin" valueType="num">
                                          <p:cBhvr>
                                            <p:cTn id="178" dur="250" fill="hold"/>
                                            <p:tgtEl>
                                              <p:spTgt spid="325"/>
                                            </p:tgtEl>
                                            <p:attrNameLst>
                                              <p:attrName>ppt_w</p:attrName>
                                            </p:attrNameLst>
                                          </p:cBhvr>
                                          <p:tavLst>
                                            <p:tav tm="0">
                                              <p:val>
                                                <p:fltVal val="0"/>
                                              </p:val>
                                            </p:tav>
                                            <p:tav tm="100000">
                                              <p:val>
                                                <p:strVal val="#ppt_w"/>
                                              </p:val>
                                            </p:tav>
                                          </p:tavLst>
                                        </p:anim>
                                        <p:anim calcmode="lin" valueType="num">
                                          <p:cBhvr>
                                            <p:cTn id="179" dur="250" fill="hold"/>
                                            <p:tgtEl>
                                              <p:spTgt spid="325"/>
                                            </p:tgtEl>
                                            <p:attrNameLst>
                                              <p:attrName>ppt_h</p:attrName>
                                            </p:attrNameLst>
                                          </p:cBhvr>
                                          <p:tavLst>
                                            <p:tav tm="0">
                                              <p:val>
                                                <p:fltVal val="0"/>
                                              </p:val>
                                            </p:tav>
                                            <p:tav tm="100000">
                                              <p:val>
                                                <p:strVal val="#ppt_h"/>
                                              </p:val>
                                            </p:tav>
                                          </p:tavLst>
                                        </p:anim>
                                      </p:childTnLst>
                                    </p:cTn>
                                  </p:par>
                                  <p:par>
                                    <p:cTn id="180" presetID="6" presetClass="emph" presetSubtype="0" autoRev="1" fill="hold" grpId="1" nodeType="withEffect">
                                      <p:stCondLst>
                                        <p:cond delay="2950"/>
                                      </p:stCondLst>
                                      <p:childTnLst>
                                        <p:animScale>
                                          <p:cBhvr>
                                            <p:cTn id="181" dur="150" fill="hold"/>
                                            <p:tgtEl>
                                              <p:spTgt spid="325"/>
                                            </p:tgtEl>
                                          </p:cBhvr>
                                          <p:by x="110000" y="110000"/>
                                        </p:animScale>
                                      </p:childTnLst>
                                    </p:cTn>
                                  </p:par>
                                  <p:par>
                                    <p:cTn id="182" presetID="23" presetClass="entr" presetSubtype="16" fill="hold" grpId="0" nodeType="withEffect">
                                      <p:stCondLst>
                                        <p:cond delay="2500"/>
                                      </p:stCondLst>
                                      <p:childTnLst>
                                        <p:set>
                                          <p:cBhvr>
                                            <p:cTn id="183" dur="1" fill="hold">
                                              <p:stCondLst>
                                                <p:cond delay="0"/>
                                              </p:stCondLst>
                                            </p:cTn>
                                            <p:tgtEl>
                                              <p:spTgt spid="430"/>
                                            </p:tgtEl>
                                            <p:attrNameLst>
                                              <p:attrName>style.visibility</p:attrName>
                                            </p:attrNameLst>
                                          </p:cBhvr>
                                          <p:to>
                                            <p:strVal val="visible"/>
                                          </p:to>
                                        </p:set>
                                        <p:anim calcmode="lin" valueType="num">
                                          <p:cBhvr>
                                            <p:cTn id="184" dur="250" fill="hold"/>
                                            <p:tgtEl>
                                              <p:spTgt spid="430"/>
                                            </p:tgtEl>
                                            <p:attrNameLst>
                                              <p:attrName>ppt_w</p:attrName>
                                            </p:attrNameLst>
                                          </p:cBhvr>
                                          <p:tavLst>
                                            <p:tav tm="0">
                                              <p:val>
                                                <p:fltVal val="0"/>
                                              </p:val>
                                            </p:tav>
                                            <p:tav tm="100000">
                                              <p:val>
                                                <p:strVal val="#ppt_w"/>
                                              </p:val>
                                            </p:tav>
                                          </p:tavLst>
                                        </p:anim>
                                        <p:anim calcmode="lin" valueType="num">
                                          <p:cBhvr>
                                            <p:cTn id="185" dur="250" fill="hold"/>
                                            <p:tgtEl>
                                              <p:spTgt spid="430"/>
                                            </p:tgtEl>
                                            <p:attrNameLst>
                                              <p:attrName>ppt_h</p:attrName>
                                            </p:attrNameLst>
                                          </p:cBhvr>
                                          <p:tavLst>
                                            <p:tav tm="0">
                                              <p:val>
                                                <p:fltVal val="0"/>
                                              </p:val>
                                            </p:tav>
                                            <p:tav tm="100000">
                                              <p:val>
                                                <p:strVal val="#ppt_h"/>
                                              </p:val>
                                            </p:tav>
                                          </p:tavLst>
                                        </p:anim>
                                      </p:childTnLst>
                                    </p:cTn>
                                  </p:par>
                                  <p:par>
                                    <p:cTn id="186" presetID="6" presetClass="emph" presetSubtype="0" autoRev="1" fill="hold" grpId="1" nodeType="withEffect">
                                      <p:stCondLst>
                                        <p:cond delay="2750"/>
                                      </p:stCondLst>
                                      <p:childTnLst>
                                        <p:animScale>
                                          <p:cBhvr>
                                            <p:cTn id="187" dur="150" fill="hold"/>
                                            <p:tgtEl>
                                              <p:spTgt spid="430"/>
                                            </p:tgtEl>
                                          </p:cBhvr>
                                          <p:by x="110000" y="110000"/>
                                        </p:animScale>
                                      </p:childTnLst>
                                    </p:cTn>
                                  </p:par>
                                  <p:par>
                                    <p:cTn id="188" presetID="23" presetClass="entr" presetSubtype="16" fill="hold" grpId="0" nodeType="withEffect">
                                      <p:stCondLst>
                                        <p:cond delay="2000"/>
                                      </p:stCondLst>
                                      <p:childTnLst>
                                        <p:set>
                                          <p:cBhvr>
                                            <p:cTn id="189" dur="1" fill="hold">
                                              <p:stCondLst>
                                                <p:cond delay="0"/>
                                              </p:stCondLst>
                                            </p:cTn>
                                            <p:tgtEl>
                                              <p:spTgt spid="432"/>
                                            </p:tgtEl>
                                            <p:attrNameLst>
                                              <p:attrName>style.visibility</p:attrName>
                                            </p:attrNameLst>
                                          </p:cBhvr>
                                          <p:to>
                                            <p:strVal val="visible"/>
                                          </p:to>
                                        </p:set>
                                        <p:anim calcmode="lin" valueType="num">
                                          <p:cBhvr>
                                            <p:cTn id="190" dur="250" fill="hold"/>
                                            <p:tgtEl>
                                              <p:spTgt spid="432"/>
                                            </p:tgtEl>
                                            <p:attrNameLst>
                                              <p:attrName>ppt_w</p:attrName>
                                            </p:attrNameLst>
                                          </p:cBhvr>
                                          <p:tavLst>
                                            <p:tav tm="0">
                                              <p:val>
                                                <p:fltVal val="0"/>
                                              </p:val>
                                            </p:tav>
                                            <p:tav tm="100000">
                                              <p:val>
                                                <p:strVal val="#ppt_w"/>
                                              </p:val>
                                            </p:tav>
                                          </p:tavLst>
                                        </p:anim>
                                        <p:anim calcmode="lin" valueType="num">
                                          <p:cBhvr>
                                            <p:cTn id="191" dur="250" fill="hold"/>
                                            <p:tgtEl>
                                              <p:spTgt spid="432"/>
                                            </p:tgtEl>
                                            <p:attrNameLst>
                                              <p:attrName>ppt_h</p:attrName>
                                            </p:attrNameLst>
                                          </p:cBhvr>
                                          <p:tavLst>
                                            <p:tav tm="0">
                                              <p:val>
                                                <p:fltVal val="0"/>
                                              </p:val>
                                            </p:tav>
                                            <p:tav tm="100000">
                                              <p:val>
                                                <p:strVal val="#ppt_h"/>
                                              </p:val>
                                            </p:tav>
                                          </p:tavLst>
                                        </p:anim>
                                      </p:childTnLst>
                                    </p:cTn>
                                  </p:par>
                                  <p:par>
                                    <p:cTn id="192" presetID="6" presetClass="emph" presetSubtype="0" autoRev="1" fill="hold" grpId="1" nodeType="withEffect">
                                      <p:stCondLst>
                                        <p:cond delay="2250"/>
                                      </p:stCondLst>
                                      <p:childTnLst>
                                        <p:animScale>
                                          <p:cBhvr>
                                            <p:cTn id="193" dur="150" fill="hold"/>
                                            <p:tgtEl>
                                              <p:spTgt spid="432"/>
                                            </p:tgtEl>
                                          </p:cBhvr>
                                          <p:by x="110000" y="110000"/>
                                        </p:animScale>
                                      </p:childTnLst>
                                    </p:cTn>
                                  </p:par>
                                  <p:par>
                                    <p:cTn id="194" presetID="23" presetClass="entr" presetSubtype="16" fill="hold" grpId="0" nodeType="withEffect">
                                      <p:stCondLst>
                                        <p:cond delay="2700"/>
                                      </p:stCondLst>
                                      <p:childTnLst>
                                        <p:set>
                                          <p:cBhvr>
                                            <p:cTn id="195" dur="1" fill="hold">
                                              <p:stCondLst>
                                                <p:cond delay="0"/>
                                              </p:stCondLst>
                                            </p:cTn>
                                            <p:tgtEl>
                                              <p:spTgt spid="338"/>
                                            </p:tgtEl>
                                            <p:attrNameLst>
                                              <p:attrName>style.visibility</p:attrName>
                                            </p:attrNameLst>
                                          </p:cBhvr>
                                          <p:to>
                                            <p:strVal val="visible"/>
                                          </p:to>
                                        </p:set>
                                        <p:anim calcmode="lin" valueType="num">
                                          <p:cBhvr>
                                            <p:cTn id="196" dur="250" fill="hold"/>
                                            <p:tgtEl>
                                              <p:spTgt spid="338"/>
                                            </p:tgtEl>
                                            <p:attrNameLst>
                                              <p:attrName>ppt_w</p:attrName>
                                            </p:attrNameLst>
                                          </p:cBhvr>
                                          <p:tavLst>
                                            <p:tav tm="0">
                                              <p:val>
                                                <p:fltVal val="0"/>
                                              </p:val>
                                            </p:tav>
                                            <p:tav tm="100000">
                                              <p:val>
                                                <p:strVal val="#ppt_w"/>
                                              </p:val>
                                            </p:tav>
                                          </p:tavLst>
                                        </p:anim>
                                        <p:anim calcmode="lin" valueType="num">
                                          <p:cBhvr>
                                            <p:cTn id="197" dur="250" fill="hold"/>
                                            <p:tgtEl>
                                              <p:spTgt spid="338"/>
                                            </p:tgtEl>
                                            <p:attrNameLst>
                                              <p:attrName>ppt_h</p:attrName>
                                            </p:attrNameLst>
                                          </p:cBhvr>
                                          <p:tavLst>
                                            <p:tav tm="0">
                                              <p:val>
                                                <p:fltVal val="0"/>
                                              </p:val>
                                            </p:tav>
                                            <p:tav tm="100000">
                                              <p:val>
                                                <p:strVal val="#ppt_h"/>
                                              </p:val>
                                            </p:tav>
                                          </p:tavLst>
                                        </p:anim>
                                      </p:childTnLst>
                                    </p:cTn>
                                  </p:par>
                                  <p:par>
                                    <p:cTn id="198" presetID="6" presetClass="emph" presetSubtype="0" autoRev="1" fill="hold" grpId="1" nodeType="withEffect">
                                      <p:stCondLst>
                                        <p:cond delay="2950"/>
                                      </p:stCondLst>
                                      <p:childTnLst>
                                        <p:animScale>
                                          <p:cBhvr>
                                            <p:cTn id="199" dur="150" fill="hold"/>
                                            <p:tgtEl>
                                              <p:spTgt spid="338"/>
                                            </p:tgtEl>
                                          </p:cBhvr>
                                          <p:by x="110000" y="110000"/>
                                        </p:animScale>
                                      </p:childTnLst>
                                    </p:cTn>
                                  </p:par>
                                  <p:par>
                                    <p:cTn id="200" presetID="23" presetClass="entr" presetSubtype="16" fill="hold" grpId="0" nodeType="withEffect">
                                      <p:stCondLst>
                                        <p:cond delay="2500"/>
                                      </p:stCondLst>
                                      <p:childTnLst>
                                        <p:set>
                                          <p:cBhvr>
                                            <p:cTn id="201" dur="1" fill="hold">
                                              <p:stCondLst>
                                                <p:cond delay="0"/>
                                              </p:stCondLst>
                                            </p:cTn>
                                            <p:tgtEl>
                                              <p:spTgt spid="339"/>
                                            </p:tgtEl>
                                            <p:attrNameLst>
                                              <p:attrName>style.visibility</p:attrName>
                                            </p:attrNameLst>
                                          </p:cBhvr>
                                          <p:to>
                                            <p:strVal val="visible"/>
                                          </p:to>
                                        </p:set>
                                        <p:anim calcmode="lin" valueType="num">
                                          <p:cBhvr>
                                            <p:cTn id="202" dur="250" fill="hold"/>
                                            <p:tgtEl>
                                              <p:spTgt spid="339"/>
                                            </p:tgtEl>
                                            <p:attrNameLst>
                                              <p:attrName>ppt_w</p:attrName>
                                            </p:attrNameLst>
                                          </p:cBhvr>
                                          <p:tavLst>
                                            <p:tav tm="0">
                                              <p:val>
                                                <p:fltVal val="0"/>
                                              </p:val>
                                            </p:tav>
                                            <p:tav tm="100000">
                                              <p:val>
                                                <p:strVal val="#ppt_w"/>
                                              </p:val>
                                            </p:tav>
                                          </p:tavLst>
                                        </p:anim>
                                        <p:anim calcmode="lin" valueType="num">
                                          <p:cBhvr>
                                            <p:cTn id="203" dur="250" fill="hold"/>
                                            <p:tgtEl>
                                              <p:spTgt spid="339"/>
                                            </p:tgtEl>
                                            <p:attrNameLst>
                                              <p:attrName>ppt_h</p:attrName>
                                            </p:attrNameLst>
                                          </p:cBhvr>
                                          <p:tavLst>
                                            <p:tav tm="0">
                                              <p:val>
                                                <p:fltVal val="0"/>
                                              </p:val>
                                            </p:tav>
                                            <p:tav tm="100000">
                                              <p:val>
                                                <p:strVal val="#ppt_h"/>
                                              </p:val>
                                            </p:tav>
                                          </p:tavLst>
                                        </p:anim>
                                      </p:childTnLst>
                                    </p:cTn>
                                  </p:par>
                                  <p:par>
                                    <p:cTn id="204" presetID="6" presetClass="emph" presetSubtype="0" autoRev="1" fill="hold" grpId="1" nodeType="withEffect">
                                      <p:stCondLst>
                                        <p:cond delay="2750"/>
                                      </p:stCondLst>
                                      <p:childTnLst>
                                        <p:animScale>
                                          <p:cBhvr>
                                            <p:cTn id="205" dur="150" fill="hold"/>
                                            <p:tgtEl>
                                              <p:spTgt spid="339"/>
                                            </p:tgtEl>
                                          </p:cBhvr>
                                          <p:by x="110000" y="110000"/>
                                        </p:animScale>
                                      </p:childTnLst>
                                    </p:cTn>
                                  </p:par>
                                  <p:par>
                                    <p:cTn id="206" presetID="23" presetClass="entr" presetSubtype="16" fill="hold" nodeType="withEffect">
                                      <p:stCondLst>
                                        <p:cond delay="2000"/>
                                      </p:stCondLst>
                                      <p:childTnLst>
                                        <p:set>
                                          <p:cBhvr>
                                            <p:cTn id="207" dur="1" fill="hold">
                                              <p:stCondLst>
                                                <p:cond delay="0"/>
                                              </p:stCondLst>
                                            </p:cTn>
                                            <p:tgtEl>
                                              <p:spTgt spid="295"/>
                                            </p:tgtEl>
                                            <p:attrNameLst>
                                              <p:attrName>style.visibility</p:attrName>
                                            </p:attrNameLst>
                                          </p:cBhvr>
                                          <p:to>
                                            <p:strVal val="visible"/>
                                          </p:to>
                                        </p:set>
                                        <p:anim calcmode="lin" valueType="num">
                                          <p:cBhvr>
                                            <p:cTn id="208" dur="250" fill="hold"/>
                                            <p:tgtEl>
                                              <p:spTgt spid="295"/>
                                            </p:tgtEl>
                                            <p:attrNameLst>
                                              <p:attrName>ppt_w</p:attrName>
                                            </p:attrNameLst>
                                          </p:cBhvr>
                                          <p:tavLst>
                                            <p:tav tm="0">
                                              <p:val>
                                                <p:fltVal val="0"/>
                                              </p:val>
                                            </p:tav>
                                            <p:tav tm="100000">
                                              <p:val>
                                                <p:strVal val="#ppt_w"/>
                                              </p:val>
                                            </p:tav>
                                          </p:tavLst>
                                        </p:anim>
                                        <p:anim calcmode="lin" valueType="num">
                                          <p:cBhvr>
                                            <p:cTn id="209" dur="250" fill="hold"/>
                                            <p:tgtEl>
                                              <p:spTgt spid="295"/>
                                            </p:tgtEl>
                                            <p:attrNameLst>
                                              <p:attrName>ppt_h</p:attrName>
                                            </p:attrNameLst>
                                          </p:cBhvr>
                                          <p:tavLst>
                                            <p:tav tm="0">
                                              <p:val>
                                                <p:fltVal val="0"/>
                                              </p:val>
                                            </p:tav>
                                            <p:tav tm="100000">
                                              <p:val>
                                                <p:strVal val="#ppt_h"/>
                                              </p:val>
                                            </p:tav>
                                          </p:tavLst>
                                        </p:anim>
                                      </p:childTnLst>
                                    </p:cTn>
                                  </p:par>
                                  <p:par>
                                    <p:cTn id="210" presetID="6" presetClass="emph" presetSubtype="0" autoRev="1" fill="hold" nodeType="withEffect">
                                      <p:stCondLst>
                                        <p:cond delay="2250"/>
                                      </p:stCondLst>
                                      <p:childTnLst>
                                        <p:animScale>
                                          <p:cBhvr>
                                            <p:cTn id="211" dur="150" fill="hold"/>
                                            <p:tgtEl>
                                              <p:spTgt spid="295"/>
                                            </p:tgtEl>
                                          </p:cBhvr>
                                          <p:by x="110000" y="110000"/>
                                        </p:animScale>
                                      </p:childTnLst>
                                    </p:cTn>
                                  </p:par>
                                  <p:par>
                                    <p:cTn id="212" presetID="23" presetClass="entr" presetSubtype="16" fill="hold" grpId="0" nodeType="withEffect">
                                      <p:stCondLst>
                                        <p:cond delay="2000"/>
                                      </p:stCondLst>
                                      <p:childTnLst>
                                        <p:set>
                                          <p:cBhvr>
                                            <p:cTn id="213" dur="1" fill="hold">
                                              <p:stCondLst>
                                                <p:cond delay="0"/>
                                              </p:stCondLst>
                                            </p:cTn>
                                            <p:tgtEl>
                                              <p:spTgt spid="456"/>
                                            </p:tgtEl>
                                            <p:attrNameLst>
                                              <p:attrName>style.visibility</p:attrName>
                                            </p:attrNameLst>
                                          </p:cBhvr>
                                          <p:to>
                                            <p:strVal val="visible"/>
                                          </p:to>
                                        </p:set>
                                        <p:anim calcmode="lin" valueType="num">
                                          <p:cBhvr>
                                            <p:cTn id="214" dur="250" fill="hold"/>
                                            <p:tgtEl>
                                              <p:spTgt spid="456"/>
                                            </p:tgtEl>
                                            <p:attrNameLst>
                                              <p:attrName>ppt_w</p:attrName>
                                            </p:attrNameLst>
                                          </p:cBhvr>
                                          <p:tavLst>
                                            <p:tav tm="0">
                                              <p:val>
                                                <p:fltVal val="0"/>
                                              </p:val>
                                            </p:tav>
                                            <p:tav tm="100000">
                                              <p:val>
                                                <p:strVal val="#ppt_w"/>
                                              </p:val>
                                            </p:tav>
                                          </p:tavLst>
                                        </p:anim>
                                        <p:anim calcmode="lin" valueType="num">
                                          <p:cBhvr>
                                            <p:cTn id="215" dur="250" fill="hold"/>
                                            <p:tgtEl>
                                              <p:spTgt spid="456"/>
                                            </p:tgtEl>
                                            <p:attrNameLst>
                                              <p:attrName>ppt_h</p:attrName>
                                            </p:attrNameLst>
                                          </p:cBhvr>
                                          <p:tavLst>
                                            <p:tav tm="0">
                                              <p:val>
                                                <p:fltVal val="0"/>
                                              </p:val>
                                            </p:tav>
                                            <p:tav tm="100000">
                                              <p:val>
                                                <p:strVal val="#ppt_h"/>
                                              </p:val>
                                            </p:tav>
                                          </p:tavLst>
                                        </p:anim>
                                      </p:childTnLst>
                                    </p:cTn>
                                  </p:par>
                                  <p:par>
                                    <p:cTn id="216" presetID="6" presetClass="emph" presetSubtype="0" autoRev="1" fill="hold" grpId="1" nodeType="withEffect">
                                      <p:stCondLst>
                                        <p:cond delay="2250"/>
                                      </p:stCondLst>
                                      <p:childTnLst>
                                        <p:animScale>
                                          <p:cBhvr>
                                            <p:cTn id="217" dur="150" fill="hold"/>
                                            <p:tgtEl>
                                              <p:spTgt spid="456"/>
                                            </p:tgtEl>
                                          </p:cBhvr>
                                          <p:by x="110000" y="110000"/>
                                        </p:animScale>
                                      </p:childTnLst>
                                    </p:cTn>
                                  </p:par>
                                  <p:par>
                                    <p:cTn id="218" presetID="23" presetClass="entr" presetSubtype="16" fill="hold" nodeType="withEffect">
                                      <p:stCondLst>
                                        <p:cond delay="2500"/>
                                      </p:stCondLst>
                                      <p:childTnLst>
                                        <p:set>
                                          <p:cBhvr>
                                            <p:cTn id="219" dur="1" fill="hold">
                                              <p:stCondLst>
                                                <p:cond delay="0"/>
                                              </p:stCondLst>
                                            </p:cTn>
                                            <p:tgtEl>
                                              <p:spTgt spid="440"/>
                                            </p:tgtEl>
                                            <p:attrNameLst>
                                              <p:attrName>style.visibility</p:attrName>
                                            </p:attrNameLst>
                                          </p:cBhvr>
                                          <p:to>
                                            <p:strVal val="visible"/>
                                          </p:to>
                                        </p:set>
                                        <p:anim calcmode="lin" valueType="num">
                                          <p:cBhvr>
                                            <p:cTn id="220" dur="250" fill="hold"/>
                                            <p:tgtEl>
                                              <p:spTgt spid="440"/>
                                            </p:tgtEl>
                                            <p:attrNameLst>
                                              <p:attrName>ppt_w</p:attrName>
                                            </p:attrNameLst>
                                          </p:cBhvr>
                                          <p:tavLst>
                                            <p:tav tm="0">
                                              <p:val>
                                                <p:fltVal val="0"/>
                                              </p:val>
                                            </p:tav>
                                            <p:tav tm="100000">
                                              <p:val>
                                                <p:strVal val="#ppt_w"/>
                                              </p:val>
                                            </p:tav>
                                          </p:tavLst>
                                        </p:anim>
                                        <p:anim calcmode="lin" valueType="num">
                                          <p:cBhvr>
                                            <p:cTn id="221" dur="250" fill="hold"/>
                                            <p:tgtEl>
                                              <p:spTgt spid="440"/>
                                            </p:tgtEl>
                                            <p:attrNameLst>
                                              <p:attrName>ppt_h</p:attrName>
                                            </p:attrNameLst>
                                          </p:cBhvr>
                                          <p:tavLst>
                                            <p:tav tm="0">
                                              <p:val>
                                                <p:fltVal val="0"/>
                                              </p:val>
                                            </p:tav>
                                            <p:tav tm="100000">
                                              <p:val>
                                                <p:strVal val="#ppt_h"/>
                                              </p:val>
                                            </p:tav>
                                          </p:tavLst>
                                        </p:anim>
                                      </p:childTnLst>
                                    </p:cTn>
                                  </p:par>
                                  <p:par>
                                    <p:cTn id="222" presetID="6" presetClass="emph" presetSubtype="0" autoRev="1" fill="hold" nodeType="withEffect">
                                      <p:stCondLst>
                                        <p:cond delay="2750"/>
                                      </p:stCondLst>
                                      <p:childTnLst>
                                        <p:animScale>
                                          <p:cBhvr>
                                            <p:cTn id="223" dur="150" fill="hold"/>
                                            <p:tgtEl>
                                              <p:spTgt spid="440"/>
                                            </p:tgtEl>
                                          </p:cBhvr>
                                          <p:by x="110000" y="110000"/>
                                        </p:animScale>
                                      </p:childTnLst>
                                    </p:cTn>
                                  </p:par>
                                  <p:par>
                                    <p:cTn id="224" presetID="23" presetClass="entr" presetSubtype="16" fill="hold" nodeType="withEffect">
                                      <p:stCondLst>
                                        <p:cond delay="2000"/>
                                      </p:stCondLst>
                                      <p:childTnLst>
                                        <p:set>
                                          <p:cBhvr>
                                            <p:cTn id="225" dur="1" fill="hold">
                                              <p:stCondLst>
                                                <p:cond delay="0"/>
                                              </p:stCondLst>
                                            </p:cTn>
                                            <p:tgtEl>
                                              <p:spTgt spid="433"/>
                                            </p:tgtEl>
                                            <p:attrNameLst>
                                              <p:attrName>style.visibility</p:attrName>
                                            </p:attrNameLst>
                                          </p:cBhvr>
                                          <p:to>
                                            <p:strVal val="visible"/>
                                          </p:to>
                                        </p:set>
                                        <p:anim calcmode="lin" valueType="num">
                                          <p:cBhvr>
                                            <p:cTn id="226" dur="250" fill="hold"/>
                                            <p:tgtEl>
                                              <p:spTgt spid="433"/>
                                            </p:tgtEl>
                                            <p:attrNameLst>
                                              <p:attrName>ppt_w</p:attrName>
                                            </p:attrNameLst>
                                          </p:cBhvr>
                                          <p:tavLst>
                                            <p:tav tm="0">
                                              <p:val>
                                                <p:fltVal val="0"/>
                                              </p:val>
                                            </p:tav>
                                            <p:tav tm="100000">
                                              <p:val>
                                                <p:strVal val="#ppt_w"/>
                                              </p:val>
                                            </p:tav>
                                          </p:tavLst>
                                        </p:anim>
                                        <p:anim calcmode="lin" valueType="num">
                                          <p:cBhvr>
                                            <p:cTn id="227" dur="250" fill="hold"/>
                                            <p:tgtEl>
                                              <p:spTgt spid="433"/>
                                            </p:tgtEl>
                                            <p:attrNameLst>
                                              <p:attrName>ppt_h</p:attrName>
                                            </p:attrNameLst>
                                          </p:cBhvr>
                                          <p:tavLst>
                                            <p:tav tm="0">
                                              <p:val>
                                                <p:fltVal val="0"/>
                                              </p:val>
                                            </p:tav>
                                            <p:tav tm="100000">
                                              <p:val>
                                                <p:strVal val="#ppt_h"/>
                                              </p:val>
                                            </p:tav>
                                          </p:tavLst>
                                        </p:anim>
                                      </p:childTnLst>
                                    </p:cTn>
                                  </p:par>
                                  <p:par>
                                    <p:cTn id="228" presetID="6" presetClass="emph" presetSubtype="0" autoRev="1" fill="hold" nodeType="withEffect">
                                      <p:stCondLst>
                                        <p:cond delay="2250"/>
                                      </p:stCondLst>
                                      <p:childTnLst>
                                        <p:animScale>
                                          <p:cBhvr>
                                            <p:cTn id="229" dur="150" fill="hold"/>
                                            <p:tgtEl>
                                              <p:spTgt spid="433"/>
                                            </p:tgtEl>
                                          </p:cBhvr>
                                          <p:by x="110000" y="110000"/>
                                        </p:animScale>
                                      </p:childTnLst>
                                    </p:cTn>
                                  </p:par>
                                  <p:par>
                                    <p:cTn id="230" presetID="23" presetClass="entr" presetSubtype="16" fill="hold" nodeType="withEffect">
                                      <p:stCondLst>
                                        <p:cond delay="2700"/>
                                      </p:stCondLst>
                                      <p:childTnLst>
                                        <p:set>
                                          <p:cBhvr>
                                            <p:cTn id="231" dur="1" fill="hold">
                                              <p:stCondLst>
                                                <p:cond delay="0"/>
                                              </p:stCondLst>
                                            </p:cTn>
                                            <p:tgtEl>
                                              <p:spTgt spid="365"/>
                                            </p:tgtEl>
                                            <p:attrNameLst>
                                              <p:attrName>style.visibility</p:attrName>
                                            </p:attrNameLst>
                                          </p:cBhvr>
                                          <p:to>
                                            <p:strVal val="visible"/>
                                          </p:to>
                                        </p:set>
                                        <p:anim calcmode="lin" valueType="num">
                                          <p:cBhvr>
                                            <p:cTn id="232" dur="250" fill="hold"/>
                                            <p:tgtEl>
                                              <p:spTgt spid="365"/>
                                            </p:tgtEl>
                                            <p:attrNameLst>
                                              <p:attrName>ppt_w</p:attrName>
                                            </p:attrNameLst>
                                          </p:cBhvr>
                                          <p:tavLst>
                                            <p:tav tm="0">
                                              <p:val>
                                                <p:fltVal val="0"/>
                                              </p:val>
                                            </p:tav>
                                            <p:tav tm="100000">
                                              <p:val>
                                                <p:strVal val="#ppt_w"/>
                                              </p:val>
                                            </p:tav>
                                          </p:tavLst>
                                        </p:anim>
                                        <p:anim calcmode="lin" valueType="num">
                                          <p:cBhvr>
                                            <p:cTn id="233" dur="250" fill="hold"/>
                                            <p:tgtEl>
                                              <p:spTgt spid="365"/>
                                            </p:tgtEl>
                                            <p:attrNameLst>
                                              <p:attrName>ppt_h</p:attrName>
                                            </p:attrNameLst>
                                          </p:cBhvr>
                                          <p:tavLst>
                                            <p:tav tm="0">
                                              <p:val>
                                                <p:fltVal val="0"/>
                                              </p:val>
                                            </p:tav>
                                            <p:tav tm="100000">
                                              <p:val>
                                                <p:strVal val="#ppt_h"/>
                                              </p:val>
                                            </p:tav>
                                          </p:tavLst>
                                        </p:anim>
                                      </p:childTnLst>
                                    </p:cTn>
                                  </p:par>
                                  <p:par>
                                    <p:cTn id="234" presetID="6" presetClass="emph" presetSubtype="0" autoRev="1" fill="hold" nodeType="withEffect">
                                      <p:stCondLst>
                                        <p:cond delay="2950"/>
                                      </p:stCondLst>
                                      <p:childTnLst>
                                        <p:animScale>
                                          <p:cBhvr>
                                            <p:cTn id="235" dur="150" fill="hold"/>
                                            <p:tgtEl>
                                              <p:spTgt spid="365"/>
                                            </p:tgtEl>
                                          </p:cBhvr>
                                          <p:by x="110000" y="110000"/>
                                        </p:animScale>
                                      </p:childTnLst>
                                    </p:cTn>
                                  </p:par>
                                  <p:par>
                                    <p:cTn id="236" presetID="23" presetClass="entr" presetSubtype="16" fill="hold" nodeType="withEffect">
                                      <p:stCondLst>
                                        <p:cond delay="2700"/>
                                      </p:stCondLst>
                                      <p:childTnLst>
                                        <p:set>
                                          <p:cBhvr>
                                            <p:cTn id="237" dur="1" fill="hold">
                                              <p:stCondLst>
                                                <p:cond delay="0"/>
                                              </p:stCondLst>
                                            </p:cTn>
                                            <p:tgtEl>
                                              <p:spTgt spid="425"/>
                                            </p:tgtEl>
                                            <p:attrNameLst>
                                              <p:attrName>style.visibility</p:attrName>
                                            </p:attrNameLst>
                                          </p:cBhvr>
                                          <p:to>
                                            <p:strVal val="visible"/>
                                          </p:to>
                                        </p:set>
                                        <p:anim calcmode="lin" valueType="num">
                                          <p:cBhvr>
                                            <p:cTn id="238" dur="250" fill="hold"/>
                                            <p:tgtEl>
                                              <p:spTgt spid="425"/>
                                            </p:tgtEl>
                                            <p:attrNameLst>
                                              <p:attrName>ppt_w</p:attrName>
                                            </p:attrNameLst>
                                          </p:cBhvr>
                                          <p:tavLst>
                                            <p:tav tm="0">
                                              <p:val>
                                                <p:fltVal val="0"/>
                                              </p:val>
                                            </p:tav>
                                            <p:tav tm="100000">
                                              <p:val>
                                                <p:strVal val="#ppt_w"/>
                                              </p:val>
                                            </p:tav>
                                          </p:tavLst>
                                        </p:anim>
                                        <p:anim calcmode="lin" valueType="num">
                                          <p:cBhvr>
                                            <p:cTn id="239" dur="250" fill="hold"/>
                                            <p:tgtEl>
                                              <p:spTgt spid="425"/>
                                            </p:tgtEl>
                                            <p:attrNameLst>
                                              <p:attrName>ppt_h</p:attrName>
                                            </p:attrNameLst>
                                          </p:cBhvr>
                                          <p:tavLst>
                                            <p:tav tm="0">
                                              <p:val>
                                                <p:fltVal val="0"/>
                                              </p:val>
                                            </p:tav>
                                            <p:tav tm="100000">
                                              <p:val>
                                                <p:strVal val="#ppt_h"/>
                                              </p:val>
                                            </p:tav>
                                          </p:tavLst>
                                        </p:anim>
                                      </p:childTnLst>
                                    </p:cTn>
                                  </p:par>
                                  <p:par>
                                    <p:cTn id="240" presetID="6" presetClass="emph" presetSubtype="0" autoRev="1" fill="hold" nodeType="withEffect">
                                      <p:stCondLst>
                                        <p:cond delay="2950"/>
                                      </p:stCondLst>
                                      <p:childTnLst>
                                        <p:animScale>
                                          <p:cBhvr>
                                            <p:cTn id="241" dur="150" fill="hold"/>
                                            <p:tgtEl>
                                              <p:spTgt spid="425"/>
                                            </p:tgtEl>
                                          </p:cBhvr>
                                          <p:by x="110000" y="110000"/>
                                        </p:animScale>
                                      </p:childTnLst>
                                    </p:cTn>
                                  </p:par>
                                  <p:par>
                                    <p:cTn id="242" presetID="23" presetClass="entr" presetSubtype="16" fill="hold" nodeType="withEffect">
                                      <p:stCondLst>
                                        <p:cond delay="2600"/>
                                      </p:stCondLst>
                                      <p:childTnLst>
                                        <p:set>
                                          <p:cBhvr>
                                            <p:cTn id="243" dur="1" fill="hold">
                                              <p:stCondLst>
                                                <p:cond delay="0"/>
                                              </p:stCondLst>
                                            </p:cTn>
                                            <p:tgtEl>
                                              <p:spTgt spid="331"/>
                                            </p:tgtEl>
                                            <p:attrNameLst>
                                              <p:attrName>style.visibility</p:attrName>
                                            </p:attrNameLst>
                                          </p:cBhvr>
                                          <p:to>
                                            <p:strVal val="visible"/>
                                          </p:to>
                                        </p:set>
                                        <p:anim calcmode="lin" valueType="num">
                                          <p:cBhvr>
                                            <p:cTn id="244" dur="250" fill="hold"/>
                                            <p:tgtEl>
                                              <p:spTgt spid="331"/>
                                            </p:tgtEl>
                                            <p:attrNameLst>
                                              <p:attrName>ppt_w</p:attrName>
                                            </p:attrNameLst>
                                          </p:cBhvr>
                                          <p:tavLst>
                                            <p:tav tm="0">
                                              <p:val>
                                                <p:fltVal val="0"/>
                                              </p:val>
                                            </p:tav>
                                            <p:tav tm="100000">
                                              <p:val>
                                                <p:strVal val="#ppt_w"/>
                                              </p:val>
                                            </p:tav>
                                          </p:tavLst>
                                        </p:anim>
                                        <p:anim calcmode="lin" valueType="num">
                                          <p:cBhvr>
                                            <p:cTn id="245" dur="250" fill="hold"/>
                                            <p:tgtEl>
                                              <p:spTgt spid="331"/>
                                            </p:tgtEl>
                                            <p:attrNameLst>
                                              <p:attrName>ppt_h</p:attrName>
                                            </p:attrNameLst>
                                          </p:cBhvr>
                                          <p:tavLst>
                                            <p:tav tm="0">
                                              <p:val>
                                                <p:fltVal val="0"/>
                                              </p:val>
                                            </p:tav>
                                            <p:tav tm="100000">
                                              <p:val>
                                                <p:strVal val="#ppt_h"/>
                                              </p:val>
                                            </p:tav>
                                          </p:tavLst>
                                        </p:anim>
                                      </p:childTnLst>
                                    </p:cTn>
                                  </p:par>
                                  <p:par>
                                    <p:cTn id="246" presetID="6" presetClass="emph" presetSubtype="0" autoRev="1" fill="hold" nodeType="withEffect">
                                      <p:stCondLst>
                                        <p:cond delay="2850"/>
                                      </p:stCondLst>
                                      <p:childTnLst>
                                        <p:animScale>
                                          <p:cBhvr>
                                            <p:cTn id="247" dur="150" fill="hold"/>
                                            <p:tgtEl>
                                              <p:spTgt spid="331"/>
                                            </p:tgtEl>
                                          </p:cBhvr>
                                          <p:by x="110000" y="110000"/>
                                        </p:animScale>
                                      </p:childTnLst>
                                    </p:cTn>
                                  </p:par>
                                  <p:par>
                                    <p:cTn id="248" presetID="23" presetClass="entr" presetSubtype="16" fill="hold" nodeType="withEffect">
                                      <p:stCondLst>
                                        <p:cond delay="2000"/>
                                      </p:stCondLst>
                                      <p:childTnLst>
                                        <p:set>
                                          <p:cBhvr>
                                            <p:cTn id="249" dur="1" fill="hold">
                                              <p:stCondLst>
                                                <p:cond delay="0"/>
                                              </p:stCondLst>
                                            </p:cTn>
                                            <p:tgtEl>
                                              <p:spTgt spid="375"/>
                                            </p:tgtEl>
                                            <p:attrNameLst>
                                              <p:attrName>style.visibility</p:attrName>
                                            </p:attrNameLst>
                                          </p:cBhvr>
                                          <p:to>
                                            <p:strVal val="visible"/>
                                          </p:to>
                                        </p:set>
                                        <p:anim calcmode="lin" valueType="num">
                                          <p:cBhvr>
                                            <p:cTn id="250" dur="250" fill="hold"/>
                                            <p:tgtEl>
                                              <p:spTgt spid="375"/>
                                            </p:tgtEl>
                                            <p:attrNameLst>
                                              <p:attrName>ppt_w</p:attrName>
                                            </p:attrNameLst>
                                          </p:cBhvr>
                                          <p:tavLst>
                                            <p:tav tm="0">
                                              <p:val>
                                                <p:fltVal val="0"/>
                                              </p:val>
                                            </p:tav>
                                            <p:tav tm="100000">
                                              <p:val>
                                                <p:strVal val="#ppt_w"/>
                                              </p:val>
                                            </p:tav>
                                          </p:tavLst>
                                        </p:anim>
                                        <p:anim calcmode="lin" valueType="num">
                                          <p:cBhvr>
                                            <p:cTn id="251" dur="250" fill="hold"/>
                                            <p:tgtEl>
                                              <p:spTgt spid="375"/>
                                            </p:tgtEl>
                                            <p:attrNameLst>
                                              <p:attrName>ppt_h</p:attrName>
                                            </p:attrNameLst>
                                          </p:cBhvr>
                                          <p:tavLst>
                                            <p:tav tm="0">
                                              <p:val>
                                                <p:fltVal val="0"/>
                                              </p:val>
                                            </p:tav>
                                            <p:tav tm="100000">
                                              <p:val>
                                                <p:strVal val="#ppt_h"/>
                                              </p:val>
                                            </p:tav>
                                          </p:tavLst>
                                        </p:anim>
                                      </p:childTnLst>
                                    </p:cTn>
                                  </p:par>
                                  <p:par>
                                    <p:cTn id="252" presetID="6" presetClass="emph" presetSubtype="0" autoRev="1" fill="hold" nodeType="withEffect">
                                      <p:stCondLst>
                                        <p:cond delay="2250"/>
                                      </p:stCondLst>
                                      <p:childTnLst>
                                        <p:animScale>
                                          <p:cBhvr>
                                            <p:cTn id="253" dur="150" fill="hold"/>
                                            <p:tgtEl>
                                              <p:spTgt spid="375"/>
                                            </p:tgtEl>
                                          </p:cBhvr>
                                          <p:by x="110000" y="110000"/>
                                        </p:animScale>
                                      </p:childTnLst>
                                    </p:cTn>
                                  </p:par>
                                  <p:par>
                                    <p:cTn id="254" presetID="23" presetClass="entr" presetSubtype="16" fill="hold" nodeType="withEffect">
                                      <p:stCondLst>
                                        <p:cond delay="2000"/>
                                      </p:stCondLst>
                                      <p:childTnLst>
                                        <p:set>
                                          <p:cBhvr>
                                            <p:cTn id="255" dur="1" fill="hold">
                                              <p:stCondLst>
                                                <p:cond delay="0"/>
                                              </p:stCondLst>
                                            </p:cTn>
                                            <p:tgtEl>
                                              <p:spTgt spid="351"/>
                                            </p:tgtEl>
                                            <p:attrNameLst>
                                              <p:attrName>style.visibility</p:attrName>
                                            </p:attrNameLst>
                                          </p:cBhvr>
                                          <p:to>
                                            <p:strVal val="visible"/>
                                          </p:to>
                                        </p:set>
                                        <p:anim calcmode="lin" valueType="num">
                                          <p:cBhvr>
                                            <p:cTn id="256" dur="250" fill="hold"/>
                                            <p:tgtEl>
                                              <p:spTgt spid="351"/>
                                            </p:tgtEl>
                                            <p:attrNameLst>
                                              <p:attrName>ppt_w</p:attrName>
                                            </p:attrNameLst>
                                          </p:cBhvr>
                                          <p:tavLst>
                                            <p:tav tm="0">
                                              <p:val>
                                                <p:fltVal val="0"/>
                                              </p:val>
                                            </p:tav>
                                            <p:tav tm="100000">
                                              <p:val>
                                                <p:strVal val="#ppt_w"/>
                                              </p:val>
                                            </p:tav>
                                          </p:tavLst>
                                        </p:anim>
                                        <p:anim calcmode="lin" valueType="num">
                                          <p:cBhvr>
                                            <p:cTn id="257" dur="250" fill="hold"/>
                                            <p:tgtEl>
                                              <p:spTgt spid="351"/>
                                            </p:tgtEl>
                                            <p:attrNameLst>
                                              <p:attrName>ppt_h</p:attrName>
                                            </p:attrNameLst>
                                          </p:cBhvr>
                                          <p:tavLst>
                                            <p:tav tm="0">
                                              <p:val>
                                                <p:fltVal val="0"/>
                                              </p:val>
                                            </p:tav>
                                            <p:tav tm="100000">
                                              <p:val>
                                                <p:strVal val="#ppt_h"/>
                                              </p:val>
                                            </p:tav>
                                          </p:tavLst>
                                        </p:anim>
                                      </p:childTnLst>
                                    </p:cTn>
                                  </p:par>
                                  <p:par>
                                    <p:cTn id="258" presetID="6" presetClass="emph" presetSubtype="0" autoRev="1" fill="hold" nodeType="withEffect">
                                      <p:stCondLst>
                                        <p:cond delay="2250"/>
                                      </p:stCondLst>
                                      <p:childTnLst>
                                        <p:animScale>
                                          <p:cBhvr>
                                            <p:cTn id="259" dur="150" fill="hold"/>
                                            <p:tgtEl>
                                              <p:spTgt spid="351"/>
                                            </p:tgtEl>
                                          </p:cBhvr>
                                          <p:by x="110000" y="110000"/>
                                        </p:animScale>
                                      </p:childTnLst>
                                    </p:cTn>
                                  </p:par>
                                  <p:par>
                                    <p:cTn id="260" presetID="23" presetClass="entr" presetSubtype="16" fill="hold" nodeType="withEffect">
                                      <p:stCondLst>
                                        <p:cond delay="2700"/>
                                      </p:stCondLst>
                                      <p:childTnLst>
                                        <p:set>
                                          <p:cBhvr>
                                            <p:cTn id="261" dur="1" fill="hold">
                                              <p:stCondLst>
                                                <p:cond delay="0"/>
                                              </p:stCondLst>
                                            </p:cTn>
                                            <p:tgtEl>
                                              <p:spTgt spid="340"/>
                                            </p:tgtEl>
                                            <p:attrNameLst>
                                              <p:attrName>style.visibility</p:attrName>
                                            </p:attrNameLst>
                                          </p:cBhvr>
                                          <p:to>
                                            <p:strVal val="visible"/>
                                          </p:to>
                                        </p:set>
                                        <p:anim calcmode="lin" valueType="num">
                                          <p:cBhvr>
                                            <p:cTn id="262" dur="250" fill="hold"/>
                                            <p:tgtEl>
                                              <p:spTgt spid="340"/>
                                            </p:tgtEl>
                                            <p:attrNameLst>
                                              <p:attrName>ppt_w</p:attrName>
                                            </p:attrNameLst>
                                          </p:cBhvr>
                                          <p:tavLst>
                                            <p:tav tm="0">
                                              <p:val>
                                                <p:fltVal val="0"/>
                                              </p:val>
                                            </p:tav>
                                            <p:tav tm="100000">
                                              <p:val>
                                                <p:strVal val="#ppt_w"/>
                                              </p:val>
                                            </p:tav>
                                          </p:tavLst>
                                        </p:anim>
                                        <p:anim calcmode="lin" valueType="num">
                                          <p:cBhvr>
                                            <p:cTn id="263" dur="250" fill="hold"/>
                                            <p:tgtEl>
                                              <p:spTgt spid="340"/>
                                            </p:tgtEl>
                                            <p:attrNameLst>
                                              <p:attrName>ppt_h</p:attrName>
                                            </p:attrNameLst>
                                          </p:cBhvr>
                                          <p:tavLst>
                                            <p:tav tm="0">
                                              <p:val>
                                                <p:fltVal val="0"/>
                                              </p:val>
                                            </p:tav>
                                            <p:tav tm="100000">
                                              <p:val>
                                                <p:strVal val="#ppt_h"/>
                                              </p:val>
                                            </p:tav>
                                          </p:tavLst>
                                        </p:anim>
                                      </p:childTnLst>
                                    </p:cTn>
                                  </p:par>
                                  <p:par>
                                    <p:cTn id="264" presetID="6" presetClass="emph" presetSubtype="0" autoRev="1" fill="hold" nodeType="withEffect">
                                      <p:stCondLst>
                                        <p:cond delay="2950"/>
                                      </p:stCondLst>
                                      <p:childTnLst>
                                        <p:animScale>
                                          <p:cBhvr>
                                            <p:cTn id="265" dur="150" fill="hold"/>
                                            <p:tgtEl>
                                              <p:spTgt spid="340"/>
                                            </p:tgtEl>
                                          </p:cBhvr>
                                          <p:by x="110000" y="110000"/>
                                        </p:animScale>
                                      </p:childTnLst>
                                    </p:cTn>
                                  </p:par>
                                  <p:par>
                                    <p:cTn id="266" presetID="23" presetClass="entr" presetSubtype="16" fill="hold" grpId="0" nodeType="withEffect">
                                      <p:stCondLst>
                                        <p:cond delay="2000"/>
                                      </p:stCondLst>
                                      <p:childTnLst>
                                        <p:set>
                                          <p:cBhvr>
                                            <p:cTn id="267" dur="1" fill="hold">
                                              <p:stCondLst>
                                                <p:cond delay="0"/>
                                              </p:stCondLst>
                                            </p:cTn>
                                            <p:tgtEl>
                                              <p:spTgt spid="431"/>
                                            </p:tgtEl>
                                            <p:attrNameLst>
                                              <p:attrName>style.visibility</p:attrName>
                                            </p:attrNameLst>
                                          </p:cBhvr>
                                          <p:to>
                                            <p:strVal val="visible"/>
                                          </p:to>
                                        </p:set>
                                        <p:anim calcmode="lin" valueType="num">
                                          <p:cBhvr>
                                            <p:cTn id="268" dur="250" fill="hold"/>
                                            <p:tgtEl>
                                              <p:spTgt spid="431"/>
                                            </p:tgtEl>
                                            <p:attrNameLst>
                                              <p:attrName>ppt_w</p:attrName>
                                            </p:attrNameLst>
                                          </p:cBhvr>
                                          <p:tavLst>
                                            <p:tav tm="0">
                                              <p:val>
                                                <p:fltVal val="0"/>
                                              </p:val>
                                            </p:tav>
                                            <p:tav tm="100000">
                                              <p:val>
                                                <p:strVal val="#ppt_w"/>
                                              </p:val>
                                            </p:tav>
                                          </p:tavLst>
                                        </p:anim>
                                        <p:anim calcmode="lin" valueType="num">
                                          <p:cBhvr>
                                            <p:cTn id="269" dur="250" fill="hold"/>
                                            <p:tgtEl>
                                              <p:spTgt spid="431"/>
                                            </p:tgtEl>
                                            <p:attrNameLst>
                                              <p:attrName>ppt_h</p:attrName>
                                            </p:attrNameLst>
                                          </p:cBhvr>
                                          <p:tavLst>
                                            <p:tav tm="0">
                                              <p:val>
                                                <p:fltVal val="0"/>
                                              </p:val>
                                            </p:tav>
                                            <p:tav tm="100000">
                                              <p:val>
                                                <p:strVal val="#ppt_h"/>
                                              </p:val>
                                            </p:tav>
                                          </p:tavLst>
                                        </p:anim>
                                      </p:childTnLst>
                                    </p:cTn>
                                  </p:par>
                                  <p:par>
                                    <p:cTn id="270" presetID="6" presetClass="emph" presetSubtype="0" autoRev="1" fill="hold" grpId="1" nodeType="withEffect">
                                      <p:stCondLst>
                                        <p:cond delay="2250"/>
                                      </p:stCondLst>
                                      <p:childTnLst>
                                        <p:animScale>
                                          <p:cBhvr>
                                            <p:cTn id="271" dur="150" fill="hold"/>
                                            <p:tgtEl>
                                              <p:spTgt spid="431"/>
                                            </p:tgtEl>
                                          </p:cBhvr>
                                          <p:by x="110000" y="110000"/>
                                        </p:animScale>
                                      </p:childTnLst>
                                    </p:cTn>
                                  </p:par>
                                  <p:par>
                                    <p:cTn id="272" presetID="23" presetClass="entr" presetSubtype="16" fill="hold" nodeType="withEffect">
                                      <p:stCondLst>
                                        <p:cond delay="2600"/>
                                      </p:stCondLst>
                                      <p:childTnLst>
                                        <p:set>
                                          <p:cBhvr>
                                            <p:cTn id="273" dur="1" fill="hold">
                                              <p:stCondLst>
                                                <p:cond delay="0"/>
                                              </p:stCondLst>
                                            </p:cTn>
                                            <p:tgtEl>
                                              <p:spTgt spid="395"/>
                                            </p:tgtEl>
                                            <p:attrNameLst>
                                              <p:attrName>style.visibility</p:attrName>
                                            </p:attrNameLst>
                                          </p:cBhvr>
                                          <p:to>
                                            <p:strVal val="visible"/>
                                          </p:to>
                                        </p:set>
                                        <p:anim calcmode="lin" valueType="num">
                                          <p:cBhvr>
                                            <p:cTn id="274" dur="250" fill="hold"/>
                                            <p:tgtEl>
                                              <p:spTgt spid="395"/>
                                            </p:tgtEl>
                                            <p:attrNameLst>
                                              <p:attrName>ppt_w</p:attrName>
                                            </p:attrNameLst>
                                          </p:cBhvr>
                                          <p:tavLst>
                                            <p:tav tm="0">
                                              <p:val>
                                                <p:fltVal val="0"/>
                                              </p:val>
                                            </p:tav>
                                            <p:tav tm="100000">
                                              <p:val>
                                                <p:strVal val="#ppt_w"/>
                                              </p:val>
                                            </p:tav>
                                          </p:tavLst>
                                        </p:anim>
                                        <p:anim calcmode="lin" valueType="num">
                                          <p:cBhvr>
                                            <p:cTn id="275" dur="250" fill="hold"/>
                                            <p:tgtEl>
                                              <p:spTgt spid="395"/>
                                            </p:tgtEl>
                                            <p:attrNameLst>
                                              <p:attrName>ppt_h</p:attrName>
                                            </p:attrNameLst>
                                          </p:cBhvr>
                                          <p:tavLst>
                                            <p:tav tm="0">
                                              <p:val>
                                                <p:fltVal val="0"/>
                                              </p:val>
                                            </p:tav>
                                            <p:tav tm="100000">
                                              <p:val>
                                                <p:strVal val="#ppt_h"/>
                                              </p:val>
                                            </p:tav>
                                          </p:tavLst>
                                        </p:anim>
                                      </p:childTnLst>
                                    </p:cTn>
                                  </p:par>
                                  <p:par>
                                    <p:cTn id="276" presetID="6" presetClass="emph" presetSubtype="0" autoRev="1" fill="hold" nodeType="withEffect">
                                      <p:stCondLst>
                                        <p:cond delay="2850"/>
                                      </p:stCondLst>
                                      <p:childTnLst>
                                        <p:animScale>
                                          <p:cBhvr>
                                            <p:cTn id="277" dur="150" fill="hold"/>
                                            <p:tgtEl>
                                              <p:spTgt spid="395"/>
                                            </p:tgtEl>
                                          </p:cBhvr>
                                          <p:by x="110000" y="110000"/>
                                        </p:animScale>
                                      </p:childTnLst>
                                    </p:cTn>
                                  </p:par>
                                  <p:par>
                                    <p:cTn id="278" presetID="23" presetClass="entr" presetSubtype="16" fill="hold" nodeType="withEffect">
                                      <p:stCondLst>
                                        <p:cond delay="2600"/>
                                      </p:stCondLst>
                                      <p:childTnLst>
                                        <p:set>
                                          <p:cBhvr>
                                            <p:cTn id="279" dur="1" fill="hold">
                                              <p:stCondLst>
                                                <p:cond delay="0"/>
                                              </p:stCondLst>
                                            </p:cTn>
                                            <p:tgtEl>
                                              <p:spTgt spid="385"/>
                                            </p:tgtEl>
                                            <p:attrNameLst>
                                              <p:attrName>style.visibility</p:attrName>
                                            </p:attrNameLst>
                                          </p:cBhvr>
                                          <p:to>
                                            <p:strVal val="visible"/>
                                          </p:to>
                                        </p:set>
                                        <p:anim calcmode="lin" valueType="num">
                                          <p:cBhvr>
                                            <p:cTn id="280" dur="250" fill="hold"/>
                                            <p:tgtEl>
                                              <p:spTgt spid="385"/>
                                            </p:tgtEl>
                                            <p:attrNameLst>
                                              <p:attrName>ppt_w</p:attrName>
                                            </p:attrNameLst>
                                          </p:cBhvr>
                                          <p:tavLst>
                                            <p:tav tm="0">
                                              <p:val>
                                                <p:fltVal val="0"/>
                                              </p:val>
                                            </p:tav>
                                            <p:tav tm="100000">
                                              <p:val>
                                                <p:strVal val="#ppt_w"/>
                                              </p:val>
                                            </p:tav>
                                          </p:tavLst>
                                        </p:anim>
                                        <p:anim calcmode="lin" valueType="num">
                                          <p:cBhvr>
                                            <p:cTn id="281" dur="250" fill="hold"/>
                                            <p:tgtEl>
                                              <p:spTgt spid="385"/>
                                            </p:tgtEl>
                                            <p:attrNameLst>
                                              <p:attrName>ppt_h</p:attrName>
                                            </p:attrNameLst>
                                          </p:cBhvr>
                                          <p:tavLst>
                                            <p:tav tm="0">
                                              <p:val>
                                                <p:fltVal val="0"/>
                                              </p:val>
                                            </p:tav>
                                            <p:tav tm="100000">
                                              <p:val>
                                                <p:strVal val="#ppt_h"/>
                                              </p:val>
                                            </p:tav>
                                          </p:tavLst>
                                        </p:anim>
                                      </p:childTnLst>
                                    </p:cTn>
                                  </p:par>
                                  <p:par>
                                    <p:cTn id="282" presetID="6" presetClass="emph" presetSubtype="0" autoRev="1" fill="hold" nodeType="withEffect">
                                      <p:stCondLst>
                                        <p:cond delay="2850"/>
                                      </p:stCondLst>
                                      <p:childTnLst>
                                        <p:animScale>
                                          <p:cBhvr>
                                            <p:cTn id="283" dur="150" fill="hold"/>
                                            <p:tgtEl>
                                              <p:spTgt spid="385"/>
                                            </p:tgtEl>
                                          </p:cBhvr>
                                          <p:by x="110000" y="110000"/>
                                        </p:animScale>
                                      </p:childTnLst>
                                    </p:cTn>
                                  </p:par>
                                  <p:par>
                                    <p:cTn id="284" presetID="10" presetClass="entr" presetSubtype="0" fill="hold" grpId="0" nodeType="withEffect">
                                      <p:stCondLst>
                                        <p:cond delay="2000"/>
                                      </p:stCondLst>
                                      <p:childTnLst>
                                        <p:set>
                                          <p:cBhvr>
                                            <p:cTn id="285" dur="1" fill="hold">
                                              <p:stCondLst>
                                                <p:cond delay="0"/>
                                              </p:stCondLst>
                                            </p:cTn>
                                            <p:tgtEl>
                                              <p:spTgt spid="259"/>
                                            </p:tgtEl>
                                            <p:attrNameLst>
                                              <p:attrName>style.visibility</p:attrName>
                                            </p:attrNameLst>
                                          </p:cBhvr>
                                          <p:to>
                                            <p:strVal val="visible"/>
                                          </p:to>
                                        </p:set>
                                        <p:animEffect transition="in" filter="fade">
                                          <p:cBhvr>
                                            <p:cTn id="286" dur="500"/>
                                            <p:tgtEl>
                                              <p:spTgt spid="259"/>
                                            </p:tgtEl>
                                          </p:cBhvr>
                                        </p:animEffect>
                                      </p:childTnLst>
                                    </p:cTn>
                                  </p:par>
                                  <p:par>
                                    <p:cTn id="287" presetID="10" presetClass="entr" presetSubtype="0" fill="hold" nodeType="withEffect">
                                      <p:stCondLst>
                                        <p:cond delay="2000"/>
                                      </p:stCondLst>
                                      <p:childTnLst>
                                        <p:set>
                                          <p:cBhvr>
                                            <p:cTn id="288" dur="1" fill="hold">
                                              <p:stCondLst>
                                                <p:cond delay="0"/>
                                              </p:stCondLst>
                                            </p:cTn>
                                            <p:tgtEl>
                                              <p:spTgt spid="263"/>
                                            </p:tgtEl>
                                            <p:attrNameLst>
                                              <p:attrName>style.visibility</p:attrName>
                                            </p:attrNameLst>
                                          </p:cBhvr>
                                          <p:to>
                                            <p:strVal val="visible"/>
                                          </p:to>
                                        </p:set>
                                        <p:animEffect transition="in" filter="fade">
                                          <p:cBhvr>
                                            <p:cTn id="289" dur="500"/>
                                            <p:tgtEl>
                                              <p:spTgt spid="263"/>
                                            </p:tgtEl>
                                          </p:cBhvr>
                                        </p:animEffect>
                                      </p:childTnLst>
                                    </p:cTn>
                                  </p:par>
                                  <p:par>
                                    <p:cTn id="290" presetID="10" presetClass="entr" presetSubtype="0" fill="hold" nodeType="withEffect">
                                      <p:stCondLst>
                                        <p:cond delay="2000"/>
                                      </p:stCondLst>
                                      <p:childTnLst>
                                        <p:set>
                                          <p:cBhvr>
                                            <p:cTn id="291" dur="1" fill="hold">
                                              <p:stCondLst>
                                                <p:cond delay="0"/>
                                              </p:stCondLst>
                                            </p:cTn>
                                            <p:tgtEl>
                                              <p:spTgt spid="278"/>
                                            </p:tgtEl>
                                            <p:attrNameLst>
                                              <p:attrName>style.visibility</p:attrName>
                                            </p:attrNameLst>
                                          </p:cBhvr>
                                          <p:to>
                                            <p:strVal val="visible"/>
                                          </p:to>
                                        </p:set>
                                        <p:animEffect transition="in" filter="fade">
                                          <p:cBhvr>
                                            <p:cTn id="292" dur="500"/>
                                            <p:tgtEl>
                                              <p:spTgt spid="278"/>
                                            </p:tgtEl>
                                          </p:cBhvr>
                                        </p:animEffect>
                                      </p:childTnLst>
                                    </p:cTn>
                                  </p:par>
                                  <p:par>
                                    <p:cTn id="293" presetID="10" presetClass="entr" presetSubtype="0" fill="hold" grpId="0" nodeType="withEffect">
                                      <p:stCondLst>
                                        <p:cond delay="2000"/>
                                      </p:stCondLst>
                                      <p:childTnLst>
                                        <p:set>
                                          <p:cBhvr>
                                            <p:cTn id="294" dur="1" fill="hold">
                                              <p:stCondLst>
                                                <p:cond delay="0"/>
                                              </p:stCondLst>
                                            </p:cTn>
                                            <p:tgtEl>
                                              <p:spTgt spid="254"/>
                                            </p:tgtEl>
                                            <p:attrNameLst>
                                              <p:attrName>style.visibility</p:attrName>
                                            </p:attrNameLst>
                                          </p:cBhvr>
                                          <p:to>
                                            <p:strVal val="visible"/>
                                          </p:to>
                                        </p:set>
                                        <p:animEffect transition="in" filter="fade">
                                          <p:cBhvr>
                                            <p:cTn id="295" dur="500"/>
                                            <p:tgtEl>
                                              <p:spTgt spid="254"/>
                                            </p:tgtEl>
                                          </p:cBhvr>
                                        </p:animEffect>
                                      </p:childTnLst>
                                    </p:cTn>
                                  </p:par>
                                  <p:par>
                                    <p:cTn id="296" presetID="22" presetClass="entr" presetSubtype="2" fill="hold" nodeType="withEffect">
                                      <p:stCondLst>
                                        <p:cond delay="2000"/>
                                      </p:stCondLst>
                                      <p:childTnLst>
                                        <p:set>
                                          <p:cBhvr>
                                            <p:cTn id="297" dur="1" fill="hold">
                                              <p:stCondLst>
                                                <p:cond delay="0"/>
                                              </p:stCondLst>
                                            </p:cTn>
                                            <p:tgtEl>
                                              <p:spTgt spid="255"/>
                                            </p:tgtEl>
                                            <p:attrNameLst>
                                              <p:attrName>style.visibility</p:attrName>
                                            </p:attrNameLst>
                                          </p:cBhvr>
                                          <p:to>
                                            <p:strVal val="visible"/>
                                          </p:to>
                                        </p:set>
                                        <p:animEffect transition="in" filter="wipe(right)">
                                          <p:cBhvr>
                                            <p:cTn id="298" dur="500"/>
                                            <p:tgtEl>
                                              <p:spTgt spid="255"/>
                                            </p:tgtEl>
                                          </p:cBhvr>
                                        </p:animEffect>
                                      </p:childTnLst>
                                    </p:cTn>
                                  </p:par>
                                  <p:par>
                                    <p:cTn id="299" presetID="10" presetClass="entr" presetSubtype="0" fill="hold" grpId="0" nodeType="withEffect">
                                      <p:stCondLst>
                                        <p:cond delay="3000"/>
                                      </p:stCondLst>
                                      <p:childTnLst>
                                        <p:set>
                                          <p:cBhvr>
                                            <p:cTn id="300" dur="1" fill="hold">
                                              <p:stCondLst>
                                                <p:cond delay="0"/>
                                              </p:stCondLst>
                                            </p:cTn>
                                            <p:tgtEl>
                                              <p:spTgt spid="260"/>
                                            </p:tgtEl>
                                            <p:attrNameLst>
                                              <p:attrName>style.visibility</p:attrName>
                                            </p:attrNameLst>
                                          </p:cBhvr>
                                          <p:to>
                                            <p:strVal val="visible"/>
                                          </p:to>
                                        </p:set>
                                        <p:animEffect transition="in" filter="fade">
                                          <p:cBhvr>
                                            <p:cTn id="301" dur="500"/>
                                            <p:tgtEl>
                                              <p:spTgt spid="260"/>
                                            </p:tgtEl>
                                          </p:cBhvr>
                                        </p:animEffect>
                                      </p:childTnLst>
                                    </p:cTn>
                                  </p:par>
                                  <p:par>
                                    <p:cTn id="302" presetID="10" presetClass="entr" presetSubtype="0" fill="hold" nodeType="withEffect">
                                      <p:stCondLst>
                                        <p:cond delay="3000"/>
                                      </p:stCondLst>
                                      <p:childTnLst>
                                        <p:set>
                                          <p:cBhvr>
                                            <p:cTn id="303" dur="1" fill="hold">
                                              <p:stCondLst>
                                                <p:cond delay="0"/>
                                              </p:stCondLst>
                                            </p:cTn>
                                            <p:tgtEl>
                                              <p:spTgt spid="268"/>
                                            </p:tgtEl>
                                            <p:attrNameLst>
                                              <p:attrName>style.visibility</p:attrName>
                                            </p:attrNameLst>
                                          </p:cBhvr>
                                          <p:to>
                                            <p:strVal val="visible"/>
                                          </p:to>
                                        </p:set>
                                        <p:animEffect transition="in" filter="fade">
                                          <p:cBhvr>
                                            <p:cTn id="304" dur="500"/>
                                            <p:tgtEl>
                                              <p:spTgt spid="268"/>
                                            </p:tgtEl>
                                          </p:cBhvr>
                                        </p:animEffect>
                                      </p:childTnLst>
                                    </p:cTn>
                                  </p:par>
                                  <p:par>
                                    <p:cTn id="305" presetID="10" presetClass="entr" presetSubtype="0" fill="hold" grpId="0" nodeType="withEffect">
                                      <p:stCondLst>
                                        <p:cond delay="3000"/>
                                      </p:stCondLst>
                                      <p:childTnLst>
                                        <p:set>
                                          <p:cBhvr>
                                            <p:cTn id="306" dur="1" fill="hold">
                                              <p:stCondLst>
                                                <p:cond delay="0"/>
                                              </p:stCondLst>
                                            </p:cTn>
                                            <p:tgtEl>
                                              <p:spTgt spid="251"/>
                                            </p:tgtEl>
                                            <p:attrNameLst>
                                              <p:attrName>style.visibility</p:attrName>
                                            </p:attrNameLst>
                                          </p:cBhvr>
                                          <p:to>
                                            <p:strVal val="visible"/>
                                          </p:to>
                                        </p:set>
                                        <p:animEffect transition="in" filter="fade">
                                          <p:cBhvr>
                                            <p:cTn id="307" dur="500"/>
                                            <p:tgtEl>
                                              <p:spTgt spid="251"/>
                                            </p:tgtEl>
                                          </p:cBhvr>
                                        </p:animEffect>
                                      </p:childTnLst>
                                    </p:cTn>
                                  </p:par>
                                  <p:par>
                                    <p:cTn id="308" presetID="10" presetClass="entr" presetSubtype="0" fill="hold" nodeType="withEffect">
                                      <p:stCondLst>
                                        <p:cond delay="3000"/>
                                      </p:stCondLst>
                                      <p:childTnLst>
                                        <p:set>
                                          <p:cBhvr>
                                            <p:cTn id="309" dur="1" fill="hold">
                                              <p:stCondLst>
                                                <p:cond delay="0"/>
                                              </p:stCondLst>
                                            </p:cTn>
                                            <p:tgtEl>
                                              <p:spTgt spid="281"/>
                                            </p:tgtEl>
                                            <p:attrNameLst>
                                              <p:attrName>style.visibility</p:attrName>
                                            </p:attrNameLst>
                                          </p:cBhvr>
                                          <p:to>
                                            <p:strVal val="visible"/>
                                          </p:to>
                                        </p:set>
                                        <p:animEffect transition="in" filter="fade">
                                          <p:cBhvr>
                                            <p:cTn id="310" dur="500"/>
                                            <p:tgtEl>
                                              <p:spTgt spid="281"/>
                                            </p:tgtEl>
                                          </p:cBhvr>
                                        </p:animEffect>
                                      </p:childTnLst>
                                    </p:cTn>
                                  </p:par>
                                  <p:par>
                                    <p:cTn id="311" presetID="22" presetClass="entr" presetSubtype="2" fill="hold" nodeType="withEffect">
                                      <p:stCondLst>
                                        <p:cond delay="3000"/>
                                      </p:stCondLst>
                                      <p:childTnLst>
                                        <p:set>
                                          <p:cBhvr>
                                            <p:cTn id="312" dur="1" fill="hold">
                                              <p:stCondLst>
                                                <p:cond delay="0"/>
                                              </p:stCondLst>
                                            </p:cTn>
                                            <p:tgtEl>
                                              <p:spTgt spid="256"/>
                                            </p:tgtEl>
                                            <p:attrNameLst>
                                              <p:attrName>style.visibility</p:attrName>
                                            </p:attrNameLst>
                                          </p:cBhvr>
                                          <p:to>
                                            <p:strVal val="visible"/>
                                          </p:to>
                                        </p:set>
                                        <p:animEffect transition="in" filter="wipe(right)">
                                          <p:cBhvr>
                                            <p:cTn id="313" dur="500"/>
                                            <p:tgtEl>
                                              <p:spTgt spid="256"/>
                                            </p:tgtEl>
                                          </p:cBhvr>
                                        </p:animEffect>
                                      </p:childTnLst>
                                    </p:cTn>
                                  </p:par>
                                  <p:par>
                                    <p:cTn id="314" presetID="10" presetClass="entr" presetSubtype="0" fill="hold" grpId="0" nodeType="withEffect">
                                      <p:stCondLst>
                                        <p:cond delay="4000"/>
                                      </p:stCondLst>
                                      <p:childTnLst>
                                        <p:set>
                                          <p:cBhvr>
                                            <p:cTn id="315" dur="1" fill="hold">
                                              <p:stCondLst>
                                                <p:cond delay="0"/>
                                              </p:stCondLst>
                                            </p:cTn>
                                            <p:tgtEl>
                                              <p:spTgt spid="261"/>
                                            </p:tgtEl>
                                            <p:attrNameLst>
                                              <p:attrName>style.visibility</p:attrName>
                                            </p:attrNameLst>
                                          </p:cBhvr>
                                          <p:to>
                                            <p:strVal val="visible"/>
                                          </p:to>
                                        </p:set>
                                        <p:animEffect transition="in" filter="fade">
                                          <p:cBhvr>
                                            <p:cTn id="316" dur="500"/>
                                            <p:tgtEl>
                                              <p:spTgt spid="261"/>
                                            </p:tgtEl>
                                          </p:cBhvr>
                                        </p:animEffect>
                                      </p:childTnLst>
                                    </p:cTn>
                                  </p:par>
                                  <p:par>
                                    <p:cTn id="317" presetID="22" presetClass="entr" presetSubtype="2" fill="hold" nodeType="withEffect">
                                      <p:stCondLst>
                                        <p:cond delay="4000"/>
                                      </p:stCondLst>
                                      <p:childTnLst>
                                        <p:set>
                                          <p:cBhvr>
                                            <p:cTn id="318" dur="1" fill="hold">
                                              <p:stCondLst>
                                                <p:cond delay="0"/>
                                              </p:stCondLst>
                                            </p:cTn>
                                            <p:tgtEl>
                                              <p:spTgt spid="257"/>
                                            </p:tgtEl>
                                            <p:attrNameLst>
                                              <p:attrName>style.visibility</p:attrName>
                                            </p:attrNameLst>
                                          </p:cBhvr>
                                          <p:to>
                                            <p:strVal val="visible"/>
                                          </p:to>
                                        </p:set>
                                        <p:animEffect transition="in" filter="wipe(right)">
                                          <p:cBhvr>
                                            <p:cTn id="319" dur="500"/>
                                            <p:tgtEl>
                                              <p:spTgt spid="257"/>
                                            </p:tgtEl>
                                          </p:cBhvr>
                                        </p:animEffect>
                                      </p:childTnLst>
                                    </p:cTn>
                                  </p:par>
                                  <p:par>
                                    <p:cTn id="320" presetID="10" presetClass="entr" presetSubtype="0" fill="hold" grpId="0" nodeType="withEffect">
                                      <p:stCondLst>
                                        <p:cond delay="4000"/>
                                      </p:stCondLst>
                                      <p:childTnLst>
                                        <p:set>
                                          <p:cBhvr>
                                            <p:cTn id="321" dur="1" fill="hold">
                                              <p:stCondLst>
                                                <p:cond delay="0"/>
                                              </p:stCondLst>
                                            </p:cTn>
                                            <p:tgtEl>
                                              <p:spTgt spid="252"/>
                                            </p:tgtEl>
                                            <p:attrNameLst>
                                              <p:attrName>style.visibility</p:attrName>
                                            </p:attrNameLst>
                                          </p:cBhvr>
                                          <p:to>
                                            <p:strVal val="visible"/>
                                          </p:to>
                                        </p:set>
                                        <p:animEffect transition="in" filter="fade">
                                          <p:cBhvr>
                                            <p:cTn id="322" dur="500"/>
                                            <p:tgtEl>
                                              <p:spTgt spid="252"/>
                                            </p:tgtEl>
                                          </p:cBhvr>
                                        </p:animEffect>
                                      </p:childTnLst>
                                    </p:cTn>
                                  </p:par>
                                  <p:par>
                                    <p:cTn id="323" presetID="10" presetClass="entr" presetSubtype="0" fill="hold" nodeType="withEffect">
                                      <p:stCondLst>
                                        <p:cond delay="4000"/>
                                      </p:stCondLst>
                                      <p:childTnLst>
                                        <p:set>
                                          <p:cBhvr>
                                            <p:cTn id="324" dur="1" fill="hold">
                                              <p:stCondLst>
                                                <p:cond delay="0"/>
                                              </p:stCondLst>
                                            </p:cTn>
                                            <p:tgtEl>
                                              <p:spTgt spid="274"/>
                                            </p:tgtEl>
                                            <p:attrNameLst>
                                              <p:attrName>style.visibility</p:attrName>
                                            </p:attrNameLst>
                                          </p:cBhvr>
                                          <p:to>
                                            <p:strVal val="visible"/>
                                          </p:to>
                                        </p:set>
                                        <p:animEffect transition="in" filter="fade">
                                          <p:cBhvr>
                                            <p:cTn id="325" dur="500"/>
                                            <p:tgtEl>
                                              <p:spTgt spid="274"/>
                                            </p:tgtEl>
                                          </p:cBhvr>
                                        </p:animEffect>
                                      </p:childTnLst>
                                    </p:cTn>
                                  </p:par>
                                  <p:par>
                                    <p:cTn id="326" presetID="10" presetClass="entr" presetSubtype="0" fill="hold" nodeType="withEffect">
                                      <p:stCondLst>
                                        <p:cond delay="4000"/>
                                      </p:stCondLst>
                                      <p:childTnLst>
                                        <p:set>
                                          <p:cBhvr>
                                            <p:cTn id="327" dur="1" fill="hold">
                                              <p:stCondLst>
                                                <p:cond delay="0"/>
                                              </p:stCondLst>
                                            </p:cTn>
                                            <p:tgtEl>
                                              <p:spTgt spid="284"/>
                                            </p:tgtEl>
                                            <p:attrNameLst>
                                              <p:attrName>style.visibility</p:attrName>
                                            </p:attrNameLst>
                                          </p:cBhvr>
                                          <p:to>
                                            <p:strVal val="visible"/>
                                          </p:to>
                                        </p:set>
                                        <p:animEffect transition="in" filter="fade">
                                          <p:cBhvr>
                                            <p:cTn id="328" dur="500"/>
                                            <p:tgtEl>
                                              <p:spTgt spid="284"/>
                                            </p:tgtEl>
                                          </p:cBhvr>
                                        </p:animEffect>
                                      </p:childTnLst>
                                    </p:cTn>
                                  </p:par>
                                  <p:par>
                                    <p:cTn id="329" presetID="10" presetClass="entr" presetSubtype="0" fill="hold" grpId="0" nodeType="withEffect">
                                      <p:stCondLst>
                                        <p:cond delay="4750"/>
                                      </p:stCondLst>
                                      <p:childTnLst>
                                        <p:set>
                                          <p:cBhvr>
                                            <p:cTn id="330" dur="1" fill="hold">
                                              <p:stCondLst>
                                                <p:cond delay="0"/>
                                              </p:stCondLst>
                                            </p:cTn>
                                            <p:tgtEl>
                                              <p:spTgt spid="262"/>
                                            </p:tgtEl>
                                            <p:attrNameLst>
                                              <p:attrName>style.visibility</p:attrName>
                                            </p:attrNameLst>
                                          </p:cBhvr>
                                          <p:to>
                                            <p:strVal val="visible"/>
                                          </p:to>
                                        </p:set>
                                        <p:animEffect transition="in" filter="fade">
                                          <p:cBhvr>
                                            <p:cTn id="331" dur="500"/>
                                            <p:tgtEl>
                                              <p:spTgt spid="262"/>
                                            </p:tgtEl>
                                          </p:cBhvr>
                                        </p:animEffect>
                                      </p:childTnLst>
                                    </p:cTn>
                                  </p:par>
                                  <p:par>
                                    <p:cTn id="332" presetID="10" presetClass="entr" presetSubtype="0" fill="hold" grpId="0" nodeType="withEffect">
                                      <p:stCondLst>
                                        <p:cond delay="4750"/>
                                      </p:stCondLst>
                                      <p:childTnLst>
                                        <p:set>
                                          <p:cBhvr>
                                            <p:cTn id="333" dur="1" fill="hold">
                                              <p:stCondLst>
                                                <p:cond delay="0"/>
                                              </p:stCondLst>
                                            </p:cTn>
                                            <p:tgtEl>
                                              <p:spTgt spid="277"/>
                                            </p:tgtEl>
                                            <p:attrNameLst>
                                              <p:attrName>style.visibility</p:attrName>
                                            </p:attrNameLst>
                                          </p:cBhvr>
                                          <p:to>
                                            <p:strVal val="visible"/>
                                          </p:to>
                                        </p:set>
                                        <p:animEffect transition="in" filter="fade">
                                          <p:cBhvr>
                                            <p:cTn id="334" dur="500"/>
                                            <p:tgtEl>
                                              <p:spTgt spid="277"/>
                                            </p:tgtEl>
                                          </p:cBhvr>
                                        </p:animEffect>
                                      </p:childTnLst>
                                    </p:cTn>
                                  </p:par>
                                  <p:par>
                                    <p:cTn id="335" presetID="10" presetClass="entr" presetSubtype="0" fill="hold" nodeType="withEffect">
                                      <p:stCondLst>
                                        <p:cond delay="4750"/>
                                      </p:stCondLst>
                                      <p:childTnLst>
                                        <p:set>
                                          <p:cBhvr>
                                            <p:cTn id="336" dur="1" fill="hold">
                                              <p:stCondLst>
                                                <p:cond delay="0"/>
                                              </p:stCondLst>
                                            </p:cTn>
                                            <p:tgtEl>
                                              <p:spTgt spid="287"/>
                                            </p:tgtEl>
                                            <p:attrNameLst>
                                              <p:attrName>style.visibility</p:attrName>
                                            </p:attrNameLst>
                                          </p:cBhvr>
                                          <p:to>
                                            <p:strVal val="visible"/>
                                          </p:to>
                                        </p:set>
                                        <p:animEffect transition="in" filter="fade">
                                          <p:cBhvr>
                                            <p:cTn id="337" dur="500"/>
                                            <p:tgtEl>
                                              <p:spTgt spid="287"/>
                                            </p:tgtEl>
                                          </p:cBhvr>
                                        </p:animEffect>
                                      </p:childTnLst>
                                    </p:cTn>
                                  </p:par>
                                  <p:par>
                                    <p:cTn id="338" presetID="10" presetClass="entr" presetSubtype="0" fill="hold" grpId="0" nodeType="withEffect">
                                      <p:stCondLst>
                                        <p:cond delay="4750"/>
                                      </p:stCondLst>
                                      <p:childTnLst>
                                        <p:set>
                                          <p:cBhvr>
                                            <p:cTn id="339" dur="1" fill="hold">
                                              <p:stCondLst>
                                                <p:cond delay="0"/>
                                              </p:stCondLst>
                                            </p:cTn>
                                            <p:tgtEl>
                                              <p:spTgt spid="253"/>
                                            </p:tgtEl>
                                            <p:attrNameLst>
                                              <p:attrName>style.visibility</p:attrName>
                                            </p:attrNameLst>
                                          </p:cBhvr>
                                          <p:to>
                                            <p:strVal val="visible"/>
                                          </p:to>
                                        </p:set>
                                        <p:animEffect transition="in" filter="fade">
                                          <p:cBhvr>
                                            <p:cTn id="34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p:bldP spid="244" grpId="0" animBg="1"/>
          <p:bldP spid="245" grpId="0"/>
          <p:bldP spid="246" grpId="0" animBg="1"/>
          <p:bldP spid="247" grpId="0"/>
          <p:bldP spid="247" grpId="1"/>
          <p:bldP spid="248" grpId="0" animBg="1"/>
          <p:bldP spid="249" grpId="0"/>
          <p:bldP spid="250" grpId="0"/>
          <p:bldP spid="251" grpId="0" animBg="1"/>
          <p:bldP spid="252" grpId="0" animBg="1"/>
          <p:bldP spid="253" grpId="0" animBg="1"/>
          <p:bldP spid="254" grpId="0" animBg="1"/>
          <p:bldP spid="259" grpId="0" animBg="1"/>
          <p:bldP spid="260" grpId="0" animBg="1"/>
          <p:bldP spid="261" grpId="0" animBg="1"/>
          <p:bldP spid="262" grpId="0" animBg="1"/>
          <p:bldP spid="277" grpId="0" animBg="1"/>
          <p:bldP spid="290" grpId="0"/>
          <p:bldP spid="291" grpId="0" animBg="1"/>
          <p:bldP spid="291" grpId="1" animBg="1"/>
          <p:bldP spid="317" grpId="0" animBg="1"/>
          <p:bldP spid="317" grpId="1" animBg="1"/>
          <p:bldP spid="324" grpId="0" animBg="1"/>
          <p:bldP spid="324" grpId="1" animBg="1"/>
          <p:bldP spid="325" grpId="0" animBg="1"/>
          <p:bldP spid="325" grpId="1" animBg="1"/>
          <p:bldP spid="338" grpId="0" animBg="1"/>
          <p:bldP spid="338" grpId="1" animBg="1"/>
          <p:bldP spid="339" grpId="0" animBg="1"/>
          <p:bldP spid="339" grpId="1" animBg="1"/>
          <p:bldP spid="429" grpId="0" animBg="1"/>
          <p:bldP spid="429" grpId="1" animBg="1"/>
          <p:bldP spid="430" grpId="0" animBg="1"/>
          <p:bldP spid="430" grpId="1" animBg="1"/>
          <p:bldP spid="431" grpId="0" animBg="1"/>
          <p:bldP spid="431" grpId="1" animBg="1"/>
          <p:bldP spid="432" grpId="0" animBg="1"/>
          <p:bldP spid="432" grpId="1" animBg="1"/>
          <p:bldP spid="456" grpId="0" animBg="1"/>
          <p:bldP spid="456" grpId="1" animBg="1"/>
          <p:bldP spid="473" grpId="0" animBg="1"/>
          <p:bldP spid="479" grpId="0" animBg="1"/>
          <p:bldP spid="479" grpId="1" animBg="1"/>
          <p:bldP spid="479" grpId="2" animBg="1"/>
          <p:bldP spid="480" grpId="0" animBg="1"/>
          <p:bldP spid="480" grpId="1" animBg="1"/>
          <p:bldP spid="480"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2"/>
                                            </p:tgtEl>
                                            <p:attrNameLst>
                                              <p:attrName>style.visibility</p:attrName>
                                            </p:attrNameLst>
                                          </p:cBhvr>
                                          <p:to>
                                            <p:strVal val="visible"/>
                                          </p:to>
                                        </p:set>
                                        <p:anim calcmode="lin" valueType="num">
                                          <p:cBhvr additive="base">
                                            <p:cTn id="7" dur="1200" fill="hold"/>
                                            <p:tgtEl>
                                              <p:spTgt spid="242"/>
                                            </p:tgtEl>
                                            <p:attrNameLst>
                                              <p:attrName>ppt_x</p:attrName>
                                            </p:attrNameLst>
                                          </p:cBhvr>
                                          <p:tavLst>
                                            <p:tav tm="0">
                                              <p:val>
                                                <p:strVal val="0-#ppt_w/2"/>
                                              </p:val>
                                            </p:tav>
                                            <p:tav tm="100000">
                                              <p:val>
                                                <p:strVal val="#ppt_x"/>
                                              </p:val>
                                            </p:tav>
                                          </p:tavLst>
                                        </p:anim>
                                        <p:anim calcmode="lin" valueType="num">
                                          <p:cBhvr additive="base">
                                            <p:cTn id="8" dur="1200" fill="hold"/>
                                            <p:tgtEl>
                                              <p:spTgt spid="24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3"/>
                                            </p:tgtEl>
                                            <p:attrNameLst>
                                              <p:attrName>style.visibility</p:attrName>
                                            </p:attrNameLst>
                                          </p:cBhvr>
                                          <p:to>
                                            <p:strVal val="visible"/>
                                          </p:to>
                                        </p:set>
                                        <p:anim calcmode="lin" valueType="num">
                                          <p:cBhvr additive="base">
                                            <p:cTn id="11" dur="1200" fill="hold"/>
                                            <p:tgtEl>
                                              <p:spTgt spid="243"/>
                                            </p:tgtEl>
                                            <p:attrNameLst>
                                              <p:attrName>ppt_x</p:attrName>
                                            </p:attrNameLst>
                                          </p:cBhvr>
                                          <p:tavLst>
                                            <p:tav tm="0">
                                              <p:val>
                                                <p:strVal val="#ppt_x"/>
                                              </p:val>
                                            </p:tav>
                                            <p:tav tm="100000">
                                              <p:val>
                                                <p:strVal val="#ppt_x"/>
                                              </p:val>
                                            </p:tav>
                                          </p:tavLst>
                                        </p:anim>
                                        <p:anim calcmode="lin" valueType="num">
                                          <p:cBhvr additive="base">
                                            <p:cTn id="12" dur="1200" fill="hold"/>
                                            <p:tgtEl>
                                              <p:spTgt spid="24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41"/>
                                            </p:tgtEl>
                                            <p:attrNameLst>
                                              <p:attrName>style.visibility</p:attrName>
                                            </p:attrNameLst>
                                          </p:cBhvr>
                                          <p:to>
                                            <p:strVal val="visible"/>
                                          </p:to>
                                        </p:set>
                                        <p:animEffect transition="in" filter="wipe(left)">
                                          <p:cBhvr>
                                            <p:cTn id="16" dur="500"/>
                                            <p:tgtEl>
                                              <p:spTgt spid="241"/>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44"/>
                                            </p:tgtEl>
                                            <p:attrNameLst>
                                              <p:attrName>style.visibility</p:attrName>
                                            </p:attrNameLst>
                                          </p:cBhvr>
                                          <p:to>
                                            <p:strVal val="visible"/>
                                          </p:to>
                                        </p:set>
                                        <p:animEffect transition="in" filter="fade">
                                          <p:cBhvr>
                                            <p:cTn id="20" dur="500"/>
                                            <p:tgtEl>
                                              <p:spTgt spid="24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45"/>
                                            </p:tgtEl>
                                            <p:attrNameLst>
                                              <p:attrName>style.visibility</p:attrName>
                                            </p:attrNameLst>
                                          </p:cBhvr>
                                          <p:to>
                                            <p:strVal val="visible"/>
                                          </p:to>
                                        </p:set>
                                        <p:animEffect transition="in" filter="wipe(left)">
                                          <p:cBhvr>
                                            <p:cTn id="23" dur="500"/>
                                            <p:tgtEl>
                                              <p:spTgt spid="24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46"/>
                                            </p:tgtEl>
                                            <p:attrNameLst>
                                              <p:attrName>style.visibility</p:attrName>
                                            </p:attrNameLst>
                                          </p:cBhvr>
                                          <p:to>
                                            <p:strVal val="visible"/>
                                          </p:to>
                                        </p:set>
                                        <p:animEffect transition="in" filter="fade">
                                          <p:cBhvr>
                                            <p:cTn id="27" dur="500"/>
                                            <p:tgtEl>
                                              <p:spTgt spid="246"/>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47"/>
                                            </p:tgtEl>
                                            <p:attrNameLst>
                                              <p:attrName>style.visibility</p:attrName>
                                            </p:attrNameLst>
                                          </p:cBhvr>
                                          <p:to>
                                            <p:strVal val="visible"/>
                                          </p:to>
                                        </p:set>
                                        <p:animEffect transition="in" filter="wipe(left)">
                                          <p:cBhvr>
                                            <p:cTn id="30" dur="500"/>
                                            <p:tgtEl>
                                              <p:spTgt spid="247"/>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8"/>
                                            </p:tgtEl>
                                            <p:attrNameLst>
                                              <p:attrName>style.visibility</p:attrName>
                                            </p:attrNameLst>
                                          </p:cBhvr>
                                          <p:to>
                                            <p:strVal val="visible"/>
                                          </p:to>
                                        </p:set>
                                        <p:animEffect transition="in" filter="fade">
                                          <p:cBhvr>
                                            <p:cTn id="34" dur="500"/>
                                            <p:tgtEl>
                                              <p:spTgt spid="2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9"/>
                                            </p:tgtEl>
                                            <p:attrNameLst>
                                              <p:attrName>style.visibility</p:attrName>
                                            </p:attrNameLst>
                                          </p:cBhvr>
                                          <p:to>
                                            <p:strVal val="visible"/>
                                          </p:to>
                                        </p:set>
                                        <p:animEffect transition="in" filter="wipe(left)">
                                          <p:cBhvr>
                                            <p:cTn id="37" dur="500"/>
                                            <p:tgtEl>
                                              <p:spTgt spid="249"/>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247"/>
                                            </p:tgtEl>
                                            <p:attrNameLst>
                                              <p:attrName>style.color</p:attrName>
                                            </p:attrNameLst>
                                          </p:cBhvr>
                                          <p:to>
                                            <p:clrVal>
                                              <a:schemeClr val="accent2"/>
                                            </p:clrVal>
                                          </p:to>
                                        </p:set>
                                        <p:set>
                                          <p:cBhvr>
                                            <p:cTn id="41" dur="1000" fill="hold"/>
                                            <p:tgtEl>
                                              <p:spTgt spid="247"/>
                                            </p:tgtEl>
                                            <p:attrNameLst>
                                              <p:attrName>fillcolor</p:attrName>
                                            </p:attrNameLst>
                                          </p:cBhvr>
                                          <p:to>
                                            <p:clrVal>
                                              <a:schemeClr val="accent2"/>
                                            </p:clrVal>
                                          </p:to>
                                        </p:set>
                                        <p:set>
                                          <p:cBhvr>
                                            <p:cTn id="42" dur="1000" fill="hold"/>
                                            <p:tgtEl>
                                              <p:spTgt spid="24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250"/>
                                            </p:tgtEl>
                                            <p:attrNameLst>
                                              <p:attrName>style.visibility</p:attrName>
                                            </p:attrNameLst>
                                          </p:cBhvr>
                                          <p:to>
                                            <p:strVal val="visible"/>
                                          </p:to>
                                        </p:set>
                                        <p:animEffect transition="in" filter="fade">
                                          <p:cBhvr>
                                            <p:cTn id="46" dur="500"/>
                                            <p:tgtEl>
                                              <p:spTgt spid="250"/>
                                            </p:tgtEl>
                                          </p:cBhvr>
                                        </p:animEffect>
                                      </p:childTnLst>
                                    </p:cTn>
                                  </p:par>
                                </p:childTnLst>
                              </p:cTn>
                            </p:par>
                            <p:par>
                              <p:cTn id="47" fill="hold">
                                <p:stCondLst>
                                  <p:cond delay="4820"/>
                                </p:stCondLst>
                                <p:childTnLst>
                                  <p:par>
                                    <p:cTn id="48" presetID="2" presetClass="entr" presetSubtype="1" fill="hold" nodeType="afterEffect">
                                      <p:stCondLst>
                                        <p:cond delay="0"/>
                                      </p:stCondLst>
                                      <p:childTnLst>
                                        <p:set>
                                          <p:cBhvr>
                                            <p:cTn id="49" dur="1" fill="hold">
                                              <p:stCondLst>
                                                <p:cond delay="0"/>
                                              </p:stCondLst>
                                            </p:cTn>
                                            <p:tgtEl>
                                              <p:spTgt spid="258"/>
                                            </p:tgtEl>
                                            <p:attrNameLst>
                                              <p:attrName>style.visibility</p:attrName>
                                            </p:attrNameLst>
                                          </p:cBhvr>
                                          <p:to>
                                            <p:strVal val="visible"/>
                                          </p:to>
                                        </p:set>
                                        <p:anim calcmode="lin" valueType="num">
                                          <p:cBhvr additive="base">
                                            <p:cTn id="50" dur="500" fill="hold"/>
                                            <p:tgtEl>
                                              <p:spTgt spid="258"/>
                                            </p:tgtEl>
                                            <p:attrNameLst>
                                              <p:attrName>ppt_x</p:attrName>
                                            </p:attrNameLst>
                                          </p:cBhvr>
                                          <p:tavLst>
                                            <p:tav tm="0">
                                              <p:val>
                                                <p:strVal val="#ppt_x"/>
                                              </p:val>
                                            </p:tav>
                                            <p:tav tm="100000">
                                              <p:val>
                                                <p:strVal val="#ppt_x"/>
                                              </p:val>
                                            </p:tav>
                                          </p:tavLst>
                                        </p:anim>
                                        <p:anim calcmode="lin" valueType="num">
                                          <p:cBhvr additive="base">
                                            <p:cTn id="51" dur="500" fill="hold"/>
                                            <p:tgtEl>
                                              <p:spTgt spid="258"/>
                                            </p:tgtEl>
                                            <p:attrNameLst>
                                              <p:attrName>ppt_y</p:attrName>
                                            </p:attrNameLst>
                                          </p:cBhvr>
                                          <p:tavLst>
                                            <p:tav tm="0">
                                              <p:val>
                                                <p:strVal val="0-#ppt_h/2"/>
                                              </p:val>
                                            </p:tav>
                                            <p:tav tm="100000">
                                              <p:val>
                                                <p:strVal val="#ppt_y"/>
                                              </p:val>
                                            </p:tav>
                                          </p:tavLst>
                                        </p:anim>
                                      </p:childTnLst>
                                    </p:cTn>
                                  </p:par>
                                </p:childTnLst>
                              </p:cTn>
                            </p:par>
                            <p:par>
                              <p:cTn id="52" fill="hold">
                                <p:stCondLst>
                                  <p:cond delay="5320"/>
                                </p:stCondLst>
                                <p:childTnLst>
                                  <p:par>
                                    <p:cTn id="53" presetID="45" presetClass="entr" presetSubtype="0" fill="hold" nodeType="afterEffect">
                                      <p:stCondLst>
                                        <p:cond delay="0"/>
                                      </p:stCondLst>
                                      <p:childTnLst>
                                        <p:set>
                                          <p:cBhvr>
                                            <p:cTn id="54" dur="1" fill="hold">
                                              <p:stCondLst>
                                                <p:cond delay="0"/>
                                              </p:stCondLst>
                                            </p:cTn>
                                            <p:tgtEl>
                                              <p:spTgt spid="457"/>
                                            </p:tgtEl>
                                            <p:attrNameLst>
                                              <p:attrName>style.visibility</p:attrName>
                                            </p:attrNameLst>
                                          </p:cBhvr>
                                          <p:to>
                                            <p:strVal val="visible"/>
                                          </p:to>
                                        </p:set>
                                        <p:animEffect transition="in" filter="fade">
                                          <p:cBhvr>
                                            <p:cTn id="55" dur="500"/>
                                            <p:tgtEl>
                                              <p:spTgt spid="457"/>
                                            </p:tgtEl>
                                          </p:cBhvr>
                                        </p:animEffect>
                                        <p:anim calcmode="lin" valueType="num">
                                          <p:cBhvr>
                                            <p:cTn id="56" dur="500" fill="hold"/>
                                            <p:tgtEl>
                                              <p:spTgt spid="457"/>
                                            </p:tgtEl>
                                            <p:attrNameLst>
                                              <p:attrName>ppt_w</p:attrName>
                                            </p:attrNameLst>
                                          </p:cBhvr>
                                          <p:tavLst>
                                            <p:tav tm="0" fmla="#ppt_w*sin(2.5*pi*$)">
                                              <p:val>
                                                <p:fltVal val="0"/>
                                              </p:val>
                                            </p:tav>
                                            <p:tav tm="100000">
                                              <p:val>
                                                <p:fltVal val="1"/>
                                              </p:val>
                                            </p:tav>
                                          </p:tavLst>
                                        </p:anim>
                                        <p:anim calcmode="lin" valueType="num">
                                          <p:cBhvr>
                                            <p:cTn id="57" dur="500" fill="hold"/>
                                            <p:tgtEl>
                                              <p:spTgt spid="457"/>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250"/>
                                      </p:stCondLst>
                                      <p:childTnLst>
                                        <p:set>
                                          <p:cBhvr>
                                            <p:cTn id="59" dur="1" fill="hold">
                                              <p:stCondLst>
                                                <p:cond delay="0"/>
                                              </p:stCondLst>
                                            </p:cTn>
                                            <p:tgtEl>
                                              <p:spTgt spid="473"/>
                                            </p:tgtEl>
                                            <p:attrNameLst>
                                              <p:attrName>style.visibility</p:attrName>
                                            </p:attrNameLst>
                                          </p:cBhvr>
                                          <p:to>
                                            <p:strVal val="visible"/>
                                          </p:to>
                                        </p:set>
                                        <p:animEffect transition="in" filter="fade">
                                          <p:cBhvr>
                                            <p:cTn id="60" dur="500"/>
                                            <p:tgtEl>
                                              <p:spTgt spid="473"/>
                                            </p:tgtEl>
                                          </p:cBhvr>
                                        </p:animEffect>
                                        <p:anim calcmode="lin" valueType="num">
                                          <p:cBhvr>
                                            <p:cTn id="61" dur="500" fill="hold"/>
                                            <p:tgtEl>
                                              <p:spTgt spid="473"/>
                                            </p:tgtEl>
                                            <p:attrNameLst>
                                              <p:attrName>ppt_w</p:attrName>
                                            </p:attrNameLst>
                                          </p:cBhvr>
                                          <p:tavLst>
                                            <p:tav tm="0" fmla="#ppt_w*sin(2.5*pi*$)">
                                              <p:val>
                                                <p:fltVal val="0"/>
                                              </p:val>
                                            </p:tav>
                                            <p:tav tm="100000">
                                              <p:val>
                                                <p:fltVal val="1"/>
                                              </p:val>
                                            </p:tav>
                                          </p:tavLst>
                                        </p:anim>
                                        <p:anim calcmode="lin" valueType="num">
                                          <p:cBhvr>
                                            <p:cTn id="62" dur="500" fill="hold"/>
                                            <p:tgtEl>
                                              <p:spTgt spid="473"/>
                                            </p:tgtEl>
                                            <p:attrNameLst>
                                              <p:attrName>ppt_h</p:attrName>
                                            </p:attrNameLst>
                                          </p:cBhvr>
                                          <p:tavLst>
                                            <p:tav tm="0">
                                              <p:val>
                                                <p:strVal val="#ppt_h"/>
                                              </p:val>
                                            </p:tav>
                                            <p:tav tm="100000">
                                              <p:val>
                                                <p:strVal val="#ppt_h"/>
                                              </p:val>
                                            </p:tav>
                                          </p:tavLst>
                                        </p:anim>
                                      </p:childTnLst>
                                    </p:cTn>
                                  </p:par>
                                  <p:par>
                                    <p:cTn id="63" presetID="23" presetClass="entr" presetSubtype="16" fill="hold" nodeType="withEffect">
                                      <p:stCondLst>
                                        <p:cond delay="600"/>
                                      </p:stCondLst>
                                      <p:childTnLst>
                                        <p:set>
                                          <p:cBhvr>
                                            <p:cTn id="64" dur="1" fill="hold">
                                              <p:stCondLst>
                                                <p:cond delay="0"/>
                                              </p:stCondLst>
                                            </p:cTn>
                                            <p:tgtEl>
                                              <p:spTgt spid="481"/>
                                            </p:tgtEl>
                                            <p:attrNameLst>
                                              <p:attrName>style.visibility</p:attrName>
                                            </p:attrNameLst>
                                          </p:cBhvr>
                                          <p:to>
                                            <p:strVal val="visible"/>
                                          </p:to>
                                        </p:set>
                                        <p:anim calcmode="lin" valueType="num">
                                          <p:cBhvr>
                                            <p:cTn id="65" dur="500" fill="hold"/>
                                            <p:tgtEl>
                                              <p:spTgt spid="481"/>
                                            </p:tgtEl>
                                            <p:attrNameLst>
                                              <p:attrName>ppt_w</p:attrName>
                                            </p:attrNameLst>
                                          </p:cBhvr>
                                          <p:tavLst>
                                            <p:tav tm="0">
                                              <p:val>
                                                <p:fltVal val="0"/>
                                              </p:val>
                                            </p:tav>
                                            <p:tav tm="100000">
                                              <p:val>
                                                <p:strVal val="#ppt_w"/>
                                              </p:val>
                                            </p:tav>
                                          </p:tavLst>
                                        </p:anim>
                                        <p:anim calcmode="lin" valueType="num">
                                          <p:cBhvr>
                                            <p:cTn id="66" dur="500" fill="hold"/>
                                            <p:tgtEl>
                                              <p:spTgt spid="481"/>
                                            </p:tgtEl>
                                            <p:attrNameLst>
                                              <p:attrName>ppt_h</p:attrName>
                                            </p:attrNameLst>
                                          </p:cBhvr>
                                          <p:tavLst>
                                            <p:tav tm="0">
                                              <p:val>
                                                <p:fltVal val="0"/>
                                              </p:val>
                                            </p:tav>
                                            <p:tav tm="100000">
                                              <p:val>
                                                <p:strVal val="#ppt_h"/>
                                              </p:val>
                                            </p:tav>
                                          </p:tavLst>
                                        </p:anim>
                                      </p:childTnLst>
                                    </p:cTn>
                                  </p:par>
                                  <p:par>
                                    <p:cTn id="67" presetID="10" presetClass="entr" presetSubtype="0" fill="hold" grpId="0" nodeType="withEffect">
                                      <p:stCondLst>
                                        <p:cond delay="600"/>
                                      </p:stCondLst>
                                      <p:iterate type="lt">
                                        <p:tmPct val="15385"/>
                                      </p:iterate>
                                      <p:childTnLst>
                                        <p:set>
                                          <p:cBhvr>
                                            <p:cTn id="68" dur="1" fill="hold">
                                              <p:stCondLst>
                                                <p:cond delay="0"/>
                                              </p:stCondLst>
                                            </p:cTn>
                                            <p:tgtEl>
                                              <p:spTgt spid="290"/>
                                            </p:tgtEl>
                                            <p:attrNameLst>
                                              <p:attrName>style.visibility</p:attrName>
                                            </p:attrNameLst>
                                          </p:cBhvr>
                                          <p:to>
                                            <p:strVal val="visible"/>
                                          </p:to>
                                        </p:set>
                                        <p:animEffect transition="in" filter="fade">
                                          <p:cBhvr>
                                            <p:cTn id="69" dur="300"/>
                                            <p:tgtEl>
                                              <p:spTgt spid="290"/>
                                            </p:tgtEl>
                                          </p:cBhvr>
                                        </p:animEffect>
                                      </p:childTnLst>
                                    </p:cTn>
                                  </p:par>
                                  <p:par>
                                    <p:cTn id="70" presetID="6" presetClass="emph" presetSubtype="0" autoRev="1" fill="hold" nodeType="withEffect">
                                      <p:stCondLst>
                                        <p:cond delay="1100"/>
                                      </p:stCondLst>
                                      <p:childTnLst>
                                        <p:animScale>
                                          <p:cBhvr>
                                            <p:cTn id="71" dur="150" fill="hold"/>
                                            <p:tgtEl>
                                              <p:spTgt spid="481"/>
                                            </p:tgtEl>
                                          </p:cBhvr>
                                          <p:by x="110000" y="110000"/>
                                        </p:animScale>
                                      </p:childTnLst>
                                    </p:cTn>
                                  </p:par>
                                  <p:par>
                                    <p:cTn id="72" presetID="23" presetClass="entr" presetSubtype="16" fill="hold" nodeType="withEffect">
                                      <p:stCondLst>
                                        <p:cond delay="600"/>
                                      </p:stCondLst>
                                      <p:childTnLst>
                                        <p:set>
                                          <p:cBhvr>
                                            <p:cTn id="73" dur="1" fill="hold">
                                              <p:stCondLst>
                                                <p:cond delay="0"/>
                                              </p:stCondLst>
                                            </p:cTn>
                                            <p:tgtEl>
                                              <p:spTgt spid="474"/>
                                            </p:tgtEl>
                                            <p:attrNameLst>
                                              <p:attrName>style.visibility</p:attrName>
                                            </p:attrNameLst>
                                          </p:cBhvr>
                                          <p:to>
                                            <p:strVal val="visible"/>
                                          </p:to>
                                        </p:set>
                                        <p:anim calcmode="lin" valueType="num">
                                          <p:cBhvr>
                                            <p:cTn id="74" dur="500" fill="hold"/>
                                            <p:tgtEl>
                                              <p:spTgt spid="474"/>
                                            </p:tgtEl>
                                            <p:attrNameLst>
                                              <p:attrName>ppt_w</p:attrName>
                                            </p:attrNameLst>
                                          </p:cBhvr>
                                          <p:tavLst>
                                            <p:tav tm="0">
                                              <p:val>
                                                <p:fltVal val="0"/>
                                              </p:val>
                                            </p:tav>
                                            <p:tav tm="100000">
                                              <p:val>
                                                <p:strVal val="#ppt_w"/>
                                              </p:val>
                                            </p:tav>
                                          </p:tavLst>
                                        </p:anim>
                                        <p:anim calcmode="lin" valueType="num">
                                          <p:cBhvr>
                                            <p:cTn id="75" dur="500" fill="hold"/>
                                            <p:tgtEl>
                                              <p:spTgt spid="474"/>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100"/>
                                      </p:stCondLst>
                                      <p:childTnLst>
                                        <p:animScale>
                                          <p:cBhvr>
                                            <p:cTn id="77" dur="150" fill="hold"/>
                                            <p:tgtEl>
                                              <p:spTgt spid="474"/>
                                            </p:tgtEl>
                                          </p:cBhvr>
                                          <p:by x="110000" y="110000"/>
                                        </p:animScale>
                                      </p:childTnLst>
                                    </p:cTn>
                                  </p:par>
                                  <p:par>
                                    <p:cTn id="78" presetID="23" presetClass="entr" presetSubtype="16" fill="hold" grpId="0" nodeType="withEffect">
                                      <p:stCondLst>
                                        <p:cond delay="700"/>
                                      </p:stCondLst>
                                      <p:childTnLst>
                                        <p:set>
                                          <p:cBhvr>
                                            <p:cTn id="79" dur="1" fill="hold">
                                              <p:stCondLst>
                                                <p:cond delay="0"/>
                                              </p:stCondLst>
                                            </p:cTn>
                                            <p:tgtEl>
                                              <p:spTgt spid="480"/>
                                            </p:tgtEl>
                                            <p:attrNameLst>
                                              <p:attrName>style.visibility</p:attrName>
                                            </p:attrNameLst>
                                          </p:cBhvr>
                                          <p:to>
                                            <p:strVal val="visible"/>
                                          </p:to>
                                        </p:set>
                                        <p:anim calcmode="lin" valueType="num">
                                          <p:cBhvr>
                                            <p:cTn id="80" dur="500" fill="hold"/>
                                            <p:tgtEl>
                                              <p:spTgt spid="480"/>
                                            </p:tgtEl>
                                            <p:attrNameLst>
                                              <p:attrName>ppt_w</p:attrName>
                                            </p:attrNameLst>
                                          </p:cBhvr>
                                          <p:tavLst>
                                            <p:tav tm="0">
                                              <p:val>
                                                <p:fltVal val="0"/>
                                              </p:val>
                                            </p:tav>
                                            <p:tav tm="100000">
                                              <p:val>
                                                <p:strVal val="#ppt_w"/>
                                              </p:val>
                                            </p:tav>
                                          </p:tavLst>
                                        </p:anim>
                                        <p:anim calcmode="lin" valueType="num">
                                          <p:cBhvr>
                                            <p:cTn id="81" dur="500" fill="hold"/>
                                            <p:tgtEl>
                                              <p:spTgt spid="480"/>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750"/>
                                      </p:stCondLst>
                                      <p:childTnLst>
                                        <p:set>
                                          <p:cBhvr>
                                            <p:cTn id="83" dur="1" fill="hold">
                                              <p:stCondLst>
                                                <p:cond delay="0"/>
                                              </p:stCondLst>
                                            </p:cTn>
                                            <p:tgtEl>
                                              <p:spTgt spid="479"/>
                                            </p:tgtEl>
                                            <p:attrNameLst>
                                              <p:attrName>style.visibility</p:attrName>
                                            </p:attrNameLst>
                                          </p:cBhvr>
                                          <p:to>
                                            <p:strVal val="visible"/>
                                          </p:to>
                                        </p:set>
                                        <p:anim calcmode="lin" valueType="num">
                                          <p:cBhvr>
                                            <p:cTn id="84" dur="500" fill="hold"/>
                                            <p:tgtEl>
                                              <p:spTgt spid="479"/>
                                            </p:tgtEl>
                                            <p:attrNameLst>
                                              <p:attrName>ppt_w</p:attrName>
                                            </p:attrNameLst>
                                          </p:cBhvr>
                                          <p:tavLst>
                                            <p:tav tm="0">
                                              <p:val>
                                                <p:fltVal val="0"/>
                                              </p:val>
                                            </p:tav>
                                            <p:tav tm="100000">
                                              <p:val>
                                                <p:strVal val="#ppt_w"/>
                                              </p:val>
                                            </p:tav>
                                          </p:tavLst>
                                        </p:anim>
                                        <p:anim calcmode="lin" valueType="num">
                                          <p:cBhvr>
                                            <p:cTn id="85" dur="500" fill="hold"/>
                                            <p:tgtEl>
                                              <p:spTgt spid="479"/>
                                            </p:tgtEl>
                                            <p:attrNameLst>
                                              <p:attrName>ppt_h</p:attrName>
                                            </p:attrNameLst>
                                          </p:cBhvr>
                                          <p:tavLst>
                                            <p:tav tm="0">
                                              <p:val>
                                                <p:fltVal val="0"/>
                                              </p:val>
                                            </p:tav>
                                            <p:tav tm="100000">
                                              <p:val>
                                                <p:strVal val="#ppt_h"/>
                                              </p:val>
                                            </p:tav>
                                          </p:tavLst>
                                        </p:anim>
                                      </p:childTnLst>
                                    </p:cTn>
                                  </p:par>
                                  <p:par>
                                    <p:cTn id="86" presetID="6" presetClass="emph" presetSubtype="0" autoRev="1" fill="hold" grpId="1" nodeType="withEffect">
                                      <p:stCondLst>
                                        <p:cond delay="1200"/>
                                      </p:stCondLst>
                                      <p:childTnLst>
                                        <p:animScale>
                                          <p:cBhvr>
                                            <p:cTn id="87" dur="150" fill="hold"/>
                                            <p:tgtEl>
                                              <p:spTgt spid="480"/>
                                            </p:tgtEl>
                                          </p:cBhvr>
                                          <p:by x="110000" y="110000"/>
                                        </p:animScale>
                                      </p:childTnLst>
                                    </p:cTn>
                                  </p:par>
                                  <p:par>
                                    <p:cTn id="88" presetID="6" presetClass="emph" presetSubtype="0" autoRev="1" fill="hold" grpId="1" nodeType="withEffect">
                                      <p:stCondLst>
                                        <p:cond delay="1250"/>
                                      </p:stCondLst>
                                      <p:childTnLst>
                                        <p:animScale>
                                          <p:cBhvr>
                                            <p:cTn id="89" dur="150" fill="hold"/>
                                            <p:tgtEl>
                                              <p:spTgt spid="479"/>
                                            </p:tgtEl>
                                          </p:cBhvr>
                                          <p:by x="110000" y="110000"/>
                                        </p:animScale>
                                      </p:childTnLst>
                                    </p:cTn>
                                  </p:par>
                                  <p:par>
                                    <p:cTn id="90" presetID="8" presetClass="emph" presetSubtype="0" repeatCount="indefinite" fill="hold" nodeType="withEffect">
                                      <p:stCondLst>
                                        <p:cond delay="1500"/>
                                      </p:stCondLst>
                                      <p:childTnLst>
                                        <p:animRot by="21600000">
                                          <p:cBhvr>
                                            <p:cTn id="91" dur="2000" fill="hold"/>
                                            <p:tgtEl>
                                              <p:spTgt spid="481"/>
                                            </p:tgtEl>
                                            <p:attrNameLst>
                                              <p:attrName>r</p:attrName>
                                            </p:attrNameLst>
                                          </p:cBhvr>
                                        </p:animRot>
                                      </p:childTnLst>
                                    </p:cTn>
                                  </p:par>
                                  <p:par>
                                    <p:cTn id="92" presetID="8" presetClass="emph" presetSubtype="0" repeatCount="indefinite" fill="hold" nodeType="withEffect">
                                      <p:stCondLst>
                                        <p:cond delay="1500"/>
                                      </p:stCondLst>
                                      <p:childTnLst>
                                        <p:animRot by="21600000">
                                          <p:cBhvr>
                                            <p:cTn id="93" dur="2000" fill="hold"/>
                                            <p:tgtEl>
                                              <p:spTgt spid="474"/>
                                            </p:tgtEl>
                                            <p:attrNameLst>
                                              <p:attrName>r</p:attrName>
                                            </p:attrNameLst>
                                          </p:cBhvr>
                                        </p:animRot>
                                      </p:childTnLst>
                                    </p:cTn>
                                  </p:par>
                                  <p:par>
                                    <p:cTn id="94" presetID="8" presetClass="emph" presetSubtype="0" repeatCount="indefinite" fill="hold" grpId="2" nodeType="withEffect">
                                      <p:stCondLst>
                                        <p:cond delay="1500"/>
                                      </p:stCondLst>
                                      <p:childTnLst>
                                        <p:animRot by="21600000">
                                          <p:cBhvr>
                                            <p:cTn id="95" dur="2000" fill="hold"/>
                                            <p:tgtEl>
                                              <p:spTgt spid="480"/>
                                            </p:tgtEl>
                                            <p:attrNameLst>
                                              <p:attrName>r</p:attrName>
                                            </p:attrNameLst>
                                          </p:cBhvr>
                                        </p:animRot>
                                      </p:childTnLst>
                                    </p:cTn>
                                  </p:par>
                                  <p:par>
                                    <p:cTn id="96" presetID="8" presetClass="emph" presetSubtype="0" repeatCount="indefinite" fill="hold" grpId="2" nodeType="withEffect">
                                      <p:stCondLst>
                                        <p:cond delay="1500"/>
                                      </p:stCondLst>
                                      <p:childTnLst>
                                        <p:animRot by="-21600000">
                                          <p:cBhvr>
                                            <p:cTn id="97" dur="2000" fill="hold"/>
                                            <p:tgtEl>
                                              <p:spTgt spid="479"/>
                                            </p:tgtEl>
                                            <p:attrNameLst>
                                              <p:attrName>r</p:attrName>
                                            </p:attrNameLst>
                                          </p:cBhvr>
                                        </p:animRot>
                                      </p:childTnLst>
                                    </p:cTn>
                                  </p:par>
                                  <p:par>
                                    <p:cTn id="98" presetID="23" presetClass="entr" presetSubtype="16" fill="hold" nodeType="withEffect">
                                      <p:stCondLst>
                                        <p:cond delay="2000"/>
                                      </p:stCondLst>
                                      <p:childTnLst>
                                        <p:set>
                                          <p:cBhvr>
                                            <p:cTn id="99" dur="1" fill="hold">
                                              <p:stCondLst>
                                                <p:cond delay="0"/>
                                              </p:stCondLst>
                                            </p:cTn>
                                            <p:tgtEl>
                                              <p:spTgt spid="460"/>
                                            </p:tgtEl>
                                            <p:attrNameLst>
                                              <p:attrName>style.visibility</p:attrName>
                                            </p:attrNameLst>
                                          </p:cBhvr>
                                          <p:to>
                                            <p:strVal val="visible"/>
                                          </p:to>
                                        </p:set>
                                        <p:anim calcmode="lin" valueType="num">
                                          <p:cBhvr>
                                            <p:cTn id="100" dur="250" fill="hold"/>
                                            <p:tgtEl>
                                              <p:spTgt spid="460"/>
                                            </p:tgtEl>
                                            <p:attrNameLst>
                                              <p:attrName>ppt_w</p:attrName>
                                            </p:attrNameLst>
                                          </p:cBhvr>
                                          <p:tavLst>
                                            <p:tav tm="0">
                                              <p:val>
                                                <p:fltVal val="0"/>
                                              </p:val>
                                            </p:tav>
                                            <p:tav tm="100000">
                                              <p:val>
                                                <p:strVal val="#ppt_w"/>
                                              </p:val>
                                            </p:tav>
                                          </p:tavLst>
                                        </p:anim>
                                        <p:anim calcmode="lin" valueType="num">
                                          <p:cBhvr>
                                            <p:cTn id="101" dur="250" fill="hold"/>
                                            <p:tgtEl>
                                              <p:spTgt spid="460"/>
                                            </p:tgtEl>
                                            <p:attrNameLst>
                                              <p:attrName>ppt_h</p:attrName>
                                            </p:attrNameLst>
                                          </p:cBhvr>
                                          <p:tavLst>
                                            <p:tav tm="0">
                                              <p:val>
                                                <p:fltVal val="0"/>
                                              </p:val>
                                            </p:tav>
                                            <p:tav tm="100000">
                                              <p:val>
                                                <p:strVal val="#ppt_h"/>
                                              </p:val>
                                            </p:tav>
                                          </p:tavLst>
                                        </p:anim>
                                      </p:childTnLst>
                                    </p:cTn>
                                  </p:par>
                                  <p:par>
                                    <p:cTn id="102" presetID="6" presetClass="emph" presetSubtype="0" autoRev="1" fill="hold" nodeType="withEffect">
                                      <p:stCondLst>
                                        <p:cond delay="2250"/>
                                      </p:stCondLst>
                                      <p:childTnLst>
                                        <p:animScale>
                                          <p:cBhvr>
                                            <p:cTn id="103" dur="150" fill="hold"/>
                                            <p:tgtEl>
                                              <p:spTgt spid="460"/>
                                            </p:tgtEl>
                                          </p:cBhvr>
                                          <p:by x="110000" y="110000"/>
                                        </p:animScale>
                                      </p:childTnLst>
                                    </p:cTn>
                                  </p:par>
                                  <p:par>
                                    <p:cTn id="104" presetID="23" presetClass="entr" presetSubtype="16" fill="hold" grpId="0" nodeType="withEffect">
                                      <p:stCondLst>
                                        <p:cond delay="2500"/>
                                      </p:stCondLst>
                                      <p:childTnLst>
                                        <p:set>
                                          <p:cBhvr>
                                            <p:cTn id="105" dur="1" fill="hold">
                                              <p:stCondLst>
                                                <p:cond delay="0"/>
                                              </p:stCondLst>
                                            </p:cTn>
                                            <p:tgtEl>
                                              <p:spTgt spid="291"/>
                                            </p:tgtEl>
                                            <p:attrNameLst>
                                              <p:attrName>style.visibility</p:attrName>
                                            </p:attrNameLst>
                                          </p:cBhvr>
                                          <p:to>
                                            <p:strVal val="visible"/>
                                          </p:to>
                                        </p:set>
                                        <p:anim calcmode="lin" valueType="num">
                                          <p:cBhvr>
                                            <p:cTn id="106" dur="250" fill="hold"/>
                                            <p:tgtEl>
                                              <p:spTgt spid="291"/>
                                            </p:tgtEl>
                                            <p:attrNameLst>
                                              <p:attrName>ppt_w</p:attrName>
                                            </p:attrNameLst>
                                          </p:cBhvr>
                                          <p:tavLst>
                                            <p:tav tm="0">
                                              <p:val>
                                                <p:fltVal val="0"/>
                                              </p:val>
                                            </p:tav>
                                            <p:tav tm="100000">
                                              <p:val>
                                                <p:strVal val="#ppt_w"/>
                                              </p:val>
                                            </p:tav>
                                          </p:tavLst>
                                        </p:anim>
                                        <p:anim calcmode="lin" valueType="num">
                                          <p:cBhvr>
                                            <p:cTn id="107" dur="250" fill="hold"/>
                                            <p:tgtEl>
                                              <p:spTgt spid="291"/>
                                            </p:tgtEl>
                                            <p:attrNameLst>
                                              <p:attrName>ppt_h</p:attrName>
                                            </p:attrNameLst>
                                          </p:cBhvr>
                                          <p:tavLst>
                                            <p:tav tm="0">
                                              <p:val>
                                                <p:fltVal val="0"/>
                                              </p:val>
                                            </p:tav>
                                            <p:tav tm="100000">
                                              <p:val>
                                                <p:strVal val="#ppt_h"/>
                                              </p:val>
                                            </p:tav>
                                          </p:tavLst>
                                        </p:anim>
                                      </p:childTnLst>
                                    </p:cTn>
                                  </p:par>
                                  <p:par>
                                    <p:cTn id="108" presetID="6" presetClass="emph" presetSubtype="0" autoRev="1" fill="hold" grpId="1" nodeType="withEffect">
                                      <p:stCondLst>
                                        <p:cond delay="2750"/>
                                      </p:stCondLst>
                                      <p:childTnLst>
                                        <p:animScale>
                                          <p:cBhvr>
                                            <p:cTn id="109" dur="150" fill="hold"/>
                                            <p:tgtEl>
                                              <p:spTgt spid="291"/>
                                            </p:tgtEl>
                                          </p:cBhvr>
                                          <p:by x="110000" y="110000"/>
                                        </p:animScale>
                                      </p:childTnLst>
                                    </p:cTn>
                                  </p:par>
                                  <p:par>
                                    <p:cTn id="110" presetID="23" presetClass="entr" presetSubtype="16" fill="hold" grpId="0" nodeType="withEffect">
                                      <p:stCondLst>
                                        <p:cond delay="2550"/>
                                      </p:stCondLst>
                                      <p:childTnLst>
                                        <p:set>
                                          <p:cBhvr>
                                            <p:cTn id="111" dur="1" fill="hold">
                                              <p:stCondLst>
                                                <p:cond delay="0"/>
                                              </p:stCondLst>
                                            </p:cTn>
                                            <p:tgtEl>
                                              <p:spTgt spid="324"/>
                                            </p:tgtEl>
                                            <p:attrNameLst>
                                              <p:attrName>style.visibility</p:attrName>
                                            </p:attrNameLst>
                                          </p:cBhvr>
                                          <p:to>
                                            <p:strVal val="visible"/>
                                          </p:to>
                                        </p:set>
                                        <p:anim calcmode="lin" valueType="num">
                                          <p:cBhvr>
                                            <p:cTn id="112" dur="250" fill="hold"/>
                                            <p:tgtEl>
                                              <p:spTgt spid="324"/>
                                            </p:tgtEl>
                                            <p:attrNameLst>
                                              <p:attrName>ppt_w</p:attrName>
                                            </p:attrNameLst>
                                          </p:cBhvr>
                                          <p:tavLst>
                                            <p:tav tm="0">
                                              <p:val>
                                                <p:fltVal val="0"/>
                                              </p:val>
                                            </p:tav>
                                            <p:tav tm="100000">
                                              <p:val>
                                                <p:strVal val="#ppt_w"/>
                                              </p:val>
                                            </p:tav>
                                          </p:tavLst>
                                        </p:anim>
                                        <p:anim calcmode="lin" valueType="num">
                                          <p:cBhvr>
                                            <p:cTn id="113" dur="250" fill="hold"/>
                                            <p:tgtEl>
                                              <p:spTgt spid="324"/>
                                            </p:tgtEl>
                                            <p:attrNameLst>
                                              <p:attrName>ppt_h</p:attrName>
                                            </p:attrNameLst>
                                          </p:cBhvr>
                                          <p:tavLst>
                                            <p:tav tm="0">
                                              <p:val>
                                                <p:fltVal val="0"/>
                                              </p:val>
                                            </p:tav>
                                            <p:tav tm="100000">
                                              <p:val>
                                                <p:strVal val="#ppt_h"/>
                                              </p:val>
                                            </p:tav>
                                          </p:tavLst>
                                        </p:anim>
                                      </p:childTnLst>
                                    </p:cTn>
                                  </p:par>
                                  <p:par>
                                    <p:cTn id="114" presetID="6" presetClass="emph" presetSubtype="0" autoRev="1" fill="hold" grpId="1" nodeType="withEffect">
                                      <p:stCondLst>
                                        <p:cond delay="2800"/>
                                      </p:stCondLst>
                                      <p:childTnLst>
                                        <p:animScale>
                                          <p:cBhvr>
                                            <p:cTn id="115" dur="150" fill="hold"/>
                                            <p:tgtEl>
                                              <p:spTgt spid="324"/>
                                            </p:tgtEl>
                                          </p:cBhvr>
                                          <p:by x="110000" y="110000"/>
                                        </p:animScale>
                                      </p:childTnLst>
                                    </p:cTn>
                                  </p:par>
                                  <p:par>
                                    <p:cTn id="116" presetID="23" presetClass="entr" presetSubtype="16" fill="hold" nodeType="withEffect">
                                      <p:stCondLst>
                                        <p:cond delay="2500"/>
                                      </p:stCondLst>
                                      <p:childTnLst>
                                        <p:set>
                                          <p:cBhvr>
                                            <p:cTn id="117" dur="1" fill="hold">
                                              <p:stCondLst>
                                                <p:cond delay="0"/>
                                              </p:stCondLst>
                                            </p:cTn>
                                            <p:tgtEl>
                                              <p:spTgt spid="370"/>
                                            </p:tgtEl>
                                            <p:attrNameLst>
                                              <p:attrName>style.visibility</p:attrName>
                                            </p:attrNameLst>
                                          </p:cBhvr>
                                          <p:to>
                                            <p:strVal val="visible"/>
                                          </p:to>
                                        </p:set>
                                        <p:anim calcmode="lin" valueType="num">
                                          <p:cBhvr>
                                            <p:cTn id="118" dur="250" fill="hold"/>
                                            <p:tgtEl>
                                              <p:spTgt spid="370"/>
                                            </p:tgtEl>
                                            <p:attrNameLst>
                                              <p:attrName>ppt_w</p:attrName>
                                            </p:attrNameLst>
                                          </p:cBhvr>
                                          <p:tavLst>
                                            <p:tav tm="0">
                                              <p:val>
                                                <p:fltVal val="0"/>
                                              </p:val>
                                            </p:tav>
                                            <p:tav tm="100000">
                                              <p:val>
                                                <p:strVal val="#ppt_w"/>
                                              </p:val>
                                            </p:tav>
                                          </p:tavLst>
                                        </p:anim>
                                        <p:anim calcmode="lin" valueType="num">
                                          <p:cBhvr>
                                            <p:cTn id="119" dur="250" fill="hold"/>
                                            <p:tgtEl>
                                              <p:spTgt spid="370"/>
                                            </p:tgtEl>
                                            <p:attrNameLst>
                                              <p:attrName>ppt_h</p:attrName>
                                            </p:attrNameLst>
                                          </p:cBhvr>
                                          <p:tavLst>
                                            <p:tav tm="0">
                                              <p:val>
                                                <p:fltVal val="0"/>
                                              </p:val>
                                            </p:tav>
                                            <p:tav tm="100000">
                                              <p:val>
                                                <p:strVal val="#ppt_h"/>
                                              </p:val>
                                            </p:tav>
                                          </p:tavLst>
                                        </p:anim>
                                      </p:childTnLst>
                                    </p:cTn>
                                  </p:par>
                                  <p:par>
                                    <p:cTn id="120" presetID="6" presetClass="emph" presetSubtype="0" autoRev="1" fill="hold" nodeType="withEffect">
                                      <p:stCondLst>
                                        <p:cond delay="2750"/>
                                      </p:stCondLst>
                                      <p:childTnLst>
                                        <p:animScale>
                                          <p:cBhvr>
                                            <p:cTn id="121" dur="150" fill="hold"/>
                                            <p:tgtEl>
                                              <p:spTgt spid="370"/>
                                            </p:tgtEl>
                                          </p:cBhvr>
                                          <p:by x="110000" y="110000"/>
                                        </p:animScale>
                                      </p:childTnLst>
                                    </p:cTn>
                                  </p:par>
                                  <p:par>
                                    <p:cTn id="122" presetID="23" presetClass="entr" presetSubtype="16" fill="hold" nodeType="withEffect">
                                      <p:stCondLst>
                                        <p:cond delay="2600"/>
                                      </p:stCondLst>
                                      <p:childTnLst>
                                        <p:set>
                                          <p:cBhvr>
                                            <p:cTn id="123" dur="1" fill="hold">
                                              <p:stCondLst>
                                                <p:cond delay="0"/>
                                              </p:stCondLst>
                                            </p:cTn>
                                            <p:tgtEl>
                                              <p:spTgt spid="302"/>
                                            </p:tgtEl>
                                            <p:attrNameLst>
                                              <p:attrName>style.visibility</p:attrName>
                                            </p:attrNameLst>
                                          </p:cBhvr>
                                          <p:to>
                                            <p:strVal val="visible"/>
                                          </p:to>
                                        </p:set>
                                        <p:anim calcmode="lin" valueType="num">
                                          <p:cBhvr>
                                            <p:cTn id="124" dur="250" fill="hold"/>
                                            <p:tgtEl>
                                              <p:spTgt spid="302"/>
                                            </p:tgtEl>
                                            <p:attrNameLst>
                                              <p:attrName>ppt_w</p:attrName>
                                            </p:attrNameLst>
                                          </p:cBhvr>
                                          <p:tavLst>
                                            <p:tav tm="0">
                                              <p:val>
                                                <p:fltVal val="0"/>
                                              </p:val>
                                            </p:tav>
                                            <p:tav tm="100000">
                                              <p:val>
                                                <p:strVal val="#ppt_w"/>
                                              </p:val>
                                            </p:tav>
                                          </p:tavLst>
                                        </p:anim>
                                        <p:anim calcmode="lin" valueType="num">
                                          <p:cBhvr>
                                            <p:cTn id="125" dur="250" fill="hold"/>
                                            <p:tgtEl>
                                              <p:spTgt spid="302"/>
                                            </p:tgtEl>
                                            <p:attrNameLst>
                                              <p:attrName>ppt_h</p:attrName>
                                            </p:attrNameLst>
                                          </p:cBhvr>
                                          <p:tavLst>
                                            <p:tav tm="0">
                                              <p:val>
                                                <p:fltVal val="0"/>
                                              </p:val>
                                            </p:tav>
                                            <p:tav tm="100000">
                                              <p:val>
                                                <p:strVal val="#ppt_h"/>
                                              </p:val>
                                            </p:tav>
                                          </p:tavLst>
                                        </p:anim>
                                      </p:childTnLst>
                                    </p:cTn>
                                  </p:par>
                                  <p:par>
                                    <p:cTn id="126" presetID="6" presetClass="emph" presetSubtype="0" autoRev="1" fill="hold" nodeType="withEffect">
                                      <p:stCondLst>
                                        <p:cond delay="2850"/>
                                      </p:stCondLst>
                                      <p:childTnLst>
                                        <p:animScale>
                                          <p:cBhvr>
                                            <p:cTn id="127" dur="150" fill="hold"/>
                                            <p:tgtEl>
                                              <p:spTgt spid="302"/>
                                            </p:tgtEl>
                                          </p:cBhvr>
                                          <p:by x="110000" y="110000"/>
                                        </p:animScale>
                                      </p:childTnLst>
                                    </p:cTn>
                                  </p:par>
                                  <p:par>
                                    <p:cTn id="128" presetID="23" presetClass="entr" presetSubtype="16" fill="hold" nodeType="withEffect">
                                      <p:stCondLst>
                                        <p:cond delay="2550"/>
                                      </p:stCondLst>
                                      <p:childTnLst>
                                        <p:set>
                                          <p:cBhvr>
                                            <p:cTn id="129" dur="1" fill="hold">
                                              <p:stCondLst>
                                                <p:cond delay="0"/>
                                              </p:stCondLst>
                                            </p:cTn>
                                            <p:tgtEl>
                                              <p:spTgt spid="412"/>
                                            </p:tgtEl>
                                            <p:attrNameLst>
                                              <p:attrName>style.visibility</p:attrName>
                                            </p:attrNameLst>
                                          </p:cBhvr>
                                          <p:to>
                                            <p:strVal val="visible"/>
                                          </p:to>
                                        </p:set>
                                        <p:anim calcmode="lin" valueType="num">
                                          <p:cBhvr>
                                            <p:cTn id="130" dur="250" fill="hold"/>
                                            <p:tgtEl>
                                              <p:spTgt spid="412"/>
                                            </p:tgtEl>
                                            <p:attrNameLst>
                                              <p:attrName>ppt_w</p:attrName>
                                            </p:attrNameLst>
                                          </p:cBhvr>
                                          <p:tavLst>
                                            <p:tav tm="0">
                                              <p:val>
                                                <p:fltVal val="0"/>
                                              </p:val>
                                            </p:tav>
                                            <p:tav tm="100000">
                                              <p:val>
                                                <p:strVal val="#ppt_w"/>
                                              </p:val>
                                            </p:tav>
                                          </p:tavLst>
                                        </p:anim>
                                        <p:anim calcmode="lin" valueType="num">
                                          <p:cBhvr>
                                            <p:cTn id="131" dur="250" fill="hold"/>
                                            <p:tgtEl>
                                              <p:spTgt spid="412"/>
                                            </p:tgtEl>
                                            <p:attrNameLst>
                                              <p:attrName>ppt_h</p:attrName>
                                            </p:attrNameLst>
                                          </p:cBhvr>
                                          <p:tavLst>
                                            <p:tav tm="0">
                                              <p:val>
                                                <p:fltVal val="0"/>
                                              </p:val>
                                            </p:tav>
                                            <p:tav tm="100000">
                                              <p:val>
                                                <p:strVal val="#ppt_h"/>
                                              </p:val>
                                            </p:tav>
                                          </p:tavLst>
                                        </p:anim>
                                      </p:childTnLst>
                                    </p:cTn>
                                  </p:par>
                                  <p:par>
                                    <p:cTn id="132" presetID="6" presetClass="emph" presetSubtype="0" autoRev="1" fill="hold" nodeType="withEffect">
                                      <p:stCondLst>
                                        <p:cond delay="2800"/>
                                      </p:stCondLst>
                                      <p:childTnLst>
                                        <p:animScale>
                                          <p:cBhvr>
                                            <p:cTn id="133" dur="150" fill="hold"/>
                                            <p:tgtEl>
                                              <p:spTgt spid="412"/>
                                            </p:tgtEl>
                                          </p:cBhvr>
                                          <p:by x="110000" y="110000"/>
                                        </p:animScale>
                                      </p:childTnLst>
                                    </p:cTn>
                                  </p:par>
                                  <p:par>
                                    <p:cTn id="134" presetID="23" presetClass="entr" presetSubtype="16" fill="hold" nodeType="withEffect">
                                      <p:stCondLst>
                                        <p:cond delay="2600"/>
                                      </p:stCondLst>
                                      <p:childTnLst>
                                        <p:set>
                                          <p:cBhvr>
                                            <p:cTn id="135" dur="1" fill="hold">
                                              <p:stCondLst>
                                                <p:cond delay="0"/>
                                              </p:stCondLst>
                                            </p:cTn>
                                            <p:tgtEl>
                                              <p:spTgt spid="420"/>
                                            </p:tgtEl>
                                            <p:attrNameLst>
                                              <p:attrName>style.visibility</p:attrName>
                                            </p:attrNameLst>
                                          </p:cBhvr>
                                          <p:to>
                                            <p:strVal val="visible"/>
                                          </p:to>
                                        </p:set>
                                        <p:anim calcmode="lin" valueType="num">
                                          <p:cBhvr>
                                            <p:cTn id="136" dur="250" fill="hold"/>
                                            <p:tgtEl>
                                              <p:spTgt spid="420"/>
                                            </p:tgtEl>
                                            <p:attrNameLst>
                                              <p:attrName>ppt_w</p:attrName>
                                            </p:attrNameLst>
                                          </p:cBhvr>
                                          <p:tavLst>
                                            <p:tav tm="0">
                                              <p:val>
                                                <p:fltVal val="0"/>
                                              </p:val>
                                            </p:tav>
                                            <p:tav tm="100000">
                                              <p:val>
                                                <p:strVal val="#ppt_w"/>
                                              </p:val>
                                            </p:tav>
                                          </p:tavLst>
                                        </p:anim>
                                        <p:anim calcmode="lin" valueType="num">
                                          <p:cBhvr>
                                            <p:cTn id="137" dur="250" fill="hold"/>
                                            <p:tgtEl>
                                              <p:spTgt spid="420"/>
                                            </p:tgtEl>
                                            <p:attrNameLst>
                                              <p:attrName>ppt_h</p:attrName>
                                            </p:attrNameLst>
                                          </p:cBhvr>
                                          <p:tavLst>
                                            <p:tav tm="0">
                                              <p:val>
                                                <p:fltVal val="0"/>
                                              </p:val>
                                            </p:tav>
                                            <p:tav tm="100000">
                                              <p:val>
                                                <p:strVal val="#ppt_h"/>
                                              </p:val>
                                            </p:tav>
                                          </p:tavLst>
                                        </p:anim>
                                      </p:childTnLst>
                                    </p:cTn>
                                  </p:par>
                                  <p:par>
                                    <p:cTn id="138" presetID="6" presetClass="emph" presetSubtype="0" autoRev="1" fill="hold" nodeType="withEffect">
                                      <p:stCondLst>
                                        <p:cond delay="2850"/>
                                      </p:stCondLst>
                                      <p:childTnLst>
                                        <p:animScale>
                                          <p:cBhvr>
                                            <p:cTn id="139" dur="150" fill="hold"/>
                                            <p:tgtEl>
                                              <p:spTgt spid="420"/>
                                            </p:tgtEl>
                                          </p:cBhvr>
                                          <p:by x="110000" y="110000"/>
                                        </p:animScale>
                                      </p:childTnLst>
                                    </p:cTn>
                                  </p:par>
                                  <p:par>
                                    <p:cTn id="140" presetID="23" presetClass="entr" presetSubtype="16" fill="hold" grpId="0" nodeType="withEffect">
                                      <p:stCondLst>
                                        <p:cond delay="2500"/>
                                      </p:stCondLst>
                                      <p:childTnLst>
                                        <p:set>
                                          <p:cBhvr>
                                            <p:cTn id="141" dur="1" fill="hold">
                                              <p:stCondLst>
                                                <p:cond delay="0"/>
                                              </p:stCondLst>
                                            </p:cTn>
                                            <p:tgtEl>
                                              <p:spTgt spid="317"/>
                                            </p:tgtEl>
                                            <p:attrNameLst>
                                              <p:attrName>style.visibility</p:attrName>
                                            </p:attrNameLst>
                                          </p:cBhvr>
                                          <p:to>
                                            <p:strVal val="visible"/>
                                          </p:to>
                                        </p:set>
                                        <p:anim calcmode="lin" valueType="num">
                                          <p:cBhvr>
                                            <p:cTn id="142" dur="250" fill="hold"/>
                                            <p:tgtEl>
                                              <p:spTgt spid="317"/>
                                            </p:tgtEl>
                                            <p:attrNameLst>
                                              <p:attrName>ppt_w</p:attrName>
                                            </p:attrNameLst>
                                          </p:cBhvr>
                                          <p:tavLst>
                                            <p:tav tm="0">
                                              <p:val>
                                                <p:fltVal val="0"/>
                                              </p:val>
                                            </p:tav>
                                            <p:tav tm="100000">
                                              <p:val>
                                                <p:strVal val="#ppt_w"/>
                                              </p:val>
                                            </p:tav>
                                          </p:tavLst>
                                        </p:anim>
                                        <p:anim calcmode="lin" valueType="num">
                                          <p:cBhvr>
                                            <p:cTn id="143" dur="250" fill="hold"/>
                                            <p:tgtEl>
                                              <p:spTgt spid="317"/>
                                            </p:tgtEl>
                                            <p:attrNameLst>
                                              <p:attrName>ppt_h</p:attrName>
                                            </p:attrNameLst>
                                          </p:cBhvr>
                                          <p:tavLst>
                                            <p:tav tm="0">
                                              <p:val>
                                                <p:fltVal val="0"/>
                                              </p:val>
                                            </p:tav>
                                            <p:tav tm="100000">
                                              <p:val>
                                                <p:strVal val="#ppt_h"/>
                                              </p:val>
                                            </p:tav>
                                          </p:tavLst>
                                        </p:anim>
                                      </p:childTnLst>
                                    </p:cTn>
                                  </p:par>
                                  <p:par>
                                    <p:cTn id="144" presetID="6" presetClass="emph" presetSubtype="0" autoRev="1" fill="hold" grpId="1" nodeType="withEffect">
                                      <p:stCondLst>
                                        <p:cond delay="2750"/>
                                      </p:stCondLst>
                                      <p:childTnLst>
                                        <p:animScale>
                                          <p:cBhvr>
                                            <p:cTn id="145" dur="150" fill="hold"/>
                                            <p:tgtEl>
                                              <p:spTgt spid="317"/>
                                            </p:tgtEl>
                                          </p:cBhvr>
                                          <p:by x="110000" y="110000"/>
                                        </p:animScale>
                                      </p:childTnLst>
                                    </p:cTn>
                                  </p:par>
                                  <p:par>
                                    <p:cTn id="146" presetID="23" presetClass="entr" presetSubtype="16" fill="hold" nodeType="withEffect">
                                      <p:stCondLst>
                                        <p:cond delay="2500"/>
                                      </p:stCondLst>
                                      <p:childTnLst>
                                        <p:set>
                                          <p:cBhvr>
                                            <p:cTn id="147" dur="1" fill="hold">
                                              <p:stCondLst>
                                                <p:cond delay="0"/>
                                              </p:stCondLst>
                                            </p:cTn>
                                            <p:tgtEl>
                                              <p:spTgt spid="357"/>
                                            </p:tgtEl>
                                            <p:attrNameLst>
                                              <p:attrName>style.visibility</p:attrName>
                                            </p:attrNameLst>
                                          </p:cBhvr>
                                          <p:to>
                                            <p:strVal val="visible"/>
                                          </p:to>
                                        </p:set>
                                        <p:anim calcmode="lin" valueType="num">
                                          <p:cBhvr>
                                            <p:cTn id="148" dur="250" fill="hold"/>
                                            <p:tgtEl>
                                              <p:spTgt spid="357"/>
                                            </p:tgtEl>
                                            <p:attrNameLst>
                                              <p:attrName>ppt_w</p:attrName>
                                            </p:attrNameLst>
                                          </p:cBhvr>
                                          <p:tavLst>
                                            <p:tav tm="0">
                                              <p:val>
                                                <p:fltVal val="0"/>
                                              </p:val>
                                            </p:tav>
                                            <p:tav tm="100000">
                                              <p:val>
                                                <p:strVal val="#ppt_w"/>
                                              </p:val>
                                            </p:tav>
                                          </p:tavLst>
                                        </p:anim>
                                        <p:anim calcmode="lin" valueType="num">
                                          <p:cBhvr>
                                            <p:cTn id="149" dur="250" fill="hold"/>
                                            <p:tgtEl>
                                              <p:spTgt spid="357"/>
                                            </p:tgtEl>
                                            <p:attrNameLst>
                                              <p:attrName>ppt_h</p:attrName>
                                            </p:attrNameLst>
                                          </p:cBhvr>
                                          <p:tavLst>
                                            <p:tav tm="0">
                                              <p:val>
                                                <p:fltVal val="0"/>
                                              </p:val>
                                            </p:tav>
                                            <p:tav tm="100000">
                                              <p:val>
                                                <p:strVal val="#ppt_h"/>
                                              </p:val>
                                            </p:tav>
                                          </p:tavLst>
                                        </p:anim>
                                      </p:childTnLst>
                                    </p:cTn>
                                  </p:par>
                                  <p:par>
                                    <p:cTn id="150" presetID="6" presetClass="emph" presetSubtype="0" autoRev="1" fill="hold" nodeType="withEffect">
                                      <p:stCondLst>
                                        <p:cond delay="2750"/>
                                      </p:stCondLst>
                                      <p:childTnLst>
                                        <p:animScale>
                                          <p:cBhvr>
                                            <p:cTn id="151" dur="150" fill="hold"/>
                                            <p:tgtEl>
                                              <p:spTgt spid="357"/>
                                            </p:tgtEl>
                                          </p:cBhvr>
                                          <p:by x="110000" y="110000"/>
                                        </p:animScale>
                                      </p:childTnLst>
                                    </p:cTn>
                                  </p:par>
                                  <p:par>
                                    <p:cTn id="152" presetID="23" presetClass="entr" presetSubtype="16" fill="hold" nodeType="withEffect">
                                      <p:stCondLst>
                                        <p:cond delay="2700"/>
                                      </p:stCondLst>
                                      <p:childTnLst>
                                        <p:set>
                                          <p:cBhvr>
                                            <p:cTn id="153" dur="1" fill="hold">
                                              <p:stCondLst>
                                                <p:cond delay="0"/>
                                              </p:stCondLst>
                                            </p:cTn>
                                            <p:tgtEl>
                                              <p:spTgt spid="292"/>
                                            </p:tgtEl>
                                            <p:attrNameLst>
                                              <p:attrName>style.visibility</p:attrName>
                                            </p:attrNameLst>
                                          </p:cBhvr>
                                          <p:to>
                                            <p:strVal val="visible"/>
                                          </p:to>
                                        </p:set>
                                        <p:anim calcmode="lin" valueType="num">
                                          <p:cBhvr>
                                            <p:cTn id="154" dur="250" fill="hold"/>
                                            <p:tgtEl>
                                              <p:spTgt spid="292"/>
                                            </p:tgtEl>
                                            <p:attrNameLst>
                                              <p:attrName>ppt_w</p:attrName>
                                            </p:attrNameLst>
                                          </p:cBhvr>
                                          <p:tavLst>
                                            <p:tav tm="0">
                                              <p:val>
                                                <p:fltVal val="0"/>
                                              </p:val>
                                            </p:tav>
                                            <p:tav tm="100000">
                                              <p:val>
                                                <p:strVal val="#ppt_w"/>
                                              </p:val>
                                            </p:tav>
                                          </p:tavLst>
                                        </p:anim>
                                        <p:anim calcmode="lin" valueType="num">
                                          <p:cBhvr>
                                            <p:cTn id="155" dur="250" fill="hold"/>
                                            <p:tgtEl>
                                              <p:spTgt spid="292"/>
                                            </p:tgtEl>
                                            <p:attrNameLst>
                                              <p:attrName>ppt_h</p:attrName>
                                            </p:attrNameLst>
                                          </p:cBhvr>
                                          <p:tavLst>
                                            <p:tav tm="0">
                                              <p:val>
                                                <p:fltVal val="0"/>
                                              </p:val>
                                            </p:tav>
                                            <p:tav tm="100000">
                                              <p:val>
                                                <p:strVal val="#ppt_h"/>
                                              </p:val>
                                            </p:tav>
                                          </p:tavLst>
                                        </p:anim>
                                      </p:childTnLst>
                                    </p:cTn>
                                  </p:par>
                                  <p:par>
                                    <p:cTn id="156" presetID="6" presetClass="emph" presetSubtype="0" autoRev="1" fill="hold" nodeType="withEffect">
                                      <p:stCondLst>
                                        <p:cond delay="2950"/>
                                      </p:stCondLst>
                                      <p:childTnLst>
                                        <p:animScale>
                                          <p:cBhvr>
                                            <p:cTn id="157" dur="150" fill="hold"/>
                                            <p:tgtEl>
                                              <p:spTgt spid="292"/>
                                            </p:tgtEl>
                                          </p:cBhvr>
                                          <p:by x="110000" y="110000"/>
                                        </p:animScale>
                                      </p:childTnLst>
                                    </p:cTn>
                                  </p:par>
                                  <p:par>
                                    <p:cTn id="158" presetID="23" presetClass="entr" presetSubtype="16" fill="hold" grpId="0" nodeType="withEffect">
                                      <p:stCondLst>
                                        <p:cond delay="2000"/>
                                      </p:stCondLst>
                                      <p:childTnLst>
                                        <p:set>
                                          <p:cBhvr>
                                            <p:cTn id="159" dur="1" fill="hold">
                                              <p:stCondLst>
                                                <p:cond delay="0"/>
                                              </p:stCondLst>
                                            </p:cTn>
                                            <p:tgtEl>
                                              <p:spTgt spid="429"/>
                                            </p:tgtEl>
                                            <p:attrNameLst>
                                              <p:attrName>style.visibility</p:attrName>
                                            </p:attrNameLst>
                                          </p:cBhvr>
                                          <p:to>
                                            <p:strVal val="visible"/>
                                          </p:to>
                                        </p:set>
                                        <p:anim calcmode="lin" valueType="num">
                                          <p:cBhvr>
                                            <p:cTn id="160" dur="250" fill="hold"/>
                                            <p:tgtEl>
                                              <p:spTgt spid="429"/>
                                            </p:tgtEl>
                                            <p:attrNameLst>
                                              <p:attrName>ppt_w</p:attrName>
                                            </p:attrNameLst>
                                          </p:cBhvr>
                                          <p:tavLst>
                                            <p:tav tm="0">
                                              <p:val>
                                                <p:fltVal val="0"/>
                                              </p:val>
                                            </p:tav>
                                            <p:tav tm="100000">
                                              <p:val>
                                                <p:strVal val="#ppt_w"/>
                                              </p:val>
                                            </p:tav>
                                          </p:tavLst>
                                        </p:anim>
                                        <p:anim calcmode="lin" valueType="num">
                                          <p:cBhvr>
                                            <p:cTn id="161" dur="250" fill="hold"/>
                                            <p:tgtEl>
                                              <p:spTgt spid="429"/>
                                            </p:tgtEl>
                                            <p:attrNameLst>
                                              <p:attrName>ppt_h</p:attrName>
                                            </p:attrNameLst>
                                          </p:cBhvr>
                                          <p:tavLst>
                                            <p:tav tm="0">
                                              <p:val>
                                                <p:fltVal val="0"/>
                                              </p:val>
                                            </p:tav>
                                            <p:tav tm="100000">
                                              <p:val>
                                                <p:strVal val="#ppt_h"/>
                                              </p:val>
                                            </p:tav>
                                          </p:tavLst>
                                        </p:anim>
                                      </p:childTnLst>
                                    </p:cTn>
                                  </p:par>
                                  <p:par>
                                    <p:cTn id="162" presetID="6" presetClass="emph" presetSubtype="0" autoRev="1" fill="hold" grpId="1" nodeType="withEffect">
                                      <p:stCondLst>
                                        <p:cond delay="2250"/>
                                      </p:stCondLst>
                                      <p:childTnLst>
                                        <p:animScale>
                                          <p:cBhvr>
                                            <p:cTn id="163" dur="150" fill="hold"/>
                                            <p:tgtEl>
                                              <p:spTgt spid="429"/>
                                            </p:tgtEl>
                                          </p:cBhvr>
                                          <p:by x="110000" y="110000"/>
                                        </p:animScale>
                                      </p:childTnLst>
                                    </p:cTn>
                                  </p:par>
                                  <p:par>
                                    <p:cTn id="164" presetID="23" presetClass="entr" presetSubtype="16" fill="hold" nodeType="withEffect">
                                      <p:stCondLst>
                                        <p:cond delay="2500"/>
                                      </p:stCondLst>
                                      <p:childTnLst>
                                        <p:set>
                                          <p:cBhvr>
                                            <p:cTn id="165" dur="1" fill="hold">
                                              <p:stCondLst>
                                                <p:cond delay="0"/>
                                              </p:stCondLst>
                                            </p:cTn>
                                            <p:tgtEl>
                                              <p:spTgt spid="318"/>
                                            </p:tgtEl>
                                            <p:attrNameLst>
                                              <p:attrName>style.visibility</p:attrName>
                                            </p:attrNameLst>
                                          </p:cBhvr>
                                          <p:to>
                                            <p:strVal val="visible"/>
                                          </p:to>
                                        </p:set>
                                        <p:anim calcmode="lin" valueType="num">
                                          <p:cBhvr>
                                            <p:cTn id="166" dur="250" fill="hold"/>
                                            <p:tgtEl>
                                              <p:spTgt spid="318"/>
                                            </p:tgtEl>
                                            <p:attrNameLst>
                                              <p:attrName>ppt_w</p:attrName>
                                            </p:attrNameLst>
                                          </p:cBhvr>
                                          <p:tavLst>
                                            <p:tav tm="0">
                                              <p:val>
                                                <p:fltVal val="0"/>
                                              </p:val>
                                            </p:tav>
                                            <p:tav tm="100000">
                                              <p:val>
                                                <p:strVal val="#ppt_w"/>
                                              </p:val>
                                            </p:tav>
                                          </p:tavLst>
                                        </p:anim>
                                        <p:anim calcmode="lin" valueType="num">
                                          <p:cBhvr>
                                            <p:cTn id="167" dur="250" fill="hold"/>
                                            <p:tgtEl>
                                              <p:spTgt spid="318"/>
                                            </p:tgtEl>
                                            <p:attrNameLst>
                                              <p:attrName>ppt_h</p:attrName>
                                            </p:attrNameLst>
                                          </p:cBhvr>
                                          <p:tavLst>
                                            <p:tav tm="0">
                                              <p:val>
                                                <p:fltVal val="0"/>
                                              </p:val>
                                            </p:tav>
                                            <p:tav tm="100000">
                                              <p:val>
                                                <p:strVal val="#ppt_h"/>
                                              </p:val>
                                            </p:tav>
                                          </p:tavLst>
                                        </p:anim>
                                      </p:childTnLst>
                                    </p:cTn>
                                  </p:par>
                                  <p:par>
                                    <p:cTn id="168" presetID="6" presetClass="emph" presetSubtype="0" autoRev="1" fill="hold" nodeType="withEffect">
                                      <p:stCondLst>
                                        <p:cond delay="2750"/>
                                      </p:stCondLst>
                                      <p:childTnLst>
                                        <p:animScale>
                                          <p:cBhvr>
                                            <p:cTn id="169" dur="150" fill="hold"/>
                                            <p:tgtEl>
                                              <p:spTgt spid="318"/>
                                            </p:tgtEl>
                                          </p:cBhvr>
                                          <p:by x="110000" y="110000"/>
                                        </p:animScale>
                                      </p:childTnLst>
                                    </p:cTn>
                                  </p:par>
                                  <p:par>
                                    <p:cTn id="170" presetID="23" presetClass="entr" presetSubtype="16" fill="hold" nodeType="withEffect">
                                      <p:stCondLst>
                                        <p:cond delay="2600"/>
                                      </p:stCondLst>
                                      <p:childTnLst>
                                        <p:set>
                                          <p:cBhvr>
                                            <p:cTn id="171" dur="1" fill="hold">
                                              <p:stCondLst>
                                                <p:cond delay="0"/>
                                              </p:stCondLst>
                                            </p:cTn>
                                            <p:tgtEl>
                                              <p:spTgt spid="326"/>
                                            </p:tgtEl>
                                            <p:attrNameLst>
                                              <p:attrName>style.visibility</p:attrName>
                                            </p:attrNameLst>
                                          </p:cBhvr>
                                          <p:to>
                                            <p:strVal val="visible"/>
                                          </p:to>
                                        </p:set>
                                        <p:anim calcmode="lin" valueType="num">
                                          <p:cBhvr>
                                            <p:cTn id="172" dur="250" fill="hold"/>
                                            <p:tgtEl>
                                              <p:spTgt spid="326"/>
                                            </p:tgtEl>
                                            <p:attrNameLst>
                                              <p:attrName>ppt_w</p:attrName>
                                            </p:attrNameLst>
                                          </p:cBhvr>
                                          <p:tavLst>
                                            <p:tav tm="0">
                                              <p:val>
                                                <p:fltVal val="0"/>
                                              </p:val>
                                            </p:tav>
                                            <p:tav tm="100000">
                                              <p:val>
                                                <p:strVal val="#ppt_w"/>
                                              </p:val>
                                            </p:tav>
                                          </p:tavLst>
                                        </p:anim>
                                        <p:anim calcmode="lin" valueType="num">
                                          <p:cBhvr>
                                            <p:cTn id="173" dur="250" fill="hold"/>
                                            <p:tgtEl>
                                              <p:spTgt spid="326"/>
                                            </p:tgtEl>
                                            <p:attrNameLst>
                                              <p:attrName>ppt_h</p:attrName>
                                            </p:attrNameLst>
                                          </p:cBhvr>
                                          <p:tavLst>
                                            <p:tav tm="0">
                                              <p:val>
                                                <p:fltVal val="0"/>
                                              </p:val>
                                            </p:tav>
                                            <p:tav tm="100000">
                                              <p:val>
                                                <p:strVal val="#ppt_h"/>
                                              </p:val>
                                            </p:tav>
                                          </p:tavLst>
                                        </p:anim>
                                      </p:childTnLst>
                                    </p:cTn>
                                  </p:par>
                                  <p:par>
                                    <p:cTn id="174" presetID="6" presetClass="emph" presetSubtype="0" autoRev="1" fill="hold" nodeType="withEffect">
                                      <p:stCondLst>
                                        <p:cond delay="2850"/>
                                      </p:stCondLst>
                                      <p:childTnLst>
                                        <p:animScale>
                                          <p:cBhvr>
                                            <p:cTn id="175" dur="150" fill="hold"/>
                                            <p:tgtEl>
                                              <p:spTgt spid="326"/>
                                            </p:tgtEl>
                                          </p:cBhvr>
                                          <p:by x="110000" y="110000"/>
                                        </p:animScale>
                                      </p:childTnLst>
                                    </p:cTn>
                                  </p:par>
                                  <p:par>
                                    <p:cTn id="176" presetID="23" presetClass="entr" presetSubtype="16" fill="hold" grpId="0" nodeType="withEffect">
                                      <p:stCondLst>
                                        <p:cond delay="2700"/>
                                      </p:stCondLst>
                                      <p:childTnLst>
                                        <p:set>
                                          <p:cBhvr>
                                            <p:cTn id="177" dur="1" fill="hold">
                                              <p:stCondLst>
                                                <p:cond delay="0"/>
                                              </p:stCondLst>
                                            </p:cTn>
                                            <p:tgtEl>
                                              <p:spTgt spid="325"/>
                                            </p:tgtEl>
                                            <p:attrNameLst>
                                              <p:attrName>style.visibility</p:attrName>
                                            </p:attrNameLst>
                                          </p:cBhvr>
                                          <p:to>
                                            <p:strVal val="visible"/>
                                          </p:to>
                                        </p:set>
                                        <p:anim calcmode="lin" valueType="num">
                                          <p:cBhvr>
                                            <p:cTn id="178" dur="250" fill="hold"/>
                                            <p:tgtEl>
                                              <p:spTgt spid="325"/>
                                            </p:tgtEl>
                                            <p:attrNameLst>
                                              <p:attrName>ppt_w</p:attrName>
                                            </p:attrNameLst>
                                          </p:cBhvr>
                                          <p:tavLst>
                                            <p:tav tm="0">
                                              <p:val>
                                                <p:fltVal val="0"/>
                                              </p:val>
                                            </p:tav>
                                            <p:tav tm="100000">
                                              <p:val>
                                                <p:strVal val="#ppt_w"/>
                                              </p:val>
                                            </p:tav>
                                          </p:tavLst>
                                        </p:anim>
                                        <p:anim calcmode="lin" valueType="num">
                                          <p:cBhvr>
                                            <p:cTn id="179" dur="250" fill="hold"/>
                                            <p:tgtEl>
                                              <p:spTgt spid="325"/>
                                            </p:tgtEl>
                                            <p:attrNameLst>
                                              <p:attrName>ppt_h</p:attrName>
                                            </p:attrNameLst>
                                          </p:cBhvr>
                                          <p:tavLst>
                                            <p:tav tm="0">
                                              <p:val>
                                                <p:fltVal val="0"/>
                                              </p:val>
                                            </p:tav>
                                            <p:tav tm="100000">
                                              <p:val>
                                                <p:strVal val="#ppt_h"/>
                                              </p:val>
                                            </p:tav>
                                          </p:tavLst>
                                        </p:anim>
                                      </p:childTnLst>
                                    </p:cTn>
                                  </p:par>
                                  <p:par>
                                    <p:cTn id="180" presetID="6" presetClass="emph" presetSubtype="0" autoRev="1" fill="hold" grpId="1" nodeType="withEffect">
                                      <p:stCondLst>
                                        <p:cond delay="2950"/>
                                      </p:stCondLst>
                                      <p:childTnLst>
                                        <p:animScale>
                                          <p:cBhvr>
                                            <p:cTn id="181" dur="150" fill="hold"/>
                                            <p:tgtEl>
                                              <p:spTgt spid="325"/>
                                            </p:tgtEl>
                                          </p:cBhvr>
                                          <p:by x="110000" y="110000"/>
                                        </p:animScale>
                                      </p:childTnLst>
                                    </p:cTn>
                                  </p:par>
                                  <p:par>
                                    <p:cTn id="182" presetID="23" presetClass="entr" presetSubtype="16" fill="hold" grpId="0" nodeType="withEffect">
                                      <p:stCondLst>
                                        <p:cond delay="2500"/>
                                      </p:stCondLst>
                                      <p:childTnLst>
                                        <p:set>
                                          <p:cBhvr>
                                            <p:cTn id="183" dur="1" fill="hold">
                                              <p:stCondLst>
                                                <p:cond delay="0"/>
                                              </p:stCondLst>
                                            </p:cTn>
                                            <p:tgtEl>
                                              <p:spTgt spid="430"/>
                                            </p:tgtEl>
                                            <p:attrNameLst>
                                              <p:attrName>style.visibility</p:attrName>
                                            </p:attrNameLst>
                                          </p:cBhvr>
                                          <p:to>
                                            <p:strVal val="visible"/>
                                          </p:to>
                                        </p:set>
                                        <p:anim calcmode="lin" valueType="num">
                                          <p:cBhvr>
                                            <p:cTn id="184" dur="250" fill="hold"/>
                                            <p:tgtEl>
                                              <p:spTgt spid="430"/>
                                            </p:tgtEl>
                                            <p:attrNameLst>
                                              <p:attrName>ppt_w</p:attrName>
                                            </p:attrNameLst>
                                          </p:cBhvr>
                                          <p:tavLst>
                                            <p:tav tm="0">
                                              <p:val>
                                                <p:fltVal val="0"/>
                                              </p:val>
                                            </p:tav>
                                            <p:tav tm="100000">
                                              <p:val>
                                                <p:strVal val="#ppt_w"/>
                                              </p:val>
                                            </p:tav>
                                          </p:tavLst>
                                        </p:anim>
                                        <p:anim calcmode="lin" valueType="num">
                                          <p:cBhvr>
                                            <p:cTn id="185" dur="250" fill="hold"/>
                                            <p:tgtEl>
                                              <p:spTgt spid="430"/>
                                            </p:tgtEl>
                                            <p:attrNameLst>
                                              <p:attrName>ppt_h</p:attrName>
                                            </p:attrNameLst>
                                          </p:cBhvr>
                                          <p:tavLst>
                                            <p:tav tm="0">
                                              <p:val>
                                                <p:fltVal val="0"/>
                                              </p:val>
                                            </p:tav>
                                            <p:tav tm="100000">
                                              <p:val>
                                                <p:strVal val="#ppt_h"/>
                                              </p:val>
                                            </p:tav>
                                          </p:tavLst>
                                        </p:anim>
                                      </p:childTnLst>
                                    </p:cTn>
                                  </p:par>
                                  <p:par>
                                    <p:cTn id="186" presetID="6" presetClass="emph" presetSubtype="0" autoRev="1" fill="hold" grpId="1" nodeType="withEffect">
                                      <p:stCondLst>
                                        <p:cond delay="2750"/>
                                      </p:stCondLst>
                                      <p:childTnLst>
                                        <p:animScale>
                                          <p:cBhvr>
                                            <p:cTn id="187" dur="150" fill="hold"/>
                                            <p:tgtEl>
                                              <p:spTgt spid="430"/>
                                            </p:tgtEl>
                                          </p:cBhvr>
                                          <p:by x="110000" y="110000"/>
                                        </p:animScale>
                                      </p:childTnLst>
                                    </p:cTn>
                                  </p:par>
                                  <p:par>
                                    <p:cTn id="188" presetID="23" presetClass="entr" presetSubtype="16" fill="hold" grpId="0" nodeType="withEffect">
                                      <p:stCondLst>
                                        <p:cond delay="2000"/>
                                      </p:stCondLst>
                                      <p:childTnLst>
                                        <p:set>
                                          <p:cBhvr>
                                            <p:cTn id="189" dur="1" fill="hold">
                                              <p:stCondLst>
                                                <p:cond delay="0"/>
                                              </p:stCondLst>
                                            </p:cTn>
                                            <p:tgtEl>
                                              <p:spTgt spid="432"/>
                                            </p:tgtEl>
                                            <p:attrNameLst>
                                              <p:attrName>style.visibility</p:attrName>
                                            </p:attrNameLst>
                                          </p:cBhvr>
                                          <p:to>
                                            <p:strVal val="visible"/>
                                          </p:to>
                                        </p:set>
                                        <p:anim calcmode="lin" valueType="num">
                                          <p:cBhvr>
                                            <p:cTn id="190" dur="250" fill="hold"/>
                                            <p:tgtEl>
                                              <p:spTgt spid="432"/>
                                            </p:tgtEl>
                                            <p:attrNameLst>
                                              <p:attrName>ppt_w</p:attrName>
                                            </p:attrNameLst>
                                          </p:cBhvr>
                                          <p:tavLst>
                                            <p:tav tm="0">
                                              <p:val>
                                                <p:fltVal val="0"/>
                                              </p:val>
                                            </p:tav>
                                            <p:tav tm="100000">
                                              <p:val>
                                                <p:strVal val="#ppt_w"/>
                                              </p:val>
                                            </p:tav>
                                          </p:tavLst>
                                        </p:anim>
                                        <p:anim calcmode="lin" valueType="num">
                                          <p:cBhvr>
                                            <p:cTn id="191" dur="250" fill="hold"/>
                                            <p:tgtEl>
                                              <p:spTgt spid="432"/>
                                            </p:tgtEl>
                                            <p:attrNameLst>
                                              <p:attrName>ppt_h</p:attrName>
                                            </p:attrNameLst>
                                          </p:cBhvr>
                                          <p:tavLst>
                                            <p:tav tm="0">
                                              <p:val>
                                                <p:fltVal val="0"/>
                                              </p:val>
                                            </p:tav>
                                            <p:tav tm="100000">
                                              <p:val>
                                                <p:strVal val="#ppt_h"/>
                                              </p:val>
                                            </p:tav>
                                          </p:tavLst>
                                        </p:anim>
                                      </p:childTnLst>
                                    </p:cTn>
                                  </p:par>
                                  <p:par>
                                    <p:cTn id="192" presetID="6" presetClass="emph" presetSubtype="0" autoRev="1" fill="hold" grpId="1" nodeType="withEffect">
                                      <p:stCondLst>
                                        <p:cond delay="2250"/>
                                      </p:stCondLst>
                                      <p:childTnLst>
                                        <p:animScale>
                                          <p:cBhvr>
                                            <p:cTn id="193" dur="150" fill="hold"/>
                                            <p:tgtEl>
                                              <p:spTgt spid="432"/>
                                            </p:tgtEl>
                                          </p:cBhvr>
                                          <p:by x="110000" y="110000"/>
                                        </p:animScale>
                                      </p:childTnLst>
                                    </p:cTn>
                                  </p:par>
                                  <p:par>
                                    <p:cTn id="194" presetID="23" presetClass="entr" presetSubtype="16" fill="hold" grpId="0" nodeType="withEffect">
                                      <p:stCondLst>
                                        <p:cond delay="2700"/>
                                      </p:stCondLst>
                                      <p:childTnLst>
                                        <p:set>
                                          <p:cBhvr>
                                            <p:cTn id="195" dur="1" fill="hold">
                                              <p:stCondLst>
                                                <p:cond delay="0"/>
                                              </p:stCondLst>
                                            </p:cTn>
                                            <p:tgtEl>
                                              <p:spTgt spid="338"/>
                                            </p:tgtEl>
                                            <p:attrNameLst>
                                              <p:attrName>style.visibility</p:attrName>
                                            </p:attrNameLst>
                                          </p:cBhvr>
                                          <p:to>
                                            <p:strVal val="visible"/>
                                          </p:to>
                                        </p:set>
                                        <p:anim calcmode="lin" valueType="num">
                                          <p:cBhvr>
                                            <p:cTn id="196" dur="250" fill="hold"/>
                                            <p:tgtEl>
                                              <p:spTgt spid="338"/>
                                            </p:tgtEl>
                                            <p:attrNameLst>
                                              <p:attrName>ppt_w</p:attrName>
                                            </p:attrNameLst>
                                          </p:cBhvr>
                                          <p:tavLst>
                                            <p:tav tm="0">
                                              <p:val>
                                                <p:fltVal val="0"/>
                                              </p:val>
                                            </p:tav>
                                            <p:tav tm="100000">
                                              <p:val>
                                                <p:strVal val="#ppt_w"/>
                                              </p:val>
                                            </p:tav>
                                          </p:tavLst>
                                        </p:anim>
                                        <p:anim calcmode="lin" valueType="num">
                                          <p:cBhvr>
                                            <p:cTn id="197" dur="250" fill="hold"/>
                                            <p:tgtEl>
                                              <p:spTgt spid="338"/>
                                            </p:tgtEl>
                                            <p:attrNameLst>
                                              <p:attrName>ppt_h</p:attrName>
                                            </p:attrNameLst>
                                          </p:cBhvr>
                                          <p:tavLst>
                                            <p:tav tm="0">
                                              <p:val>
                                                <p:fltVal val="0"/>
                                              </p:val>
                                            </p:tav>
                                            <p:tav tm="100000">
                                              <p:val>
                                                <p:strVal val="#ppt_h"/>
                                              </p:val>
                                            </p:tav>
                                          </p:tavLst>
                                        </p:anim>
                                      </p:childTnLst>
                                    </p:cTn>
                                  </p:par>
                                  <p:par>
                                    <p:cTn id="198" presetID="6" presetClass="emph" presetSubtype="0" autoRev="1" fill="hold" grpId="1" nodeType="withEffect">
                                      <p:stCondLst>
                                        <p:cond delay="2950"/>
                                      </p:stCondLst>
                                      <p:childTnLst>
                                        <p:animScale>
                                          <p:cBhvr>
                                            <p:cTn id="199" dur="150" fill="hold"/>
                                            <p:tgtEl>
                                              <p:spTgt spid="338"/>
                                            </p:tgtEl>
                                          </p:cBhvr>
                                          <p:by x="110000" y="110000"/>
                                        </p:animScale>
                                      </p:childTnLst>
                                    </p:cTn>
                                  </p:par>
                                  <p:par>
                                    <p:cTn id="200" presetID="23" presetClass="entr" presetSubtype="16" fill="hold" grpId="0" nodeType="withEffect">
                                      <p:stCondLst>
                                        <p:cond delay="2500"/>
                                      </p:stCondLst>
                                      <p:childTnLst>
                                        <p:set>
                                          <p:cBhvr>
                                            <p:cTn id="201" dur="1" fill="hold">
                                              <p:stCondLst>
                                                <p:cond delay="0"/>
                                              </p:stCondLst>
                                            </p:cTn>
                                            <p:tgtEl>
                                              <p:spTgt spid="339"/>
                                            </p:tgtEl>
                                            <p:attrNameLst>
                                              <p:attrName>style.visibility</p:attrName>
                                            </p:attrNameLst>
                                          </p:cBhvr>
                                          <p:to>
                                            <p:strVal val="visible"/>
                                          </p:to>
                                        </p:set>
                                        <p:anim calcmode="lin" valueType="num">
                                          <p:cBhvr>
                                            <p:cTn id="202" dur="250" fill="hold"/>
                                            <p:tgtEl>
                                              <p:spTgt spid="339"/>
                                            </p:tgtEl>
                                            <p:attrNameLst>
                                              <p:attrName>ppt_w</p:attrName>
                                            </p:attrNameLst>
                                          </p:cBhvr>
                                          <p:tavLst>
                                            <p:tav tm="0">
                                              <p:val>
                                                <p:fltVal val="0"/>
                                              </p:val>
                                            </p:tav>
                                            <p:tav tm="100000">
                                              <p:val>
                                                <p:strVal val="#ppt_w"/>
                                              </p:val>
                                            </p:tav>
                                          </p:tavLst>
                                        </p:anim>
                                        <p:anim calcmode="lin" valueType="num">
                                          <p:cBhvr>
                                            <p:cTn id="203" dur="250" fill="hold"/>
                                            <p:tgtEl>
                                              <p:spTgt spid="339"/>
                                            </p:tgtEl>
                                            <p:attrNameLst>
                                              <p:attrName>ppt_h</p:attrName>
                                            </p:attrNameLst>
                                          </p:cBhvr>
                                          <p:tavLst>
                                            <p:tav tm="0">
                                              <p:val>
                                                <p:fltVal val="0"/>
                                              </p:val>
                                            </p:tav>
                                            <p:tav tm="100000">
                                              <p:val>
                                                <p:strVal val="#ppt_h"/>
                                              </p:val>
                                            </p:tav>
                                          </p:tavLst>
                                        </p:anim>
                                      </p:childTnLst>
                                    </p:cTn>
                                  </p:par>
                                  <p:par>
                                    <p:cTn id="204" presetID="6" presetClass="emph" presetSubtype="0" autoRev="1" fill="hold" grpId="1" nodeType="withEffect">
                                      <p:stCondLst>
                                        <p:cond delay="2750"/>
                                      </p:stCondLst>
                                      <p:childTnLst>
                                        <p:animScale>
                                          <p:cBhvr>
                                            <p:cTn id="205" dur="150" fill="hold"/>
                                            <p:tgtEl>
                                              <p:spTgt spid="339"/>
                                            </p:tgtEl>
                                          </p:cBhvr>
                                          <p:by x="110000" y="110000"/>
                                        </p:animScale>
                                      </p:childTnLst>
                                    </p:cTn>
                                  </p:par>
                                  <p:par>
                                    <p:cTn id="206" presetID="23" presetClass="entr" presetSubtype="16" fill="hold" nodeType="withEffect">
                                      <p:stCondLst>
                                        <p:cond delay="2000"/>
                                      </p:stCondLst>
                                      <p:childTnLst>
                                        <p:set>
                                          <p:cBhvr>
                                            <p:cTn id="207" dur="1" fill="hold">
                                              <p:stCondLst>
                                                <p:cond delay="0"/>
                                              </p:stCondLst>
                                            </p:cTn>
                                            <p:tgtEl>
                                              <p:spTgt spid="295"/>
                                            </p:tgtEl>
                                            <p:attrNameLst>
                                              <p:attrName>style.visibility</p:attrName>
                                            </p:attrNameLst>
                                          </p:cBhvr>
                                          <p:to>
                                            <p:strVal val="visible"/>
                                          </p:to>
                                        </p:set>
                                        <p:anim calcmode="lin" valueType="num">
                                          <p:cBhvr>
                                            <p:cTn id="208" dur="250" fill="hold"/>
                                            <p:tgtEl>
                                              <p:spTgt spid="295"/>
                                            </p:tgtEl>
                                            <p:attrNameLst>
                                              <p:attrName>ppt_w</p:attrName>
                                            </p:attrNameLst>
                                          </p:cBhvr>
                                          <p:tavLst>
                                            <p:tav tm="0">
                                              <p:val>
                                                <p:fltVal val="0"/>
                                              </p:val>
                                            </p:tav>
                                            <p:tav tm="100000">
                                              <p:val>
                                                <p:strVal val="#ppt_w"/>
                                              </p:val>
                                            </p:tav>
                                          </p:tavLst>
                                        </p:anim>
                                        <p:anim calcmode="lin" valueType="num">
                                          <p:cBhvr>
                                            <p:cTn id="209" dur="250" fill="hold"/>
                                            <p:tgtEl>
                                              <p:spTgt spid="295"/>
                                            </p:tgtEl>
                                            <p:attrNameLst>
                                              <p:attrName>ppt_h</p:attrName>
                                            </p:attrNameLst>
                                          </p:cBhvr>
                                          <p:tavLst>
                                            <p:tav tm="0">
                                              <p:val>
                                                <p:fltVal val="0"/>
                                              </p:val>
                                            </p:tav>
                                            <p:tav tm="100000">
                                              <p:val>
                                                <p:strVal val="#ppt_h"/>
                                              </p:val>
                                            </p:tav>
                                          </p:tavLst>
                                        </p:anim>
                                      </p:childTnLst>
                                    </p:cTn>
                                  </p:par>
                                  <p:par>
                                    <p:cTn id="210" presetID="6" presetClass="emph" presetSubtype="0" autoRev="1" fill="hold" nodeType="withEffect">
                                      <p:stCondLst>
                                        <p:cond delay="2250"/>
                                      </p:stCondLst>
                                      <p:childTnLst>
                                        <p:animScale>
                                          <p:cBhvr>
                                            <p:cTn id="211" dur="150" fill="hold"/>
                                            <p:tgtEl>
                                              <p:spTgt spid="295"/>
                                            </p:tgtEl>
                                          </p:cBhvr>
                                          <p:by x="110000" y="110000"/>
                                        </p:animScale>
                                      </p:childTnLst>
                                    </p:cTn>
                                  </p:par>
                                  <p:par>
                                    <p:cTn id="212" presetID="23" presetClass="entr" presetSubtype="16" fill="hold" grpId="0" nodeType="withEffect">
                                      <p:stCondLst>
                                        <p:cond delay="2000"/>
                                      </p:stCondLst>
                                      <p:childTnLst>
                                        <p:set>
                                          <p:cBhvr>
                                            <p:cTn id="213" dur="1" fill="hold">
                                              <p:stCondLst>
                                                <p:cond delay="0"/>
                                              </p:stCondLst>
                                            </p:cTn>
                                            <p:tgtEl>
                                              <p:spTgt spid="456"/>
                                            </p:tgtEl>
                                            <p:attrNameLst>
                                              <p:attrName>style.visibility</p:attrName>
                                            </p:attrNameLst>
                                          </p:cBhvr>
                                          <p:to>
                                            <p:strVal val="visible"/>
                                          </p:to>
                                        </p:set>
                                        <p:anim calcmode="lin" valueType="num">
                                          <p:cBhvr>
                                            <p:cTn id="214" dur="250" fill="hold"/>
                                            <p:tgtEl>
                                              <p:spTgt spid="456"/>
                                            </p:tgtEl>
                                            <p:attrNameLst>
                                              <p:attrName>ppt_w</p:attrName>
                                            </p:attrNameLst>
                                          </p:cBhvr>
                                          <p:tavLst>
                                            <p:tav tm="0">
                                              <p:val>
                                                <p:fltVal val="0"/>
                                              </p:val>
                                            </p:tav>
                                            <p:tav tm="100000">
                                              <p:val>
                                                <p:strVal val="#ppt_w"/>
                                              </p:val>
                                            </p:tav>
                                          </p:tavLst>
                                        </p:anim>
                                        <p:anim calcmode="lin" valueType="num">
                                          <p:cBhvr>
                                            <p:cTn id="215" dur="250" fill="hold"/>
                                            <p:tgtEl>
                                              <p:spTgt spid="456"/>
                                            </p:tgtEl>
                                            <p:attrNameLst>
                                              <p:attrName>ppt_h</p:attrName>
                                            </p:attrNameLst>
                                          </p:cBhvr>
                                          <p:tavLst>
                                            <p:tav tm="0">
                                              <p:val>
                                                <p:fltVal val="0"/>
                                              </p:val>
                                            </p:tav>
                                            <p:tav tm="100000">
                                              <p:val>
                                                <p:strVal val="#ppt_h"/>
                                              </p:val>
                                            </p:tav>
                                          </p:tavLst>
                                        </p:anim>
                                      </p:childTnLst>
                                    </p:cTn>
                                  </p:par>
                                  <p:par>
                                    <p:cTn id="216" presetID="6" presetClass="emph" presetSubtype="0" autoRev="1" fill="hold" grpId="1" nodeType="withEffect">
                                      <p:stCondLst>
                                        <p:cond delay="2250"/>
                                      </p:stCondLst>
                                      <p:childTnLst>
                                        <p:animScale>
                                          <p:cBhvr>
                                            <p:cTn id="217" dur="150" fill="hold"/>
                                            <p:tgtEl>
                                              <p:spTgt spid="456"/>
                                            </p:tgtEl>
                                          </p:cBhvr>
                                          <p:by x="110000" y="110000"/>
                                        </p:animScale>
                                      </p:childTnLst>
                                    </p:cTn>
                                  </p:par>
                                  <p:par>
                                    <p:cTn id="218" presetID="23" presetClass="entr" presetSubtype="16" fill="hold" nodeType="withEffect">
                                      <p:stCondLst>
                                        <p:cond delay="2500"/>
                                      </p:stCondLst>
                                      <p:childTnLst>
                                        <p:set>
                                          <p:cBhvr>
                                            <p:cTn id="219" dur="1" fill="hold">
                                              <p:stCondLst>
                                                <p:cond delay="0"/>
                                              </p:stCondLst>
                                            </p:cTn>
                                            <p:tgtEl>
                                              <p:spTgt spid="440"/>
                                            </p:tgtEl>
                                            <p:attrNameLst>
                                              <p:attrName>style.visibility</p:attrName>
                                            </p:attrNameLst>
                                          </p:cBhvr>
                                          <p:to>
                                            <p:strVal val="visible"/>
                                          </p:to>
                                        </p:set>
                                        <p:anim calcmode="lin" valueType="num">
                                          <p:cBhvr>
                                            <p:cTn id="220" dur="250" fill="hold"/>
                                            <p:tgtEl>
                                              <p:spTgt spid="440"/>
                                            </p:tgtEl>
                                            <p:attrNameLst>
                                              <p:attrName>ppt_w</p:attrName>
                                            </p:attrNameLst>
                                          </p:cBhvr>
                                          <p:tavLst>
                                            <p:tav tm="0">
                                              <p:val>
                                                <p:fltVal val="0"/>
                                              </p:val>
                                            </p:tav>
                                            <p:tav tm="100000">
                                              <p:val>
                                                <p:strVal val="#ppt_w"/>
                                              </p:val>
                                            </p:tav>
                                          </p:tavLst>
                                        </p:anim>
                                        <p:anim calcmode="lin" valueType="num">
                                          <p:cBhvr>
                                            <p:cTn id="221" dur="250" fill="hold"/>
                                            <p:tgtEl>
                                              <p:spTgt spid="440"/>
                                            </p:tgtEl>
                                            <p:attrNameLst>
                                              <p:attrName>ppt_h</p:attrName>
                                            </p:attrNameLst>
                                          </p:cBhvr>
                                          <p:tavLst>
                                            <p:tav tm="0">
                                              <p:val>
                                                <p:fltVal val="0"/>
                                              </p:val>
                                            </p:tav>
                                            <p:tav tm="100000">
                                              <p:val>
                                                <p:strVal val="#ppt_h"/>
                                              </p:val>
                                            </p:tav>
                                          </p:tavLst>
                                        </p:anim>
                                      </p:childTnLst>
                                    </p:cTn>
                                  </p:par>
                                  <p:par>
                                    <p:cTn id="222" presetID="6" presetClass="emph" presetSubtype="0" autoRev="1" fill="hold" nodeType="withEffect">
                                      <p:stCondLst>
                                        <p:cond delay="2750"/>
                                      </p:stCondLst>
                                      <p:childTnLst>
                                        <p:animScale>
                                          <p:cBhvr>
                                            <p:cTn id="223" dur="150" fill="hold"/>
                                            <p:tgtEl>
                                              <p:spTgt spid="440"/>
                                            </p:tgtEl>
                                          </p:cBhvr>
                                          <p:by x="110000" y="110000"/>
                                        </p:animScale>
                                      </p:childTnLst>
                                    </p:cTn>
                                  </p:par>
                                  <p:par>
                                    <p:cTn id="224" presetID="23" presetClass="entr" presetSubtype="16" fill="hold" nodeType="withEffect">
                                      <p:stCondLst>
                                        <p:cond delay="2000"/>
                                      </p:stCondLst>
                                      <p:childTnLst>
                                        <p:set>
                                          <p:cBhvr>
                                            <p:cTn id="225" dur="1" fill="hold">
                                              <p:stCondLst>
                                                <p:cond delay="0"/>
                                              </p:stCondLst>
                                            </p:cTn>
                                            <p:tgtEl>
                                              <p:spTgt spid="433"/>
                                            </p:tgtEl>
                                            <p:attrNameLst>
                                              <p:attrName>style.visibility</p:attrName>
                                            </p:attrNameLst>
                                          </p:cBhvr>
                                          <p:to>
                                            <p:strVal val="visible"/>
                                          </p:to>
                                        </p:set>
                                        <p:anim calcmode="lin" valueType="num">
                                          <p:cBhvr>
                                            <p:cTn id="226" dur="250" fill="hold"/>
                                            <p:tgtEl>
                                              <p:spTgt spid="433"/>
                                            </p:tgtEl>
                                            <p:attrNameLst>
                                              <p:attrName>ppt_w</p:attrName>
                                            </p:attrNameLst>
                                          </p:cBhvr>
                                          <p:tavLst>
                                            <p:tav tm="0">
                                              <p:val>
                                                <p:fltVal val="0"/>
                                              </p:val>
                                            </p:tav>
                                            <p:tav tm="100000">
                                              <p:val>
                                                <p:strVal val="#ppt_w"/>
                                              </p:val>
                                            </p:tav>
                                          </p:tavLst>
                                        </p:anim>
                                        <p:anim calcmode="lin" valueType="num">
                                          <p:cBhvr>
                                            <p:cTn id="227" dur="250" fill="hold"/>
                                            <p:tgtEl>
                                              <p:spTgt spid="433"/>
                                            </p:tgtEl>
                                            <p:attrNameLst>
                                              <p:attrName>ppt_h</p:attrName>
                                            </p:attrNameLst>
                                          </p:cBhvr>
                                          <p:tavLst>
                                            <p:tav tm="0">
                                              <p:val>
                                                <p:fltVal val="0"/>
                                              </p:val>
                                            </p:tav>
                                            <p:tav tm="100000">
                                              <p:val>
                                                <p:strVal val="#ppt_h"/>
                                              </p:val>
                                            </p:tav>
                                          </p:tavLst>
                                        </p:anim>
                                      </p:childTnLst>
                                    </p:cTn>
                                  </p:par>
                                  <p:par>
                                    <p:cTn id="228" presetID="6" presetClass="emph" presetSubtype="0" autoRev="1" fill="hold" nodeType="withEffect">
                                      <p:stCondLst>
                                        <p:cond delay="2250"/>
                                      </p:stCondLst>
                                      <p:childTnLst>
                                        <p:animScale>
                                          <p:cBhvr>
                                            <p:cTn id="229" dur="150" fill="hold"/>
                                            <p:tgtEl>
                                              <p:spTgt spid="433"/>
                                            </p:tgtEl>
                                          </p:cBhvr>
                                          <p:by x="110000" y="110000"/>
                                        </p:animScale>
                                      </p:childTnLst>
                                    </p:cTn>
                                  </p:par>
                                  <p:par>
                                    <p:cTn id="230" presetID="23" presetClass="entr" presetSubtype="16" fill="hold" nodeType="withEffect">
                                      <p:stCondLst>
                                        <p:cond delay="2700"/>
                                      </p:stCondLst>
                                      <p:childTnLst>
                                        <p:set>
                                          <p:cBhvr>
                                            <p:cTn id="231" dur="1" fill="hold">
                                              <p:stCondLst>
                                                <p:cond delay="0"/>
                                              </p:stCondLst>
                                            </p:cTn>
                                            <p:tgtEl>
                                              <p:spTgt spid="365"/>
                                            </p:tgtEl>
                                            <p:attrNameLst>
                                              <p:attrName>style.visibility</p:attrName>
                                            </p:attrNameLst>
                                          </p:cBhvr>
                                          <p:to>
                                            <p:strVal val="visible"/>
                                          </p:to>
                                        </p:set>
                                        <p:anim calcmode="lin" valueType="num">
                                          <p:cBhvr>
                                            <p:cTn id="232" dur="250" fill="hold"/>
                                            <p:tgtEl>
                                              <p:spTgt spid="365"/>
                                            </p:tgtEl>
                                            <p:attrNameLst>
                                              <p:attrName>ppt_w</p:attrName>
                                            </p:attrNameLst>
                                          </p:cBhvr>
                                          <p:tavLst>
                                            <p:tav tm="0">
                                              <p:val>
                                                <p:fltVal val="0"/>
                                              </p:val>
                                            </p:tav>
                                            <p:tav tm="100000">
                                              <p:val>
                                                <p:strVal val="#ppt_w"/>
                                              </p:val>
                                            </p:tav>
                                          </p:tavLst>
                                        </p:anim>
                                        <p:anim calcmode="lin" valueType="num">
                                          <p:cBhvr>
                                            <p:cTn id="233" dur="250" fill="hold"/>
                                            <p:tgtEl>
                                              <p:spTgt spid="365"/>
                                            </p:tgtEl>
                                            <p:attrNameLst>
                                              <p:attrName>ppt_h</p:attrName>
                                            </p:attrNameLst>
                                          </p:cBhvr>
                                          <p:tavLst>
                                            <p:tav tm="0">
                                              <p:val>
                                                <p:fltVal val="0"/>
                                              </p:val>
                                            </p:tav>
                                            <p:tav tm="100000">
                                              <p:val>
                                                <p:strVal val="#ppt_h"/>
                                              </p:val>
                                            </p:tav>
                                          </p:tavLst>
                                        </p:anim>
                                      </p:childTnLst>
                                    </p:cTn>
                                  </p:par>
                                  <p:par>
                                    <p:cTn id="234" presetID="6" presetClass="emph" presetSubtype="0" autoRev="1" fill="hold" nodeType="withEffect">
                                      <p:stCondLst>
                                        <p:cond delay="2950"/>
                                      </p:stCondLst>
                                      <p:childTnLst>
                                        <p:animScale>
                                          <p:cBhvr>
                                            <p:cTn id="235" dur="150" fill="hold"/>
                                            <p:tgtEl>
                                              <p:spTgt spid="365"/>
                                            </p:tgtEl>
                                          </p:cBhvr>
                                          <p:by x="110000" y="110000"/>
                                        </p:animScale>
                                      </p:childTnLst>
                                    </p:cTn>
                                  </p:par>
                                  <p:par>
                                    <p:cTn id="236" presetID="23" presetClass="entr" presetSubtype="16" fill="hold" nodeType="withEffect">
                                      <p:stCondLst>
                                        <p:cond delay="2700"/>
                                      </p:stCondLst>
                                      <p:childTnLst>
                                        <p:set>
                                          <p:cBhvr>
                                            <p:cTn id="237" dur="1" fill="hold">
                                              <p:stCondLst>
                                                <p:cond delay="0"/>
                                              </p:stCondLst>
                                            </p:cTn>
                                            <p:tgtEl>
                                              <p:spTgt spid="425"/>
                                            </p:tgtEl>
                                            <p:attrNameLst>
                                              <p:attrName>style.visibility</p:attrName>
                                            </p:attrNameLst>
                                          </p:cBhvr>
                                          <p:to>
                                            <p:strVal val="visible"/>
                                          </p:to>
                                        </p:set>
                                        <p:anim calcmode="lin" valueType="num">
                                          <p:cBhvr>
                                            <p:cTn id="238" dur="250" fill="hold"/>
                                            <p:tgtEl>
                                              <p:spTgt spid="425"/>
                                            </p:tgtEl>
                                            <p:attrNameLst>
                                              <p:attrName>ppt_w</p:attrName>
                                            </p:attrNameLst>
                                          </p:cBhvr>
                                          <p:tavLst>
                                            <p:tav tm="0">
                                              <p:val>
                                                <p:fltVal val="0"/>
                                              </p:val>
                                            </p:tav>
                                            <p:tav tm="100000">
                                              <p:val>
                                                <p:strVal val="#ppt_w"/>
                                              </p:val>
                                            </p:tav>
                                          </p:tavLst>
                                        </p:anim>
                                        <p:anim calcmode="lin" valueType="num">
                                          <p:cBhvr>
                                            <p:cTn id="239" dur="250" fill="hold"/>
                                            <p:tgtEl>
                                              <p:spTgt spid="425"/>
                                            </p:tgtEl>
                                            <p:attrNameLst>
                                              <p:attrName>ppt_h</p:attrName>
                                            </p:attrNameLst>
                                          </p:cBhvr>
                                          <p:tavLst>
                                            <p:tav tm="0">
                                              <p:val>
                                                <p:fltVal val="0"/>
                                              </p:val>
                                            </p:tav>
                                            <p:tav tm="100000">
                                              <p:val>
                                                <p:strVal val="#ppt_h"/>
                                              </p:val>
                                            </p:tav>
                                          </p:tavLst>
                                        </p:anim>
                                      </p:childTnLst>
                                    </p:cTn>
                                  </p:par>
                                  <p:par>
                                    <p:cTn id="240" presetID="6" presetClass="emph" presetSubtype="0" autoRev="1" fill="hold" nodeType="withEffect">
                                      <p:stCondLst>
                                        <p:cond delay="2950"/>
                                      </p:stCondLst>
                                      <p:childTnLst>
                                        <p:animScale>
                                          <p:cBhvr>
                                            <p:cTn id="241" dur="150" fill="hold"/>
                                            <p:tgtEl>
                                              <p:spTgt spid="425"/>
                                            </p:tgtEl>
                                          </p:cBhvr>
                                          <p:by x="110000" y="110000"/>
                                        </p:animScale>
                                      </p:childTnLst>
                                    </p:cTn>
                                  </p:par>
                                  <p:par>
                                    <p:cTn id="242" presetID="23" presetClass="entr" presetSubtype="16" fill="hold" nodeType="withEffect">
                                      <p:stCondLst>
                                        <p:cond delay="2600"/>
                                      </p:stCondLst>
                                      <p:childTnLst>
                                        <p:set>
                                          <p:cBhvr>
                                            <p:cTn id="243" dur="1" fill="hold">
                                              <p:stCondLst>
                                                <p:cond delay="0"/>
                                              </p:stCondLst>
                                            </p:cTn>
                                            <p:tgtEl>
                                              <p:spTgt spid="331"/>
                                            </p:tgtEl>
                                            <p:attrNameLst>
                                              <p:attrName>style.visibility</p:attrName>
                                            </p:attrNameLst>
                                          </p:cBhvr>
                                          <p:to>
                                            <p:strVal val="visible"/>
                                          </p:to>
                                        </p:set>
                                        <p:anim calcmode="lin" valueType="num">
                                          <p:cBhvr>
                                            <p:cTn id="244" dur="250" fill="hold"/>
                                            <p:tgtEl>
                                              <p:spTgt spid="331"/>
                                            </p:tgtEl>
                                            <p:attrNameLst>
                                              <p:attrName>ppt_w</p:attrName>
                                            </p:attrNameLst>
                                          </p:cBhvr>
                                          <p:tavLst>
                                            <p:tav tm="0">
                                              <p:val>
                                                <p:fltVal val="0"/>
                                              </p:val>
                                            </p:tav>
                                            <p:tav tm="100000">
                                              <p:val>
                                                <p:strVal val="#ppt_w"/>
                                              </p:val>
                                            </p:tav>
                                          </p:tavLst>
                                        </p:anim>
                                        <p:anim calcmode="lin" valueType="num">
                                          <p:cBhvr>
                                            <p:cTn id="245" dur="250" fill="hold"/>
                                            <p:tgtEl>
                                              <p:spTgt spid="331"/>
                                            </p:tgtEl>
                                            <p:attrNameLst>
                                              <p:attrName>ppt_h</p:attrName>
                                            </p:attrNameLst>
                                          </p:cBhvr>
                                          <p:tavLst>
                                            <p:tav tm="0">
                                              <p:val>
                                                <p:fltVal val="0"/>
                                              </p:val>
                                            </p:tav>
                                            <p:tav tm="100000">
                                              <p:val>
                                                <p:strVal val="#ppt_h"/>
                                              </p:val>
                                            </p:tav>
                                          </p:tavLst>
                                        </p:anim>
                                      </p:childTnLst>
                                    </p:cTn>
                                  </p:par>
                                  <p:par>
                                    <p:cTn id="246" presetID="6" presetClass="emph" presetSubtype="0" autoRev="1" fill="hold" nodeType="withEffect">
                                      <p:stCondLst>
                                        <p:cond delay="2850"/>
                                      </p:stCondLst>
                                      <p:childTnLst>
                                        <p:animScale>
                                          <p:cBhvr>
                                            <p:cTn id="247" dur="150" fill="hold"/>
                                            <p:tgtEl>
                                              <p:spTgt spid="331"/>
                                            </p:tgtEl>
                                          </p:cBhvr>
                                          <p:by x="110000" y="110000"/>
                                        </p:animScale>
                                      </p:childTnLst>
                                    </p:cTn>
                                  </p:par>
                                  <p:par>
                                    <p:cTn id="248" presetID="23" presetClass="entr" presetSubtype="16" fill="hold" nodeType="withEffect">
                                      <p:stCondLst>
                                        <p:cond delay="2000"/>
                                      </p:stCondLst>
                                      <p:childTnLst>
                                        <p:set>
                                          <p:cBhvr>
                                            <p:cTn id="249" dur="1" fill="hold">
                                              <p:stCondLst>
                                                <p:cond delay="0"/>
                                              </p:stCondLst>
                                            </p:cTn>
                                            <p:tgtEl>
                                              <p:spTgt spid="375"/>
                                            </p:tgtEl>
                                            <p:attrNameLst>
                                              <p:attrName>style.visibility</p:attrName>
                                            </p:attrNameLst>
                                          </p:cBhvr>
                                          <p:to>
                                            <p:strVal val="visible"/>
                                          </p:to>
                                        </p:set>
                                        <p:anim calcmode="lin" valueType="num">
                                          <p:cBhvr>
                                            <p:cTn id="250" dur="250" fill="hold"/>
                                            <p:tgtEl>
                                              <p:spTgt spid="375"/>
                                            </p:tgtEl>
                                            <p:attrNameLst>
                                              <p:attrName>ppt_w</p:attrName>
                                            </p:attrNameLst>
                                          </p:cBhvr>
                                          <p:tavLst>
                                            <p:tav tm="0">
                                              <p:val>
                                                <p:fltVal val="0"/>
                                              </p:val>
                                            </p:tav>
                                            <p:tav tm="100000">
                                              <p:val>
                                                <p:strVal val="#ppt_w"/>
                                              </p:val>
                                            </p:tav>
                                          </p:tavLst>
                                        </p:anim>
                                        <p:anim calcmode="lin" valueType="num">
                                          <p:cBhvr>
                                            <p:cTn id="251" dur="250" fill="hold"/>
                                            <p:tgtEl>
                                              <p:spTgt spid="375"/>
                                            </p:tgtEl>
                                            <p:attrNameLst>
                                              <p:attrName>ppt_h</p:attrName>
                                            </p:attrNameLst>
                                          </p:cBhvr>
                                          <p:tavLst>
                                            <p:tav tm="0">
                                              <p:val>
                                                <p:fltVal val="0"/>
                                              </p:val>
                                            </p:tav>
                                            <p:tav tm="100000">
                                              <p:val>
                                                <p:strVal val="#ppt_h"/>
                                              </p:val>
                                            </p:tav>
                                          </p:tavLst>
                                        </p:anim>
                                      </p:childTnLst>
                                    </p:cTn>
                                  </p:par>
                                  <p:par>
                                    <p:cTn id="252" presetID="6" presetClass="emph" presetSubtype="0" autoRev="1" fill="hold" nodeType="withEffect">
                                      <p:stCondLst>
                                        <p:cond delay="2250"/>
                                      </p:stCondLst>
                                      <p:childTnLst>
                                        <p:animScale>
                                          <p:cBhvr>
                                            <p:cTn id="253" dur="150" fill="hold"/>
                                            <p:tgtEl>
                                              <p:spTgt spid="375"/>
                                            </p:tgtEl>
                                          </p:cBhvr>
                                          <p:by x="110000" y="110000"/>
                                        </p:animScale>
                                      </p:childTnLst>
                                    </p:cTn>
                                  </p:par>
                                  <p:par>
                                    <p:cTn id="254" presetID="23" presetClass="entr" presetSubtype="16" fill="hold" nodeType="withEffect">
                                      <p:stCondLst>
                                        <p:cond delay="2000"/>
                                      </p:stCondLst>
                                      <p:childTnLst>
                                        <p:set>
                                          <p:cBhvr>
                                            <p:cTn id="255" dur="1" fill="hold">
                                              <p:stCondLst>
                                                <p:cond delay="0"/>
                                              </p:stCondLst>
                                            </p:cTn>
                                            <p:tgtEl>
                                              <p:spTgt spid="351"/>
                                            </p:tgtEl>
                                            <p:attrNameLst>
                                              <p:attrName>style.visibility</p:attrName>
                                            </p:attrNameLst>
                                          </p:cBhvr>
                                          <p:to>
                                            <p:strVal val="visible"/>
                                          </p:to>
                                        </p:set>
                                        <p:anim calcmode="lin" valueType="num">
                                          <p:cBhvr>
                                            <p:cTn id="256" dur="250" fill="hold"/>
                                            <p:tgtEl>
                                              <p:spTgt spid="351"/>
                                            </p:tgtEl>
                                            <p:attrNameLst>
                                              <p:attrName>ppt_w</p:attrName>
                                            </p:attrNameLst>
                                          </p:cBhvr>
                                          <p:tavLst>
                                            <p:tav tm="0">
                                              <p:val>
                                                <p:fltVal val="0"/>
                                              </p:val>
                                            </p:tav>
                                            <p:tav tm="100000">
                                              <p:val>
                                                <p:strVal val="#ppt_w"/>
                                              </p:val>
                                            </p:tav>
                                          </p:tavLst>
                                        </p:anim>
                                        <p:anim calcmode="lin" valueType="num">
                                          <p:cBhvr>
                                            <p:cTn id="257" dur="250" fill="hold"/>
                                            <p:tgtEl>
                                              <p:spTgt spid="351"/>
                                            </p:tgtEl>
                                            <p:attrNameLst>
                                              <p:attrName>ppt_h</p:attrName>
                                            </p:attrNameLst>
                                          </p:cBhvr>
                                          <p:tavLst>
                                            <p:tav tm="0">
                                              <p:val>
                                                <p:fltVal val="0"/>
                                              </p:val>
                                            </p:tav>
                                            <p:tav tm="100000">
                                              <p:val>
                                                <p:strVal val="#ppt_h"/>
                                              </p:val>
                                            </p:tav>
                                          </p:tavLst>
                                        </p:anim>
                                      </p:childTnLst>
                                    </p:cTn>
                                  </p:par>
                                  <p:par>
                                    <p:cTn id="258" presetID="6" presetClass="emph" presetSubtype="0" autoRev="1" fill="hold" nodeType="withEffect">
                                      <p:stCondLst>
                                        <p:cond delay="2250"/>
                                      </p:stCondLst>
                                      <p:childTnLst>
                                        <p:animScale>
                                          <p:cBhvr>
                                            <p:cTn id="259" dur="150" fill="hold"/>
                                            <p:tgtEl>
                                              <p:spTgt spid="351"/>
                                            </p:tgtEl>
                                          </p:cBhvr>
                                          <p:by x="110000" y="110000"/>
                                        </p:animScale>
                                      </p:childTnLst>
                                    </p:cTn>
                                  </p:par>
                                  <p:par>
                                    <p:cTn id="260" presetID="23" presetClass="entr" presetSubtype="16" fill="hold" nodeType="withEffect">
                                      <p:stCondLst>
                                        <p:cond delay="2700"/>
                                      </p:stCondLst>
                                      <p:childTnLst>
                                        <p:set>
                                          <p:cBhvr>
                                            <p:cTn id="261" dur="1" fill="hold">
                                              <p:stCondLst>
                                                <p:cond delay="0"/>
                                              </p:stCondLst>
                                            </p:cTn>
                                            <p:tgtEl>
                                              <p:spTgt spid="340"/>
                                            </p:tgtEl>
                                            <p:attrNameLst>
                                              <p:attrName>style.visibility</p:attrName>
                                            </p:attrNameLst>
                                          </p:cBhvr>
                                          <p:to>
                                            <p:strVal val="visible"/>
                                          </p:to>
                                        </p:set>
                                        <p:anim calcmode="lin" valueType="num">
                                          <p:cBhvr>
                                            <p:cTn id="262" dur="250" fill="hold"/>
                                            <p:tgtEl>
                                              <p:spTgt spid="340"/>
                                            </p:tgtEl>
                                            <p:attrNameLst>
                                              <p:attrName>ppt_w</p:attrName>
                                            </p:attrNameLst>
                                          </p:cBhvr>
                                          <p:tavLst>
                                            <p:tav tm="0">
                                              <p:val>
                                                <p:fltVal val="0"/>
                                              </p:val>
                                            </p:tav>
                                            <p:tav tm="100000">
                                              <p:val>
                                                <p:strVal val="#ppt_w"/>
                                              </p:val>
                                            </p:tav>
                                          </p:tavLst>
                                        </p:anim>
                                        <p:anim calcmode="lin" valueType="num">
                                          <p:cBhvr>
                                            <p:cTn id="263" dur="250" fill="hold"/>
                                            <p:tgtEl>
                                              <p:spTgt spid="340"/>
                                            </p:tgtEl>
                                            <p:attrNameLst>
                                              <p:attrName>ppt_h</p:attrName>
                                            </p:attrNameLst>
                                          </p:cBhvr>
                                          <p:tavLst>
                                            <p:tav tm="0">
                                              <p:val>
                                                <p:fltVal val="0"/>
                                              </p:val>
                                            </p:tav>
                                            <p:tav tm="100000">
                                              <p:val>
                                                <p:strVal val="#ppt_h"/>
                                              </p:val>
                                            </p:tav>
                                          </p:tavLst>
                                        </p:anim>
                                      </p:childTnLst>
                                    </p:cTn>
                                  </p:par>
                                  <p:par>
                                    <p:cTn id="264" presetID="6" presetClass="emph" presetSubtype="0" autoRev="1" fill="hold" nodeType="withEffect">
                                      <p:stCondLst>
                                        <p:cond delay="2950"/>
                                      </p:stCondLst>
                                      <p:childTnLst>
                                        <p:animScale>
                                          <p:cBhvr>
                                            <p:cTn id="265" dur="150" fill="hold"/>
                                            <p:tgtEl>
                                              <p:spTgt spid="340"/>
                                            </p:tgtEl>
                                          </p:cBhvr>
                                          <p:by x="110000" y="110000"/>
                                        </p:animScale>
                                      </p:childTnLst>
                                    </p:cTn>
                                  </p:par>
                                  <p:par>
                                    <p:cTn id="266" presetID="23" presetClass="entr" presetSubtype="16" fill="hold" grpId="0" nodeType="withEffect">
                                      <p:stCondLst>
                                        <p:cond delay="2000"/>
                                      </p:stCondLst>
                                      <p:childTnLst>
                                        <p:set>
                                          <p:cBhvr>
                                            <p:cTn id="267" dur="1" fill="hold">
                                              <p:stCondLst>
                                                <p:cond delay="0"/>
                                              </p:stCondLst>
                                            </p:cTn>
                                            <p:tgtEl>
                                              <p:spTgt spid="431"/>
                                            </p:tgtEl>
                                            <p:attrNameLst>
                                              <p:attrName>style.visibility</p:attrName>
                                            </p:attrNameLst>
                                          </p:cBhvr>
                                          <p:to>
                                            <p:strVal val="visible"/>
                                          </p:to>
                                        </p:set>
                                        <p:anim calcmode="lin" valueType="num">
                                          <p:cBhvr>
                                            <p:cTn id="268" dur="250" fill="hold"/>
                                            <p:tgtEl>
                                              <p:spTgt spid="431"/>
                                            </p:tgtEl>
                                            <p:attrNameLst>
                                              <p:attrName>ppt_w</p:attrName>
                                            </p:attrNameLst>
                                          </p:cBhvr>
                                          <p:tavLst>
                                            <p:tav tm="0">
                                              <p:val>
                                                <p:fltVal val="0"/>
                                              </p:val>
                                            </p:tav>
                                            <p:tav tm="100000">
                                              <p:val>
                                                <p:strVal val="#ppt_w"/>
                                              </p:val>
                                            </p:tav>
                                          </p:tavLst>
                                        </p:anim>
                                        <p:anim calcmode="lin" valueType="num">
                                          <p:cBhvr>
                                            <p:cTn id="269" dur="250" fill="hold"/>
                                            <p:tgtEl>
                                              <p:spTgt spid="431"/>
                                            </p:tgtEl>
                                            <p:attrNameLst>
                                              <p:attrName>ppt_h</p:attrName>
                                            </p:attrNameLst>
                                          </p:cBhvr>
                                          <p:tavLst>
                                            <p:tav tm="0">
                                              <p:val>
                                                <p:fltVal val="0"/>
                                              </p:val>
                                            </p:tav>
                                            <p:tav tm="100000">
                                              <p:val>
                                                <p:strVal val="#ppt_h"/>
                                              </p:val>
                                            </p:tav>
                                          </p:tavLst>
                                        </p:anim>
                                      </p:childTnLst>
                                    </p:cTn>
                                  </p:par>
                                  <p:par>
                                    <p:cTn id="270" presetID="6" presetClass="emph" presetSubtype="0" autoRev="1" fill="hold" grpId="1" nodeType="withEffect">
                                      <p:stCondLst>
                                        <p:cond delay="2250"/>
                                      </p:stCondLst>
                                      <p:childTnLst>
                                        <p:animScale>
                                          <p:cBhvr>
                                            <p:cTn id="271" dur="150" fill="hold"/>
                                            <p:tgtEl>
                                              <p:spTgt spid="431"/>
                                            </p:tgtEl>
                                          </p:cBhvr>
                                          <p:by x="110000" y="110000"/>
                                        </p:animScale>
                                      </p:childTnLst>
                                    </p:cTn>
                                  </p:par>
                                  <p:par>
                                    <p:cTn id="272" presetID="23" presetClass="entr" presetSubtype="16" fill="hold" nodeType="withEffect">
                                      <p:stCondLst>
                                        <p:cond delay="2600"/>
                                      </p:stCondLst>
                                      <p:childTnLst>
                                        <p:set>
                                          <p:cBhvr>
                                            <p:cTn id="273" dur="1" fill="hold">
                                              <p:stCondLst>
                                                <p:cond delay="0"/>
                                              </p:stCondLst>
                                            </p:cTn>
                                            <p:tgtEl>
                                              <p:spTgt spid="395"/>
                                            </p:tgtEl>
                                            <p:attrNameLst>
                                              <p:attrName>style.visibility</p:attrName>
                                            </p:attrNameLst>
                                          </p:cBhvr>
                                          <p:to>
                                            <p:strVal val="visible"/>
                                          </p:to>
                                        </p:set>
                                        <p:anim calcmode="lin" valueType="num">
                                          <p:cBhvr>
                                            <p:cTn id="274" dur="250" fill="hold"/>
                                            <p:tgtEl>
                                              <p:spTgt spid="395"/>
                                            </p:tgtEl>
                                            <p:attrNameLst>
                                              <p:attrName>ppt_w</p:attrName>
                                            </p:attrNameLst>
                                          </p:cBhvr>
                                          <p:tavLst>
                                            <p:tav tm="0">
                                              <p:val>
                                                <p:fltVal val="0"/>
                                              </p:val>
                                            </p:tav>
                                            <p:tav tm="100000">
                                              <p:val>
                                                <p:strVal val="#ppt_w"/>
                                              </p:val>
                                            </p:tav>
                                          </p:tavLst>
                                        </p:anim>
                                        <p:anim calcmode="lin" valueType="num">
                                          <p:cBhvr>
                                            <p:cTn id="275" dur="250" fill="hold"/>
                                            <p:tgtEl>
                                              <p:spTgt spid="395"/>
                                            </p:tgtEl>
                                            <p:attrNameLst>
                                              <p:attrName>ppt_h</p:attrName>
                                            </p:attrNameLst>
                                          </p:cBhvr>
                                          <p:tavLst>
                                            <p:tav tm="0">
                                              <p:val>
                                                <p:fltVal val="0"/>
                                              </p:val>
                                            </p:tav>
                                            <p:tav tm="100000">
                                              <p:val>
                                                <p:strVal val="#ppt_h"/>
                                              </p:val>
                                            </p:tav>
                                          </p:tavLst>
                                        </p:anim>
                                      </p:childTnLst>
                                    </p:cTn>
                                  </p:par>
                                  <p:par>
                                    <p:cTn id="276" presetID="6" presetClass="emph" presetSubtype="0" autoRev="1" fill="hold" nodeType="withEffect">
                                      <p:stCondLst>
                                        <p:cond delay="2850"/>
                                      </p:stCondLst>
                                      <p:childTnLst>
                                        <p:animScale>
                                          <p:cBhvr>
                                            <p:cTn id="277" dur="150" fill="hold"/>
                                            <p:tgtEl>
                                              <p:spTgt spid="395"/>
                                            </p:tgtEl>
                                          </p:cBhvr>
                                          <p:by x="110000" y="110000"/>
                                        </p:animScale>
                                      </p:childTnLst>
                                    </p:cTn>
                                  </p:par>
                                  <p:par>
                                    <p:cTn id="278" presetID="23" presetClass="entr" presetSubtype="16" fill="hold" nodeType="withEffect">
                                      <p:stCondLst>
                                        <p:cond delay="2600"/>
                                      </p:stCondLst>
                                      <p:childTnLst>
                                        <p:set>
                                          <p:cBhvr>
                                            <p:cTn id="279" dur="1" fill="hold">
                                              <p:stCondLst>
                                                <p:cond delay="0"/>
                                              </p:stCondLst>
                                            </p:cTn>
                                            <p:tgtEl>
                                              <p:spTgt spid="385"/>
                                            </p:tgtEl>
                                            <p:attrNameLst>
                                              <p:attrName>style.visibility</p:attrName>
                                            </p:attrNameLst>
                                          </p:cBhvr>
                                          <p:to>
                                            <p:strVal val="visible"/>
                                          </p:to>
                                        </p:set>
                                        <p:anim calcmode="lin" valueType="num">
                                          <p:cBhvr>
                                            <p:cTn id="280" dur="250" fill="hold"/>
                                            <p:tgtEl>
                                              <p:spTgt spid="385"/>
                                            </p:tgtEl>
                                            <p:attrNameLst>
                                              <p:attrName>ppt_w</p:attrName>
                                            </p:attrNameLst>
                                          </p:cBhvr>
                                          <p:tavLst>
                                            <p:tav tm="0">
                                              <p:val>
                                                <p:fltVal val="0"/>
                                              </p:val>
                                            </p:tav>
                                            <p:tav tm="100000">
                                              <p:val>
                                                <p:strVal val="#ppt_w"/>
                                              </p:val>
                                            </p:tav>
                                          </p:tavLst>
                                        </p:anim>
                                        <p:anim calcmode="lin" valueType="num">
                                          <p:cBhvr>
                                            <p:cTn id="281" dur="250" fill="hold"/>
                                            <p:tgtEl>
                                              <p:spTgt spid="385"/>
                                            </p:tgtEl>
                                            <p:attrNameLst>
                                              <p:attrName>ppt_h</p:attrName>
                                            </p:attrNameLst>
                                          </p:cBhvr>
                                          <p:tavLst>
                                            <p:tav tm="0">
                                              <p:val>
                                                <p:fltVal val="0"/>
                                              </p:val>
                                            </p:tav>
                                            <p:tav tm="100000">
                                              <p:val>
                                                <p:strVal val="#ppt_h"/>
                                              </p:val>
                                            </p:tav>
                                          </p:tavLst>
                                        </p:anim>
                                      </p:childTnLst>
                                    </p:cTn>
                                  </p:par>
                                  <p:par>
                                    <p:cTn id="282" presetID="6" presetClass="emph" presetSubtype="0" autoRev="1" fill="hold" nodeType="withEffect">
                                      <p:stCondLst>
                                        <p:cond delay="2850"/>
                                      </p:stCondLst>
                                      <p:childTnLst>
                                        <p:animScale>
                                          <p:cBhvr>
                                            <p:cTn id="283" dur="150" fill="hold"/>
                                            <p:tgtEl>
                                              <p:spTgt spid="385"/>
                                            </p:tgtEl>
                                          </p:cBhvr>
                                          <p:by x="110000" y="110000"/>
                                        </p:animScale>
                                      </p:childTnLst>
                                    </p:cTn>
                                  </p:par>
                                  <p:par>
                                    <p:cTn id="284" presetID="10" presetClass="entr" presetSubtype="0" fill="hold" grpId="0" nodeType="withEffect">
                                      <p:stCondLst>
                                        <p:cond delay="2000"/>
                                      </p:stCondLst>
                                      <p:childTnLst>
                                        <p:set>
                                          <p:cBhvr>
                                            <p:cTn id="285" dur="1" fill="hold">
                                              <p:stCondLst>
                                                <p:cond delay="0"/>
                                              </p:stCondLst>
                                            </p:cTn>
                                            <p:tgtEl>
                                              <p:spTgt spid="259"/>
                                            </p:tgtEl>
                                            <p:attrNameLst>
                                              <p:attrName>style.visibility</p:attrName>
                                            </p:attrNameLst>
                                          </p:cBhvr>
                                          <p:to>
                                            <p:strVal val="visible"/>
                                          </p:to>
                                        </p:set>
                                        <p:animEffect transition="in" filter="fade">
                                          <p:cBhvr>
                                            <p:cTn id="286" dur="500"/>
                                            <p:tgtEl>
                                              <p:spTgt spid="259"/>
                                            </p:tgtEl>
                                          </p:cBhvr>
                                        </p:animEffect>
                                      </p:childTnLst>
                                    </p:cTn>
                                  </p:par>
                                  <p:par>
                                    <p:cTn id="287" presetID="10" presetClass="entr" presetSubtype="0" fill="hold" nodeType="withEffect">
                                      <p:stCondLst>
                                        <p:cond delay="2000"/>
                                      </p:stCondLst>
                                      <p:childTnLst>
                                        <p:set>
                                          <p:cBhvr>
                                            <p:cTn id="288" dur="1" fill="hold">
                                              <p:stCondLst>
                                                <p:cond delay="0"/>
                                              </p:stCondLst>
                                            </p:cTn>
                                            <p:tgtEl>
                                              <p:spTgt spid="263"/>
                                            </p:tgtEl>
                                            <p:attrNameLst>
                                              <p:attrName>style.visibility</p:attrName>
                                            </p:attrNameLst>
                                          </p:cBhvr>
                                          <p:to>
                                            <p:strVal val="visible"/>
                                          </p:to>
                                        </p:set>
                                        <p:animEffect transition="in" filter="fade">
                                          <p:cBhvr>
                                            <p:cTn id="289" dur="500"/>
                                            <p:tgtEl>
                                              <p:spTgt spid="263"/>
                                            </p:tgtEl>
                                          </p:cBhvr>
                                        </p:animEffect>
                                      </p:childTnLst>
                                    </p:cTn>
                                  </p:par>
                                  <p:par>
                                    <p:cTn id="290" presetID="10" presetClass="entr" presetSubtype="0" fill="hold" nodeType="withEffect">
                                      <p:stCondLst>
                                        <p:cond delay="2000"/>
                                      </p:stCondLst>
                                      <p:childTnLst>
                                        <p:set>
                                          <p:cBhvr>
                                            <p:cTn id="291" dur="1" fill="hold">
                                              <p:stCondLst>
                                                <p:cond delay="0"/>
                                              </p:stCondLst>
                                            </p:cTn>
                                            <p:tgtEl>
                                              <p:spTgt spid="278"/>
                                            </p:tgtEl>
                                            <p:attrNameLst>
                                              <p:attrName>style.visibility</p:attrName>
                                            </p:attrNameLst>
                                          </p:cBhvr>
                                          <p:to>
                                            <p:strVal val="visible"/>
                                          </p:to>
                                        </p:set>
                                        <p:animEffect transition="in" filter="fade">
                                          <p:cBhvr>
                                            <p:cTn id="292" dur="500"/>
                                            <p:tgtEl>
                                              <p:spTgt spid="278"/>
                                            </p:tgtEl>
                                          </p:cBhvr>
                                        </p:animEffect>
                                      </p:childTnLst>
                                    </p:cTn>
                                  </p:par>
                                  <p:par>
                                    <p:cTn id="293" presetID="10" presetClass="entr" presetSubtype="0" fill="hold" grpId="0" nodeType="withEffect">
                                      <p:stCondLst>
                                        <p:cond delay="2000"/>
                                      </p:stCondLst>
                                      <p:childTnLst>
                                        <p:set>
                                          <p:cBhvr>
                                            <p:cTn id="294" dur="1" fill="hold">
                                              <p:stCondLst>
                                                <p:cond delay="0"/>
                                              </p:stCondLst>
                                            </p:cTn>
                                            <p:tgtEl>
                                              <p:spTgt spid="254"/>
                                            </p:tgtEl>
                                            <p:attrNameLst>
                                              <p:attrName>style.visibility</p:attrName>
                                            </p:attrNameLst>
                                          </p:cBhvr>
                                          <p:to>
                                            <p:strVal val="visible"/>
                                          </p:to>
                                        </p:set>
                                        <p:animEffect transition="in" filter="fade">
                                          <p:cBhvr>
                                            <p:cTn id="295" dur="500"/>
                                            <p:tgtEl>
                                              <p:spTgt spid="254"/>
                                            </p:tgtEl>
                                          </p:cBhvr>
                                        </p:animEffect>
                                      </p:childTnLst>
                                    </p:cTn>
                                  </p:par>
                                  <p:par>
                                    <p:cTn id="296" presetID="22" presetClass="entr" presetSubtype="2" fill="hold" nodeType="withEffect">
                                      <p:stCondLst>
                                        <p:cond delay="2000"/>
                                      </p:stCondLst>
                                      <p:childTnLst>
                                        <p:set>
                                          <p:cBhvr>
                                            <p:cTn id="297" dur="1" fill="hold">
                                              <p:stCondLst>
                                                <p:cond delay="0"/>
                                              </p:stCondLst>
                                            </p:cTn>
                                            <p:tgtEl>
                                              <p:spTgt spid="255"/>
                                            </p:tgtEl>
                                            <p:attrNameLst>
                                              <p:attrName>style.visibility</p:attrName>
                                            </p:attrNameLst>
                                          </p:cBhvr>
                                          <p:to>
                                            <p:strVal val="visible"/>
                                          </p:to>
                                        </p:set>
                                        <p:animEffect transition="in" filter="wipe(right)">
                                          <p:cBhvr>
                                            <p:cTn id="298" dur="500"/>
                                            <p:tgtEl>
                                              <p:spTgt spid="255"/>
                                            </p:tgtEl>
                                          </p:cBhvr>
                                        </p:animEffect>
                                      </p:childTnLst>
                                    </p:cTn>
                                  </p:par>
                                  <p:par>
                                    <p:cTn id="299" presetID="10" presetClass="entr" presetSubtype="0" fill="hold" grpId="0" nodeType="withEffect">
                                      <p:stCondLst>
                                        <p:cond delay="3000"/>
                                      </p:stCondLst>
                                      <p:childTnLst>
                                        <p:set>
                                          <p:cBhvr>
                                            <p:cTn id="300" dur="1" fill="hold">
                                              <p:stCondLst>
                                                <p:cond delay="0"/>
                                              </p:stCondLst>
                                            </p:cTn>
                                            <p:tgtEl>
                                              <p:spTgt spid="260"/>
                                            </p:tgtEl>
                                            <p:attrNameLst>
                                              <p:attrName>style.visibility</p:attrName>
                                            </p:attrNameLst>
                                          </p:cBhvr>
                                          <p:to>
                                            <p:strVal val="visible"/>
                                          </p:to>
                                        </p:set>
                                        <p:animEffect transition="in" filter="fade">
                                          <p:cBhvr>
                                            <p:cTn id="301" dur="500"/>
                                            <p:tgtEl>
                                              <p:spTgt spid="260"/>
                                            </p:tgtEl>
                                          </p:cBhvr>
                                        </p:animEffect>
                                      </p:childTnLst>
                                    </p:cTn>
                                  </p:par>
                                  <p:par>
                                    <p:cTn id="302" presetID="10" presetClass="entr" presetSubtype="0" fill="hold" nodeType="withEffect">
                                      <p:stCondLst>
                                        <p:cond delay="3000"/>
                                      </p:stCondLst>
                                      <p:childTnLst>
                                        <p:set>
                                          <p:cBhvr>
                                            <p:cTn id="303" dur="1" fill="hold">
                                              <p:stCondLst>
                                                <p:cond delay="0"/>
                                              </p:stCondLst>
                                            </p:cTn>
                                            <p:tgtEl>
                                              <p:spTgt spid="268"/>
                                            </p:tgtEl>
                                            <p:attrNameLst>
                                              <p:attrName>style.visibility</p:attrName>
                                            </p:attrNameLst>
                                          </p:cBhvr>
                                          <p:to>
                                            <p:strVal val="visible"/>
                                          </p:to>
                                        </p:set>
                                        <p:animEffect transition="in" filter="fade">
                                          <p:cBhvr>
                                            <p:cTn id="304" dur="500"/>
                                            <p:tgtEl>
                                              <p:spTgt spid="268"/>
                                            </p:tgtEl>
                                          </p:cBhvr>
                                        </p:animEffect>
                                      </p:childTnLst>
                                    </p:cTn>
                                  </p:par>
                                  <p:par>
                                    <p:cTn id="305" presetID="10" presetClass="entr" presetSubtype="0" fill="hold" grpId="0" nodeType="withEffect">
                                      <p:stCondLst>
                                        <p:cond delay="3000"/>
                                      </p:stCondLst>
                                      <p:childTnLst>
                                        <p:set>
                                          <p:cBhvr>
                                            <p:cTn id="306" dur="1" fill="hold">
                                              <p:stCondLst>
                                                <p:cond delay="0"/>
                                              </p:stCondLst>
                                            </p:cTn>
                                            <p:tgtEl>
                                              <p:spTgt spid="251"/>
                                            </p:tgtEl>
                                            <p:attrNameLst>
                                              <p:attrName>style.visibility</p:attrName>
                                            </p:attrNameLst>
                                          </p:cBhvr>
                                          <p:to>
                                            <p:strVal val="visible"/>
                                          </p:to>
                                        </p:set>
                                        <p:animEffect transition="in" filter="fade">
                                          <p:cBhvr>
                                            <p:cTn id="307" dur="500"/>
                                            <p:tgtEl>
                                              <p:spTgt spid="251"/>
                                            </p:tgtEl>
                                          </p:cBhvr>
                                        </p:animEffect>
                                      </p:childTnLst>
                                    </p:cTn>
                                  </p:par>
                                  <p:par>
                                    <p:cTn id="308" presetID="10" presetClass="entr" presetSubtype="0" fill="hold" nodeType="withEffect">
                                      <p:stCondLst>
                                        <p:cond delay="3000"/>
                                      </p:stCondLst>
                                      <p:childTnLst>
                                        <p:set>
                                          <p:cBhvr>
                                            <p:cTn id="309" dur="1" fill="hold">
                                              <p:stCondLst>
                                                <p:cond delay="0"/>
                                              </p:stCondLst>
                                            </p:cTn>
                                            <p:tgtEl>
                                              <p:spTgt spid="281"/>
                                            </p:tgtEl>
                                            <p:attrNameLst>
                                              <p:attrName>style.visibility</p:attrName>
                                            </p:attrNameLst>
                                          </p:cBhvr>
                                          <p:to>
                                            <p:strVal val="visible"/>
                                          </p:to>
                                        </p:set>
                                        <p:animEffect transition="in" filter="fade">
                                          <p:cBhvr>
                                            <p:cTn id="310" dur="500"/>
                                            <p:tgtEl>
                                              <p:spTgt spid="281"/>
                                            </p:tgtEl>
                                          </p:cBhvr>
                                        </p:animEffect>
                                      </p:childTnLst>
                                    </p:cTn>
                                  </p:par>
                                  <p:par>
                                    <p:cTn id="311" presetID="22" presetClass="entr" presetSubtype="2" fill="hold" nodeType="withEffect">
                                      <p:stCondLst>
                                        <p:cond delay="3000"/>
                                      </p:stCondLst>
                                      <p:childTnLst>
                                        <p:set>
                                          <p:cBhvr>
                                            <p:cTn id="312" dur="1" fill="hold">
                                              <p:stCondLst>
                                                <p:cond delay="0"/>
                                              </p:stCondLst>
                                            </p:cTn>
                                            <p:tgtEl>
                                              <p:spTgt spid="256"/>
                                            </p:tgtEl>
                                            <p:attrNameLst>
                                              <p:attrName>style.visibility</p:attrName>
                                            </p:attrNameLst>
                                          </p:cBhvr>
                                          <p:to>
                                            <p:strVal val="visible"/>
                                          </p:to>
                                        </p:set>
                                        <p:animEffect transition="in" filter="wipe(right)">
                                          <p:cBhvr>
                                            <p:cTn id="313" dur="500"/>
                                            <p:tgtEl>
                                              <p:spTgt spid="256"/>
                                            </p:tgtEl>
                                          </p:cBhvr>
                                        </p:animEffect>
                                      </p:childTnLst>
                                    </p:cTn>
                                  </p:par>
                                  <p:par>
                                    <p:cTn id="314" presetID="10" presetClass="entr" presetSubtype="0" fill="hold" grpId="0" nodeType="withEffect">
                                      <p:stCondLst>
                                        <p:cond delay="4000"/>
                                      </p:stCondLst>
                                      <p:childTnLst>
                                        <p:set>
                                          <p:cBhvr>
                                            <p:cTn id="315" dur="1" fill="hold">
                                              <p:stCondLst>
                                                <p:cond delay="0"/>
                                              </p:stCondLst>
                                            </p:cTn>
                                            <p:tgtEl>
                                              <p:spTgt spid="261"/>
                                            </p:tgtEl>
                                            <p:attrNameLst>
                                              <p:attrName>style.visibility</p:attrName>
                                            </p:attrNameLst>
                                          </p:cBhvr>
                                          <p:to>
                                            <p:strVal val="visible"/>
                                          </p:to>
                                        </p:set>
                                        <p:animEffect transition="in" filter="fade">
                                          <p:cBhvr>
                                            <p:cTn id="316" dur="500"/>
                                            <p:tgtEl>
                                              <p:spTgt spid="261"/>
                                            </p:tgtEl>
                                          </p:cBhvr>
                                        </p:animEffect>
                                      </p:childTnLst>
                                    </p:cTn>
                                  </p:par>
                                  <p:par>
                                    <p:cTn id="317" presetID="22" presetClass="entr" presetSubtype="2" fill="hold" nodeType="withEffect">
                                      <p:stCondLst>
                                        <p:cond delay="4000"/>
                                      </p:stCondLst>
                                      <p:childTnLst>
                                        <p:set>
                                          <p:cBhvr>
                                            <p:cTn id="318" dur="1" fill="hold">
                                              <p:stCondLst>
                                                <p:cond delay="0"/>
                                              </p:stCondLst>
                                            </p:cTn>
                                            <p:tgtEl>
                                              <p:spTgt spid="257"/>
                                            </p:tgtEl>
                                            <p:attrNameLst>
                                              <p:attrName>style.visibility</p:attrName>
                                            </p:attrNameLst>
                                          </p:cBhvr>
                                          <p:to>
                                            <p:strVal val="visible"/>
                                          </p:to>
                                        </p:set>
                                        <p:animEffect transition="in" filter="wipe(right)">
                                          <p:cBhvr>
                                            <p:cTn id="319" dur="500"/>
                                            <p:tgtEl>
                                              <p:spTgt spid="257"/>
                                            </p:tgtEl>
                                          </p:cBhvr>
                                        </p:animEffect>
                                      </p:childTnLst>
                                    </p:cTn>
                                  </p:par>
                                  <p:par>
                                    <p:cTn id="320" presetID="10" presetClass="entr" presetSubtype="0" fill="hold" grpId="0" nodeType="withEffect">
                                      <p:stCondLst>
                                        <p:cond delay="4000"/>
                                      </p:stCondLst>
                                      <p:childTnLst>
                                        <p:set>
                                          <p:cBhvr>
                                            <p:cTn id="321" dur="1" fill="hold">
                                              <p:stCondLst>
                                                <p:cond delay="0"/>
                                              </p:stCondLst>
                                            </p:cTn>
                                            <p:tgtEl>
                                              <p:spTgt spid="252"/>
                                            </p:tgtEl>
                                            <p:attrNameLst>
                                              <p:attrName>style.visibility</p:attrName>
                                            </p:attrNameLst>
                                          </p:cBhvr>
                                          <p:to>
                                            <p:strVal val="visible"/>
                                          </p:to>
                                        </p:set>
                                        <p:animEffect transition="in" filter="fade">
                                          <p:cBhvr>
                                            <p:cTn id="322" dur="500"/>
                                            <p:tgtEl>
                                              <p:spTgt spid="252"/>
                                            </p:tgtEl>
                                          </p:cBhvr>
                                        </p:animEffect>
                                      </p:childTnLst>
                                    </p:cTn>
                                  </p:par>
                                  <p:par>
                                    <p:cTn id="323" presetID="10" presetClass="entr" presetSubtype="0" fill="hold" nodeType="withEffect">
                                      <p:stCondLst>
                                        <p:cond delay="4000"/>
                                      </p:stCondLst>
                                      <p:childTnLst>
                                        <p:set>
                                          <p:cBhvr>
                                            <p:cTn id="324" dur="1" fill="hold">
                                              <p:stCondLst>
                                                <p:cond delay="0"/>
                                              </p:stCondLst>
                                            </p:cTn>
                                            <p:tgtEl>
                                              <p:spTgt spid="274"/>
                                            </p:tgtEl>
                                            <p:attrNameLst>
                                              <p:attrName>style.visibility</p:attrName>
                                            </p:attrNameLst>
                                          </p:cBhvr>
                                          <p:to>
                                            <p:strVal val="visible"/>
                                          </p:to>
                                        </p:set>
                                        <p:animEffect transition="in" filter="fade">
                                          <p:cBhvr>
                                            <p:cTn id="325" dur="500"/>
                                            <p:tgtEl>
                                              <p:spTgt spid="274"/>
                                            </p:tgtEl>
                                          </p:cBhvr>
                                        </p:animEffect>
                                      </p:childTnLst>
                                    </p:cTn>
                                  </p:par>
                                  <p:par>
                                    <p:cTn id="326" presetID="10" presetClass="entr" presetSubtype="0" fill="hold" nodeType="withEffect">
                                      <p:stCondLst>
                                        <p:cond delay="4000"/>
                                      </p:stCondLst>
                                      <p:childTnLst>
                                        <p:set>
                                          <p:cBhvr>
                                            <p:cTn id="327" dur="1" fill="hold">
                                              <p:stCondLst>
                                                <p:cond delay="0"/>
                                              </p:stCondLst>
                                            </p:cTn>
                                            <p:tgtEl>
                                              <p:spTgt spid="284"/>
                                            </p:tgtEl>
                                            <p:attrNameLst>
                                              <p:attrName>style.visibility</p:attrName>
                                            </p:attrNameLst>
                                          </p:cBhvr>
                                          <p:to>
                                            <p:strVal val="visible"/>
                                          </p:to>
                                        </p:set>
                                        <p:animEffect transition="in" filter="fade">
                                          <p:cBhvr>
                                            <p:cTn id="328" dur="500"/>
                                            <p:tgtEl>
                                              <p:spTgt spid="284"/>
                                            </p:tgtEl>
                                          </p:cBhvr>
                                        </p:animEffect>
                                      </p:childTnLst>
                                    </p:cTn>
                                  </p:par>
                                  <p:par>
                                    <p:cTn id="329" presetID="10" presetClass="entr" presetSubtype="0" fill="hold" grpId="0" nodeType="withEffect">
                                      <p:stCondLst>
                                        <p:cond delay="4750"/>
                                      </p:stCondLst>
                                      <p:childTnLst>
                                        <p:set>
                                          <p:cBhvr>
                                            <p:cTn id="330" dur="1" fill="hold">
                                              <p:stCondLst>
                                                <p:cond delay="0"/>
                                              </p:stCondLst>
                                            </p:cTn>
                                            <p:tgtEl>
                                              <p:spTgt spid="262"/>
                                            </p:tgtEl>
                                            <p:attrNameLst>
                                              <p:attrName>style.visibility</p:attrName>
                                            </p:attrNameLst>
                                          </p:cBhvr>
                                          <p:to>
                                            <p:strVal val="visible"/>
                                          </p:to>
                                        </p:set>
                                        <p:animEffect transition="in" filter="fade">
                                          <p:cBhvr>
                                            <p:cTn id="331" dur="500"/>
                                            <p:tgtEl>
                                              <p:spTgt spid="262"/>
                                            </p:tgtEl>
                                          </p:cBhvr>
                                        </p:animEffect>
                                      </p:childTnLst>
                                    </p:cTn>
                                  </p:par>
                                  <p:par>
                                    <p:cTn id="332" presetID="10" presetClass="entr" presetSubtype="0" fill="hold" grpId="0" nodeType="withEffect">
                                      <p:stCondLst>
                                        <p:cond delay="4750"/>
                                      </p:stCondLst>
                                      <p:childTnLst>
                                        <p:set>
                                          <p:cBhvr>
                                            <p:cTn id="333" dur="1" fill="hold">
                                              <p:stCondLst>
                                                <p:cond delay="0"/>
                                              </p:stCondLst>
                                            </p:cTn>
                                            <p:tgtEl>
                                              <p:spTgt spid="277"/>
                                            </p:tgtEl>
                                            <p:attrNameLst>
                                              <p:attrName>style.visibility</p:attrName>
                                            </p:attrNameLst>
                                          </p:cBhvr>
                                          <p:to>
                                            <p:strVal val="visible"/>
                                          </p:to>
                                        </p:set>
                                        <p:animEffect transition="in" filter="fade">
                                          <p:cBhvr>
                                            <p:cTn id="334" dur="500"/>
                                            <p:tgtEl>
                                              <p:spTgt spid="277"/>
                                            </p:tgtEl>
                                          </p:cBhvr>
                                        </p:animEffect>
                                      </p:childTnLst>
                                    </p:cTn>
                                  </p:par>
                                  <p:par>
                                    <p:cTn id="335" presetID="10" presetClass="entr" presetSubtype="0" fill="hold" nodeType="withEffect">
                                      <p:stCondLst>
                                        <p:cond delay="4750"/>
                                      </p:stCondLst>
                                      <p:childTnLst>
                                        <p:set>
                                          <p:cBhvr>
                                            <p:cTn id="336" dur="1" fill="hold">
                                              <p:stCondLst>
                                                <p:cond delay="0"/>
                                              </p:stCondLst>
                                            </p:cTn>
                                            <p:tgtEl>
                                              <p:spTgt spid="287"/>
                                            </p:tgtEl>
                                            <p:attrNameLst>
                                              <p:attrName>style.visibility</p:attrName>
                                            </p:attrNameLst>
                                          </p:cBhvr>
                                          <p:to>
                                            <p:strVal val="visible"/>
                                          </p:to>
                                        </p:set>
                                        <p:animEffect transition="in" filter="fade">
                                          <p:cBhvr>
                                            <p:cTn id="337" dur="500"/>
                                            <p:tgtEl>
                                              <p:spTgt spid="287"/>
                                            </p:tgtEl>
                                          </p:cBhvr>
                                        </p:animEffect>
                                      </p:childTnLst>
                                    </p:cTn>
                                  </p:par>
                                  <p:par>
                                    <p:cTn id="338" presetID="10" presetClass="entr" presetSubtype="0" fill="hold" grpId="0" nodeType="withEffect">
                                      <p:stCondLst>
                                        <p:cond delay="4750"/>
                                      </p:stCondLst>
                                      <p:childTnLst>
                                        <p:set>
                                          <p:cBhvr>
                                            <p:cTn id="339" dur="1" fill="hold">
                                              <p:stCondLst>
                                                <p:cond delay="0"/>
                                              </p:stCondLst>
                                            </p:cTn>
                                            <p:tgtEl>
                                              <p:spTgt spid="253"/>
                                            </p:tgtEl>
                                            <p:attrNameLst>
                                              <p:attrName>style.visibility</p:attrName>
                                            </p:attrNameLst>
                                          </p:cBhvr>
                                          <p:to>
                                            <p:strVal val="visible"/>
                                          </p:to>
                                        </p:set>
                                        <p:animEffect transition="in" filter="fade">
                                          <p:cBhvr>
                                            <p:cTn id="34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p:bldP spid="244" grpId="0" animBg="1"/>
          <p:bldP spid="245" grpId="0"/>
          <p:bldP spid="246" grpId="0" animBg="1"/>
          <p:bldP spid="247" grpId="0"/>
          <p:bldP spid="247" grpId="1"/>
          <p:bldP spid="248" grpId="0" animBg="1"/>
          <p:bldP spid="249" grpId="0"/>
          <p:bldP spid="250" grpId="0"/>
          <p:bldP spid="251" grpId="0" animBg="1"/>
          <p:bldP spid="252" grpId="0" animBg="1"/>
          <p:bldP spid="253" grpId="0" animBg="1"/>
          <p:bldP spid="254" grpId="0" animBg="1"/>
          <p:bldP spid="259" grpId="0" animBg="1"/>
          <p:bldP spid="260" grpId="0" animBg="1"/>
          <p:bldP spid="261" grpId="0" animBg="1"/>
          <p:bldP spid="262" grpId="0" animBg="1"/>
          <p:bldP spid="277" grpId="0" animBg="1"/>
          <p:bldP spid="290" grpId="0"/>
          <p:bldP spid="291" grpId="0" animBg="1"/>
          <p:bldP spid="291" grpId="1" animBg="1"/>
          <p:bldP spid="317" grpId="0" animBg="1"/>
          <p:bldP spid="317" grpId="1" animBg="1"/>
          <p:bldP spid="324" grpId="0" animBg="1"/>
          <p:bldP spid="324" grpId="1" animBg="1"/>
          <p:bldP spid="325" grpId="0" animBg="1"/>
          <p:bldP spid="325" grpId="1" animBg="1"/>
          <p:bldP spid="338" grpId="0" animBg="1"/>
          <p:bldP spid="338" grpId="1" animBg="1"/>
          <p:bldP spid="339" grpId="0" animBg="1"/>
          <p:bldP spid="339" grpId="1" animBg="1"/>
          <p:bldP spid="429" grpId="0" animBg="1"/>
          <p:bldP spid="429" grpId="1" animBg="1"/>
          <p:bldP spid="430" grpId="0" animBg="1"/>
          <p:bldP spid="430" grpId="1" animBg="1"/>
          <p:bldP spid="431" grpId="0" animBg="1"/>
          <p:bldP spid="431" grpId="1" animBg="1"/>
          <p:bldP spid="432" grpId="0" animBg="1"/>
          <p:bldP spid="432" grpId="1" animBg="1"/>
          <p:bldP spid="456" grpId="0" animBg="1"/>
          <p:bldP spid="456" grpId="1" animBg="1"/>
          <p:bldP spid="473" grpId="0" animBg="1"/>
          <p:bldP spid="479" grpId="0" animBg="1"/>
          <p:bldP spid="479" grpId="1" animBg="1"/>
          <p:bldP spid="479" grpId="2" animBg="1"/>
          <p:bldP spid="480" grpId="0" animBg="1"/>
          <p:bldP spid="480" grpId="1" animBg="1"/>
          <p:bldP spid="480" grpId="2"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椭圆 4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9400" y="39744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5" name="椭圆 4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3700" y="39871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6" name="椭圆 4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8313" y="39617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7" name="椭圆 4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7213" y="3949055"/>
            <a:ext cx="1333500" cy="1333500"/>
          </a:xfrm>
          <a:prstGeom prst="rect">
            <a:avLst/>
          </a:prstGeom>
          <a:noFill/>
          <a:extLst>
            <a:ext uri="{909E8E84-426E-40DD-AFC4-6F175D3DCCD1}">
              <a14:hiddenFill xmlns:a14="http://schemas.microsoft.com/office/drawing/2010/main">
                <a:solidFill>
                  <a:srgbClr val="FFFFFF"/>
                </a:solidFill>
              </a14:hiddenFill>
            </a:ext>
          </a:extLst>
        </p:spPr>
      </p:pic>
      <p:sp>
        <p:nvSpPr>
          <p:cNvPr id="98" name="Rectangle 2"/>
          <p:cNvSpPr/>
          <p:nvPr/>
        </p:nvSpPr>
        <p:spPr>
          <a:xfrm>
            <a:off x="6096000" y="1358255"/>
            <a:ext cx="4883150" cy="2333625"/>
          </a:xfrm>
          <a:prstGeom prst="rect">
            <a:avLst/>
          </a:prstGeom>
          <a:blipFill>
            <a:blip r:embed="rId4"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buFontTx/>
              <a:buNone/>
              <a:defRPr/>
            </a:pPr>
            <a:endParaRPr lang="en-US" sz="1867">
              <a:solidFill>
                <a:schemeClr val="bg1">
                  <a:lumMod val="95000"/>
                </a:schemeClr>
              </a:solidFill>
            </a:endParaRPr>
          </a:p>
        </p:txBody>
      </p:sp>
      <p:sp>
        <p:nvSpPr>
          <p:cNvPr id="99" name="Rectangle 3"/>
          <p:cNvSpPr>
            <a:spLocks noChangeArrowheads="1"/>
          </p:cNvSpPr>
          <p:nvPr/>
        </p:nvSpPr>
        <p:spPr bwMode="auto">
          <a:xfrm>
            <a:off x="1219200" y="1358255"/>
            <a:ext cx="4876800" cy="2336800"/>
          </a:xfrm>
          <a:prstGeom prst="rect">
            <a:avLst/>
          </a:prstGeom>
          <a:solidFill>
            <a:schemeClr val="tx1">
              <a:lumMod val="50000"/>
              <a:lumOff val="50000"/>
            </a:schemeClr>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0" name="Oval 4"/>
          <p:cNvSpPr>
            <a:spLocks noChangeArrowheads="1"/>
          </p:cNvSpPr>
          <p:nvPr/>
        </p:nvSpPr>
        <p:spPr bwMode="auto">
          <a:xfrm>
            <a:off x="1679575" y="4099868"/>
            <a:ext cx="955675" cy="960437"/>
          </a:xfrm>
          <a:prstGeom prst="ellipse">
            <a:avLst/>
          </a:prstGeom>
          <a:solidFill>
            <a:srgbClr val="EA5E66"/>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1" name="Oval 12"/>
          <p:cNvSpPr>
            <a:spLocks noChangeArrowheads="1"/>
          </p:cNvSpPr>
          <p:nvPr/>
        </p:nvSpPr>
        <p:spPr bwMode="auto">
          <a:xfrm>
            <a:off x="4343400" y="4122093"/>
            <a:ext cx="957263" cy="960437"/>
          </a:xfrm>
          <a:prstGeom prst="ellipse">
            <a:avLst/>
          </a:prstGeom>
          <a:solidFill>
            <a:srgbClr val="0099A9"/>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2" name="Oval 14"/>
          <p:cNvSpPr>
            <a:spLocks noChangeArrowheads="1"/>
          </p:cNvSpPr>
          <p:nvPr/>
        </p:nvSpPr>
        <p:spPr bwMode="auto">
          <a:xfrm>
            <a:off x="6959600" y="4099868"/>
            <a:ext cx="955675" cy="960437"/>
          </a:xfrm>
          <a:prstGeom prst="ellipse">
            <a:avLst/>
          </a:prstGeom>
          <a:solidFill>
            <a:srgbClr val="0070C0"/>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3" name="Oval 16"/>
          <p:cNvSpPr>
            <a:spLocks noChangeArrowheads="1"/>
          </p:cNvSpPr>
          <p:nvPr/>
        </p:nvSpPr>
        <p:spPr bwMode="auto">
          <a:xfrm>
            <a:off x="9599613" y="4076055"/>
            <a:ext cx="955675" cy="960438"/>
          </a:xfrm>
          <a:prstGeom prst="ellipse">
            <a:avLst/>
          </a:prstGeom>
          <a:solidFill>
            <a:srgbClr val="EA6103"/>
          </a:solidFill>
          <a:ln>
            <a:noFill/>
          </a:ln>
        </p:spPr>
        <p:txBody>
          <a:bodyPr anchor="ctr"/>
          <a:lstStyle/>
          <a:p>
            <a:pPr algn="ctr" defTabSz="912813">
              <a:buFontTx/>
              <a:buNone/>
            </a:pPr>
            <a:endParaRPr lang="en-US" altLang="zh-CN" sz="3200">
              <a:solidFill>
                <a:srgbClr val="F2F2F2"/>
              </a:solidFill>
              <a:latin typeface="Calibri" pitchFamily="34" charset="0"/>
            </a:endParaRPr>
          </a:p>
        </p:txBody>
      </p:sp>
      <p:grpSp>
        <p:nvGrpSpPr>
          <p:cNvPr id="104" name="Group 20"/>
          <p:cNvGrpSpPr/>
          <p:nvPr/>
        </p:nvGrpSpPr>
        <p:grpSpPr>
          <a:xfrm>
            <a:off x="1903149" y="4307868"/>
            <a:ext cx="535763" cy="539089"/>
            <a:chOff x="7971783" y="2080670"/>
            <a:chExt cx="401822" cy="404317"/>
          </a:xfrm>
          <a:solidFill>
            <a:schemeClr val="bg1"/>
          </a:solidFill>
        </p:grpSpPr>
        <p:sp>
          <p:nvSpPr>
            <p:cNvPr id="105"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06"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grpSp>
        <p:nvGrpSpPr>
          <p:cNvPr id="107" name="Group 23"/>
          <p:cNvGrpSpPr/>
          <p:nvPr/>
        </p:nvGrpSpPr>
        <p:grpSpPr>
          <a:xfrm>
            <a:off x="4582694" y="4366104"/>
            <a:ext cx="519123" cy="452567"/>
            <a:chOff x="7540014" y="4306907"/>
            <a:chExt cx="389342" cy="339426"/>
          </a:xfrm>
          <a:solidFill>
            <a:schemeClr val="bg1"/>
          </a:solidFill>
        </p:grpSpPr>
        <p:sp>
          <p:nvSpPr>
            <p:cNvPr id="108"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0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5" name="Rectangle 117"/>
            <p:cNvSpPr>
              <a:spLocks noChangeArrowheads="1"/>
            </p:cNvSpPr>
            <p:nvPr/>
          </p:nvSpPr>
          <p:spPr bwMode="auto">
            <a:xfrm>
              <a:off x="7589930" y="4421713"/>
              <a:ext cx="109814" cy="17471"/>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6" name="Rectangle 118"/>
            <p:cNvSpPr>
              <a:spLocks noChangeArrowheads="1"/>
            </p:cNvSpPr>
            <p:nvPr/>
          </p:nvSpPr>
          <p:spPr bwMode="auto">
            <a:xfrm>
              <a:off x="7589930" y="4461645"/>
              <a:ext cx="109814" cy="17471"/>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7" name="Rectangle 119"/>
            <p:cNvSpPr>
              <a:spLocks noChangeArrowheads="1"/>
            </p:cNvSpPr>
            <p:nvPr/>
          </p:nvSpPr>
          <p:spPr bwMode="auto">
            <a:xfrm>
              <a:off x="7589930" y="4506569"/>
              <a:ext cx="109814" cy="14975"/>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8" name="Rectangle 120"/>
            <p:cNvSpPr>
              <a:spLocks noChangeArrowheads="1"/>
            </p:cNvSpPr>
            <p:nvPr/>
          </p:nvSpPr>
          <p:spPr bwMode="auto">
            <a:xfrm>
              <a:off x="7589930" y="4548998"/>
              <a:ext cx="109814" cy="17471"/>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grpSp>
        <p:nvGrpSpPr>
          <p:cNvPr id="119" name="Group 35"/>
          <p:cNvGrpSpPr/>
          <p:nvPr/>
        </p:nvGrpSpPr>
        <p:grpSpPr>
          <a:xfrm>
            <a:off x="9821513" y="4320112"/>
            <a:ext cx="505812" cy="502485"/>
            <a:chOff x="6853673" y="3715407"/>
            <a:chExt cx="379359" cy="376864"/>
          </a:xfrm>
          <a:solidFill>
            <a:schemeClr val="bg1"/>
          </a:solidFill>
        </p:grpSpPr>
        <p:sp>
          <p:nvSpPr>
            <p:cNvPr id="120"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1" name="Rectangle 151"/>
            <p:cNvSpPr>
              <a:spLocks noChangeArrowheads="1"/>
            </p:cNvSpPr>
            <p:nvPr/>
          </p:nvSpPr>
          <p:spPr bwMode="auto">
            <a:xfrm>
              <a:off x="6998429" y="3987447"/>
              <a:ext cx="22463" cy="42429"/>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2" name="Rectangle 152"/>
            <p:cNvSpPr>
              <a:spLocks noChangeArrowheads="1"/>
            </p:cNvSpPr>
            <p:nvPr/>
          </p:nvSpPr>
          <p:spPr bwMode="auto">
            <a:xfrm>
              <a:off x="7033370" y="3987447"/>
              <a:ext cx="19966" cy="42429"/>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3" name="Rectangle 153"/>
            <p:cNvSpPr>
              <a:spLocks noChangeArrowheads="1"/>
            </p:cNvSpPr>
            <p:nvPr/>
          </p:nvSpPr>
          <p:spPr bwMode="auto">
            <a:xfrm>
              <a:off x="7068311" y="3987447"/>
              <a:ext cx="19966" cy="42429"/>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4"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5"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6"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7"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8"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9" name="Rectangle 159"/>
            <p:cNvSpPr>
              <a:spLocks noChangeArrowheads="1"/>
            </p:cNvSpPr>
            <p:nvPr/>
          </p:nvSpPr>
          <p:spPr bwMode="auto">
            <a:xfrm>
              <a:off x="7040858" y="3750348"/>
              <a:ext cx="7488" cy="22463"/>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0"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1"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2"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3"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4"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5"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6" name="Rectangle 166"/>
            <p:cNvSpPr>
              <a:spLocks noChangeArrowheads="1"/>
            </p:cNvSpPr>
            <p:nvPr/>
          </p:nvSpPr>
          <p:spPr bwMode="auto">
            <a:xfrm>
              <a:off x="6893606" y="3890112"/>
              <a:ext cx="24958" cy="7488"/>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7" name="Rectangle 167"/>
            <p:cNvSpPr>
              <a:spLocks noChangeArrowheads="1"/>
            </p:cNvSpPr>
            <p:nvPr/>
          </p:nvSpPr>
          <p:spPr bwMode="auto">
            <a:xfrm>
              <a:off x="7170638" y="3892607"/>
              <a:ext cx="27454" cy="7488"/>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grpSp>
        <p:nvGrpSpPr>
          <p:cNvPr id="138" name="Group 54"/>
          <p:cNvGrpSpPr/>
          <p:nvPr/>
        </p:nvGrpSpPr>
        <p:grpSpPr>
          <a:xfrm>
            <a:off x="7242806" y="4368436"/>
            <a:ext cx="399325" cy="519123"/>
            <a:chOff x="6421904" y="4798576"/>
            <a:chExt cx="299494" cy="389342"/>
          </a:xfrm>
          <a:solidFill>
            <a:schemeClr val="bg1"/>
          </a:solidFill>
        </p:grpSpPr>
        <p:sp>
          <p:nvSpPr>
            <p:cNvPr id="139"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40"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sp>
        <p:nvSpPr>
          <p:cNvPr id="141" name="矩形 140"/>
          <p:cNvSpPr/>
          <p:nvPr/>
        </p:nvSpPr>
        <p:spPr>
          <a:xfrm>
            <a:off x="4295006" y="1557586"/>
            <a:ext cx="1415754" cy="584767"/>
          </a:xfrm>
          <a:prstGeom prst="rect">
            <a:avLst/>
          </a:prstGeom>
        </p:spPr>
        <p:txBody>
          <a:bodyPr wrap="none" lIns="91431" tIns="45716" rIns="91431" bIns="45716">
            <a:spAutoFit/>
          </a:bodyPr>
          <a:lstStyle/>
          <a:p>
            <a:pPr algn="r" defTabSz="914332" fontAlgn="auto">
              <a:spcBef>
                <a:spcPts val="0"/>
              </a:spcBef>
              <a:spcAft>
                <a:spcPts val="0"/>
              </a:spcAft>
              <a:buFontTx/>
              <a:buNone/>
              <a:defRPr/>
            </a:pPr>
            <a:r>
              <a:rPr lang="zh-CN" altLang="en-US" sz="3200" b="1" dirty="0" smtClean="0">
                <a:solidFill>
                  <a:schemeClr val="bg1">
                    <a:lumMod val="95000"/>
                  </a:schemeClr>
                </a:solidFill>
                <a:latin typeface="微软雅黑" pitchFamily="34" charset="-122"/>
                <a:ea typeface="微软雅黑" pitchFamily="34" charset="-122"/>
              </a:rPr>
              <a:t>实施二</a:t>
            </a:r>
            <a:endParaRPr lang="en-US" altLang="zh-CN" sz="3200" b="1" dirty="0">
              <a:solidFill>
                <a:schemeClr val="bg1">
                  <a:lumMod val="95000"/>
                </a:schemeClr>
              </a:solidFill>
              <a:latin typeface="微软雅黑" pitchFamily="34" charset="-122"/>
              <a:ea typeface="微软雅黑" pitchFamily="34" charset="-122"/>
            </a:endParaRPr>
          </a:p>
        </p:txBody>
      </p:sp>
      <p:sp>
        <p:nvSpPr>
          <p:cNvPr id="142" name="矩形 47"/>
          <p:cNvSpPr>
            <a:spLocks noChangeArrowheads="1"/>
          </p:cNvSpPr>
          <p:nvPr/>
        </p:nvSpPr>
        <p:spPr bwMode="auto">
          <a:xfrm>
            <a:off x="1563688" y="2193280"/>
            <a:ext cx="4197350" cy="1114425"/>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332" fontAlgn="auto">
              <a:lnSpc>
                <a:spcPct val="120000"/>
              </a:lnSpc>
              <a:spcBef>
                <a:spcPct val="0"/>
              </a:spcBef>
              <a:spcAft>
                <a:spcPts val="0"/>
              </a:spcAft>
              <a:buFont typeface="Arial" charset="0"/>
              <a:buNone/>
              <a:defRPr/>
            </a:pPr>
            <a:r>
              <a:rPr lang="zh-CN" altLang="en-US" sz="1400" dirty="0">
                <a:solidFill>
                  <a:schemeClr val="bg1">
                    <a:lumMod val="95000"/>
                  </a:schemeClr>
                </a:solidFill>
                <a:sym typeface="微软雅黑" pitchFamily="34" charset="-122"/>
              </a:rPr>
              <a:t>在此录入上述图表的综合描述说明，在此录入上述图表的综合描述说明</a:t>
            </a:r>
            <a:r>
              <a:rPr lang="zh-CN" altLang="en-US" sz="1400" dirty="0" smtClean="0">
                <a:solidFill>
                  <a:schemeClr val="bg1">
                    <a:lumMod val="95000"/>
                  </a:schemeClr>
                </a:solidFill>
                <a:sym typeface="微软雅黑" pitchFamily="34" charset="-122"/>
              </a:rPr>
              <a:t>，在此</a:t>
            </a:r>
            <a:r>
              <a:rPr lang="zh-CN" altLang="en-US" sz="1400" dirty="0">
                <a:solidFill>
                  <a:schemeClr val="bg1">
                    <a:lumMod val="95000"/>
                  </a:schemeClr>
                </a:solidFill>
                <a:sym typeface="微软雅黑" pitchFamily="34" charset="-122"/>
              </a:rPr>
              <a:t>录入上述图表的综合描述说明</a:t>
            </a:r>
            <a:r>
              <a:rPr lang="zh-CN" altLang="en-US" sz="1400" dirty="0" smtClean="0">
                <a:solidFill>
                  <a:schemeClr val="bg1">
                    <a:lumMod val="95000"/>
                  </a:schemeClr>
                </a:solidFill>
                <a:sym typeface="微软雅黑" pitchFamily="34" charset="-122"/>
              </a:rPr>
              <a:t>，</a:t>
            </a:r>
            <a:r>
              <a:rPr lang="zh-CN" altLang="en-US" sz="1400" dirty="0">
                <a:solidFill>
                  <a:schemeClr val="bg1">
                    <a:lumMod val="95000"/>
                  </a:schemeClr>
                </a:solidFill>
                <a:sym typeface="微软雅黑" pitchFamily="34" charset="-122"/>
              </a:rPr>
              <a:t>在此录入上述图表的综合描述说明，</a:t>
            </a:r>
            <a:r>
              <a:rPr lang="zh-CN" altLang="en-US" sz="1400" dirty="0" smtClean="0">
                <a:solidFill>
                  <a:schemeClr val="bg1">
                    <a:lumMod val="95000"/>
                  </a:schemeClr>
                </a:solidFill>
                <a:sym typeface="微软雅黑" pitchFamily="34" charset="-122"/>
              </a:rPr>
              <a:t>在此</a:t>
            </a:r>
            <a:r>
              <a:rPr lang="zh-CN" altLang="en-US" sz="1400" dirty="0">
                <a:solidFill>
                  <a:schemeClr val="bg1">
                    <a:lumMod val="95000"/>
                  </a:schemeClr>
                </a:solidFill>
                <a:sym typeface="微软雅黑" pitchFamily="34" charset="-122"/>
              </a:rPr>
              <a:t>录入上述图表的综合描述</a:t>
            </a:r>
            <a:r>
              <a:rPr lang="zh-CN" altLang="en-US" sz="1400" dirty="0" smtClean="0">
                <a:solidFill>
                  <a:schemeClr val="bg1">
                    <a:lumMod val="95000"/>
                  </a:schemeClr>
                </a:solidFill>
                <a:sym typeface="微软雅黑" pitchFamily="34" charset="-122"/>
              </a:rPr>
              <a:t>说明</a:t>
            </a:r>
            <a:endParaRPr lang="zh-CN" altLang="en-US" sz="1400" dirty="0">
              <a:solidFill>
                <a:schemeClr val="bg1">
                  <a:lumMod val="95000"/>
                </a:schemeClr>
              </a:solidFill>
              <a:sym typeface="微软雅黑" pitchFamily="34" charset="-122"/>
            </a:endParaRPr>
          </a:p>
        </p:txBody>
      </p:sp>
      <p:sp>
        <p:nvSpPr>
          <p:cNvPr id="143" name="矩形 142"/>
          <p:cNvSpPr/>
          <p:nvPr/>
        </p:nvSpPr>
        <p:spPr>
          <a:xfrm>
            <a:off x="1381125" y="5174605"/>
            <a:ext cx="1552575"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44" name="矩形 47"/>
          <p:cNvSpPr>
            <a:spLocks noChangeArrowheads="1"/>
          </p:cNvSpPr>
          <p:nvPr/>
        </p:nvSpPr>
        <p:spPr bwMode="auto">
          <a:xfrm>
            <a:off x="1171575" y="5595293"/>
            <a:ext cx="1971675"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45" name="矩形 144"/>
          <p:cNvSpPr/>
          <p:nvPr/>
        </p:nvSpPr>
        <p:spPr>
          <a:xfrm>
            <a:off x="4021138" y="5174605"/>
            <a:ext cx="1550987"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46" name="矩形 47"/>
          <p:cNvSpPr>
            <a:spLocks noChangeArrowheads="1"/>
          </p:cNvSpPr>
          <p:nvPr/>
        </p:nvSpPr>
        <p:spPr bwMode="auto">
          <a:xfrm>
            <a:off x="3811588" y="5595293"/>
            <a:ext cx="1970087"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47" name="矩形 146"/>
          <p:cNvSpPr/>
          <p:nvPr/>
        </p:nvSpPr>
        <p:spPr>
          <a:xfrm>
            <a:off x="9299575" y="5174605"/>
            <a:ext cx="1552575"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48" name="矩形 47"/>
          <p:cNvSpPr>
            <a:spLocks noChangeArrowheads="1"/>
          </p:cNvSpPr>
          <p:nvPr/>
        </p:nvSpPr>
        <p:spPr bwMode="auto">
          <a:xfrm>
            <a:off x="9090025" y="5595293"/>
            <a:ext cx="1971675"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49" name="矩形 148"/>
          <p:cNvSpPr/>
          <p:nvPr/>
        </p:nvSpPr>
        <p:spPr>
          <a:xfrm>
            <a:off x="6659563" y="5174605"/>
            <a:ext cx="1552575"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50" name="矩形 47"/>
          <p:cNvSpPr>
            <a:spLocks noChangeArrowheads="1"/>
          </p:cNvSpPr>
          <p:nvPr/>
        </p:nvSpPr>
        <p:spPr bwMode="auto">
          <a:xfrm>
            <a:off x="6450013" y="5595293"/>
            <a:ext cx="1971675"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grpSp>
        <p:nvGrpSpPr>
          <p:cNvPr id="151" name="矩形 33"/>
          <p:cNvGrpSpPr>
            <a:grpSpLocks/>
          </p:cNvGrpSpPr>
          <p:nvPr/>
        </p:nvGrpSpPr>
        <p:grpSpPr bwMode="auto">
          <a:xfrm>
            <a:off x="1190625" y="3644255"/>
            <a:ext cx="9932988" cy="371475"/>
            <a:chOff x="634" y="937"/>
            <a:chExt cx="6470" cy="234"/>
          </a:xfrm>
        </p:grpSpPr>
        <p:pic>
          <p:nvPicPr>
            <p:cNvPr id="152" name="矩形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 y="937"/>
              <a:ext cx="6470" cy="234"/>
            </a:xfrm>
            <a:prstGeom prst="rect">
              <a:avLst/>
            </a:prstGeom>
            <a:noFill/>
            <a:extLst>
              <a:ext uri="{909E8E84-426E-40DD-AFC4-6F175D3DCCD1}">
                <a14:hiddenFill xmlns:a14="http://schemas.microsoft.com/office/drawing/2010/main">
                  <a:solidFill>
                    <a:srgbClr val="FFFFFF"/>
                  </a:solidFill>
                </a14:hiddenFill>
              </a:ext>
            </a:extLst>
          </p:spPr>
        </p:pic>
        <p:sp>
          <p:nvSpPr>
            <p:cNvPr id="153" name="Text Box 55"/>
            <p:cNvSpPr txBox="1">
              <a:spLocks noChangeArrowheads="1"/>
            </p:cNvSpPr>
            <p:nvPr/>
          </p:nvSpPr>
          <p:spPr bwMode="auto">
            <a:xfrm rot="16200000">
              <a:off x="3769" y="-2163"/>
              <a:ext cx="102" cy="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zh-CN" altLang="en-US" sz="800" b="1"/>
            </a:p>
          </p:txBody>
        </p:sp>
      </p:grpSp>
      <p:grpSp>
        <p:nvGrpSpPr>
          <p:cNvPr id="154" name="矩形 33"/>
          <p:cNvGrpSpPr>
            <a:grpSpLocks/>
          </p:cNvGrpSpPr>
          <p:nvPr/>
        </p:nvGrpSpPr>
        <p:grpSpPr bwMode="auto">
          <a:xfrm>
            <a:off x="1190625" y="1172517"/>
            <a:ext cx="9932988" cy="371475"/>
            <a:chOff x="634" y="937"/>
            <a:chExt cx="6470" cy="234"/>
          </a:xfrm>
        </p:grpSpPr>
        <p:pic>
          <p:nvPicPr>
            <p:cNvPr id="155" name="矩形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 y="937"/>
              <a:ext cx="6470" cy="234"/>
            </a:xfrm>
            <a:prstGeom prst="rect">
              <a:avLst/>
            </a:prstGeom>
            <a:noFill/>
            <a:extLst>
              <a:ext uri="{909E8E84-426E-40DD-AFC4-6F175D3DCCD1}">
                <a14:hiddenFill xmlns:a14="http://schemas.microsoft.com/office/drawing/2010/main">
                  <a:solidFill>
                    <a:srgbClr val="FFFFFF"/>
                  </a:solidFill>
                </a14:hiddenFill>
              </a:ext>
            </a:extLst>
          </p:spPr>
        </p:pic>
        <p:sp>
          <p:nvSpPr>
            <p:cNvPr id="156" name="Text Box 55"/>
            <p:cNvSpPr txBox="1">
              <a:spLocks noChangeArrowheads="1"/>
            </p:cNvSpPr>
            <p:nvPr/>
          </p:nvSpPr>
          <p:spPr bwMode="auto">
            <a:xfrm rot="16200000">
              <a:off x="3769" y="-2163"/>
              <a:ext cx="102" cy="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zh-CN" altLang="en-US" sz="800" b="1"/>
            </a:p>
          </p:txBody>
        </p:sp>
      </p:grpSp>
      <p:sp>
        <p:nvSpPr>
          <p:cNvPr id="157" name="TextBox 15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67" name="TextBox 6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68" name="Picture 3" descr="C:\Users\Administrator\Desktop\微立体创业计划\005.png"/>
          <p:cNvPicPr>
            <a:picLocks noChangeAspect="1" noChangeArrowheads="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9" name="Picture 4" descr="C:\Users\Administrator\Desktop\微立体创业计划\0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0" name="椭圆 6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72" name="椭圆 7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74" name="椭圆 7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686561754"/>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14:bounceEnd="50000">
                                          <p:cBhvr additive="base">
                                            <p:cTn id="7" dur="120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14:bounceEnd="50000">
                                          <p:cBhvr additive="base">
                                            <p:cTn id="11" dur="12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3"/>
                                            </p:tgtEl>
                                            <p:attrNameLst>
                                              <p:attrName>style.color</p:attrName>
                                            </p:attrNameLst>
                                          </p:cBhvr>
                                          <p:to>
                                            <p:clrVal>
                                              <a:schemeClr val="accent2"/>
                                            </p:clrVal>
                                          </p:to>
                                        </p:set>
                                        <p:set>
                                          <p:cBhvr>
                                            <p:cTn id="41" dur="1000" fill="hold"/>
                                            <p:tgtEl>
                                              <p:spTgt spid="73"/>
                                            </p:tgtEl>
                                            <p:attrNameLst>
                                              <p:attrName>fillcolor</p:attrName>
                                            </p:attrNameLst>
                                          </p:cBhvr>
                                          <p:to>
                                            <p:clrVal>
                                              <a:schemeClr val="accent2"/>
                                            </p:clrVal>
                                          </p:to>
                                        </p:set>
                                        <p:set>
                                          <p:cBhvr>
                                            <p:cTn id="42" dur="1000" fill="hold"/>
                                            <p:tgtEl>
                                              <p:spTgt spid="73"/>
                                            </p:tgtEl>
                                            <p:attrNameLst>
                                              <p:attrName>fill.type</p:attrName>
                                            </p:attrNameLst>
                                          </p:cBhvr>
                                          <p:to>
                                            <p:strVal val="solid"/>
                                          </p:to>
                                        </p:set>
                                      </p:childTnLst>
                                    </p:cTn>
                                  </p:par>
                                </p:childTnLst>
                              </p:cTn>
                            </p:par>
                            <p:par>
                              <p:cTn id="43" fill="hold">
                                <p:stCondLst>
                                  <p:cond delay="4320"/>
                                </p:stCondLst>
                                <p:childTnLst>
                                  <p:par>
                                    <p:cTn id="44" presetID="17" presetClass="entr" presetSubtype="10" fill="hold" nodeType="afterEffect">
                                      <p:stCondLst>
                                        <p:cond delay="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fltVal val="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childTnLst>
                                    </p:cTn>
                                  </p:par>
                                </p:childTnLst>
                              </p:cTn>
                            </p:par>
                            <p:par>
                              <p:cTn id="48" fill="hold">
                                <p:stCondLst>
                                  <p:cond delay="4820"/>
                                </p:stCondLst>
                                <p:childTnLst>
                                  <p:par>
                                    <p:cTn id="49" presetID="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0-#ppt_w/2"/>
                                              </p:val>
                                            </p:tav>
                                            <p:tav tm="100000">
                                              <p:val>
                                                <p:strVal val="#ppt_x"/>
                                              </p:val>
                                            </p:tav>
                                          </p:tavLst>
                                        </p:anim>
                                        <p:anim calcmode="lin" valueType="num">
                                          <p:cBhvr additive="base">
                                            <p:cTn id="52" dur="500" fill="hold"/>
                                            <p:tgtEl>
                                              <p:spTgt spid="98"/>
                                            </p:tgtEl>
                                            <p:attrNameLst>
                                              <p:attrName>ppt_y</p:attrName>
                                            </p:attrNameLst>
                                          </p:cBhvr>
                                          <p:tavLst>
                                            <p:tav tm="0">
                                              <p:val>
                                                <p:strVal val="#ppt_y"/>
                                              </p:val>
                                            </p:tav>
                                            <p:tav tm="100000">
                                              <p:val>
                                                <p:strVal val="#ppt_y"/>
                                              </p:val>
                                            </p:tav>
                                          </p:tavLst>
                                        </p:anim>
                                      </p:childTnLst>
                                    </p:cTn>
                                  </p:par>
                                </p:childTnLst>
                              </p:cTn>
                            </p:par>
                            <p:par>
                              <p:cTn id="53" fill="hold">
                                <p:stCondLst>
                                  <p:cond delay="5320"/>
                                </p:stCondLst>
                                <p:childTnLst>
                                  <p:par>
                                    <p:cTn id="54" presetID="22" presetClass="entr" presetSubtype="2"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right)">
                                          <p:cBhvr>
                                            <p:cTn id="56" dur="500"/>
                                            <p:tgtEl>
                                              <p:spTgt spid="99"/>
                                            </p:tgtEl>
                                          </p:cBhvr>
                                        </p:animEffect>
                                      </p:childTnLst>
                                    </p:cTn>
                                  </p:par>
                                </p:childTnLst>
                              </p:cTn>
                            </p:par>
                            <p:par>
                              <p:cTn id="57" fill="hold">
                                <p:stCondLst>
                                  <p:cond delay="5820"/>
                                </p:stCondLst>
                                <p:childTnLst>
                                  <p:par>
                                    <p:cTn id="58" presetID="22" presetClass="entr" presetSubtype="2" fill="hold" grpId="0" nodeType="afterEffect">
                                      <p:stCondLst>
                                        <p:cond delay="0"/>
                                      </p:stCondLst>
                                      <p:childTnLst>
                                        <p:set>
                                          <p:cBhvr>
                                            <p:cTn id="59" dur="1" fill="hold">
                                              <p:stCondLst>
                                                <p:cond delay="0"/>
                                              </p:stCondLst>
                                            </p:cTn>
                                            <p:tgtEl>
                                              <p:spTgt spid="141"/>
                                            </p:tgtEl>
                                            <p:attrNameLst>
                                              <p:attrName>style.visibility</p:attrName>
                                            </p:attrNameLst>
                                          </p:cBhvr>
                                          <p:to>
                                            <p:strVal val="visible"/>
                                          </p:to>
                                        </p:set>
                                        <p:animEffect transition="in" filter="wipe(right)">
                                          <p:cBhvr>
                                            <p:cTn id="60" dur="500"/>
                                            <p:tgtEl>
                                              <p:spTgt spid="141"/>
                                            </p:tgtEl>
                                          </p:cBhvr>
                                        </p:animEffect>
                                      </p:childTnLst>
                                    </p:cTn>
                                  </p:par>
                                </p:childTnLst>
                              </p:cTn>
                            </p:par>
                            <p:par>
                              <p:cTn id="61" fill="hold">
                                <p:stCondLst>
                                  <p:cond delay="6320"/>
                                </p:stCondLst>
                                <p:childTnLst>
                                  <p:par>
                                    <p:cTn id="62" presetID="22" presetClass="entr" presetSubtype="2" fill="hold" grpId="0" nodeType="afterEffect">
                                      <p:stCondLst>
                                        <p:cond delay="0"/>
                                      </p:stCondLst>
                                      <p:childTnLst>
                                        <p:set>
                                          <p:cBhvr>
                                            <p:cTn id="63" dur="1" fill="hold">
                                              <p:stCondLst>
                                                <p:cond delay="0"/>
                                              </p:stCondLst>
                                            </p:cTn>
                                            <p:tgtEl>
                                              <p:spTgt spid="142"/>
                                            </p:tgtEl>
                                            <p:attrNameLst>
                                              <p:attrName>style.visibility</p:attrName>
                                            </p:attrNameLst>
                                          </p:cBhvr>
                                          <p:to>
                                            <p:strVal val="visible"/>
                                          </p:to>
                                        </p:set>
                                        <p:animEffect transition="in" filter="wipe(right)">
                                          <p:cBhvr>
                                            <p:cTn id="64" dur="500"/>
                                            <p:tgtEl>
                                              <p:spTgt spid="142"/>
                                            </p:tgtEl>
                                          </p:cBhvr>
                                        </p:animEffect>
                                      </p:childTnLst>
                                    </p:cTn>
                                  </p:par>
                                </p:childTnLst>
                              </p:cTn>
                            </p:par>
                            <p:par>
                              <p:cTn id="65" fill="hold">
                                <p:stCondLst>
                                  <p:cond delay="6820"/>
                                </p:stCondLst>
                                <p:childTnLst>
                                  <p:par>
                                    <p:cTn id="66" presetID="17" presetClass="entr" presetSubtype="10"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 calcmode="lin" valueType="num">
                                          <p:cBhvr>
                                            <p:cTn id="68" dur="500" fill="hold"/>
                                            <p:tgtEl>
                                              <p:spTgt spid="151"/>
                                            </p:tgtEl>
                                            <p:attrNameLst>
                                              <p:attrName>ppt_w</p:attrName>
                                            </p:attrNameLst>
                                          </p:cBhvr>
                                          <p:tavLst>
                                            <p:tav tm="0">
                                              <p:val>
                                                <p:fltVal val="0"/>
                                              </p:val>
                                            </p:tav>
                                            <p:tav tm="100000">
                                              <p:val>
                                                <p:strVal val="#ppt_w"/>
                                              </p:val>
                                            </p:tav>
                                          </p:tavLst>
                                        </p:anim>
                                        <p:anim calcmode="lin" valueType="num">
                                          <p:cBhvr>
                                            <p:cTn id="69" dur="500" fill="hold"/>
                                            <p:tgtEl>
                                              <p:spTgt spid="151"/>
                                            </p:tgtEl>
                                            <p:attrNameLst>
                                              <p:attrName>ppt_h</p:attrName>
                                            </p:attrNameLst>
                                          </p:cBhvr>
                                          <p:tavLst>
                                            <p:tav tm="0">
                                              <p:val>
                                                <p:strVal val="#ppt_h"/>
                                              </p:val>
                                            </p:tav>
                                            <p:tav tm="100000">
                                              <p:val>
                                                <p:strVal val="#ppt_h"/>
                                              </p:val>
                                            </p:tav>
                                          </p:tavLst>
                                        </p:anim>
                                      </p:childTnLst>
                                    </p:cTn>
                                  </p:par>
                                </p:childTnLst>
                              </p:cTn>
                            </p:par>
                            <p:par>
                              <p:cTn id="70" fill="hold">
                                <p:stCondLst>
                                  <p:cond delay="7320"/>
                                </p:stCondLst>
                                <p:childTnLst>
                                  <p:par>
                                    <p:cTn id="71" presetID="53" presetClass="entr" presetSubtype="0" fill="hold" nodeType="after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p:cTn id="73" dur="500" fill="hold"/>
                                            <p:tgtEl>
                                              <p:spTgt spid="94"/>
                                            </p:tgtEl>
                                            <p:attrNameLst>
                                              <p:attrName>ppt_w</p:attrName>
                                            </p:attrNameLst>
                                          </p:cBhvr>
                                          <p:tavLst>
                                            <p:tav tm="0">
                                              <p:val>
                                                <p:fltVal val="0"/>
                                              </p:val>
                                            </p:tav>
                                            <p:tav tm="100000">
                                              <p:val>
                                                <p:strVal val="#ppt_w"/>
                                              </p:val>
                                            </p:tav>
                                          </p:tavLst>
                                        </p:anim>
                                        <p:anim calcmode="lin" valueType="num">
                                          <p:cBhvr>
                                            <p:cTn id="74" dur="500" fill="hold"/>
                                            <p:tgtEl>
                                              <p:spTgt spid="94"/>
                                            </p:tgtEl>
                                            <p:attrNameLst>
                                              <p:attrName>ppt_h</p:attrName>
                                            </p:attrNameLst>
                                          </p:cBhvr>
                                          <p:tavLst>
                                            <p:tav tm="0">
                                              <p:val>
                                                <p:fltVal val="0"/>
                                              </p:val>
                                            </p:tav>
                                            <p:tav tm="100000">
                                              <p:val>
                                                <p:strVal val="#ppt_h"/>
                                              </p:val>
                                            </p:tav>
                                          </p:tavLst>
                                        </p:anim>
                                        <p:animEffect transition="in" filter="fade">
                                          <p:cBhvr>
                                            <p:cTn id="75" dur="500"/>
                                            <p:tgtEl>
                                              <p:spTgt spid="94"/>
                                            </p:tgtEl>
                                          </p:cBhvr>
                                        </p:animEffect>
                                      </p:childTnLst>
                                    </p:cTn>
                                  </p:par>
                                </p:childTnLst>
                              </p:cTn>
                            </p:par>
                            <p:par>
                              <p:cTn id="76" fill="hold">
                                <p:stCondLst>
                                  <p:cond delay="7820"/>
                                </p:stCondLst>
                                <p:childTnLst>
                                  <p:par>
                                    <p:cTn id="77" presetID="53" presetClass="entr" presetSubtype="0"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Effect transition="in" filter="fade">
                                          <p:cBhvr>
                                            <p:cTn id="81" dur="500"/>
                                            <p:tgtEl>
                                              <p:spTgt spid="95"/>
                                            </p:tgtEl>
                                          </p:cBhvr>
                                        </p:animEffect>
                                      </p:childTnLst>
                                    </p:cTn>
                                  </p:par>
                                </p:childTnLst>
                              </p:cTn>
                            </p:par>
                            <p:par>
                              <p:cTn id="82" fill="hold">
                                <p:stCondLst>
                                  <p:cond delay="8320"/>
                                </p:stCondLst>
                                <p:childTnLst>
                                  <p:par>
                                    <p:cTn id="83" presetID="53" presetClass="entr" presetSubtype="0" fill="hold"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childTnLst>
                                    </p:cTn>
                                  </p:par>
                                </p:childTnLst>
                              </p:cTn>
                            </p:par>
                            <p:par>
                              <p:cTn id="88" fill="hold">
                                <p:stCondLst>
                                  <p:cond delay="8820"/>
                                </p:stCondLst>
                                <p:childTnLst>
                                  <p:par>
                                    <p:cTn id="89" presetID="53" presetClass="entr" presetSubtype="0" fill="hold" nodeType="afterEffect">
                                      <p:stCondLst>
                                        <p:cond delay="0"/>
                                      </p:stCondLst>
                                      <p:childTnLst>
                                        <p:set>
                                          <p:cBhvr>
                                            <p:cTn id="90" dur="1" fill="hold">
                                              <p:stCondLst>
                                                <p:cond delay="0"/>
                                              </p:stCondLst>
                                            </p:cTn>
                                            <p:tgtEl>
                                              <p:spTgt spid="97"/>
                                            </p:tgtEl>
                                            <p:attrNameLst>
                                              <p:attrName>style.visibility</p:attrName>
                                            </p:attrNameLst>
                                          </p:cBhvr>
                                          <p:to>
                                            <p:strVal val="visible"/>
                                          </p:to>
                                        </p:set>
                                        <p:anim calcmode="lin" valueType="num">
                                          <p:cBhvr>
                                            <p:cTn id="91" dur="500" fill="hold"/>
                                            <p:tgtEl>
                                              <p:spTgt spid="97"/>
                                            </p:tgtEl>
                                            <p:attrNameLst>
                                              <p:attrName>ppt_w</p:attrName>
                                            </p:attrNameLst>
                                          </p:cBhvr>
                                          <p:tavLst>
                                            <p:tav tm="0">
                                              <p:val>
                                                <p:fltVal val="0"/>
                                              </p:val>
                                            </p:tav>
                                            <p:tav tm="100000">
                                              <p:val>
                                                <p:strVal val="#ppt_w"/>
                                              </p:val>
                                            </p:tav>
                                          </p:tavLst>
                                        </p:anim>
                                        <p:anim calcmode="lin" valueType="num">
                                          <p:cBhvr>
                                            <p:cTn id="92" dur="500" fill="hold"/>
                                            <p:tgtEl>
                                              <p:spTgt spid="97"/>
                                            </p:tgtEl>
                                            <p:attrNameLst>
                                              <p:attrName>ppt_h</p:attrName>
                                            </p:attrNameLst>
                                          </p:cBhvr>
                                          <p:tavLst>
                                            <p:tav tm="0">
                                              <p:val>
                                                <p:fltVal val="0"/>
                                              </p:val>
                                            </p:tav>
                                            <p:tav tm="100000">
                                              <p:val>
                                                <p:strVal val="#ppt_h"/>
                                              </p:val>
                                            </p:tav>
                                          </p:tavLst>
                                        </p:anim>
                                        <p:animEffect transition="in" filter="fade">
                                          <p:cBhvr>
                                            <p:cTn id="93" dur="500"/>
                                            <p:tgtEl>
                                              <p:spTgt spid="97"/>
                                            </p:tgtEl>
                                          </p:cBhvr>
                                        </p:animEffect>
                                      </p:childTnLst>
                                    </p:cTn>
                                  </p:par>
                                </p:childTnLst>
                              </p:cTn>
                            </p:par>
                            <p:par>
                              <p:cTn id="94" fill="hold">
                                <p:stCondLst>
                                  <p:cond delay="9320"/>
                                </p:stCondLst>
                                <p:childTnLst>
                                  <p:par>
                                    <p:cTn id="95" presetID="21" presetClass="entr" presetSubtype="1" fill="hold" grpId="0" nodeType="afterEffect">
                                      <p:stCondLst>
                                        <p:cond delay="0"/>
                                      </p:stCondLst>
                                      <p:childTnLst>
                                        <p:set>
                                          <p:cBhvr>
                                            <p:cTn id="96" dur="1" fill="hold">
                                              <p:stCondLst>
                                                <p:cond delay="0"/>
                                              </p:stCondLst>
                                            </p:cTn>
                                            <p:tgtEl>
                                              <p:spTgt spid="100"/>
                                            </p:tgtEl>
                                            <p:attrNameLst>
                                              <p:attrName>style.visibility</p:attrName>
                                            </p:attrNameLst>
                                          </p:cBhvr>
                                          <p:to>
                                            <p:strVal val="visible"/>
                                          </p:to>
                                        </p:set>
                                        <p:animEffect transition="in" filter="wheel(1)">
                                          <p:cBhvr>
                                            <p:cTn id="97" dur="400"/>
                                            <p:tgtEl>
                                              <p:spTgt spid="100"/>
                                            </p:tgtEl>
                                          </p:cBhvr>
                                        </p:animEffect>
                                      </p:childTnLst>
                                    </p:cTn>
                                  </p:par>
                                </p:childTnLst>
                              </p:cTn>
                            </p:par>
                            <p:par>
                              <p:cTn id="98" fill="hold">
                                <p:stCondLst>
                                  <p:cond delay="9720"/>
                                </p:stCondLst>
                                <p:childTnLst>
                                  <p:par>
                                    <p:cTn id="99" presetID="21" presetClass="entr" presetSubtype="1" fill="hold" grpId="0" nodeType="after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wheel(1)">
                                          <p:cBhvr>
                                            <p:cTn id="101" dur="400"/>
                                            <p:tgtEl>
                                              <p:spTgt spid="101"/>
                                            </p:tgtEl>
                                          </p:cBhvr>
                                        </p:animEffect>
                                      </p:childTnLst>
                                    </p:cTn>
                                  </p:par>
                                </p:childTnLst>
                              </p:cTn>
                            </p:par>
                            <p:par>
                              <p:cTn id="102" fill="hold">
                                <p:stCondLst>
                                  <p:cond delay="10120"/>
                                </p:stCondLst>
                                <p:childTnLst>
                                  <p:par>
                                    <p:cTn id="103" presetID="21" presetClass="entr" presetSubtype="1" fill="hold" grpId="0" nodeType="afterEffect">
                                      <p:stCondLst>
                                        <p:cond delay="0"/>
                                      </p:stCondLst>
                                      <p:childTnLst>
                                        <p:set>
                                          <p:cBhvr>
                                            <p:cTn id="104" dur="1" fill="hold">
                                              <p:stCondLst>
                                                <p:cond delay="0"/>
                                              </p:stCondLst>
                                            </p:cTn>
                                            <p:tgtEl>
                                              <p:spTgt spid="102"/>
                                            </p:tgtEl>
                                            <p:attrNameLst>
                                              <p:attrName>style.visibility</p:attrName>
                                            </p:attrNameLst>
                                          </p:cBhvr>
                                          <p:to>
                                            <p:strVal val="visible"/>
                                          </p:to>
                                        </p:set>
                                        <p:animEffect transition="in" filter="wheel(1)">
                                          <p:cBhvr>
                                            <p:cTn id="105" dur="400"/>
                                            <p:tgtEl>
                                              <p:spTgt spid="102"/>
                                            </p:tgtEl>
                                          </p:cBhvr>
                                        </p:animEffect>
                                      </p:childTnLst>
                                    </p:cTn>
                                  </p:par>
                                </p:childTnLst>
                              </p:cTn>
                            </p:par>
                            <p:par>
                              <p:cTn id="106" fill="hold">
                                <p:stCondLst>
                                  <p:cond delay="10520"/>
                                </p:stCondLst>
                                <p:childTnLst>
                                  <p:par>
                                    <p:cTn id="107" presetID="21" presetClass="entr" presetSubtype="1" fill="hold" grpId="0" nodeType="afterEffect">
                                      <p:stCondLst>
                                        <p:cond delay="0"/>
                                      </p:stCondLst>
                                      <p:childTnLst>
                                        <p:set>
                                          <p:cBhvr>
                                            <p:cTn id="108" dur="1" fill="hold">
                                              <p:stCondLst>
                                                <p:cond delay="0"/>
                                              </p:stCondLst>
                                            </p:cTn>
                                            <p:tgtEl>
                                              <p:spTgt spid="103"/>
                                            </p:tgtEl>
                                            <p:attrNameLst>
                                              <p:attrName>style.visibility</p:attrName>
                                            </p:attrNameLst>
                                          </p:cBhvr>
                                          <p:to>
                                            <p:strVal val="visible"/>
                                          </p:to>
                                        </p:set>
                                        <p:animEffect transition="in" filter="wheel(1)">
                                          <p:cBhvr>
                                            <p:cTn id="109" dur="400"/>
                                            <p:tgtEl>
                                              <p:spTgt spid="103"/>
                                            </p:tgtEl>
                                          </p:cBhvr>
                                        </p:animEffect>
                                      </p:childTnLst>
                                    </p:cTn>
                                  </p:par>
                                </p:childTnLst>
                              </p:cTn>
                            </p:par>
                            <p:par>
                              <p:cTn id="110" fill="hold">
                                <p:stCondLst>
                                  <p:cond delay="10920"/>
                                </p:stCondLst>
                                <p:childTnLst>
                                  <p:par>
                                    <p:cTn id="111" presetID="16" presetClass="entr" presetSubtype="21" fill="hold" nodeType="afterEffect">
                                      <p:stCondLst>
                                        <p:cond delay="0"/>
                                      </p:stCondLst>
                                      <p:childTnLst>
                                        <p:set>
                                          <p:cBhvr>
                                            <p:cTn id="112" dur="1" fill="hold">
                                              <p:stCondLst>
                                                <p:cond delay="0"/>
                                              </p:stCondLst>
                                            </p:cTn>
                                            <p:tgtEl>
                                              <p:spTgt spid="104"/>
                                            </p:tgtEl>
                                            <p:attrNameLst>
                                              <p:attrName>style.visibility</p:attrName>
                                            </p:attrNameLst>
                                          </p:cBhvr>
                                          <p:to>
                                            <p:strVal val="visible"/>
                                          </p:to>
                                        </p:set>
                                        <p:animEffect transition="in" filter="barn(inVertical)">
                                          <p:cBhvr>
                                            <p:cTn id="113" dur="250"/>
                                            <p:tgtEl>
                                              <p:spTgt spid="104"/>
                                            </p:tgtEl>
                                          </p:cBhvr>
                                        </p:animEffect>
                                      </p:childTnLst>
                                    </p:cTn>
                                  </p:par>
                                </p:childTnLst>
                              </p:cTn>
                            </p:par>
                            <p:par>
                              <p:cTn id="114" fill="hold">
                                <p:stCondLst>
                                  <p:cond delay="11170"/>
                                </p:stCondLst>
                                <p:childTnLst>
                                  <p:par>
                                    <p:cTn id="115" presetID="16" presetClass="entr" presetSubtype="21" fill="hold" nodeType="afterEffect">
                                      <p:stCondLst>
                                        <p:cond delay="0"/>
                                      </p:stCondLst>
                                      <p:childTnLst>
                                        <p:set>
                                          <p:cBhvr>
                                            <p:cTn id="116" dur="1" fill="hold">
                                              <p:stCondLst>
                                                <p:cond delay="0"/>
                                              </p:stCondLst>
                                            </p:cTn>
                                            <p:tgtEl>
                                              <p:spTgt spid="107"/>
                                            </p:tgtEl>
                                            <p:attrNameLst>
                                              <p:attrName>style.visibility</p:attrName>
                                            </p:attrNameLst>
                                          </p:cBhvr>
                                          <p:to>
                                            <p:strVal val="visible"/>
                                          </p:to>
                                        </p:set>
                                        <p:animEffect transition="in" filter="barn(inVertical)">
                                          <p:cBhvr>
                                            <p:cTn id="117" dur="250"/>
                                            <p:tgtEl>
                                              <p:spTgt spid="107"/>
                                            </p:tgtEl>
                                          </p:cBhvr>
                                        </p:animEffect>
                                      </p:childTnLst>
                                    </p:cTn>
                                  </p:par>
                                </p:childTnLst>
                              </p:cTn>
                            </p:par>
                            <p:par>
                              <p:cTn id="118" fill="hold">
                                <p:stCondLst>
                                  <p:cond delay="11420"/>
                                </p:stCondLst>
                                <p:childTnLst>
                                  <p:par>
                                    <p:cTn id="119" presetID="16" presetClass="entr" presetSubtype="21" fill="hold" nodeType="afterEffect">
                                      <p:stCondLst>
                                        <p:cond delay="0"/>
                                      </p:stCondLst>
                                      <p:childTnLst>
                                        <p:set>
                                          <p:cBhvr>
                                            <p:cTn id="120" dur="1" fill="hold">
                                              <p:stCondLst>
                                                <p:cond delay="0"/>
                                              </p:stCondLst>
                                            </p:cTn>
                                            <p:tgtEl>
                                              <p:spTgt spid="138"/>
                                            </p:tgtEl>
                                            <p:attrNameLst>
                                              <p:attrName>style.visibility</p:attrName>
                                            </p:attrNameLst>
                                          </p:cBhvr>
                                          <p:to>
                                            <p:strVal val="visible"/>
                                          </p:to>
                                        </p:set>
                                        <p:animEffect transition="in" filter="barn(inVertical)">
                                          <p:cBhvr>
                                            <p:cTn id="121" dur="250"/>
                                            <p:tgtEl>
                                              <p:spTgt spid="138"/>
                                            </p:tgtEl>
                                          </p:cBhvr>
                                        </p:animEffect>
                                      </p:childTnLst>
                                    </p:cTn>
                                  </p:par>
                                </p:childTnLst>
                              </p:cTn>
                            </p:par>
                            <p:par>
                              <p:cTn id="122" fill="hold">
                                <p:stCondLst>
                                  <p:cond delay="11670"/>
                                </p:stCondLst>
                                <p:childTnLst>
                                  <p:par>
                                    <p:cTn id="123" presetID="16" presetClass="entr" presetSubtype="21" fill="hold" nodeType="afterEffect">
                                      <p:stCondLst>
                                        <p:cond delay="0"/>
                                      </p:stCondLst>
                                      <p:childTnLst>
                                        <p:set>
                                          <p:cBhvr>
                                            <p:cTn id="124" dur="1" fill="hold">
                                              <p:stCondLst>
                                                <p:cond delay="0"/>
                                              </p:stCondLst>
                                            </p:cTn>
                                            <p:tgtEl>
                                              <p:spTgt spid="119"/>
                                            </p:tgtEl>
                                            <p:attrNameLst>
                                              <p:attrName>style.visibility</p:attrName>
                                            </p:attrNameLst>
                                          </p:cBhvr>
                                          <p:to>
                                            <p:strVal val="visible"/>
                                          </p:to>
                                        </p:set>
                                        <p:animEffect transition="in" filter="barn(inVertical)">
                                          <p:cBhvr>
                                            <p:cTn id="125" dur="250"/>
                                            <p:tgtEl>
                                              <p:spTgt spid="119"/>
                                            </p:tgtEl>
                                          </p:cBhvr>
                                        </p:animEffect>
                                      </p:childTnLst>
                                    </p:cTn>
                                  </p:par>
                                </p:childTnLst>
                              </p:cTn>
                            </p:par>
                            <p:par>
                              <p:cTn id="126" fill="hold">
                                <p:stCondLst>
                                  <p:cond delay="11920"/>
                                </p:stCondLst>
                                <p:childTnLst>
                                  <p:par>
                                    <p:cTn id="127" presetID="2" presetClass="entr" presetSubtype="4" fill="hold" grpId="0" nodeType="afterEffect">
                                      <p:stCondLst>
                                        <p:cond delay="0"/>
                                      </p:stCondLst>
                                      <p:childTnLst>
                                        <p:set>
                                          <p:cBhvr>
                                            <p:cTn id="128" dur="1" fill="hold">
                                              <p:stCondLst>
                                                <p:cond delay="0"/>
                                              </p:stCondLst>
                                            </p:cTn>
                                            <p:tgtEl>
                                              <p:spTgt spid="143"/>
                                            </p:tgtEl>
                                            <p:attrNameLst>
                                              <p:attrName>style.visibility</p:attrName>
                                            </p:attrNameLst>
                                          </p:cBhvr>
                                          <p:to>
                                            <p:strVal val="visible"/>
                                          </p:to>
                                        </p:set>
                                        <p:anim calcmode="lin" valueType="num">
                                          <p:cBhvr additive="base">
                                            <p:cTn id="129" dur="500" fill="hold"/>
                                            <p:tgtEl>
                                              <p:spTgt spid="143"/>
                                            </p:tgtEl>
                                            <p:attrNameLst>
                                              <p:attrName>ppt_x</p:attrName>
                                            </p:attrNameLst>
                                          </p:cBhvr>
                                          <p:tavLst>
                                            <p:tav tm="0">
                                              <p:val>
                                                <p:strVal val="#ppt_x"/>
                                              </p:val>
                                            </p:tav>
                                            <p:tav tm="100000">
                                              <p:val>
                                                <p:strVal val="#ppt_x"/>
                                              </p:val>
                                            </p:tav>
                                          </p:tavLst>
                                        </p:anim>
                                        <p:anim calcmode="lin" valueType="num">
                                          <p:cBhvr additive="base">
                                            <p:cTn id="130" dur="500" fill="hold"/>
                                            <p:tgtEl>
                                              <p:spTgt spid="143"/>
                                            </p:tgtEl>
                                            <p:attrNameLst>
                                              <p:attrName>ppt_y</p:attrName>
                                            </p:attrNameLst>
                                          </p:cBhvr>
                                          <p:tavLst>
                                            <p:tav tm="0">
                                              <p:val>
                                                <p:strVal val="1+#ppt_h/2"/>
                                              </p:val>
                                            </p:tav>
                                            <p:tav tm="100000">
                                              <p:val>
                                                <p:strVal val="#ppt_y"/>
                                              </p:val>
                                            </p:tav>
                                          </p:tavLst>
                                        </p:anim>
                                      </p:childTnLst>
                                    </p:cTn>
                                  </p:par>
                                </p:childTnLst>
                              </p:cTn>
                            </p:par>
                            <p:par>
                              <p:cTn id="131" fill="hold">
                                <p:stCondLst>
                                  <p:cond delay="12420"/>
                                </p:stCondLst>
                                <p:childTnLst>
                                  <p:par>
                                    <p:cTn id="132" presetID="2" presetClass="entr" presetSubtype="4"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 calcmode="lin" valueType="num">
                                          <p:cBhvr additive="base">
                                            <p:cTn id="134" dur="500" fill="hold"/>
                                            <p:tgtEl>
                                              <p:spTgt spid="144"/>
                                            </p:tgtEl>
                                            <p:attrNameLst>
                                              <p:attrName>ppt_x</p:attrName>
                                            </p:attrNameLst>
                                          </p:cBhvr>
                                          <p:tavLst>
                                            <p:tav tm="0">
                                              <p:val>
                                                <p:strVal val="#ppt_x"/>
                                              </p:val>
                                            </p:tav>
                                            <p:tav tm="100000">
                                              <p:val>
                                                <p:strVal val="#ppt_x"/>
                                              </p:val>
                                            </p:tav>
                                          </p:tavLst>
                                        </p:anim>
                                        <p:anim calcmode="lin" valueType="num">
                                          <p:cBhvr additive="base">
                                            <p:cTn id="135" dur="500" fill="hold"/>
                                            <p:tgtEl>
                                              <p:spTgt spid="144"/>
                                            </p:tgtEl>
                                            <p:attrNameLst>
                                              <p:attrName>ppt_y</p:attrName>
                                            </p:attrNameLst>
                                          </p:cBhvr>
                                          <p:tavLst>
                                            <p:tav tm="0">
                                              <p:val>
                                                <p:strVal val="1+#ppt_h/2"/>
                                              </p:val>
                                            </p:tav>
                                            <p:tav tm="100000">
                                              <p:val>
                                                <p:strVal val="#ppt_y"/>
                                              </p:val>
                                            </p:tav>
                                          </p:tavLst>
                                        </p:anim>
                                      </p:childTnLst>
                                    </p:cTn>
                                  </p:par>
                                </p:childTnLst>
                              </p:cTn>
                            </p:par>
                            <p:par>
                              <p:cTn id="136" fill="hold">
                                <p:stCondLst>
                                  <p:cond delay="12920"/>
                                </p:stCondLst>
                                <p:childTnLst>
                                  <p:par>
                                    <p:cTn id="137" presetID="2" presetClass="entr" presetSubtype="4" fill="hold" grpId="0" nodeType="afterEffect">
                                      <p:stCondLst>
                                        <p:cond delay="0"/>
                                      </p:stCondLst>
                                      <p:childTnLst>
                                        <p:set>
                                          <p:cBhvr>
                                            <p:cTn id="138" dur="1" fill="hold">
                                              <p:stCondLst>
                                                <p:cond delay="0"/>
                                              </p:stCondLst>
                                            </p:cTn>
                                            <p:tgtEl>
                                              <p:spTgt spid="145"/>
                                            </p:tgtEl>
                                            <p:attrNameLst>
                                              <p:attrName>style.visibility</p:attrName>
                                            </p:attrNameLst>
                                          </p:cBhvr>
                                          <p:to>
                                            <p:strVal val="visible"/>
                                          </p:to>
                                        </p:set>
                                        <p:anim calcmode="lin" valueType="num">
                                          <p:cBhvr additive="base">
                                            <p:cTn id="139" dur="500" fill="hold"/>
                                            <p:tgtEl>
                                              <p:spTgt spid="145"/>
                                            </p:tgtEl>
                                            <p:attrNameLst>
                                              <p:attrName>ppt_x</p:attrName>
                                            </p:attrNameLst>
                                          </p:cBhvr>
                                          <p:tavLst>
                                            <p:tav tm="0">
                                              <p:val>
                                                <p:strVal val="#ppt_x"/>
                                              </p:val>
                                            </p:tav>
                                            <p:tav tm="100000">
                                              <p:val>
                                                <p:strVal val="#ppt_x"/>
                                              </p:val>
                                            </p:tav>
                                          </p:tavLst>
                                        </p:anim>
                                        <p:anim calcmode="lin" valueType="num">
                                          <p:cBhvr additive="base">
                                            <p:cTn id="140" dur="500" fill="hold"/>
                                            <p:tgtEl>
                                              <p:spTgt spid="145"/>
                                            </p:tgtEl>
                                            <p:attrNameLst>
                                              <p:attrName>ppt_y</p:attrName>
                                            </p:attrNameLst>
                                          </p:cBhvr>
                                          <p:tavLst>
                                            <p:tav tm="0">
                                              <p:val>
                                                <p:strVal val="1+#ppt_h/2"/>
                                              </p:val>
                                            </p:tav>
                                            <p:tav tm="100000">
                                              <p:val>
                                                <p:strVal val="#ppt_y"/>
                                              </p:val>
                                            </p:tav>
                                          </p:tavLst>
                                        </p:anim>
                                      </p:childTnLst>
                                    </p:cTn>
                                  </p:par>
                                </p:childTnLst>
                              </p:cTn>
                            </p:par>
                            <p:par>
                              <p:cTn id="141" fill="hold">
                                <p:stCondLst>
                                  <p:cond delay="13420"/>
                                </p:stCondLst>
                                <p:childTnLst>
                                  <p:par>
                                    <p:cTn id="142" presetID="2" presetClass="entr" presetSubtype="4" fill="hold" grpId="0" nodeType="afterEffect">
                                      <p:stCondLst>
                                        <p:cond delay="0"/>
                                      </p:stCondLst>
                                      <p:childTnLst>
                                        <p:set>
                                          <p:cBhvr>
                                            <p:cTn id="143" dur="1" fill="hold">
                                              <p:stCondLst>
                                                <p:cond delay="0"/>
                                              </p:stCondLst>
                                            </p:cTn>
                                            <p:tgtEl>
                                              <p:spTgt spid="146"/>
                                            </p:tgtEl>
                                            <p:attrNameLst>
                                              <p:attrName>style.visibility</p:attrName>
                                            </p:attrNameLst>
                                          </p:cBhvr>
                                          <p:to>
                                            <p:strVal val="visible"/>
                                          </p:to>
                                        </p:set>
                                        <p:anim calcmode="lin" valueType="num">
                                          <p:cBhvr additive="base">
                                            <p:cTn id="144" dur="500" fill="hold"/>
                                            <p:tgtEl>
                                              <p:spTgt spid="146"/>
                                            </p:tgtEl>
                                            <p:attrNameLst>
                                              <p:attrName>ppt_x</p:attrName>
                                            </p:attrNameLst>
                                          </p:cBhvr>
                                          <p:tavLst>
                                            <p:tav tm="0">
                                              <p:val>
                                                <p:strVal val="#ppt_x"/>
                                              </p:val>
                                            </p:tav>
                                            <p:tav tm="100000">
                                              <p:val>
                                                <p:strVal val="#ppt_x"/>
                                              </p:val>
                                            </p:tav>
                                          </p:tavLst>
                                        </p:anim>
                                        <p:anim calcmode="lin" valueType="num">
                                          <p:cBhvr additive="base">
                                            <p:cTn id="145" dur="500" fill="hold"/>
                                            <p:tgtEl>
                                              <p:spTgt spid="146"/>
                                            </p:tgtEl>
                                            <p:attrNameLst>
                                              <p:attrName>ppt_y</p:attrName>
                                            </p:attrNameLst>
                                          </p:cBhvr>
                                          <p:tavLst>
                                            <p:tav tm="0">
                                              <p:val>
                                                <p:strVal val="1+#ppt_h/2"/>
                                              </p:val>
                                            </p:tav>
                                            <p:tav tm="100000">
                                              <p:val>
                                                <p:strVal val="#ppt_y"/>
                                              </p:val>
                                            </p:tav>
                                          </p:tavLst>
                                        </p:anim>
                                      </p:childTnLst>
                                    </p:cTn>
                                  </p:par>
                                </p:childTnLst>
                              </p:cTn>
                            </p:par>
                            <p:par>
                              <p:cTn id="146" fill="hold">
                                <p:stCondLst>
                                  <p:cond delay="13920"/>
                                </p:stCondLst>
                                <p:childTnLst>
                                  <p:par>
                                    <p:cTn id="147" presetID="2" presetClass="entr" presetSubtype="4" fill="hold" grpId="0" nodeType="afterEffect">
                                      <p:stCondLst>
                                        <p:cond delay="0"/>
                                      </p:stCondLst>
                                      <p:childTnLst>
                                        <p:set>
                                          <p:cBhvr>
                                            <p:cTn id="148" dur="1" fill="hold">
                                              <p:stCondLst>
                                                <p:cond delay="0"/>
                                              </p:stCondLst>
                                            </p:cTn>
                                            <p:tgtEl>
                                              <p:spTgt spid="149"/>
                                            </p:tgtEl>
                                            <p:attrNameLst>
                                              <p:attrName>style.visibility</p:attrName>
                                            </p:attrNameLst>
                                          </p:cBhvr>
                                          <p:to>
                                            <p:strVal val="visible"/>
                                          </p:to>
                                        </p:set>
                                        <p:anim calcmode="lin" valueType="num">
                                          <p:cBhvr additive="base">
                                            <p:cTn id="149" dur="500" fill="hold"/>
                                            <p:tgtEl>
                                              <p:spTgt spid="149"/>
                                            </p:tgtEl>
                                            <p:attrNameLst>
                                              <p:attrName>ppt_x</p:attrName>
                                            </p:attrNameLst>
                                          </p:cBhvr>
                                          <p:tavLst>
                                            <p:tav tm="0">
                                              <p:val>
                                                <p:strVal val="#ppt_x"/>
                                              </p:val>
                                            </p:tav>
                                            <p:tav tm="100000">
                                              <p:val>
                                                <p:strVal val="#ppt_x"/>
                                              </p:val>
                                            </p:tav>
                                          </p:tavLst>
                                        </p:anim>
                                        <p:anim calcmode="lin" valueType="num">
                                          <p:cBhvr additive="base">
                                            <p:cTn id="150" dur="500" fill="hold"/>
                                            <p:tgtEl>
                                              <p:spTgt spid="149"/>
                                            </p:tgtEl>
                                            <p:attrNameLst>
                                              <p:attrName>ppt_y</p:attrName>
                                            </p:attrNameLst>
                                          </p:cBhvr>
                                          <p:tavLst>
                                            <p:tav tm="0">
                                              <p:val>
                                                <p:strVal val="1+#ppt_h/2"/>
                                              </p:val>
                                            </p:tav>
                                            <p:tav tm="100000">
                                              <p:val>
                                                <p:strVal val="#ppt_y"/>
                                              </p:val>
                                            </p:tav>
                                          </p:tavLst>
                                        </p:anim>
                                      </p:childTnLst>
                                    </p:cTn>
                                  </p:par>
                                </p:childTnLst>
                              </p:cTn>
                            </p:par>
                            <p:par>
                              <p:cTn id="151" fill="hold">
                                <p:stCondLst>
                                  <p:cond delay="14420"/>
                                </p:stCondLst>
                                <p:childTnLst>
                                  <p:par>
                                    <p:cTn id="152" presetID="2" presetClass="entr" presetSubtype="4" fill="hold" grpId="0" nodeType="afterEffect">
                                      <p:stCondLst>
                                        <p:cond delay="0"/>
                                      </p:stCondLst>
                                      <p:childTnLst>
                                        <p:set>
                                          <p:cBhvr>
                                            <p:cTn id="153" dur="1" fill="hold">
                                              <p:stCondLst>
                                                <p:cond delay="0"/>
                                              </p:stCondLst>
                                            </p:cTn>
                                            <p:tgtEl>
                                              <p:spTgt spid="150"/>
                                            </p:tgtEl>
                                            <p:attrNameLst>
                                              <p:attrName>style.visibility</p:attrName>
                                            </p:attrNameLst>
                                          </p:cBhvr>
                                          <p:to>
                                            <p:strVal val="visible"/>
                                          </p:to>
                                        </p:set>
                                        <p:anim calcmode="lin" valueType="num">
                                          <p:cBhvr additive="base">
                                            <p:cTn id="154" dur="500" fill="hold"/>
                                            <p:tgtEl>
                                              <p:spTgt spid="150"/>
                                            </p:tgtEl>
                                            <p:attrNameLst>
                                              <p:attrName>ppt_x</p:attrName>
                                            </p:attrNameLst>
                                          </p:cBhvr>
                                          <p:tavLst>
                                            <p:tav tm="0">
                                              <p:val>
                                                <p:strVal val="#ppt_x"/>
                                              </p:val>
                                            </p:tav>
                                            <p:tav tm="100000">
                                              <p:val>
                                                <p:strVal val="#ppt_x"/>
                                              </p:val>
                                            </p:tav>
                                          </p:tavLst>
                                        </p:anim>
                                        <p:anim calcmode="lin" valueType="num">
                                          <p:cBhvr additive="base">
                                            <p:cTn id="155" dur="500" fill="hold"/>
                                            <p:tgtEl>
                                              <p:spTgt spid="150"/>
                                            </p:tgtEl>
                                            <p:attrNameLst>
                                              <p:attrName>ppt_y</p:attrName>
                                            </p:attrNameLst>
                                          </p:cBhvr>
                                          <p:tavLst>
                                            <p:tav tm="0">
                                              <p:val>
                                                <p:strVal val="1+#ppt_h/2"/>
                                              </p:val>
                                            </p:tav>
                                            <p:tav tm="100000">
                                              <p:val>
                                                <p:strVal val="#ppt_y"/>
                                              </p:val>
                                            </p:tav>
                                          </p:tavLst>
                                        </p:anim>
                                      </p:childTnLst>
                                    </p:cTn>
                                  </p:par>
                                </p:childTnLst>
                              </p:cTn>
                            </p:par>
                            <p:par>
                              <p:cTn id="156" fill="hold">
                                <p:stCondLst>
                                  <p:cond delay="14920"/>
                                </p:stCondLst>
                                <p:childTnLst>
                                  <p:par>
                                    <p:cTn id="157" presetID="2" presetClass="entr" presetSubtype="4" fill="hold" grpId="0" nodeType="afterEffect">
                                      <p:stCondLst>
                                        <p:cond delay="0"/>
                                      </p:stCondLst>
                                      <p:childTnLst>
                                        <p:set>
                                          <p:cBhvr>
                                            <p:cTn id="158" dur="1" fill="hold">
                                              <p:stCondLst>
                                                <p:cond delay="0"/>
                                              </p:stCondLst>
                                            </p:cTn>
                                            <p:tgtEl>
                                              <p:spTgt spid="147"/>
                                            </p:tgtEl>
                                            <p:attrNameLst>
                                              <p:attrName>style.visibility</p:attrName>
                                            </p:attrNameLst>
                                          </p:cBhvr>
                                          <p:to>
                                            <p:strVal val="visible"/>
                                          </p:to>
                                        </p:set>
                                        <p:anim calcmode="lin" valueType="num">
                                          <p:cBhvr additive="base">
                                            <p:cTn id="159" dur="500" fill="hold"/>
                                            <p:tgtEl>
                                              <p:spTgt spid="147"/>
                                            </p:tgtEl>
                                            <p:attrNameLst>
                                              <p:attrName>ppt_x</p:attrName>
                                            </p:attrNameLst>
                                          </p:cBhvr>
                                          <p:tavLst>
                                            <p:tav tm="0">
                                              <p:val>
                                                <p:strVal val="#ppt_x"/>
                                              </p:val>
                                            </p:tav>
                                            <p:tav tm="100000">
                                              <p:val>
                                                <p:strVal val="#ppt_x"/>
                                              </p:val>
                                            </p:tav>
                                          </p:tavLst>
                                        </p:anim>
                                        <p:anim calcmode="lin" valueType="num">
                                          <p:cBhvr additive="base">
                                            <p:cTn id="160" dur="500" fill="hold"/>
                                            <p:tgtEl>
                                              <p:spTgt spid="147"/>
                                            </p:tgtEl>
                                            <p:attrNameLst>
                                              <p:attrName>ppt_y</p:attrName>
                                            </p:attrNameLst>
                                          </p:cBhvr>
                                          <p:tavLst>
                                            <p:tav tm="0">
                                              <p:val>
                                                <p:strVal val="1+#ppt_h/2"/>
                                              </p:val>
                                            </p:tav>
                                            <p:tav tm="100000">
                                              <p:val>
                                                <p:strVal val="#ppt_y"/>
                                              </p:val>
                                            </p:tav>
                                          </p:tavLst>
                                        </p:anim>
                                      </p:childTnLst>
                                    </p:cTn>
                                  </p:par>
                                </p:childTnLst>
                              </p:cTn>
                            </p:par>
                            <p:par>
                              <p:cTn id="161" fill="hold">
                                <p:stCondLst>
                                  <p:cond delay="15420"/>
                                </p:stCondLst>
                                <p:childTnLst>
                                  <p:par>
                                    <p:cTn id="162" presetID="2" presetClass="entr" presetSubtype="4" fill="hold" grpId="0" nodeType="afterEffect">
                                      <p:stCondLst>
                                        <p:cond delay="0"/>
                                      </p:stCondLst>
                                      <p:childTnLst>
                                        <p:set>
                                          <p:cBhvr>
                                            <p:cTn id="163" dur="1" fill="hold">
                                              <p:stCondLst>
                                                <p:cond delay="0"/>
                                              </p:stCondLst>
                                            </p:cTn>
                                            <p:tgtEl>
                                              <p:spTgt spid="148"/>
                                            </p:tgtEl>
                                            <p:attrNameLst>
                                              <p:attrName>style.visibility</p:attrName>
                                            </p:attrNameLst>
                                          </p:cBhvr>
                                          <p:to>
                                            <p:strVal val="visible"/>
                                          </p:to>
                                        </p:set>
                                        <p:anim calcmode="lin" valueType="num">
                                          <p:cBhvr additive="base">
                                            <p:cTn id="164" dur="500" fill="hold"/>
                                            <p:tgtEl>
                                              <p:spTgt spid="148"/>
                                            </p:tgtEl>
                                            <p:attrNameLst>
                                              <p:attrName>ppt_x</p:attrName>
                                            </p:attrNameLst>
                                          </p:cBhvr>
                                          <p:tavLst>
                                            <p:tav tm="0">
                                              <p:val>
                                                <p:strVal val="#ppt_x"/>
                                              </p:val>
                                            </p:tav>
                                            <p:tav tm="100000">
                                              <p:val>
                                                <p:strVal val="#ppt_x"/>
                                              </p:val>
                                            </p:tav>
                                          </p:tavLst>
                                        </p:anim>
                                        <p:anim calcmode="lin" valueType="num">
                                          <p:cBhvr additive="base">
                                            <p:cTn id="165" dur="500" fill="hold"/>
                                            <p:tgtEl>
                                              <p:spTgt spid="148"/>
                                            </p:tgtEl>
                                            <p:attrNameLst>
                                              <p:attrName>ppt_y</p:attrName>
                                            </p:attrNameLst>
                                          </p:cBhvr>
                                          <p:tavLst>
                                            <p:tav tm="0">
                                              <p:val>
                                                <p:strVal val="1+#ppt_h/2"/>
                                              </p:val>
                                            </p:tav>
                                            <p:tav tm="100000">
                                              <p:val>
                                                <p:strVal val="#ppt_y"/>
                                              </p:val>
                                            </p:tav>
                                          </p:tavLst>
                                        </p:anim>
                                      </p:childTnLst>
                                    </p:cTn>
                                  </p:par>
                                </p:childTnLst>
                              </p:cTn>
                            </p:par>
                            <p:par>
                              <p:cTn id="166" fill="hold">
                                <p:stCondLst>
                                  <p:cond delay="15920"/>
                                </p:stCondLst>
                                <p:childTnLst>
                                  <p:par>
                                    <p:cTn id="167" presetID="10" presetClass="entr" presetSubtype="0" fill="hold" grpId="0" nodeType="afterEffect">
                                      <p:stCondLst>
                                        <p:cond delay="0"/>
                                      </p:stCondLst>
                                      <p:childTnLst>
                                        <p:set>
                                          <p:cBhvr>
                                            <p:cTn id="168" dur="1" fill="hold">
                                              <p:stCondLst>
                                                <p:cond delay="0"/>
                                              </p:stCondLst>
                                            </p:cTn>
                                            <p:tgtEl>
                                              <p:spTgt spid="157"/>
                                            </p:tgtEl>
                                            <p:attrNameLst>
                                              <p:attrName>style.visibility</p:attrName>
                                            </p:attrNameLst>
                                          </p:cBhvr>
                                          <p:to>
                                            <p:strVal val="visible"/>
                                          </p:to>
                                        </p:set>
                                        <p:animEffect transition="in" filter="fade">
                                          <p:cBhvr>
                                            <p:cTn id="16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2" grpId="0" animBg="1"/>
          <p:bldP spid="103" grpId="0" animBg="1"/>
          <p:bldP spid="141" grpId="0"/>
          <p:bldP spid="142" grpId="0"/>
          <p:bldP spid="143" grpId="0"/>
          <p:bldP spid="144" grpId="0"/>
          <p:bldP spid="145" grpId="0"/>
          <p:bldP spid="146" grpId="0"/>
          <p:bldP spid="147" grpId="0"/>
          <p:bldP spid="148" grpId="0"/>
          <p:bldP spid="149" grpId="0"/>
          <p:bldP spid="150" grpId="0"/>
          <p:bldP spid="157" grpId="0"/>
          <p:bldP spid="67" grpId="0"/>
          <p:bldP spid="70" grpId="0" animBg="1"/>
          <p:bldP spid="71" grpId="0"/>
          <p:bldP spid="72" grpId="0" animBg="1"/>
          <p:bldP spid="73" grpId="0"/>
          <p:bldP spid="73" grpId="1"/>
          <p:bldP spid="74" grpId="0" animBg="1"/>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1200" fill="hold"/>
                                            <p:tgtEl>
                                              <p:spTgt spid="68"/>
                                            </p:tgtEl>
                                            <p:attrNameLst>
                                              <p:attrName>ppt_x</p:attrName>
                                            </p:attrNameLst>
                                          </p:cBhvr>
                                          <p:tavLst>
                                            <p:tav tm="0">
                                              <p:val>
                                                <p:strVal val="0-#ppt_w/2"/>
                                              </p:val>
                                            </p:tav>
                                            <p:tav tm="100000">
                                              <p:val>
                                                <p:strVal val="#ppt_x"/>
                                              </p:val>
                                            </p:tav>
                                          </p:tavLst>
                                        </p:anim>
                                        <p:anim calcmode="lin" valueType="num">
                                          <p:cBhvr additive="base">
                                            <p:cTn id="8" dur="12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1200" fill="hold"/>
                                            <p:tgtEl>
                                              <p:spTgt spid="69"/>
                                            </p:tgtEl>
                                            <p:attrNameLst>
                                              <p:attrName>ppt_x</p:attrName>
                                            </p:attrNameLst>
                                          </p:cBhvr>
                                          <p:tavLst>
                                            <p:tav tm="0">
                                              <p:val>
                                                <p:strVal val="#ppt_x"/>
                                              </p:val>
                                            </p:tav>
                                            <p:tav tm="100000">
                                              <p:val>
                                                <p:strVal val="#ppt_x"/>
                                              </p:val>
                                            </p:tav>
                                          </p:tavLst>
                                        </p:anim>
                                        <p:anim calcmode="lin" valueType="num">
                                          <p:cBhvr additive="base">
                                            <p:cTn id="12" dur="1200" fill="hold"/>
                                            <p:tgtEl>
                                              <p:spTgt spid="6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3"/>
                                            </p:tgtEl>
                                            <p:attrNameLst>
                                              <p:attrName>style.color</p:attrName>
                                            </p:attrNameLst>
                                          </p:cBhvr>
                                          <p:to>
                                            <p:clrVal>
                                              <a:schemeClr val="accent2"/>
                                            </p:clrVal>
                                          </p:to>
                                        </p:set>
                                        <p:set>
                                          <p:cBhvr>
                                            <p:cTn id="41" dur="1000" fill="hold"/>
                                            <p:tgtEl>
                                              <p:spTgt spid="73"/>
                                            </p:tgtEl>
                                            <p:attrNameLst>
                                              <p:attrName>fillcolor</p:attrName>
                                            </p:attrNameLst>
                                          </p:cBhvr>
                                          <p:to>
                                            <p:clrVal>
                                              <a:schemeClr val="accent2"/>
                                            </p:clrVal>
                                          </p:to>
                                        </p:set>
                                        <p:set>
                                          <p:cBhvr>
                                            <p:cTn id="42" dur="1000" fill="hold"/>
                                            <p:tgtEl>
                                              <p:spTgt spid="73"/>
                                            </p:tgtEl>
                                            <p:attrNameLst>
                                              <p:attrName>fill.type</p:attrName>
                                            </p:attrNameLst>
                                          </p:cBhvr>
                                          <p:to>
                                            <p:strVal val="solid"/>
                                          </p:to>
                                        </p:set>
                                      </p:childTnLst>
                                    </p:cTn>
                                  </p:par>
                                </p:childTnLst>
                              </p:cTn>
                            </p:par>
                            <p:par>
                              <p:cTn id="43" fill="hold">
                                <p:stCondLst>
                                  <p:cond delay="4320"/>
                                </p:stCondLst>
                                <p:childTnLst>
                                  <p:par>
                                    <p:cTn id="44" presetID="17" presetClass="entr" presetSubtype="10" fill="hold" nodeType="afterEffect">
                                      <p:stCondLst>
                                        <p:cond delay="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fltVal val="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childTnLst>
                                    </p:cTn>
                                  </p:par>
                                </p:childTnLst>
                              </p:cTn>
                            </p:par>
                            <p:par>
                              <p:cTn id="48" fill="hold">
                                <p:stCondLst>
                                  <p:cond delay="4820"/>
                                </p:stCondLst>
                                <p:childTnLst>
                                  <p:par>
                                    <p:cTn id="49" presetID="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0-#ppt_w/2"/>
                                              </p:val>
                                            </p:tav>
                                            <p:tav tm="100000">
                                              <p:val>
                                                <p:strVal val="#ppt_x"/>
                                              </p:val>
                                            </p:tav>
                                          </p:tavLst>
                                        </p:anim>
                                        <p:anim calcmode="lin" valueType="num">
                                          <p:cBhvr additive="base">
                                            <p:cTn id="52" dur="500" fill="hold"/>
                                            <p:tgtEl>
                                              <p:spTgt spid="98"/>
                                            </p:tgtEl>
                                            <p:attrNameLst>
                                              <p:attrName>ppt_y</p:attrName>
                                            </p:attrNameLst>
                                          </p:cBhvr>
                                          <p:tavLst>
                                            <p:tav tm="0">
                                              <p:val>
                                                <p:strVal val="#ppt_y"/>
                                              </p:val>
                                            </p:tav>
                                            <p:tav tm="100000">
                                              <p:val>
                                                <p:strVal val="#ppt_y"/>
                                              </p:val>
                                            </p:tav>
                                          </p:tavLst>
                                        </p:anim>
                                      </p:childTnLst>
                                    </p:cTn>
                                  </p:par>
                                </p:childTnLst>
                              </p:cTn>
                            </p:par>
                            <p:par>
                              <p:cTn id="53" fill="hold">
                                <p:stCondLst>
                                  <p:cond delay="5320"/>
                                </p:stCondLst>
                                <p:childTnLst>
                                  <p:par>
                                    <p:cTn id="54" presetID="22" presetClass="entr" presetSubtype="2"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right)">
                                          <p:cBhvr>
                                            <p:cTn id="56" dur="500"/>
                                            <p:tgtEl>
                                              <p:spTgt spid="99"/>
                                            </p:tgtEl>
                                          </p:cBhvr>
                                        </p:animEffect>
                                      </p:childTnLst>
                                    </p:cTn>
                                  </p:par>
                                </p:childTnLst>
                              </p:cTn>
                            </p:par>
                            <p:par>
                              <p:cTn id="57" fill="hold">
                                <p:stCondLst>
                                  <p:cond delay="5820"/>
                                </p:stCondLst>
                                <p:childTnLst>
                                  <p:par>
                                    <p:cTn id="58" presetID="22" presetClass="entr" presetSubtype="2" fill="hold" grpId="0" nodeType="afterEffect">
                                      <p:stCondLst>
                                        <p:cond delay="0"/>
                                      </p:stCondLst>
                                      <p:childTnLst>
                                        <p:set>
                                          <p:cBhvr>
                                            <p:cTn id="59" dur="1" fill="hold">
                                              <p:stCondLst>
                                                <p:cond delay="0"/>
                                              </p:stCondLst>
                                            </p:cTn>
                                            <p:tgtEl>
                                              <p:spTgt spid="141"/>
                                            </p:tgtEl>
                                            <p:attrNameLst>
                                              <p:attrName>style.visibility</p:attrName>
                                            </p:attrNameLst>
                                          </p:cBhvr>
                                          <p:to>
                                            <p:strVal val="visible"/>
                                          </p:to>
                                        </p:set>
                                        <p:animEffect transition="in" filter="wipe(right)">
                                          <p:cBhvr>
                                            <p:cTn id="60" dur="500"/>
                                            <p:tgtEl>
                                              <p:spTgt spid="141"/>
                                            </p:tgtEl>
                                          </p:cBhvr>
                                        </p:animEffect>
                                      </p:childTnLst>
                                    </p:cTn>
                                  </p:par>
                                </p:childTnLst>
                              </p:cTn>
                            </p:par>
                            <p:par>
                              <p:cTn id="61" fill="hold">
                                <p:stCondLst>
                                  <p:cond delay="6320"/>
                                </p:stCondLst>
                                <p:childTnLst>
                                  <p:par>
                                    <p:cTn id="62" presetID="22" presetClass="entr" presetSubtype="2" fill="hold" grpId="0" nodeType="afterEffect">
                                      <p:stCondLst>
                                        <p:cond delay="0"/>
                                      </p:stCondLst>
                                      <p:childTnLst>
                                        <p:set>
                                          <p:cBhvr>
                                            <p:cTn id="63" dur="1" fill="hold">
                                              <p:stCondLst>
                                                <p:cond delay="0"/>
                                              </p:stCondLst>
                                            </p:cTn>
                                            <p:tgtEl>
                                              <p:spTgt spid="142"/>
                                            </p:tgtEl>
                                            <p:attrNameLst>
                                              <p:attrName>style.visibility</p:attrName>
                                            </p:attrNameLst>
                                          </p:cBhvr>
                                          <p:to>
                                            <p:strVal val="visible"/>
                                          </p:to>
                                        </p:set>
                                        <p:animEffect transition="in" filter="wipe(right)">
                                          <p:cBhvr>
                                            <p:cTn id="64" dur="500"/>
                                            <p:tgtEl>
                                              <p:spTgt spid="142"/>
                                            </p:tgtEl>
                                          </p:cBhvr>
                                        </p:animEffect>
                                      </p:childTnLst>
                                    </p:cTn>
                                  </p:par>
                                </p:childTnLst>
                              </p:cTn>
                            </p:par>
                            <p:par>
                              <p:cTn id="65" fill="hold">
                                <p:stCondLst>
                                  <p:cond delay="6820"/>
                                </p:stCondLst>
                                <p:childTnLst>
                                  <p:par>
                                    <p:cTn id="66" presetID="17" presetClass="entr" presetSubtype="10"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 calcmode="lin" valueType="num">
                                          <p:cBhvr>
                                            <p:cTn id="68" dur="500" fill="hold"/>
                                            <p:tgtEl>
                                              <p:spTgt spid="151"/>
                                            </p:tgtEl>
                                            <p:attrNameLst>
                                              <p:attrName>ppt_w</p:attrName>
                                            </p:attrNameLst>
                                          </p:cBhvr>
                                          <p:tavLst>
                                            <p:tav tm="0">
                                              <p:val>
                                                <p:fltVal val="0"/>
                                              </p:val>
                                            </p:tav>
                                            <p:tav tm="100000">
                                              <p:val>
                                                <p:strVal val="#ppt_w"/>
                                              </p:val>
                                            </p:tav>
                                          </p:tavLst>
                                        </p:anim>
                                        <p:anim calcmode="lin" valueType="num">
                                          <p:cBhvr>
                                            <p:cTn id="69" dur="500" fill="hold"/>
                                            <p:tgtEl>
                                              <p:spTgt spid="151"/>
                                            </p:tgtEl>
                                            <p:attrNameLst>
                                              <p:attrName>ppt_h</p:attrName>
                                            </p:attrNameLst>
                                          </p:cBhvr>
                                          <p:tavLst>
                                            <p:tav tm="0">
                                              <p:val>
                                                <p:strVal val="#ppt_h"/>
                                              </p:val>
                                            </p:tav>
                                            <p:tav tm="100000">
                                              <p:val>
                                                <p:strVal val="#ppt_h"/>
                                              </p:val>
                                            </p:tav>
                                          </p:tavLst>
                                        </p:anim>
                                      </p:childTnLst>
                                    </p:cTn>
                                  </p:par>
                                </p:childTnLst>
                              </p:cTn>
                            </p:par>
                            <p:par>
                              <p:cTn id="70" fill="hold">
                                <p:stCondLst>
                                  <p:cond delay="7320"/>
                                </p:stCondLst>
                                <p:childTnLst>
                                  <p:par>
                                    <p:cTn id="71" presetID="53" presetClass="entr" presetSubtype="0" fill="hold" nodeType="after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p:cTn id="73" dur="500" fill="hold"/>
                                            <p:tgtEl>
                                              <p:spTgt spid="94"/>
                                            </p:tgtEl>
                                            <p:attrNameLst>
                                              <p:attrName>ppt_w</p:attrName>
                                            </p:attrNameLst>
                                          </p:cBhvr>
                                          <p:tavLst>
                                            <p:tav tm="0">
                                              <p:val>
                                                <p:fltVal val="0"/>
                                              </p:val>
                                            </p:tav>
                                            <p:tav tm="100000">
                                              <p:val>
                                                <p:strVal val="#ppt_w"/>
                                              </p:val>
                                            </p:tav>
                                          </p:tavLst>
                                        </p:anim>
                                        <p:anim calcmode="lin" valueType="num">
                                          <p:cBhvr>
                                            <p:cTn id="74" dur="500" fill="hold"/>
                                            <p:tgtEl>
                                              <p:spTgt spid="94"/>
                                            </p:tgtEl>
                                            <p:attrNameLst>
                                              <p:attrName>ppt_h</p:attrName>
                                            </p:attrNameLst>
                                          </p:cBhvr>
                                          <p:tavLst>
                                            <p:tav tm="0">
                                              <p:val>
                                                <p:fltVal val="0"/>
                                              </p:val>
                                            </p:tav>
                                            <p:tav tm="100000">
                                              <p:val>
                                                <p:strVal val="#ppt_h"/>
                                              </p:val>
                                            </p:tav>
                                          </p:tavLst>
                                        </p:anim>
                                        <p:animEffect transition="in" filter="fade">
                                          <p:cBhvr>
                                            <p:cTn id="75" dur="500"/>
                                            <p:tgtEl>
                                              <p:spTgt spid="94"/>
                                            </p:tgtEl>
                                          </p:cBhvr>
                                        </p:animEffect>
                                      </p:childTnLst>
                                    </p:cTn>
                                  </p:par>
                                </p:childTnLst>
                              </p:cTn>
                            </p:par>
                            <p:par>
                              <p:cTn id="76" fill="hold">
                                <p:stCondLst>
                                  <p:cond delay="7820"/>
                                </p:stCondLst>
                                <p:childTnLst>
                                  <p:par>
                                    <p:cTn id="77" presetID="53" presetClass="entr" presetSubtype="0"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Effect transition="in" filter="fade">
                                          <p:cBhvr>
                                            <p:cTn id="81" dur="500"/>
                                            <p:tgtEl>
                                              <p:spTgt spid="95"/>
                                            </p:tgtEl>
                                          </p:cBhvr>
                                        </p:animEffect>
                                      </p:childTnLst>
                                    </p:cTn>
                                  </p:par>
                                </p:childTnLst>
                              </p:cTn>
                            </p:par>
                            <p:par>
                              <p:cTn id="82" fill="hold">
                                <p:stCondLst>
                                  <p:cond delay="8320"/>
                                </p:stCondLst>
                                <p:childTnLst>
                                  <p:par>
                                    <p:cTn id="83" presetID="53" presetClass="entr" presetSubtype="0" fill="hold"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childTnLst>
                                    </p:cTn>
                                  </p:par>
                                </p:childTnLst>
                              </p:cTn>
                            </p:par>
                            <p:par>
                              <p:cTn id="88" fill="hold">
                                <p:stCondLst>
                                  <p:cond delay="8820"/>
                                </p:stCondLst>
                                <p:childTnLst>
                                  <p:par>
                                    <p:cTn id="89" presetID="53" presetClass="entr" presetSubtype="0" fill="hold" nodeType="afterEffect">
                                      <p:stCondLst>
                                        <p:cond delay="0"/>
                                      </p:stCondLst>
                                      <p:childTnLst>
                                        <p:set>
                                          <p:cBhvr>
                                            <p:cTn id="90" dur="1" fill="hold">
                                              <p:stCondLst>
                                                <p:cond delay="0"/>
                                              </p:stCondLst>
                                            </p:cTn>
                                            <p:tgtEl>
                                              <p:spTgt spid="97"/>
                                            </p:tgtEl>
                                            <p:attrNameLst>
                                              <p:attrName>style.visibility</p:attrName>
                                            </p:attrNameLst>
                                          </p:cBhvr>
                                          <p:to>
                                            <p:strVal val="visible"/>
                                          </p:to>
                                        </p:set>
                                        <p:anim calcmode="lin" valueType="num">
                                          <p:cBhvr>
                                            <p:cTn id="91" dur="500" fill="hold"/>
                                            <p:tgtEl>
                                              <p:spTgt spid="97"/>
                                            </p:tgtEl>
                                            <p:attrNameLst>
                                              <p:attrName>ppt_w</p:attrName>
                                            </p:attrNameLst>
                                          </p:cBhvr>
                                          <p:tavLst>
                                            <p:tav tm="0">
                                              <p:val>
                                                <p:fltVal val="0"/>
                                              </p:val>
                                            </p:tav>
                                            <p:tav tm="100000">
                                              <p:val>
                                                <p:strVal val="#ppt_w"/>
                                              </p:val>
                                            </p:tav>
                                          </p:tavLst>
                                        </p:anim>
                                        <p:anim calcmode="lin" valueType="num">
                                          <p:cBhvr>
                                            <p:cTn id="92" dur="500" fill="hold"/>
                                            <p:tgtEl>
                                              <p:spTgt spid="97"/>
                                            </p:tgtEl>
                                            <p:attrNameLst>
                                              <p:attrName>ppt_h</p:attrName>
                                            </p:attrNameLst>
                                          </p:cBhvr>
                                          <p:tavLst>
                                            <p:tav tm="0">
                                              <p:val>
                                                <p:fltVal val="0"/>
                                              </p:val>
                                            </p:tav>
                                            <p:tav tm="100000">
                                              <p:val>
                                                <p:strVal val="#ppt_h"/>
                                              </p:val>
                                            </p:tav>
                                          </p:tavLst>
                                        </p:anim>
                                        <p:animEffect transition="in" filter="fade">
                                          <p:cBhvr>
                                            <p:cTn id="93" dur="500"/>
                                            <p:tgtEl>
                                              <p:spTgt spid="97"/>
                                            </p:tgtEl>
                                          </p:cBhvr>
                                        </p:animEffect>
                                      </p:childTnLst>
                                    </p:cTn>
                                  </p:par>
                                </p:childTnLst>
                              </p:cTn>
                            </p:par>
                            <p:par>
                              <p:cTn id="94" fill="hold">
                                <p:stCondLst>
                                  <p:cond delay="9320"/>
                                </p:stCondLst>
                                <p:childTnLst>
                                  <p:par>
                                    <p:cTn id="95" presetID="21" presetClass="entr" presetSubtype="1" fill="hold" grpId="0" nodeType="afterEffect">
                                      <p:stCondLst>
                                        <p:cond delay="0"/>
                                      </p:stCondLst>
                                      <p:childTnLst>
                                        <p:set>
                                          <p:cBhvr>
                                            <p:cTn id="96" dur="1" fill="hold">
                                              <p:stCondLst>
                                                <p:cond delay="0"/>
                                              </p:stCondLst>
                                            </p:cTn>
                                            <p:tgtEl>
                                              <p:spTgt spid="100"/>
                                            </p:tgtEl>
                                            <p:attrNameLst>
                                              <p:attrName>style.visibility</p:attrName>
                                            </p:attrNameLst>
                                          </p:cBhvr>
                                          <p:to>
                                            <p:strVal val="visible"/>
                                          </p:to>
                                        </p:set>
                                        <p:animEffect transition="in" filter="wheel(1)">
                                          <p:cBhvr>
                                            <p:cTn id="97" dur="400"/>
                                            <p:tgtEl>
                                              <p:spTgt spid="100"/>
                                            </p:tgtEl>
                                          </p:cBhvr>
                                        </p:animEffect>
                                      </p:childTnLst>
                                    </p:cTn>
                                  </p:par>
                                </p:childTnLst>
                              </p:cTn>
                            </p:par>
                            <p:par>
                              <p:cTn id="98" fill="hold">
                                <p:stCondLst>
                                  <p:cond delay="9720"/>
                                </p:stCondLst>
                                <p:childTnLst>
                                  <p:par>
                                    <p:cTn id="99" presetID="21" presetClass="entr" presetSubtype="1" fill="hold" grpId="0" nodeType="after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wheel(1)">
                                          <p:cBhvr>
                                            <p:cTn id="101" dur="400"/>
                                            <p:tgtEl>
                                              <p:spTgt spid="101"/>
                                            </p:tgtEl>
                                          </p:cBhvr>
                                        </p:animEffect>
                                      </p:childTnLst>
                                    </p:cTn>
                                  </p:par>
                                </p:childTnLst>
                              </p:cTn>
                            </p:par>
                            <p:par>
                              <p:cTn id="102" fill="hold">
                                <p:stCondLst>
                                  <p:cond delay="10120"/>
                                </p:stCondLst>
                                <p:childTnLst>
                                  <p:par>
                                    <p:cTn id="103" presetID="21" presetClass="entr" presetSubtype="1" fill="hold" grpId="0" nodeType="afterEffect">
                                      <p:stCondLst>
                                        <p:cond delay="0"/>
                                      </p:stCondLst>
                                      <p:childTnLst>
                                        <p:set>
                                          <p:cBhvr>
                                            <p:cTn id="104" dur="1" fill="hold">
                                              <p:stCondLst>
                                                <p:cond delay="0"/>
                                              </p:stCondLst>
                                            </p:cTn>
                                            <p:tgtEl>
                                              <p:spTgt spid="102"/>
                                            </p:tgtEl>
                                            <p:attrNameLst>
                                              <p:attrName>style.visibility</p:attrName>
                                            </p:attrNameLst>
                                          </p:cBhvr>
                                          <p:to>
                                            <p:strVal val="visible"/>
                                          </p:to>
                                        </p:set>
                                        <p:animEffect transition="in" filter="wheel(1)">
                                          <p:cBhvr>
                                            <p:cTn id="105" dur="400"/>
                                            <p:tgtEl>
                                              <p:spTgt spid="102"/>
                                            </p:tgtEl>
                                          </p:cBhvr>
                                        </p:animEffect>
                                      </p:childTnLst>
                                    </p:cTn>
                                  </p:par>
                                </p:childTnLst>
                              </p:cTn>
                            </p:par>
                            <p:par>
                              <p:cTn id="106" fill="hold">
                                <p:stCondLst>
                                  <p:cond delay="10520"/>
                                </p:stCondLst>
                                <p:childTnLst>
                                  <p:par>
                                    <p:cTn id="107" presetID="21" presetClass="entr" presetSubtype="1" fill="hold" grpId="0" nodeType="afterEffect">
                                      <p:stCondLst>
                                        <p:cond delay="0"/>
                                      </p:stCondLst>
                                      <p:childTnLst>
                                        <p:set>
                                          <p:cBhvr>
                                            <p:cTn id="108" dur="1" fill="hold">
                                              <p:stCondLst>
                                                <p:cond delay="0"/>
                                              </p:stCondLst>
                                            </p:cTn>
                                            <p:tgtEl>
                                              <p:spTgt spid="103"/>
                                            </p:tgtEl>
                                            <p:attrNameLst>
                                              <p:attrName>style.visibility</p:attrName>
                                            </p:attrNameLst>
                                          </p:cBhvr>
                                          <p:to>
                                            <p:strVal val="visible"/>
                                          </p:to>
                                        </p:set>
                                        <p:animEffect transition="in" filter="wheel(1)">
                                          <p:cBhvr>
                                            <p:cTn id="109" dur="400"/>
                                            <p:tgtEl>
                                              <p:spTgt spid="103"/>
                                            </p:tgtEl>
                                          </p:cBhvr>
                                        </p:animEffect>
                                      </p:childTnLst>
                                    </p:cTn>
                                  </p:par>
                                </p:childTnLst>
                              </p:cTn>
                            </p:par>
                            <p:par>
                              <p:cTn id="110" fill="hold">
                                <p:stCondLst>
                                  <p:cond delay="10920"/>
                                </p:stCondLst>
                                <p:childTnLst>
                                  <p:par>
                                    <p:cTn id="111" presetID="16" presetClass="entr" presetSubtype="21" fill="hold" nodeType="afterEffect">
                                      <p:stCondLst>
                                        <p:cond delay="0"/>
                                      </p:stCondLst>
                                      <p:childTnLst>
                                        <p:set>
                                          <p:cBhvr>
                                            <p:cTn id="112" dur="1" fill="hold">
                                              <p:stCondLst>
                                                <p:cond delay="0"/>
                                              </p:stCondLst>
                                            </p:cTn>
                                            <p:tgtEl>
                                              <p:spTgt spid="104"/>
                                            </p:tgtEl>
                                            <p:attrNameLst>
                                              <p:attrName>style.visibility</p:attrName>
                                            </p:attrNameLst>
                                          </p:cBhvr>
                                          <p:to>
                                            <p:strVal val="visible"/>
                                          </p:to>
                                        </p:set>
                                        <p:animEffect transition="in" filter="barn(inVertical)">
                                          <p:cBhvr>
                                            <p:cTn id="113" dur="250"/>
                                            <p:tgtEl>
                                              <p:spTgt spid="104"/>
                                            </p:tgtEl>
                                          </p:cBhvr>
                                        </p:animEffect>
                                      </p:childTnLst>
                                    </p:cTn>
                                  </p:par>
                                </p:childTnLst>
                              </p:cTn>
                            </p:par>
                            <p:par>
                              <p:cTn id="114" fill="hold">
                                <p:stCondLst>
                                  <p:cond delay="11170"/>
                                </p:stCondLst>
                                <p:childTnLst>
                                  <p:par>
                                    <p:cTn id="115" presetID="16" presetClass="entr" presetSubtype="21" fill="hold" nodeType="afterEffect">
                                      <p:stCondLst>
                                        <p:cond delay="0"/>
                                      </p:stCondLst>
                                      <p:childTnLst>
                                        <p:set>
                                          <p:cBhvr>
                                            <p:cTn id="116" dur="1" fill="hold">
                                              <p:stCondLst>
                                                <p:cond delay="0"/>
                                              </p:stCondLst>
                                            </p:cTn>
                                            <p:tgtEl>
                                              <p:spTgt spid="107"/>
                                            </p:tgtEl>
                                            <p:attrNameLst>
                                              <p:attrName>style.visibility</p:attrName>
                                            </p:attrNameLst>
                                          </p:cBhvr>
                                          <p:to>
                                            <p:strVal val="visible"/>
                                          </p:to>
                                        </p:set>
                                        <p:animEffect transition="in" filter="barn(inVertical)">
                                          <p:cBhvr>
                                            <p:cTn id="117" dur="250"/>
                                            <p:tgtEl>
                                              <p:spTgt spid="107"/>
                                            </p:tgtEl>
                                          </p:cBhvr>
                                        </p:animEffect>
                                      </p:childTnLst>
                                    </p:cTn>
                                  </p:par>
                                </p:childTnLst>
                              </p:cTn>
                            </p:par>
                            <p:par>
                              <p:cTn id="118" fill="hold">
                                <p:stCondLst>
                                  <p:cond delay="11420"/>
                                </p:stCondLst>
                                <p:childTnLst>
                                  <p:par>
                                    <p:cTn id="119" presetID="16" presetClass="entr" presetSubtype="21" fill="hold" nodeType="afterEffect">
                                      <p:stCondLst>
                                        <p:cond delay="0"/>
                                      </p:stCondLst>
                                      <p:childTnLst>
                                        <p:set>
                                          <p:cBhvr>
                                            <p:cTn id="120" dur="1" fill="hold">
                                              <p:stCondLst>
                                                <p:cond delay="0"/>
                                              </p:stCondLst>
                                            </p:cTn>
                                            <p:tgtEl>
                                              <p:spTgt spid="138"/>
                                            </p:tgtEl>
                                            <p:attrNameLst>
                                              <p:attrName>style.visibility</p:attrName>
                                            </p:attrNameLst>
                                          </p:cBhvr>
                                          <p:to>
                                            <p:strVal val="visible"/>
                                          </p:to>
                                        </p:set>
                                        <p:animEffect transition="in" filter="barn(inVertical)">
                                          <p:cBhvr>
                                            <p:cTn id="121" dur="250"/>
                                            <p:tgtEl>
                                              <p:spTgt spid="138"/>
                                            </p:tgtEl>
                                          </p:cBhvr>
                                        </p:animEffect>
                                      </p:childTnLst>
                                    </p:cTn>
                                  </p:par>
                                </p:childTnLst>
                              </p:cTn>
                            </p:par>
                            <p:par>
                              <p:cTn id="122" fill="hold">
                                <p:stCondLst>
                                  <p:cond delay="11670"/>
                                </p:stCondLst>
                                <p:childTnLst>
                                  <p:par>
                                    <p:cTn id="123" presetID="16" presetClass="entr" presetSubtype="21" fill="hold" nodeType="afterEffect">
                                      <p:stCondLst>
                                        <p:cond delay="0"/>
                                      </p:stCondLst>
                                      <p:childTnLst>
                                        <p:set>
                                          <p:cBhvr>
                                            <p:cTn id="124" dur="1" fill="hold">
                                              <p:stCondLst>
                                                <p:cond delay="0"/>
                                              </p:stCondLst>
                                            </p:cTn>
                                            <p:tgtEl>
                                              <p:spTgt spid="119"/>
                                            </p:tgtEl>
                                            <p:attrNameLst>
                                              <p:attrName>style.visibility</p:attrName>
                                            </p:attrNameLst>
                                          </p:cBhvr>
                                          <p:to>
                                            <p:strVal val="visible"/>
                                          </p:to>
                                        </p:set>
                                        <p:animEffect transition="in" filter="barn(inVertical)">
                                          <p:cBhvr>
                                            <p:cTn id="125" dur="250"/>
                                            <p:tgtEl>
                                              <p:spTgt spid="119"/>
                                            </p:tgtEl>
                                          </p:cBhvr>
                                        </p:animEffect>
                                      </p:childTnLst>
                                    </p:cTn>
                                  </p:par>
                                </p:childTnLst>
                              </p:cTn>
                            </p:par>
                            <p:par>
                              <p:cTn id="126" fill="hold">
                                <p:stCondLst>
                                  <p:cond delay="11920"/>
                                </p:stCondLst>
                                <p:childTnLst>
                                  <p:par>
                                    <p:cTn id="127" presetID="2" presetClass="entr" presetSubtype="4" fill="hold" grpId="0" nodeType="afterEffect">
                                      <p:stCondLst>
                                        <p:cond delay="0"/>
                                      </p:stCondLst>
                                      <p:childTnLst>
                                        <p:set>
                                          <p:cBhvr>
                                            <p:cTn id="128" dur="1" fill="hold">
                                              <p:stCondLst>
                                                <p:cond delay="0"/>
                                              </p:stCondLst>
                                            </p:cTn>
                                            <p:tgtEl>
                                              <p:spTgt spid="143"/>
                                            </p:tgtEl>
                                            <p:attrNameLst>
                                              <p:attrName>style.visibility</p:attrName>
                                            </p:attrNameLst>
                                          </p:cBhvr>
                                          <p:to>
                                            <p:strVal val="visible"/>
                                          </p:to>
                                        </p:set>
                                        <p:anim calcmode="lin" valueType="num">
                                          <p:cBhvr additive="base">
                                            <p:cTn id="129" dur="500" fill="hold"/>
                                            <p:tgtEl>
                                              <p:spTgt spid="143"/>
                                            </p:tgtEl>
                                            <p:attrNameLst>
                                              <p:attrName>ppt_x</p:attrName>
                                            </p:attrNameLst>
                                          </p:cBhvr>
                                          <p:tavLst>
                                            <p:tav tm="0">
                                              <p:val>
                                                <p:strVal val="#ppt_x"/>
                                              </p:val>
                                            </p:tav>
                                            <p:tav tm="100000">
                                              <p:val>
                                                <p:strVal val="#ppt_x"/>
                                              </p:val>
                                            </p:tav>
                                          </p:tavLst>
                                        </p:anim>
                                        <p:anim calcmode="lin" valueType="num">
                                          <p:cBhvr additive="base">
                                            <p:cTn id="130" dur="500" fill="hold"/>
                                            <p:tgtEl>
                                              <p:spTgt spid="143"/>
                                            </p:tgtEl>
                                            <p:attrNameLst>
                                              <p:attrName>ppt_y</p:attrName>
                                            </p:attrNameLst>
                                          </p:cBhvr>
                                          <p:tavLst>
                                            <p:tav tm="0">
                                              <p:val>
                                                <p:strVal val="1+#ppt_h/2"/>
                                              </p:val>
                                            </p:tav>
                                            <p:tav tm="100000">
                                              <p:val>
                                                <p:strVal val="#ppt_y"/>
                                              </p:val>
                                            </p:tav>
                                          </p:tavLst>
                                        </p:anim>
                                      </p:childTnLst>
                                    </p:cTn>
                                  </p:par>
                                </p:childTnLst>
                              </p:cTn>
                            </p:par>
                            <p:par>
                              <p:cTn id="131" fill="hold">
                                <p:stCondLst>
                                  <p:cond delay="12420"/>
                                </p:stCondLst>
                                <p:childTnLst>
                                  <p:par>
                                    <p:cTn id="132" presetID="2" presetClass="entr" presetSubtype="4"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 calcmode="lin" valueType="num">
                                          <p:cBhvr additive="base">
                                            <p:cTn id="134" dur="500" fill="hold"/>
                                            <p:tgtEl>
                                              <p:spTgt spid="144"/>
                                            </p:tgtEl>
                                            <p:attrNameLst>
                                              <p:attrName>ppt_x</p:attrName>
                                            </p:attrNameLst>
                                          </p:cBhvr>
                                          <p:tavLst>
                                            <p:tav tm="0">
                                              <p:val>
                                                <p:strVal val="#ppt_x"/>
                                              </p:val>
                                            </p:tav>
                                            <p:tav tm="100000">
                                              <p:val>
                                                <p:strVal val="#ppt_x"/>
                                              </p:val>
                                            </p:tav>
                                          </p:tavLst>
                                        </p:anim>
                                        <p:anim calcmode="lin" valueType="num">
                                          <p:cBhvr additive="base">
                                            <p:cTn id="135" dur="500" fill="hold"/>
                                            <p:tgtEl>
                                              <p:spTgt spid="144"/>
                                            </p:tgtEl>
                                            <p:attrNameLst>
                                              <p:attrName>ppt_y</p:attrName>
                                            </p:attrNameLst>
                                          </p:cBhvr>
                                          <p:tavLst>
                                            <p:tav tm="0">
                                              <p:val>
                                                <p:strVal val="1+#ppt_h/2"/>
                                              </p:val>
                                            </p:tav>
                                            <p:tav tm="100000">
                                              <p:val>
                                                <p:strVal val="#ppt_y"/>
                                              </p:val>
                                            </p:tav>
                                          </p:tavLst>
                                        </p:anim>
                                      </p:childTnLst>
                                    </p:cTn>
                                  </p:par>
                                </p:childTnLst>
                              </p:cTn>
                            </p:par>
                            <p:par>
                              <p:cTn id="136" fill="hold">
                                <p:stCondLst>
                                  <p:cond delay="12920"/>
                                </p:stCondLst>
                                <p:childTnLst>
                                  <p:par>
                                    <p:cTn id="137" presetID="2" presetClass="entr" presetSubtype="4" fill="hold" grpId="0" nodeType="afterEffect">
                                      <p:stCondLst>
                                        <p:cond delay="0"/>
                                      </p:stCondLst>
                                      <p:childTnLst>
                                        <p:set>
                                          <p:cBhvr>
                                            <p:cTn id="138" dur="1" fill="hold">
                                              <p:stCondLst>
                                                <p:cond delay="0"/>
                                              </p:stCondLst>
                                            </p:cTn>
                                            <p:tgtEl>
                                              <p:spTgt spid="145"/>
                                            </p:tgtEl>
                                            <p:attrNameLst>
                                              <p:attrName>style.visibility</p:attrName>
                                            </p:attrNameLst>
                                          </p:cBhvr>
                                          <p:to>
                                            <p:strVal val="visible"/>
                                          </p:to>
                                        </p:set>
                                        <p:anim calcmode="lin" valueType="num">
                                          <p:cBhvr additive="base">
                                            <p:cTn id="139" dur="500" fill="hold"/>
                                            <p:tgtEl>
                                              <p:spTgt spid="145"/>
                                            </p:tgtEl>
                                            <p:attrNameLst>
                                              <p:attrName>ppt_x</p:attrName>
                                            </p:attrNameLst>
                                          </p:cBhvr>
                                          <p:tavLst>
                                            <p:tav tm="0">
                                              <p:val>
                                                <p:strVal val="#ppt_x"/>
                                              </p:val>
                                            </p:tav>
                                            <p:tav tm="100000">
                                              <p:val>
                                                <p:strVal val="#ppt_x"/>
                                              </p:val>
                                            </p:tav>
                                          </p:tavLst>
                                        </p:anim>
                                        <p:anim calcmode="lin" valueType="num">
                                          <p:cBhvr additive="base">
                                            <p:cTn id="140" dur="500" fill="hold"/>
                                            <p:tgtEl>
                                              <p:spTgt spid="145"/>
                                            </p:tgtEl>
                                            <p:attrNameLst>
                                              <p:attrName>ppt_y</p:attrName>
                                            </p:attrNameLst>
                                          </p:cBhvr>
                                          <p:tavLst>
                                            <p:tav tm="0">
                                              <p:val>
                                                <p:strVal val="1+#ppt_h/2"/>
                                              </p:val>
                                            </p:tav>
                                            <p:tav tm="100000">
                                              <p:val>
                                                <p:strVal val="#ppt_y"/>
                                              </p:val>
                                            </p:tav>
                                          </p:tavLst>
                                        </p:anim>
                                      </p:childTnLst>
                                    </p:cTn>
                                  </p:par>
                                </p:childTnLst>
                              </p:cTn>
                            </p:par>
                            <p:par>
                              <p:cTn id="141" fill="hold">
                                <p:stCondLst>
                                  <p:cond delay="13420"/>
                                </p:stCondLst>
                                <p:childTnLst>
                                  <p:par>
                                    <p:cTn id="142" presetID="2" presetClass="entr" presetSubtype="4" fill="hold" grpId="0" nodeType="afterEffect">
                                      <p:stCondLst>
                                        <p:cond delay="0"/>
                                      </p:stCondLst>
                                      <p:childTnLst>
                                        <p:set>
                                          <p:cBhvr>
                                            <p:cTn id="143" dur="1" fill="hold">
                                              <p:stCondLst>
                                                <p:cond delay="0"/>
                                              </p:stCondLst>
                                            </p:cTn>
                                            <p:tgtEl>
                                              <p:spTgt spid="146"/>
                                            </p:tgtEl>
                                            <p:attrNameLst>
                                              <p:attrName>style.visibility</p:attrName>
                                            </p:attrNameLst>
                                          </p:cBhvr>
                                          <p:to>
                                            <p:strVal val="visible"/>
                                          </p:to>
                                        </p:set>
                                        <p:anim calcmode="lin" valueType="num">
                                          <p:cBhvr additive="base">
                                            <p:cTn id="144" dur="500" fill="hold"/>
                                            <p:tgtEl>
                                              <p:spTgt spid="146"/>
                                            </p:tgtEl>
                                            <p:attrNameLst>
                                              <p:attrName>ppt_x</p:attrName>
                                            </p:attrNameLst>
                                          </p:cBhvr>
                                          <p:tavLst>
                                            <p:tav tm="0">
                                              <p:val>
                                                <p:strVal val="#ppt_x"/>
                                              </p:val>
                                            </p:tav>
                                            <p:tav tm="100000">
                                              <p:val>
                                                <p:strVal val="#ppt_x"/>
                                              </p:val>
                                            </p:tav>
                                          </p:tavLst>
                                        </p:anim>
                                        <p:anim calcmode="lin" valueType="num">
                                          <p:cBhvr additive="base">
                                            <p:cTn id="145" dur="500" fill="hold"/>
                                            <p:tgtEl>
                                              <p:spTgt spid="146"/>
                                            </p:tgtEl>
                                            <p:attrNameLst>
                                              <p:attrName>ppt_y</p:attrName>
                                            </p:attrNameLst>
                                          </p:cBhvr>
                                          <p:tavLst>
                                            <p:tav tm="0">
                                              <p:val>
                                                <p:strVal val="1+#ppt_h/2"/>
                                              </p:val>
                                            </p:tav>
                                            <p:tav tm="100000">
                                              <p:val>
                                                <p:strVal val="#ppt_y"/>
                                              </p:val>
                                            </p:tav>
                                          </p:tavLst>
                                        </p:anim>
                                      </p:childTnLst>
                                    </p:cTn>
                                  </p:par>
                                </p:childTnLst>
                              </p:cTn>
                            </p:par>
                            <p:par>
                              <p:cTn id="146" fill="hold">
                                <p:stCondLst>
                                  <p:cond delay="13920"/>
                                </p:stCondLst>
                                <p:childTnLst>
                                  <p:par>
                                    <p:cTn id="147" presetID="2" presetClass="entr" presetSubtype="4" fill="hold" grpId="0" nodeType="afterEffect">
                                      <p:stCondLst>
                                        <p:cond delay="0"/>
                                      </p:stCondLst>
                                      <p:childTnLst>
                                        <p:set>
                                          <p:cBhvr>
                                            <p:cTn id="148" dur="1" fill="hold">
                                              <p:stCondLst>
                                                <p:cond delay="0"/>
                                              </p:stCondLst>
                                            </p:cTn>
                                            <p:tgtEl>
                                              <p:spTgt spid="149"/>
                                            </p:tgtEl>
                                            <p:attrNameLst>
                                              <p:attrName>style.visibility</p:attrName>
                                            </p:attrNameLst>
                                          </p:cBhvr>
                                          <p:to>
                                            <p:strVal val="visible"/>
                                          </p:to>
                                        </p:set>
                                        <p:anim calcmode="lin" valueType="num">
                                          <p:cBhvr additive="base">
                                            <p:cTn id="149" dur="500" fill="hold"/>
                                            <p:tgtEl>
                                              <p:spTgt spid="149"/>
                                            </p:tgtEl>
                                            <p:attrNameLst>
                                              <p:attrName>ppt_x</p:attrName>
                                            </p:attrNameLst>
                                          </p:cBhvr>
                                          <p:tavLst>
                                            <p:tav tm="0">
                                              <p:val>
                                                <p:strVal val="#ppt_x"/>
                                              </p:val>
                                            </p:tav>
                                            <p:tav tm="100000">
                                              <p:val>
                                                <p:strVal val="#ppt_x"/>
                                              </p:val>
                                            </p:tav>
                                          </p:tavLst>
                                        </p:anim>
                                        <p:anim calcmode="lin" valueType="num">
                                          <p:cBhvr additive="base">
                                            <p:cTn id="150" dur="500" fill="hold"/>
                                            <p:tgtEl>
                                              <p:spTgt spid="149"/>
                                            </p:tgtEl>
                                            <p:attrNameLst>
                                              <p:attrName>ppt_y</p:attrName>
                                            </p:attrNameLst>
                                          </p:cBhvr>
                                          <p:tavLst>
                                            <p:tav tm="0">
                                              <p:val>
                                                <p:strVal val="1+#ppt_h/2"/>
                                              </p:val>
                                            </p:tav>
                                            <p:tav tm="100000">
                                              <p:val>
                                                <p:strVal val="#ppt_y"/>
                                              </p:val>
                                            </p:tav>
                                          </p:tavLst>
                                        </p:anim>
                                      </p:childTnLst>
                                    </p:cTn>
                                  </p:par>
                                </p:childTnLst>
                              </p:cTn>
                            </p:par>
                            <p:par>
                              <p:cTn id="151" fill="hold">
                                <p:stCondLst>
                                  <p:cond delay="14420"/>
                                </p:stCondLst>
                                <p:childTnLst>
                                  <p:par>
                                    <p:cTn id="152" presetID="2" presetClass="entr" presetSubtype="4" fill="hold" grpId="0" nodeType="afterEffect">
                                      <p:stCondLst>
                                        <p:cond delay="0"/>
                                      </p:stCondLst>
                                      <p:childTnLst>
                                        <p:set>
                                          <p:cBhvr>
                                            <p:cTn id="153" dur="1" fill="hold">
                                              <p:stCondLst>
                                                <p:cond delay="0"/>
                                              </p:stCondLst>
                                            </p:cTn>
                                            <p:tgtEl>
                                              <p:spTgt spid="150"/>
                                            </p:tgtEl>
                                            <p:attrNameLst>
                                              <p:attrName>style.visibility</p:attrName>
                                            </p:attrNameLst>
                                          </p:cBhvr>
                                          <p:to>
                                            <p:strVal val="visible"/>
                                          </p:to>
                                        </p:set>
                                        <p:anim calcmode="lin" valueType="num">
                                          <p:cBhvr additive="base">
                                            <p:cTn id="154" dur="500" fill="hold"/>
                                            <p:tgtEl>
                                              <p:spTgt spid="150"/>
                                            </p:tgtEl>
                                            <p:attrNameLst>
                                              <p:attrName>ppt_x</p:attrName>
                                            </p:attrNameLst>
                                          </p:cBhvr>
                                          <p:tavLst>
                                            <p:tav tm="0">
                                              <p:val>
                                                <p:strVal val="#ppt_x"/>
                                              </p:val>
                                            </p:tav>
                                            <p:tav tm="100000">
                                              <p:val>
                                                <p:strVal val="#ppt_x"/>
                                              </p:val>
                                            </p:tav>
                                          </p:tavLst>
                                        </p:anim>
                                        <p:anim calcmode="lin" valueType="num">
                                          <p:cBhvr additive="base">
                                            <p:cTn id="155" dur="500" fill="hold"/>
                                            <p:tgtEl>
                                              <p:spTgt spid="150"/>
                                            </p:tgtEl>
                                            <p:attrNameLst>
                                              <p:attrName>ppt_y</p:attrName>
                                            </p:attrNameLst>
                                          </p:cBhvr>
                                          <p:tavLst>
                                            <p:tav tm="0">
                                              <p:val>
                                                <p:strVal val="1+#ppt_h/2"/>
                                              </p:val>
                                            </p:tav>
                                            <p:tav tm="100000">
                                              <p:val>
                                                <p:strVal val="#ppt_y"/>
                                              </p:val>
                                            </p:tav>
                                          </p:tavLst>
                                        </p:anim>
                                      </p:childTnLst>
                                    </p:cTn>
                                  </p:par>
                                </p:childTnLst>
                              </p:cTn>
                            </p:par>
                            <p:par>
                              <p:cTn id="156" fill="hold">
                                <p:stCondLst>
                                  <p:cond delay="14920"/>
                                </p:stCondLst>
                                <p:childTnLst>
                                  <p:par>
                                    <p:cTn id="157" presetID="2" presetClass="entr" presetSubtype="4" fill="hold" grpId="0" nodeType="afterEffect">
                                      <p:stCondLst>
                                        <p:cond delay="0"/>
                                      </p:stCondLst>
                                      <p:childTnLst>
                                        <p:set>
                                          <p:cBhvr>
                                            <p:cTn id="158" dur="1" fill="hold">
                                              <p:stCondLst>
                                                <p:cond delay="0"/>
                                              </p:stCondLst>
                                            </p:cTn>
                                            <p:tgtEl>
                                              <p:spTgt spid="147"/>
                                            </p:tgtEl>
                                            <p:attrNameLst>
                                              <p:attrName>style.visibility</p:attrName>
                                            </p:attrNameLst>
                                          </p:cBhvr>
                                          <p:to>
                                            <p:strVal val="visible"/>
                                          </p:to>
                                        </p:set>
                                        <p:anim calcmode="lin" valueType="num">
                                          <p:cBhvr additive="base">
                                            <p:cTn id="159" dur="500" fill="hold"/>
                                            <p:tgtEl>
                                              <p:spTgt spid="147"/>
                                            </p:tgtEl>
                                            <p:attrNameLst>
                                              <p:attrName>ppt_x</p:attrName>
                                            </p:attrNameLst>
                                          </p:cBhvr>
                                          <p:tavLst>
                                            <p:tav tm="0">
                                              <p:val>
                                                <p:strVal val="#ppt_x"/>
                                              </p:val>
                                            </p:tav>
                                            <p:tav tm="100000">
                                              <p:val>
                                                <p:strVal val="#ppt_x"/>
                                              </p:val>
                                            </p:tav>
                                          </p:tavLst>
                                        </p:anim>
                                        <p:anim calcmode="lin" valueType="num">
                                          <p:cBhvr additive="base">
                                            <p:cTn id="160" dur="500" fill="hold"/>
                                            <p:tgtEl>
                                              <p:spTgt spid="147"/>
                                            </p:tgtEl>
                                            <p:attrNameLst>
                                              <p:attrName>ppt_y</p:attrName>
                                            </p:attrNameLst>
                                          </p:cBhvr>
                                          <p:tavLst>
                                            <p:tav tm="0">
                                              <p:val>
                                                <p:strVal val="1+#ppt_h/2"/>
                                              </p:val>
                                            </p:tav>
                                            <p:tav tm="100000">
                                              <p:val>
                                                <p:strVal val="#ppt_y"/>
                                              </p:val>
                                            </p:tav>
                                          </p:tavLst>
                                        </p:anim>
                                      </p:childTnLst>
                                    </p:cTn>
                                  </p:par>
                                </p:childTnLst>
                              </p:cTn>
                            </p:par>
                            <p:par>
                              <p:cTn id="161" fill="hold">
                                <p:stCondLst>
                                  <p:cond delay="15420"/>
                                </p:stCondLst>
                                <p:childTnLst>
                                  <p:par>
                                    <p:cTn id="162" presetID="2" presetClass="entr" presetSubtype="4" fill="hold" grpId="0" nodeType="afterEffect">
                                      <p:stCondLst>
                                        <p:cond delay="0"/>
                                      </p:stCondLst>
                                      <p:childTnLst>
                                        <p:set>
                                          <p:cBhvr>
                                            <p:cTn id="163" dur="1" fill="hold">
                                              <p:stCondLst>
                                                <p:cond delay="0"/>
                                              </p:stCondLst>
                                            </p:cTn>
                                            <p:tgtEl>
                                              <p:spTgt spid="148"/>
                                            </p:tgtEl>
                                            <p:attrNameLst>
                                              <p:attrName>style.visibility</p:attrName>
                                            </p:attrNameLst>
                                          </p:cBhvr>
                                          <p:to>
                                            <p:strVal val="visible"/>
                                          </p:to>
                                        </p:set>
                                        <p:anim calcmode="lin" valueType="num">
                                          <p:cBhvr additive="base">
                                            <p:cTn id="164" dur="500" fill="hold"/>
                                            <p:tgtEl>
                                              <p:spTgt spid="148"/>
                                            </p:tgtEl>
                                            <p:attrNameLst>
                                              <p:attrName>ppt_x</p:attrName>
                                            </p:attrNameLst>
                                          </p:cBhvr>
                                          <p:tavLst>
                                            <p:tav tm="0">
                                              <p:val>
                                                <p:strVal val="#ppt_x"/>
                                              </p:val>
                                            </p:tav>
                                            <p:tav tm="100000">
                                              <p:val>
                                                <p:strVal val="#ppt_x"/>
                                              </p:val>
                                            </p:tav>
                                          </p:tavLst>
                                        </p:anim>
                                        <p:anim calcmode="lin" valueType="num">
                                          <p:cBhvr additive="base">
                                            <p:cTn id="165" dur="500" fill="hold"/>
                                            <p:tgtEl>
                                              <p:spTgt spid="148"/>
                                            </p:tgtEl>
                                            <p:attrNameLst>
                                              <p:attrName>ppt_y</p:attrName>
                                            </p:attrNameLst>
                                          </p:cBhvr>
                                          <p:tavLst>
                                            <p:tav tm="0">
                                              <p:val>
                                                <p:strVal val="1+#ppt_h/2"/>
                                              </p:val>
                                            </p:tav>
                                            <p:tav tm="100000">
                                              <p:val>
                                                <p:strVal val="#ppt_y"/>
                                              </p:val>
                                            </p:tav>
                                          </p:tavLst>
                                        </p:anim>
                                      </p:childTnLst>
                                    </p:cTn>
                                  </p:par>
                                </p:childTnLst>
                              </p:cTn>
                            </p:par>
                            <p:par>
                              <p:cTn id="166" fill="hold">
                                <p:stCondLst>
                                  <p:cond delay="15920"/>
                                </p:stCondLst>
                                <p:childTnLst>
                                  <p:par>
                                    <p:cTn id="167" presetID="10" presetClass="entr" presetSubtype="0" fill="hold" grpId="0" nodeType="afterEffect">
                                      <p:stCondLst>
                                        <p:cond delay="0"/>
                                      </p:stCondLst>
                                      <p:childTnLst>
                                        <p:set>
                                          <p:cBhvr>
                                            <p:cTn id="168" dur="1" fill="hold">
                                              <p:stCondLst>
                                                <p:cond delay="0"/>
                                              </p:stCondLst>
                                            </p:cTn>
                                            <p:tgtEl>
                                              <p:spTgt spid="157"/>
                                            </p:tgtEl>
                                            <p:attrNameLst>
                                              <p:attrName>style.visibility</p:attrName>
                                            </p:attrNameLst>
                                          </p:cBhvr>
                                          <p:to>
                                            <p:strVal val="visible"/>
                                          </p:to>
                                        </p:set>
                                        <p:animEffect transition="in" filter="fade">
                                          <p:cBhvr>
                                            <p:cTn id="16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2" grpId="0" animBg="1"/>
          <p:bldP spid="103" grpId="0" animBg="1"/>
          <p:bldP spid="141" grpId="0"/>
          <p:bldP spid="142" grpId="0"/>
          <p:bldP spid="143" grpId="0"/>
          <p:bldP spid="144" grpId="0"/>
          <p:bldP spid="145" grpId="0"/>
          <p:bldP spid="146" grpId="0"/>
          <p:bldP spid="147" grpId="0"/>
          <p:bldP spid="148" grpId="0"/>
          <p:bldP spid="149" grpId="0"/>
          <p:bldP spid="150" grpId="0"/>
          <p:bldP spid="157" grpId="0"/>
          <p:bldP spid="67" grpId="0"/>
          <p:bldP spid="70" grpId="0" animBg="1"/>
          <p:bldP spid="71" grpId="0"/>
          <p:bldP spid="72" grpId="0" animBg="1"/>
          <p:bldP spid="73" grpId="0"/>
          <p:bldP spid="73" grpId="1"/>
          <p:bldP spid="74" grpId="0" animBg="1"/>
          <p:bldP spid="7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Box 10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21" name="Group 79"/>
          <p:cNvGrpSpPr>
            <a:grpSpLocks/>
          </p:cNvGrpSpPr>
          <p:nvPr/>
        </p:nvGrpSpPr>
        <p:grpSpPr bwMode="auto">
          <a:xfrm>
            <a:off x="4483100" y="1981200"/>
            <a:ext cx="3821113" cy="3811588"/>
            <a:chOff x="1344" y="-2400"/>
            <a:chExt cx="2407" cy="2401"/>
          </a:xfrm>
        </p:grpSpPr>
        <p:grpSp>
          <p:nvGrpSpPr>
            <p:cNvPr id="22" name="椭圆 34"/>
            <p:cNvGrpSpPr>
              <a:grpSpLocks/>
            </p:cNvGrpSpPr>
            <p:nvPr/>
          </p:nvGrpSpPr>
          <p:grpSpPr bwMode="auto">
            <a:xfrm>
              <a:off x="1344" y="-2400"/>
              <a:ext cx="2257" cy="2261"/>
              <a:chOff x="1749552" y="1804416"/>
              <a:chExt cx="1865376" cy="1871472"/>
            </a:xfrm>
          </p:grpSpPr>
          <p:pic>
            <p:nvPicPr>
              <p:cNvPr id="24" name="椭圆 34"/>
              <p:cNvPicPr>
                <a:picLocks noChangeArrowheads="1"/>
              </p:cNvPicPr>
              <p:nvPr/>
            </p:nvPicPr>
            <p:blipFill>
              <a:blip r:embed="rId3">
                <a:lum bright="12000"/>
                <a:extLst>
                  <a:ext uri="{28A0092B-C50C-407E-A947-70E740481C1C}">
                    <a14:useLocalDpi xmlns:a14="http://schemas.microsoft.com/office/drawing/2010/main" val="0"/>
                  </a:ext>
                </a:extLst>
              </a:blip>
              <a:srcRect/>
              <a:stretch>
                <a:fillRect/>
              </a:stretch>
            </p:blipFill>
            <p:spPr bwMode="auto">
              <a:xfrm>
                <a:off x="1749552" y="1804416"/>
                <a:ext cx="1865376" cy="1871472"/>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82"/>
              <p:cNvSpPr txBox="1">
                <a:spLocks noChangeArrowheads="1"/>
              </p:cNvSpPr>
              <p:nvPr/>
            </p:nvSpPr>
            <p:spPr bwMode="auto">
              <a:xfrm>
                <a:off x="2026194" y="2081756"/>
                <a:ext cx="1313363" cy="1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en-US" altLang="zh-CN" sz="10000">
                  <a:solidFill>
                    <a:srgbClr val="FFFFFF"/>
                  </a:solidFill>
                  <a:latin typeface="方正兰亭大黑_GBK" pitchFamily="2" charset="-122"/>
                  <a:ea typeface="方正兰亭大黑_GBK" pitchFamily="2" charset="-122"/>
                </a:endParaRPr>
              </a:p>
            </p:txBody>
          </p:sp>
        </p:grpSp>
        <p:pic>
          <p:nvPicPr>
            <p:cNvPr id="23" name="椭圆 35"/>
            <p:cNvPicPr>
              <a:picLocks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1362" y="-2385"/>
              <a:ext cx="2389" cy="2386"/>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圆角矩形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822093">
            <a:off x="5418137" y="2963863"/>
            <a:ext cx="1800225" cy="1816100"/>
          </a:xfrm>
          <a:prstGeom prst="rect">
            <a:avLst/>
          </a:prstGeom>
          <a:noFill/>
          <a:extLst>
            <a:ext uri="{909E8E84-426E-40DD-AFC4-6F175D3DCCD1}">
              <a14:hiddenFill xmlns:a14="http://schemas.microsoft.com/office/drawing/2010/main">
                <a:solidFill>
                  <a:srgbClr val="FFFFFF"/>
                </a:solidFill>
              </a14:hiddenFill>
            </a:ext>
          </a:extLst>
        </p:spPr>
      </p:pic>
      <p:sp>
        <p:nvSpPr>
          <p:cNvPr id="27" name="Oval 53"/>
          <p:cNvSpPr>
            <a:spLocks noChangeArrowheads="1"/>
          </p:cNvSpPr>
          <p:nvPr/>
        </p:nvSpPr>
        <p:spPr bwMode="auto">
          <a:xfrm>
            <a:off x="3927827" y="17896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8" name="Oval 53"/>
          <p:cNvSpPr>
            <a:spLocks noChangeArrowheads="1"/>
          </p:cNvSpPr>
          <p:nvPr/>
        </p:nvSpPr>
        <p:spPr bwMode="auto">
          <a:xfrm>
            <a:off x="3937352" y="4239212"/>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9" name="Oval 53"/>
          <p:cNvSpPr>
            <a:spLocks noChangeArrowheads="1"/>
          </p:cNvSpPr>
          <p:nvPr/>
        </p:nvSpPr>
        <p:spPr bwMode="auto">
          <a:xfrm>
            <a:off x="7179027" y="42566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0" name="Oval 53"/>
          <p:cNvSpPr>
            <a:spLocks noChangeArrowheads="1"/>
          </p:cNvSpPr>
          <p:nvPr/>
        </p:nvSpPr>
        <p:spPr bwMode="auto">
          <a:xfrm>
            <a:off x="7106002" y="173572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1" name="Line 548"/>
          <p:cNvSpPr>
            <a:spLocks noChangeShapeType="1"/>
          </p:cNvSpPr>
          <p:nvPr/>
        </p:nvSpPr>
        <p:spPr bwMode="auto">
          <a:xfrm>
            <a:off x="1495425" y="3176588"/>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3" name="Line 548"/>
          <p:cNvSpPr>
            <a:spLocks noChangeShapeType="1"/>
          </p:cNvSpPr>
          <p:nvPr/>
        </p:nvSpPr>
        <p:spPr bwMode="auto">
          <a:xfrm>
            <a:off x="8407400" y="5695950"/>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34" name="Line 548"/>
          <p:cNvSpPr>
            <a:spLocks noChangeShapeType="1"/>
          </p:cNvSpPr>
          <p:nvPr/>
        </p:nvSpPr>
        <p:spPr bwMode="auto">
          <a:xfrm>
            <a:off x="8480425" y="3103563"/>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35" name="Line 548"/>
          <p:cNvSpPr>
            <a:spLocks noChangeShapeType="1"/>
          </p:cNvSpPr>
          <p:nvPr/>
        </p:nvSpPr>
        <p:spPr bwMode="auto">
          <a:xfrm>
            <a:off x="1711325" y="5695950"/>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Rectangle 65"/>
          <p:cNvSpPr>
            <a:spLocks noChangeArrowheads="1"/>
          </p:cNvSpPr>
          <p:nvPr/>
        </p:nvSpPr>
        <p:spPr bwMode="auto">
          <a:xfrm>
            <a:off x="1782763" y="2024063"/>
            <a:ext cx="19446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37" name="Rectangle 66"/>
          <p:cNvSpPr>
            <a:spLocks noChangeArrowheads="1"/>
          </p:cNvSpPr>
          <p:nvPr/>
        </p:nvSpPr>
        <p:spPr bwMode="auto">
          <a:xfrm>
            <a:off x="1855788" y="4616450"/>
            <a:ext cx="194468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38" name="Rectangle 67"/>
          <p:cNvSpPr>
            <a:spLocks noChangeArrowheads="1"/>
          </p:cNvSpPr>
          <p:nvPr/>
        </p:nvSpPr>
        <p:spPr bwMode="auto">
          <a:xfrm>
            <a:off x="8839200" y="2024063"/>
            <a:ext cx="19446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39" name="Rectangle 68"/>
          <p:cNvSpPr>
            <a:spLocks noChangeArrowheads="1"/>
          </p:cNvSpPr>
          <p:nvPr/>
        </p:nvSpPr>
        <p:spPr bwMode="auto">
          <a:xfrm>
            <a:off x="8912225" y="4616450"/>
            <a:ext cx="19446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40" name="Rectangle 69"/>
          <p:cNvSpPr>
            <a:spLocks noChangeArrowheads="1"/>
          </p:cNvSpPr>
          <p:nvPr/>
        </p:nvSpPr>
        <p:spPr bwMode="auto">
          <a:xfrm>
            <a:off x="9344025" y="166370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a:solidFill>
                  <a:srgbClr val="EA5E66"/>
                </a:solidFill>
                <a:latin typeface="微软雅黑" pitchFamily="34" charset="-122"/>
                <a:ea typeface="方正兰亭大黑_GBK" pitchFamily="2" charset="-122"/>
              </a:rPr>
              <a:t>添加标题</a:t>
            </a:r>
            <a:endParaRPr lang="zh-CN" altLang="en-US" sz="2000">
              <a:solidFill>
                <a:srgbClr val="EA5E66"/>
              </a:solidFill>
              <a:ea typeface="方正兰亭大黑_GBK" pitchFamily="2" charset="-122"/>
            </a:endParaRPr>
          </a:p>
        </p:txBody>
      </p:sp>
      <p:sp>
        <p:nvSpPr>
          <p:cNvPr id="41" name="Rectangle 70"/>
          <p:cNvSpPr>
            <a:spLocks noChangeArrowheads="1"/>
          </p:cNvSpPr>
          <p:nvPr/>
        </p:nvSpPr>
        <p:spPr bwMode="auto">
          <a:xfrm>
            <a:off x="9488488" y="418465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dirty="0">
                <a:solidFill>
                  <a:srgbClr val="F69F1E"/>
                </a:solidFill>
                <a:latin typeface="微软雅黑" pitchFamily="34" charset="-122"/>
                <a:ea typeface="方正兰亭大黑_GBK" pitchFamily="2" charset="-122"/>
              </a:rPr>
              <a:t>添加标题</a:t>
            </a:r>
            <a:endParaRPr lang="zh-CN" altLang="en-US" sz="2000" dirty="0">
              <a:solidFill>
                <a:srgbClr val="F69F1E"/>
              </a:solidFill>
              <a:ea typeface="方正兰亭大黑_GBK" pitchFamily="2" charset="-122"/>
            </a:endParaRPr>
          </a:p>
        </p:txBody>
      </p:sp>
      <p:sp>
        <p:nvSpPr>
          <p:cNvPr id="42" name="Rectangle 71"/>
          <p:cNvSpPr>
            <a:spLocks noChangeArrowheads="1"/>
          </p:cNvSpPr>
          <p:nvPr/>
        </p:nvSpPr>
        <p:spPr bwMode="auto">
          <a:xfrm>
            <a:off x="1855788" y="418465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dirty="0">
                <a:solidFill>
                  <a:srgbClr val="0099A9"/>
                </a:solidFill>
                <a:latin typeface="微软雅黑" pitchFamily="34" charset="-122"/>
                <a:ea typeface="方正兰亭大黑_GBK" pitchFamily="2" charset="-122"/>
              </a:rPr>
              <a:t>添加标题</a:t>
            </a:r>
            <a:endParaRPr lang="zh-CN" altLang="en-US" sz="2000" dirty="0">
              <a:solidFill>
                <a:srgbClr val="0099A9"/>
              </a:solidFill>
              <a:ea typeface="方正兰亭大黑_GBK" pitchFamily="2" charset="-122"/>
            </a:endParaRPr>
          </a:p>
        </p:txBody>
      </p:sp>
      <p:sp>
        <p:nvSpPr>
          <p:cNvPr id="43" name="Rectangle 72"/>
          <p:cNvSpPr>
            <a:spLocks noChangeArrowheads="1"/>
          </p:cNvSpPr>
          <p:nvPr/>
        </p:nvSpPr>
        <p:spPr bwMode="auto">
          <a:xfrm>
            <a:off x="1782763" y="1592263"/>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a:solidFill>
                  <a:srgbClr val="EA6103"/>
                </a:solidFill>
                <a:latin typeface="微软雅黑" pitchFamily="34" charset="-122"/>
                <a:ea typeface="方正兰亭大黑_GBK" pitchFamily="2" charset="-122"/>
              </a:rPr>
              <a:t>添加标题</a:t>
            </a:r>
            <a:endParaRPr lang="zh-CN" altLang="en-US" sz="2000">
              <a:solidFill>
                <a:srgbClr val="EA6103"/>
              </a:solidFill>
              <a:ea typeface="方正兰亭大黑_GBK" pitchFamily="2" charset="-122"/>
            </a:endParaRPr>
          </a:p>
        </p:txBody>
      </p:sp>
      <p:sp>
        <p:nvSpPr>
          <p:cNvPr id="44" name="Text Box 73"/>
          <p:cNvSpPr txBox="1">
            <a:spLocks noChangeArrowheads="1"/>
          </p:cNvSpPr>
          <p:nvPr/>
        </p:nvSpPr>
        <p:spPr bwMode="auto">
          <a:xfrm>
            <a:off x="4343400" y="2168525"/>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dirty="0">
                <a:solidFill>
                  <a:srgbClr val="EA6103"/>
                </a:solidFill>
                <a:ea typeface="方正兰亭大黑_GBK" pitchFamily="2" charset="-122"/>
              </a:rPr>
              <a:t>添加标题</a:t>
            </a:r>
          </a:p>
        </p:txBody>
      </p:sp>
      <p:sp>
        <p:nvSpPr>
          <p:cNvPr id="45" name="Text Box 74"/>
          <p:cNvSpPr txBox="1">
            <a:spLocks noChangeArrowheads="1"/>
          </p:cNvSpPr>
          <p:nvPr/>
        </p:nvSpPr>
        <p:spPr bwMode="auto">
          <a:xfrm>
            <a:off x="4343400" y="461645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0099A9"/>
                </a:solidFill>
                <a:ea typeface="方正兰亭大黑_GBK" pitchFamily="2" charset="-122"/>
              </a:rPr>
              <a:t>添加标题</a:t>
            </a:r>
          </a:p>
        </p:txBody>
      </p:sp>
      <p:sp>
        <p:nvSpPr>
          <p:cNvPr id="46" name="Text Box 75"/>
          <p:cNvSpPr txBox="1">
            <a:spLocks noChangeArrowheads="1"/>
          </p:cNvSpPr>
          <p:nvPr/>
        </p:nvSpPr>
        <p:spPr bwMode="auto">
          <a:xfrm>
            <a:off x="7543800" y="461645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F69F1E"/>
                </a:solidFill>
                <a:ea typeface="方正兰亭大黑_GBK" pitchFamily="2" charset="-122"/>
              </a:rPr>
              <a:t>添加标题</a:t>
            </a:r>
          </a:p>
        </p:txBody>
      </p:sp>
      <p:sp>
        <p:nvSpPr>
          <p:cNvPr id="47" name="Text Box 76"/>
          <p:cNvSpPr txBox="1">
            <a:spLocks noChangeArrowheads="1"/>
          </p:cNvSpPr>
          <p:nvPr/>
        </p:nvSpPr>
        <p:spPr bwMode="auto">
          <a:xfrm>
            <a:off x="7466013" y="209550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EA5E66"/>
                </a:solidFill>
                <a:ea typeface="方正兰亭大黑_GBK" pitchFamily="2" charset="-122"/>
              </a:rPr>
              <a:t>添加标题</a:t>
            </a:r>
          </a:p>
        </p:txBody>
      </p:sp>
      <p:sp>
        <p:nvSpPr>
          <p:cNvPr id="48" name="Text Box 77"/>
          <p:cNvSpPr txBox="1">
            <a:spLocks noChangeArrowheads="1"/>
          </p:cNvSpPr>
          <p:nvPr/>
        </p:nvSpPr>
        <p:spPr bwMode="auto">
          <a:xfrm>
            <a:off x="5803473" y="3545036"/>
            <a:ext cx="13718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zh-CN" altLang="en-US" sz="2400" dirty="0" smtClean="0">
                <a:ea typeface="方正兰亭大黑_GBK" pitchFamily="2" charset="-122"/>
              </a:rPr>
              <a:t>实施三</a:t>
            </a:r>
            <a:endParaRPr lang="zh-CN" altLang="en-US" sz="2400" dirty="0">
              <a:ea typeface="方正兰亭大黑_GBK" pitchFamily="2" charset="-122"/>
            </a:endParaRPr>
          </a:p>
        </p:txBody>
      </p:sp>
      <p:sp>
        <p:nvSpPr>
          <p:cNvPr id="49" name="TextBox 4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50" name="Picture 3" descr="C:\Users\Administrator\Desktop\微立体创业计划\005.png"/>
          <p:cNvPicPr>
            <a:picLocks noChangeAspect="1" noChangeArrowheads="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1" name="Picture 4" descr="C:\Users\Administrator\Desktop\微立体创业计划\0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54" name="椭圆 5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56" name="椭圆 5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35483247"/>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50000">
                                          <p:cBhvr additive="base">
                                            <p:cTn id="7" dur="12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0000">
                                          <p:cBhvr additive="base">
                                            <p:cTn id="11" dur="12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5"/>
                                            </p:tgtEl>
                                            <p:attrNameLst>
                                              <p:attrName>style.color</p:attrName>
                                            </p:attrNameLst>
                                          </p:cBhvr>
                                          <p:to>
                                            <p:clrVal>
                                              <a:schemeClr val="accent2"/>
                                            </p:clrVal>
                                          </p:to>
                                        </p:set>
                                        <p:set>
                                          <p:cBhvr>
                                            <p:cTn id="41" dur="1000" fill="hold"/>
                                            <p:tgtEl>
                                              <p:spTgt spid="55"/>
                                            </p:tgtEl>
                                            <p:attrNameLst>
                                              <p:attrName>fillcolor</p:attrName>
                                            </p:attrNameLst>
                                          </p:cBhvr>
                                          <p:to>
                                            <p:clrVal>
                                              <a:schemeClr val="accent2"/>
                                            </p:clrVal>
                                          </p:to>
                                        </p:set>
                                        <p:set>
                                          <p:cBhvr>
                                            <p:cTn id="42" dur="1000" fill="hold"/>
                                            <p:tgtEl>
                                              <p:spTgt spid="55"/>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childTnLst>
                              </p:cTn>
                            </p:par>
                            <p:par>
                              <p:cTn id="47" fill="hold">
                                <p:stCondLst>
                                  <p:cond delay="4820"/>
                                </p:stCondLst>
                                <p:childTnLst>
                                  <p:par>
                                    <p:cTn id="48" presetID="49" presetClass="entr" presetSubtype="0" decel="100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 calcmode="lin" valueType="num">
                                          <p:cBhvr>
                                            <p:cTn id="52" dur="500" fill="hold"/>
                                            <p:tgtEl>
                                              <p:spTgt spid="21"/>
                                            </p:tgtEl>
                                            <p:attrNameLst>
                                              <p:attrName>style.rotation</p:attrName>
                                            </p:attrNameLst>
                                          </p:cBhvr>
                                          <p:tavLst>
                                            <p:tav tm="0">
                                              <p:val>
                                                <p:fltVal val="360"/>
                                              </p:val>
                                            </p:tav>
                                            <p:tav tm="100000">
                                              <p:val>
                                                <p:fltVal val="0"/>
                                              </p:val>
                                            </p:tav>
                                          </p:tavLst>
                                        </p:anim>
                                        <p:animEffect transition="in" filter="fade">
                                          <p:cBhvr>
                                            <p:cTn id="53" dur="500"/>
                                            <p:tgtEl>
                                              <p:spTgt spid="21"/>
                                            </p:tgtEl>
                                          </p:cBhvr>
                                        </p:animEffect>
                                      </p:childTnLst>
                                    </p:cTn>
                                  </p:par>
                                </p:childTnLst>
                              </p:cTn>
                            </p:par>
                            <p:par>
                              <p:cTn id="54" fill="hold">
                                <p:stCondLst>
                                  <p:cond delay="5320"/>
                                </p:stCondLst>
                                <p:childTnLst>
                                  <p:par>
                                    <p:cTn id="55" presetID="23" presetClass="entr" presetSubtype="16"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childTnLst>
                                    </p:cTn>
                                  </p:par>
                                  <p:par>
                                    <p:cTn id="67" presetID="23" presetClass="entr" presetSubtype="16"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5820"/>
                                </p:stCondLst>
                                <p:childTnLst>
                                  <p:par>
                                    <p:cTn id="72" presetID="49" presetClass="entr" presetSubtype="0" decel="100000"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 calcmode="lin" valueType="num">
                                          <p:cBhvr>
                                            <p:cTn id="76" dur="500" fill="hold"/>
                                            <p:tgtEl>
                                              <p:spTgt spid="26"/>
                                            </p:tgtEl>
                                            <p:attrNameLst>
                                              <p:attrName>style.rotation</p:attrName>
                                            </p:attrNameLst>
                                          </p:cBhvr>
                                          <p:tavLst>
                                            <p:tav tm="0">
                                              <p:val>
                                                <p:fltVal val="360"/>
                                              </p:val>
                                            </p:tav>
                                            <p:tav tm="100000">
                                              <p:val>
                                                <p:fltVal val="0"/>
                                              </p:val>
                                            </p:tav>
                                          </p:tavLst>
                                        </p:anim>
                                        <p:animEffect transition="in" filter="fade">
                                          <p:cBhvr>
                                            <p:cTn id="77" dur="500"/>
                                            <p:tgtEl>
                                              <p:spTgt spid="26"/>
                                            </p:tgtEl>
                                          </p:cBhvr>
                                        </p:animEffect>
                                      </p:childTnLst>
                                    </p:cTn>
                                  </p:par>
                                  <p:par>
                                    <p:cTn id="78" presetID="17" presetClass="entr" presetSubtype="1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strVal val="#ppt_h"/>
                                              </p:val>
                                            </p:tav>
                                            <p:tav tm="100000">
                                              <p:val>
                                                <p:strVal val="#ppt_h"/>
                                              </p:val>
                                            </p:tav>
                                          </p:tavLst>
                                        </p:anim>
                                      </p:childTnLst>
                                    </p:cTn>
                                  </p:par>
                                  <p:par>
                                    <p:cTn id="82" presetID="3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800" decel="100000"/>
                                            <p:tgtEl>
                                              <p:spTgt spid="44"/>
                                            </p:tgtEl>
                                          </p:cBhvr>
                                        </p:animEffect>
                                        <p:anim calcmode="lin" valueType="num">
                                          <p:cBhvr>
                                            <p:cTn id="85" dur="800" decel="100000" fill="hold"/>
                                            <p:tgtEl>
                                              <p:spTgt spid="44"/>
                                            </p:tgtEl>
                                            <p:attrNameLst>
                                              <p:attrName>style.rotation</p:attrName>
                                            </p:attrNameLst>
                                          </p:cBhvr>
                                          <p:tavLst>
                                            <p:tav tm="0">
                                              <p:val>
                                                <p:fltVal val="-90"/>
                                              </p:val>
                                            </p:tav>
                                            <p:tav tm="100000">
                                              <p:val>
                                                <p:fltVal val="0"/>
                                              </p:val>
                                            </p:tav>
                                          </p:tavLst>
                                        </p:anim>
                                        <p:anim calcmode="lin" valueType="num">
                                          <p:cBhvr>
                                            <p:cTn id="86" dur="800" decel="100000" fill="hold"/>
                                            <p:tgtEl>
                                              <p:spTgt spid="44"/>
                                            </p:tgtEl>
                                            <p:attrNameLst>
                                              <p:attrName>ppt_x</p:attrName>
                                            </p:attrNameLst>
                                          </p:cBhvr>
                                          <p:tavLst>
                                            <p:tav tm="0">
                                              <p:val>
                                                <p:strVal val="#ppt_x+0.4"/>
                                              </p:val>
                                            </p:tav>
                                            <p:tav tm="100000">
                                              <p:val>
                                                <p:strVal val="#ppt_x-0.05"/>
                                              </p:val>
                                            </p:tav>
                                          </p:tavLst>
                                        </p:anim>
                                        <p:anim calcmode="lin" valueType="num">
                                          <p:cBhvr>
                                            <p:cTn id="87" dur="800" decel="100000" fill="hold"/>
                                            <p:tgtEl>
                                              <p:spTgt spid="44"/>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90" fill="hold">
                                <p:stCondLst>
                                  <p:cond delay="6820"/>
                                </p:stCondLst>
                                <p:childTnLst>
                                  <p:par>
                                    <p:cTn id="91" presetID="17" presetClass="entr" presetSubtype="1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strVal val="#ppt_h"/>
                                              </p:val>
                                            </p:tav>
                                            <p:tav tm="100000">
                                              <p:val>
                                                <p:strVal val="#ppt_h"/>
                                              </p:val>
                                            </p:tav>
                                          </p:tavLst>
                                        </p:anim>
                                      </p:childTnLst>
                                    </p:cTn>
                                  </p:par>
                                  <p:par>
                                    <p:cTn id="95" presetID="17" presetClass="entr" presetSubtype="1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strVal val="#ppt_h"/>
                                              </p:val>
                                            </p:tav>
                                            <p:tav tm="100000">
                                              <p:val>
                                                <p:strVal val="#ppt_h"/>
                                              </p:val>
                                            </p:tav>
                                          </p:tavLst>
                                        </p:anim>
                                      </p:childTnLst>
                                    </p:cTn>
                                  </p:par>
                                  <p:par>
                                    <p:cTn id="99" presetID="17" presetClass="entr" presetSubtype="1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strVal val="#ppt_h"/>
                                              </p:val>
                                            </p:tav>
                                            <p:tav tm="100000">
                                              <p:val>
                                                <p:strVal val="#ppt_h"/>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800" decel="100000"/>
                                            <p:tgtEl>
                                              <p:spTgt spid="45"/>
                                            </p:tgtEl>
                                          </p:cBhvr>
                                        </p:animEffect>
                                        <p:anim calcmode="lin" valueType="num">
                                          <p:cBhvr>
                                            <p:cTn id="106" dur="800" decel="100000" fill="hold"/>
                                            <p:tgtEl>
                                              <p:spTgt spid="45"/>
                                            </p:tgtEl>
                                            <p:attrNameLst>
                                              <p:attrName>style.rotation</p:attrName>
                                            </p:attrNameLst>
                                          </p:cBhvr>
                                          <p:tavLst>
                                            <p:tav tm="0">
                                              <p:val>
                                                <p:fltVal val="-90"/>
                                              </p:val>
                                            </p:tav>
                                            <p:tav tm="100000">
                                              <p:val>
                                                <p:fltVal val="0"/>
                                              </p:val>
                                            </p:tav>
                                          </p:tavLst>
                                        </p:anim>
                                        <p:anim calcmode="lin" valueType="num">
                                          <p:cBhvr>
                                            <p:cTn id="107" dur="800" decel="100000" fill="hold"/>
                                            <p:tgtEl>
                                              <p:spTgt spid="45"/>
                                            </p:tgtEl>
                                            <p:attrNameLst>
                                              <p:attrName>ppt_x</p:attrName>
                                            </p:attrNameLst>
                                          </p:cBhvr>
                                          <p:tavLst>
                                            <p:tav tm="0">
                                              <p:val>
                                                <p:strVal val="#ppt_x+0.4"/>
                                              </p:val>
                                            </p:tav>
                                            <p:tav tm="100000">
                                              <p:val>
                                                <p:strVal val="#ppt_x-0.05"/>
                                              </p:val>
                                            </p:tav>
                                          </p:tavLst>
                                        </p:anim>
                                        <p:anim calcmode="lin" valueType="num">
                                          <p:cBhvr>
                                            <p:cTn id="108" dur="800" decel="100000" fill="hold"/>
                                            <p:tgtEl>
                                              <p:spTgt spid="4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111" fill="hold">
                                <p:stCondLst>
                                  <p:cond delay="7820"/>
                                </p:stCondLst>
                                <p:childTnLst>
                                  <p:par>
                                    <p:cTn id="112" presetID="17" presetClass="entr" presetSubtype="1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p:cTn id="114" dur="500" fill="hold"/>
                                            <p:tgtEl>
                                              <p:spTgt spid="35"/>
                                            </p:tgtEl>
                                            <p:attrNameLst>
                                              <p:attrName>ppt_w</p:attrName>
                                            </p:attrNameLst>
                                          </p:cBhvr>
                                          <p:tavLst>
                                            <p:tav tm="0">
                                              <p:val>
                                                <p:fltVal val="0"/>
                                              </p:val>
                                            </p:tav>
                                            <p:tav tm="100000">
                                              <p:val>
                                                <p:strVal val="#ppt_w"/>
                                              </p:val>
                                            </p:tav>
                                          </p:tavLst>
                                        </p:anim>
                                        <p:anim calcmode="lin" valueType="num">
                                          <p:cBhvr>
                                            <p:cTn id="115" dur="500" fill="hold"/>
                                            <p:tgtEl>
                                              <p:spTgt spid="35"/>
                                            </p:tgtEl>
                                            <p:attrNameLst>
                                              <p:attrName>ppt_h</p:attrName>
                                            </p:attrNameLst>
                                          </p:cBhvr>
                                          <p:tavLst>
                                            <p:tav tm="0">
                                              <p:val>
                                                <p:strVal val="#ppt_h"/>
                                              </p:val>
                                            </p:tav>
                                            <p:tav tm="100000">
                                              <p:val>
                                                <p:strVal val="#ppt_h"/>
                                              </p:val>
                                            </p:tav>
                                          </p:tavLst>
                                        </p:anim>
                                      </p:childTnLst>
                                    </p:cTn>
                                  </p:par>
                                  <p:par>
                                    <p:cTn id="116" presetID="17" presetClass="entr" presetSubtype="1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p:cTn id="118" dur="500" fill="hold"/>
                                            <p:tgtEl>
                                              <p:spTgt spid="37"/>
                                            </p:tgtEl>
                                            <p:attrNameLst>
                                              <p:attrName>ppt_w</p:attrName>
                                            </p:attrNameLst>
                                          </p:cBhvr>
                                          <p:tavLst>
                                            <p:tav tm="0">
                                              <p:val>
                                                <p:fltVal val="0"/>
                                              </p:val>
                                            </p:tav>
                                            <p:tav tm="100000">
                                              <p:val>
                                                <p:strVal val="#ppt_w"/>
                                              </p:val>
                                            </p:tav>
                                          </p:tavLst>
                                        </p:anim>
                                        <p:anim calcmode="lin" valueType="num">
                                          <p:cBhvr>
                                            <p:cTn id="119" dur="500" fill="hold"/>
                                            <p:tgtEl>
                                              <p:spTgt spid="37"/>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strVal val="#ppt_h"/>
                                              </p:val>
                                            </p:tav>
                                            <p:tav tm="100000">
                                              <p:val>
                                                <p:strVal val="#ppt_h"/>
                                              </p:val>
                                            </p:tav>
                                          </p:tavLst>
                                        </p:anim>
                                      </p:childTnLst>
                                    </p:cTn>
                                  </p:par>
                                  <p:par>
                                    <p:cTn id="124" presetID="30" presetClass="entr" presetSubtype="0"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800" decel="100000"/>
                                            <p:tgtEl>
                                              <p:spTgt spid="47"/>
                                            </p:tgtEl>
                                          </p:cBhvr>
                                        </p:animEffect>
                                        <p:anim calcmode="lin" valueType="num">
                                          <p:cBhvr>
                                            <p:cTn id="127" dur="800" decel="100000" fill="hold"/>
                                            <p:tgtEl>
                                              <p:spTgt spid="47"/>
                                            </p:tgtEl>
                                            <p:attrNameLst>
                                              <p:attrName>style.rotation</p:attrName>
                                            </p:attrNameLst>
                                          </p:cBhvr>
                                          <p:tavLst>
                                            <p:tav tm="0">
                                              <p:val>
                                                <p:fltVal val="-90"/>
                                              </p:val>
                                            </p:tav>
                                            <p:tav tm="100000">
                                              <p:val>
                                                <p:fltVal val="0"/>
                                              </p:val>
                                            </p:tav>
                                          </p:tavLst>
                                        </p:anim>
                                        <p:anim calcmode="lin" valueType="num">
                                          <p:cBhvr>
                                            <p:cTn id="128" dur="800" decel="100000" fill="hold"/>
                                            <p:tgtEl>
                                              <p:spTgt spid="47"/>
                                            </p:tgtEl>
                                            <p:attrNameLst>
                                              <p:attrName>ppt_x</p:attrName>
                                            </p:attrNameLst>
                                          </p:cBhvr>
                                          <p:tavLst>
                                            <p:tav tm="0">
                                              <p:val>
                                                <p:strVal val="#ppt_x+0.4"/>
                                              </p:val>
                                            </p:tav>
                                            <p:tav tm="100000">
                                              <p:val>
                                                <p:strVal val="#ppt_x-0.05"/>
                                              </p:val>
                                            </p:tav>
                                          </p:tavLst>
                                        </p:anim>
                                        <p:anim calcmode="lin" valueType="num">
                                          <p:cBhvr>
                                            <p:cTn id="129" dur="800" decel="100000" fill="hold"/>
                                            <p:tgtEl>
                                              <p:spTgt spid="47"/>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32" fill="hold">
                                <p:stCondLst>
                                  <p:cond delay="8820"/>
                                </p:stCondLst>
                                <p:childTnLst>
                                  <p:par>
                                    <p:cTn id="133" presetID="17" presetClass="entr" presetSubtype="10"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 calcmode="lin" valueType="num">
                                          <p:cBhvr>
                                            <p:cTn id="135" dur="500" fill="hold"/>
                                            <p:tgtEl>
                                              <p:spTgt spid="34"/>
                                            </p:tgtEl>
                                            <p:attrNameLst>
                                              <p:attrName>ppt_w</p:attrName>
                                            </p:attrNameLst>
                                          </p:cBhvr>
                                          <p:tavLst>
                                            <p:tav tm="0">
                                              <p:val>
                                                <p:fltVal val="0"/>
                                              </p:val>
                                            </p:tav>
                                            <p:tav tm="100000">
                                              <p:val>
                                                <p:strVal val="#ppt_w"/>
                                              </p:val>
                                            </p:tav>
                                          </p:tavLst>
                                        </p:anim>
                                        <p:anim calcmode="lin" valueType="num">
                                          <p:cBhvr>
                                            <p:cTn id="136" dur="500" fill="hold"/>
                                            <p:tgtEl>
                                              <p:spTgt spid="34"/>
                                            </p:tgtEl>
                                            <p:attrNameLst>
                                              <p:attrName>ppt_h</p:attrName>
                                            </p:attrNameLst>
                                          </p:cBhvr>
                                          <p:tavLst>
                                            <p:tav tm="0">
                                              <p:val>
                                                <p:strVal val="#ppt_h"/>
                                              </p:val>
                                            </p:tav>
                                            <p:tav tm="100000">
                                              <p:val>
                                                <p:strVal val="#ppt_h"/>
                                              </p:val>
                                            </p:tav>
                                          </p:tavLst>
                                        </p:anim>
                                      </p:childTnLst>
                                    </p:cTn>
                                  </p:par>
                                  <p:par>
                                    <p:cTn id="137" presetID="17" presetClass="entr" presetSubtype="1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p:cTn id="139" dur="500" fill="hold"/>
                                            <p:tgtEl>
                                              <p:spTgt spid="38"/>
                                            </p:tgtEl>
                                            <p:attrNameLst>
                                              <p:attrName>ppt_w</p:attrName>
                                            </p:attrNameLst>
                                          </p:cBhvr>
                                          <p:tavLst>
                                            <p:tav tm="0">
                                              <p:val>
                                                <p:fltVal val="0"/>
                                              </p:val>
                                            </p:tav>
                                            <p:tav tm="100000">
                                              <p:val>
                                                <p:strVal val="#ppt_w"/>
                                              </p:val>
                                            </p:tav>
                                          </p:tavLst>
                                        </p:anim>
                                        <p:anim calcmode="lin" valueType="num">
                                          <p:cBhvr>
                                            <p:cTn id="140" dur="500" fill="hold"/>
                                            <p:tgtEl>
                                              <p:spTgt spid="38"/>
                                            </p:tgtEl>
                                            <p:attrNameLst>
                                              <p:attrName>ppt_h</p:attrName>
                                            </p:attrNameLst>
                                          </p:cBhvr>
                                          <p:tavLst>
                                            <p:tav tm="0">
                                              <p:val>
                                                <p:strVal val="#ppt_h"/>
                                              </p:val>
                                            </p:tav>
                                            <p:tav tm="100000">
                                              <p:val>
                                                <p:strVal val="#ppt_h"/>
                                              </p:val>
                                            </p:tav>
                                          </p:tavLst>
                                        </p:anim>
                                      </p:childTnLst>
                                    </p:cTn>
                                  </p:par>
                                  <p:par>
                                    <p:cTn id="141" presetID="17" presetClass="entr" presetSubtype="1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 calcmode="lin" valueType="num">
                                          <p:cBhvr>
                                            <p:cTn id="143" dur="500" fill="hold"/>
                                            <p:tgtEl>
                                              <p:spTgt spid="40"/>
                                            </p:tgtEl>
                                            <p:attrNameLst>
                                              <p:attrName>ppt_w</p:attrName>
                                            </p:attrNameLst>
                                          </p:cBhvr>
                                          <p:tavLst>
                                            <p:tav tm="0">
                                              <p:val>
                                                <p:fltVal val="0"/>
                                              </p:val>
                                            </p:tav>
                                            <p:tav tm="100000">
                                              <p:val>
                                                <p:strVal val="#ppt_w"/>
                                              </p:val>
                                            </p:tav>
                                          </p:tavLst>
                                        </p:anim>
                                        <p:anim calcmode="lin" valueType="num">
                                          <p:cBhvr>
                                            <p:cTn id="144" dur="500" fill="hold"/>
                                            <p:tgtEl>
                                              <p:spTgt spid="40"/>
                                            </p:tgtEl>
                                            <p:attrNameLst>
                                              <p:attrName>ppt_h</p:attrName>
                                            </p:attrNameLst>
                                          </p:cBhvr>
                                          <p:tavLst>
                                            <p:tav tm="0">
                                              <p:val>
                                                <p:strVal val="#ppt_h"/>
                                              </p:val>
                                            </p:tav>
                                            <p:tav tm="100000">
                                              <p:val>
                                                <p:strVal val="#ppt_h"/>
                                              </p:val>
                                            </p:tav>
                                          </p:tavLst>
                                        </p:anim>
                                      </p:childTnLst>
                                    </p:cTn>
                                  </p:par>
                                  <p:par>
                                    <p:cTn id="145" presetID="3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800" decel="100000"/>
                                            <p:tgtEl>
                                              <p:spTgt spid="46"/>
                                            </p:tgtEl>
                                          </p:cBhvr>
                                        </p:animEffect>
                                        <p:anim calcmode="lin" valueType="num">
                                          <p:cBhvr>
                                            <p:cTn id="148" dur="800" decel="100000" fill="hold"/>
                                            <p:tgtEl>
                                              <p:spTgt spid="46"/>
                                            </p:tgtEl>
                                            <p:attrNameLst>
                                              <p:attrName>style.rotation</p:attrName>
                                            </p:attrNameLst>
                                          </p:cBhvr>
                                          <p:tavLst>
                                            <p:tav tm="0">
                                              <p:val>
                                                <p:fltVal val="-90"/>
                                              </p:val>
                                            </p:tav>
                                            <p:tav tm="100000">
                                              <p:val>
                                                <p:fltVal val="0"/>
                                              </p:val>
                                            </p:tav>
                                          </p:tavLst>
                                        </p:anim>
                                        <p:anim calcmode="lin" valueType="num">
                                          <p:cBhvr>
                                            <p:cTn id="149" dur="800" decel="100000" fill="hold"/>
                                            <p:tgtEl>
                                              <p:spTgt spid="46"/>
                                            </p:tgtEl>
                                            <p:attrNameLst>
                                              <p:attrName>ppt_x</p:attrName>
                                            </p:attrNameLst>
                                          </p:cBhvr>
                                          <p:tavLst>
                                            <p:tav tm="0">
                                              <p:val>
                                                <p:strVal val="#ppt_x+0.4"/>
                                              </p:val>
                                            </p:tav>
                                            <p:tav tm="100000">
                                              <p:val>
                                                <p:strVal val="#ppt_x-0.05"/>
                                              </p:val>
                                            </p:tav>
                                          </p:tavLst>
                                        </p:anim>
                                        <p:anim calcmode="lin" valueType="num">
                                          <p:cBhvr>
                                            <p:cTn id="150" dur="800" decel="100000" fill="hold"/>
                                            <p:tgtEl>
                                              <p:spTgt spid="46"/>
                                            </p:tgtEl>
                                            <p:attrNameLst>
                                              <p:attrName>ppt_y</p:attrName>
                                            </p:attrNameLst>
                                          </p:cBhvr>
                                          <p:tavLst>
                                            <p:tav tm="0">
                                              <p:val>
                                                <p:strVal val="#ppt_y-0.4"/>
                                              </p:val>
                                            </p:tav>
                                            <p:tav tm="100000">
                                              <p:val>
                                                <p:strVal val="#ppt_y+0.1"/>
                                              </p:val>
                                            </p:tav>
                                          </p:tavLst>
                                        </p:anim>
                                        <p:anim calcmode="lin" valueType="num">
                                          <p:cBhvr>
                                            <p:cTn id="151"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152"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153" fill="hold">
                                <p:stCondLst>
                                  <p:cond delay="9820"/>
                                </p:stCondLst>
                                <p:childTnLst>
                                  <p:par>
                                    <p:cTn id="154" presetID="17" presetClass="entr" presetSubtype="10" fill="hold" grpId="0" nodeType="after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500" fill="hold"/>
                                            <p:tgtEl>
                                              <p:spTgt spid="33"/>
                                            </p:tgtEl>
                                            <p:attrNameLst>
                                              <p:attrName>ppt_w</p:attrName>
                                            </p:attrNameLst>
                                          </p:cBhvr>
                                          <p:tavLst>
                                            <p:tav tm="0">
                                              <p:val>
                                                <p:fltVal val="0"/>
                                              </p:val>
                                            </p:tav>
                                            <p:tav tm="100000">
                                              <p:val>
                                                <p:strVal val="#ppt_w"/>
                                              </p:val>
                                            </p:tav>
                                          </p:tavLst>
                                        </p:anim>
                                        <p:anim calcmode="lin" valueType="num">
                                          <p:cBhvr>
                                            <p:cTn id="157" dur="500" fill="hold"/>
                                            <p:tgtEl>
                                              <p:spTgt spid="33"/>
                                            </p:tgtEl>
                                            <p:attrNameLst>
                                              <p:attrName>ppt_h</p:attrName>
                                            </p:attrNameLst>
                                          </p:cBhvr>
                                          <p:tavLst>
                                            <p:tav tm="0">
                                              <p:val>
                                                <p:strVal val="#ppt_h"/>
                                              </p:val>
                                            </p:tav>
                                            <p:tav tm="100000">
                                              <p:val>
                                                <p:strVal val="#ppt_h"/>
                                              </p:val>
                                            </p:tav>
                                          </p:tavLst>
                                        </p:anim>
                                      </p:childTnLst>
                                    </p:cTn>
                                  </p:par>
                                  <p:par>
                                    <p:cTn id="158" presetID="17" presetClass="entr" presetSubtype="10" fill="hold" grpId="0" nodeType="withEffect">
                                      <p:stCondLst>
                                        <p:cond delay="0"/>
                                      </p:stCondLst>
                                      <p:childTnLst>
                                        <p:set>
                                          <p:cBhvr>
                                            <p:cTn id="159" dur="1" fill="hold">
                                              <p:stCondLst>
                                                <p:cond delay="0"/>
                                              </p:stCondLst>
                                            </p:cTn>
                                            <p:tgtEl>
                                              <p:spTgt spid="39"/>
                                            </p:tgtEl>
                                            <p:attrNameLst>
                                              <p:attrName>style.visibility</p:attrName>
                                            </p:attrNameLst>
                                          </p:cBhvr>
                                          <p:to>
                                            <p:strVal val="visible"/>
                                          </p:to>
                                        </p:set>
                                        <p:anim calcmode="lin" valueType="num">
                                          <p:cBhvr>
                                            <p:cTn id="160" dur="500" fill="hold"/>
                                            <p:tgtEl>
                                              <p:spTgt spid="39"/>
                                            </p:tgtEl>
                                            <p:attrNameLst>
                                              <p:attrName>ppt_w</p:attrName>
                                            </p:attrNameLst>
                                          </p:cBhvr>
                                          <p:tavLst>
                                            <p:tav tm="0">
                                              <p:val>
                                                <p:fltVal val="0"/>
                                              </p:val>
                                            </p:tav>
                                            <p:tav tm="100000">
                                              <p:val>
                                                <p:strVal val="#ppt_w"/>
                                              </p:val>
                                            </p:tav>
                                          </p:tavLst>
                                        </p:anim>
                                        <p:anim calcmode="lin" valueType="num">
                                          <p:cBhvr>
                                            <p:cTn id="161" dur="500" fill="hold"/>
                                            <p:tgtEl>
                                              <p:spTgt spid="39"/>
                                            </p:tgtEl>
                                            <p:attrNameLst>
                                              <p:attrName>ppt_h</p:attrName>
                                            </p:attrNameLst>
                                          </p:cBhvr>
                                          <p:tavLst>
                                            <p:tav tm="0">
                                              <p:val>
                                                <p:strVal val="#ppt_h"/>
                                              </p:val>
                                            </p:tav>
                                            <p:tav tm="100000">
                                              <p:val>
                                                <p:strVal val="#ppt_h"/>
                                              </p:val>
                                            </p:tav>
                                          </p:tavLst>
                                        </p:anim>
                                      </p:childTnLst>
                                    </p:cTn>
                                  </p:par>
                                  <p:par>
                                    <p:cTn id="162" presetID="17" presetClass="entr" presetSubtype="1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 calcmode="lin" valueType="num">
                                          <p:cBhvr>
                                            <p:cTn id="164" dur="500" fill="hold"/>
                                            <p:tgtEl>
                                              <p:spTgt spid="41"/>
                                            </p:tgtEl>
                                            <p:attrNameLst>
                                              <p:attrName>ppt_w</p:attrName>
                                            </p:attrNameLst>
                                          </p:cBhvr>
                                          <p:tavLst>
                                            <p:tav tm="0">
                                              <p:val>
                                                <p:fltVal val="0"/>
                                              </p:val>
                                            </p:tav>
                                            <p:tav tm="100000">
                                              <p:val>
                                                <p:strVal val="#ppt_w"/>
                                              </p:val>
                                            </p:tav>
                                          </p:tavLst>
                                        </p:anim>
                                        <p:anim calcmode="lin" valueType="num">
                                          <p:cBhvr>
                                            <p:cTn id="165"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1"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2" grpId="0" animBg="1"/>
          <p:bldP spid="53" grpId="0"/>
          <p:bldP spid="54" grpId="0" animBg="1"/>
          <p:bldP spid="55" grpId="0"/>
          <p:bldP spid="55" grpId="1"/>
          <p:bldP spid="56" grpId="0" animBg="1"/>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200" fill="hold"/>
                                            <p:tgtEl>
                                              <p:spTgt spid="50"/>
                                            </p:tgtEl>
                                            <p:attrNameLst>
                                              <p:attrName>ppt_x</p:attrName>
                                            </p:attrNameLst>
                                          </p:cBhvr>
                                          <p:tavLst>
                                            <p:tav tm="0">
                                              <p:val>
                                                <p:strVal val="0-#ppt_w/2"/>
                                              </p:val>
                                            </p:tav>
                                            <p:tav tm="100000">
                                              <p:val>
                                                <p:strVal val="#ppt_x"/>
                                              </p:val>
                                            </p:tav>
                                          </p:tavLst>
                                        </p:anim>
                                        <p:anim calcmode="lin" valueType="num">
                                          <p:cBhvr additive="base">
                                            <p:cTn id="8" dur="12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200" fill="hold"/>
                                            <p:tgtEl>
                                              <p:spTgt spid="51"/>
                                            </p:tgtEl>
                                            <p:attrNameLst>
                                              <p:attrName>ppt_x</p:attrName>
                                            </p:attrNameLst>
                                          </p:cBhvr>
                                          <p:tavLst>
                                            <p:tav tm="0">
                                              <p:val>
                                                <p:strVal val="#ppt_x"/>
                                              </p:val>
                                            </p:tav>
                                            <p:tav tm="100000">
                                              <p:val>
                                                <p:strVal val="#ppt_x"/>
                                              </p:val>
                                            </p:tav>
                                          </p:tavLst>
                                        </p:anim>
                                        <p:anim calcmode="lin" valueType="num">
                                          <p:cBhvr additive="base">
                                            <p:cTn id="12" dur="12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5"/>
                                            </p:tgtEl>
                                            <p:attrNameLst>
                                              <p:attrName>style.color</p:attrName>
                                            </p:attrNameLst>
                                          </p:cBhvr>
                                          <p:to>
                                            <p:clrVal>
                                              <a:schemeClr val="accent2"/>
                                            </p:clrVal>
                                          </p:to>
                                        </p:set>
                                        <p:set>
                                          <p:cBhvr>
                                            <p:cTn id="41" dur="1000" fill="hold"/>
                                            <p:tgtEl>
                                              <p:spTgt spid="55"/>
                                            </p:tgtEl>
                                            <p:attrNameLst>
                                              <p:attrName>fillcolor</p:attrName>
                                            </p:attrNameLst>
                                          </p:cBhvr>
                                          <p:to>
                                            <p:clrVal>
                                              <a:schemeClr val="accent2"/>
                                            </p:clrVal>
                                          </p:to>
                                        </p:set>
                                        <p:set>
                                          <p:cBhvr>
                                            <p:cTn id="42" dur="1000" fill="hold"/>
                                            <p:tgtEl>
                                              <p:spTgt spid="55"/>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childTnLst>
                              </p:cTn>
                            </p:par>
                            <p:par>
                              <p:cTn id="47" fill="hold">
                                <p:stCondLst>
                                  <p:cond delay="4820"/>
                                </p:stCondLst>
                                <p:childTnLst>
                                  <p:par>
                                    <p:cTn id="48" presetID="49" presetClass="entr" presetSubtype="0" decel="100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 calcmode="lin" valueType="num">
                                          <p:cBhvr>
                                            <p:cTn id="52" dur="500" fill="hold"/>
                                            <p:tgtEl>
                                              <p:spTgt spid="21"/>
                                            </p:tgtEl>
                                            <p:attrNameLst>
                                              <p:attrName>style.rotation</p:attrName>
                                            </p:attrNameLst>
                                          </p:cBhvr>
                                          <p:tavLst>
                                            <p:tav tm="0">
                                              <p:val>
                                                <p:fltVal val="360"/>
                                              </p:val>
                                            </p:tav>
                                            <p:tav tm="100000">
                                              <p:val>
                                                <p:fltVal val="0"/>
                                              </p:val>
                                            </p:tav>
                                          </p:tavLst>
                                        </p:anim>
                                        <p:animEffect transition="in" filter="fade">
                                          <p:cBhvr>
                                            <p:cTn id="53" dur="500"/>
                                            <p:tgtEl>
                                              <p:spTgt spid="21"/>
                                            </p:tgtEl>
                                          </p:cBhvr>
                                        </p:animEffect>
                                      </p:childTnLst>
                                    </p:cTn>
                                  </p:par>
                                </p:childTnLst>
                              </p:cTn>
                            </p:par>
                            <p:par>
                              <p:cTn id="54" fill="hold">
                                <p:stCondLst>
                                  <p:cond delay="5320"/>
                                </p:stCondLst>
                                <p:childTnLst>
                                  <p:par>
                                    <p:cTn id="55" presetID="23" presetClass="entr" presetSubtype="16"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childTnLst>
                                    </p:cTn>
                                  </p:par>
                                  <p:par>
                                    <p:cTn id="67" presetID="23" presetClass="entr" presetSubtype="16"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5820"/>
                                </p:stCondLst>
                                <p:childTnLst>
                                  <p:par>
                                    <p:cTn id="72" presetID="49" presetClass="entr" presetSubtype="0" decel="100000"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 calcmode="lin" valueType="num">
                                          <p:cBhvr>
                                            <p:cTn id="76" dur="500" fill="hold"/>
                                            <p:tgtEl>
                                              <p:spTgt spid="26"/>
                                            </p:tgtEl>
                                            <p:attrNameLst>
                                              <p:attrName>style.rotation</p:attrName>
                                            </p:attrNameLst>
                                          </p:cBhvr>
                                          <p:tavLst>
                                            <p:tav tm="0">
                                              <p:val>
                                                <p:fltVal val="360"/>
                                              </p:val>
                                            </p:tav>
                                            <p:tav tm="100000">
                                              <p:val>
                                                <p:fltVal val="0"/>
                                              </p:val>
                                            </p:tav>
                                          </p:tavLst>
                                        </p:anim>
                                        <p:animEffect transition="in" filter="fade">
                                          <p:cBhvr>
                                            <p:cTn id="77" dur="500"/>
                                            <p:tgtEl>
                                              <p:spTgt spid="26"/>
                                            </p:tgtEl>
                                          </p:cBhvr>
                                        </p:animEffect>
                                      </p:childTnLst>
                                    </p:cTn>
                                  </p:par>
                                  <p:par>
                                    <p:cTn id="78" presetID="17" presetClass="entr" presetSubtype="1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strVal val="#ppt_h"/>
                                              </p:val>
                                            </p:tav>
                                            <p:tav tm="100000">
                                              <p:val>
                                                <p:strVal val="#ppt_h"/>
                                              </p:val>
                                            </p:tav>
                                          </p:tavLst>
                                        </p:anim>
                                      </p:childTnLst>
                                    </p:cTn>
                                  </p:par>
                                  <p:par>
                                    <p:cTn id="82" presetID="3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800" decel="100000"/>
                                            <p:tgtEl>
                                              <p:spTgt spid="44"/>
                                            </p:tgtEl>
                                          </p:cBhvr>
                                        </p:animEffect>
                                        <p:anim calcmode="lin" valueType="num">
                                          <p:cBhvr>
                                            <p:cTn id="85" dur="800" decel="100000" fill="hold"/>
                                            <p:tgtEl>
                                              <p:spTgt spid="44"/>
                                            </p:tgtEl>
                                            <p:attrNameLst>
                                              <p:attrName>style.rotation</p:attrName>
                                            </p:attrNameLst>
                                          </p:cBhvr>
                                          <p:tavLst>
                                            <p:tav tm="0">
                                              <p:val>
                                                <p:fltVal val="-90"/>
                                              </p:val>
                                            </p:tav>
                                            <p:tav tm="100000">
                                              <p:val>
                                                <p:fltVal val="0"/>
                                              </p:val>
                                            </p:tav>
                                          </p:tavLst>
                                        </p:anim>
                                        <p:anim calcmode="lin" valueType="num">
                                          <p:cBhvr>
                                            <p:cTn id="86" dur="800" decel="100000" fill="hold"/>
                                            <p:tgtEl>
                                              <p:spTgt spid="44"/>
                                            </p:tgtEl>
                                            <p:attrNameLst>
                                              <p:attrName>ppt_x</p:attrName>
                                            </p:attrNameLst>
                                          </p:cBhvr>
                                          <p:tavLst>
                                            <p:tav tm="0">
                                              <p:val>
                                                <p:strVal val="#ppt_x+0.4"/>
                                              </p:val>
                                            </p:tav>
                                            <p:tav tm="100000">
                                              <p:val>
                                                <p:strVal val="#ppt_x-0.05"/>
                                              </p:val>
                                            </p:tav>
                                          </p:tavLst>
                                        </p:anim>
                                        <p:anim calcmode="lin" valueType="num">
                                          <p:cBhvr>
                                            <p:cTn id="87" dur="800" decel="100000" fill="hold"/>
                                            <p:tgtEl>
                                              <p:spTgt spid="44"/>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90" fill="hold">
                                <p:stCondLst>
                                  <p:cond delay="6820"/>
                                </p:stCondLst>
                                <p:childTnLst>
                                  <p:par>
                                    <p:cTn id="91" presetID="17" presetClass="entr" presetSubtype="1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strVal val="#ppt_h"/>
                                              </p:val>
                                            </p:tav>
                                            <p:tav tm="100000">
                                              <p:val>
                                                <p:strVal val="#ppt_h"/>
                                              </p:val>
                                            </p:tav>
                                          </p:tavLst>
                                        </p:anim>
                                      </p:childTnLst>
                                    </p:cTn>
                                  </p:par>
                                  <p:par>
                                    <p:cTn id="95" presetID="17" presetClass="entr" presetSubtype="1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strVal val="#ppt_h"/>
                                              </p:val>
                                            </p:tav>
                                            <p:tav tm="100000">
                                              <p:val>
                                                <p:strVal val="#ppt_h"/>
                                              </p:val>
                                            </p:tav>
                                          </p:tavLst>
                                        </p:anim>
                                      </p:childTnLst>
                                    </p:cTn>
                                  </p:par>
                                  <p:par>
                                    <p:cTn id="99" presetID="17" presetClass="entr" presetSubtype="1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strVal val="#ppt_h"/>
                                              </p:val>
                                            </p:tav>
                                            <p:tav tm="100000">
                                              <p:val>
                                                <p:strVal val="#ppt_h"/>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800" decel="100000"/>
                                            <p:tgtEl>
                                              <p:spTgt spid="45"/>
                                            </p:tgtEl>
                                          </p:cBhvr>
                                        </p:animEffect>
                                        <p:anim calcmode="lin" valueType="num">
                                          <p:cBhvr>
                                            <p:cTn id="106" dur="800" decel="100000" fill="hold"/>
                                            <p:tgtEl>
                                              <p:spTgt spid="45"/>
                                            </p:tgtEl>
                                            <p:attrNameLst>
                                              <p:attrName>style.rotation</p:attrName>
                                            </p:attrNameLst>
                                          </p:cBhvr>
                                          <p:tavLst>
                                            <p:tav tm="0">
                                              <p:val>
                                                <p:fltVal val="-90"/>
                                              </p:val>
                                            </p:tav>
                                            <p:tav tm="100000">
                                              <p:val>
                                                <p:fltVal val="0"/>
                                              </p:val>
                                            </p:tav>
                                          </p:tavLst>
                                        </p:anim>
                                        <p:anim calcmode="lin" valueType="num">
                                          <p:cBhvr>
                                            <p:cTn id="107" dur="800" decel="100000" fill="hold"/>
                                            <p:tgtEl>
                                              <p:spTgt spid="45"/>
                                            </p:tgtEl>
                                            <p:attrNameLst>
                                              <p:attrName>ppt_x</p:attrName>
                                            </p:attrNameLst>
                                          </p:cBhvr>
                                          <p:tavLst>
                                            <p:tav tm="0">
                                              <p:val>
                                                <p:strVal val="#ppt_x+0.4"/>
                                              </p:val>
                                            </p:tav>
                                            <p:tav tm="100000">
                                              <p:val>
                                                <p:strVal val="#ppt_x-0.05"/>
                                              </p:val>
                                            </p:tav>
                                          </p:tavLst>
                                        </p:anim>
                                        <p:anim calcmode="lin" valueType="num">
                                          <p:cBhvr>
                                            <p:cTn id="108" dur="800" decel="100000" fill="hold"/>
                                            <p:tgtEl>
                                              <p:spTgt spid="4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111" fill="hold">
                                <p:stCondLst>
                                  <p:cond delay="7820"/>
                                </p:stCondLst>
                                <p:childTnLst>
                                  <p:par>
                                    <p:cTn id="112" presetID="17" presetClass="entr" presetSubtype="1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p:cTn id="114" dur="500" fill="hold"/>
                                            <p:tgtEl>
                                              <p:spTgt spid="35"/>
                                            </p:tgtEl>
                                            <p:attrNameLst>
                                              <p:attrName>ppt_w</p:attrName>
                                            </p:attrNameLst>
                                          </p:cBhvr>
                                          <p:tavLst>
                                            <p:tav tm="0">
                                              <p:val>
                                                <p:fltVal val="0"/>
                                              </p:val>
                                            </p:tav>
                                            <p:tav tm="100000">
                                              <p:val>
                                                <p:strVal val="#ppt_w"/>
                                              </p:val>
                                            </p:tav>
                                          </p:tavLst>
                                        </p:anim>
                                        <p:anim calcmode="lin" valueType="num">
                                          <p:cBhvr>
                                            <p:cTn id="115" dur="500" fill="hold"/>
                                            <p:tgtEl>
                                              <p:spTgt spid="35"/>
                                            </p:tgtEl>
                                            <p:attrNameLst>
                                              <p:attrName>ppt_h</p:attrName>
                                            </p:attrNameLst>
                                          </p:cBhvr>
                                          <p:tavLst>
                                            <p:tav tm="0">
                                              <p:val>
                                                <p:strVal val="#ppt_h"/>
                                              </p:val>
                                            </p:tav>
                                            <p:tav tm="100000">
                                              <p:val>
                                                <p:strVal val="#ppt_h"/>
                                              </p:val>
                                            </p:tav>
                                          </p:tavLst>
                                        </p:anim>
                                      </p:childTnLst>
                                    </p:cTn>
                                  </p:par>
                                  <p:par>
                                    <p:cTn id="116" presetID="17" presetClass="entr" presetSubtype="1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p:cTn id="118" dur="500" fill="hold"/>
                                            <p:tgtEl>
                                              <p:spTgt spid="37"/>
                                            </p:tgtEl>
                                            <p:attrNameLst>
                                              <p:attrName>ppt_w</p:attrName>
                                            </p:attrNameLst>
                                          </p:cBhvr>
                                          <p:tavLst>
                                            <p:tav tm="0">
                                              <p:val>
                                                <p:fltVal val="0"/>
                                              </p:val>
                                            </p:tav>
                                            <p:tav tm="100000">
                                              <p:val>
                                                <p:strVal val="#ppt_w"/>
                                              </p:val>
                                            </p:tav>
                                          </p:tavLst>
                                        </p:anim>
                                        <p:anim calcmode="lin" valueType="num">
                                          <p:cBhvr>
                                            <p:cTn id="119" dur="500" fill="hold"/>
                                            <p:tgtEl>
                                              <p:spTgt spid="37"/>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strVal val="#ppt_h"/>
                                              </p:val>
                                            </p:tav>
                                            <p:tav tm="100000">
                                              <p:val>
                                                <p:strVal val="#ppt_h"/>
                                              </p:val>
                                            </p:tav>
                                          </p:tavLst>
                                        </p:anim>
                                      </p:childTnLst>
                                    </p:cTn>
                                  </p:par>
                                  <p:par>
                                    <p:cTn id="124" presetID="30" presetClass="entr" presetSubtype="0"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800" decel="100000"/>
                                            <p:tgtEl>
                                              <p:spTgt spid="47"/>
                                            </p:tgtEl>
                                          </p:cBhvr>
                                        </p:animEffect>
                                        <p:anim calcmode="lin" valueType="num">
                                          <p:cBhvr>
                                            <p:cTn id="127" dur="800" decel="100000" fill="hold"/>
                                            <p:tgtEl>
                                              <p:spTgt spid="47"/>
                                            </p:tgtEl>
                                            <p:attrNameLst>
                                              <p:attrName>style.rotation</p:attrName>
                                            </p:attrNameLst>
                                          </p:cBhvr>
                                          <p:tavLst>
                                            <p:tav tm="0">
                                              <p:val>
                                                <p:fltVal val="-90"/>
                                              </p:val>
                                            </p:tav>
                                            <p:tav tm="100000">
                                              <p:val>
                                                <p:fltVal val="0"/>
                                              </p:val>
                                            </p:tav>
                                          </p:tavLst>
                                        </p:anim>
                                        <p:anim calcmode="lin" valueType="num">
                                          <p:cBhvr>
                                            <p:cTn id="128" dur="800" decel="100000" fill="hold"/>
                                            <p:tgtEl>
                                              <p:spTgt spid="47"/>
                                            </p:tgtEl>
                                            <p:attrNameLst>
                                              <p:attrName>ppt_x</p:attrName>
                                            </p:attrNameLst>
                                          </p:cBhvr>
                                          <p:tavLst>
                                            <p:tav tm="0">
                                              <p:val>
                                                <p:strVal val="#ppt_x+0.4"/>
                                              </p:val>
                                            </p:tav>
                                            <p:tav tm="100000">
                                              <p:val>
                                                <p:strVal val="#ppt_x-0.05"/>
                                              </p:val>
                                            </p:tav>
                                          </p:tavLst>
                                        </p:anim>
                                        <p:anim calcmode="lin" valueType="num">
                                          <p:cBhvr>
                                            <p:cTn id="129" dur="800" decel="100000" fill="hold"/>
                                            <p:tgtEl>
                                              <p:spTgt spid="47"/>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32" fill="hold">
                                <p:stCondLst>
                                  <p:cond delay="8820"/>
                                </p:stCondLst>
                                <p:childTnLst>
                                  <p:par>
                                    <p:cTn id="133" presetID="17" presetClass="entr" presetSubtype="10"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 calcmode="lin" valueType="num">
                                          <p:cBhvr>
                                            <p:cTn id="135" dur="500" fill="hold"/>
                                            <p:tgtEl>
                                              <p:spTgt spid="34"/>
                                            </p:tgtEl>
                                            <p:attrNameLst>
                                              <p:attrName>ppt_w</p:attrName>
                                            </p:attrNameLst>
                                          </p:cBhvr>
                                          <p:tavLst>
                                            <p:tav tm="0">
                                              <p:val>
                                                <p:fltVal val="0"/>
                                              </p:val>
                                            </p:tav>
                                            <p:tav tm="100000">
                                              <p:val>
                                                <p:strVal val="#ppt_w"/>
                                              </p:val>
                                            </p:tav>
                                          </p:tavLst>
                                        </p:anim>
                                        <p:anim calcmode="lin" valueType="num">
                                          <p:cBhvr>
                                            <p:cTn id="136" dur="500" fill="hold"/>
                                            <p:tgtEl>
                                              <p:spTgt spid="34"/>
                                            </p:tgtEl>
                                            <p:attrNameLst>
                                              <p:attrName>ppt_h</p:attrName>
                                            </p:attrNameLst>
                                          </p:cBhvr>
                                          <p:tavLst>
                                            <p:tav tm="0">
                                              <p:val>
                                                <p:strVal val="#ppt_h"/>
                                              </p:val>
                                            </p:tav>
                                            <p:tav tm="100000">
                                              <p:val>
                                                <p:strVal val="#ppt_h"/>
                                              </p:val>
                                            </p:tav>
                                          </p:tavLst>
                                        </p:anim>
                                      </p:childTnLst>
                                    </p:cTn>
                                  </p:par>
                                  <p:par>
                                    <p:cTn id="137" presetID="17" presetClass="entr" presetSubtype="1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p:cTn id="139" dur="500" fill="hold"/>
                                            <p:tgtEl>
                                              <p:spTgt spid="38"/>
                                            </p:tgtEl>
                                            <p:attrNameLst>
                                              <p:attrName>ppt_w</p:attrName>
                                            </p:attrNameLst>
                                          </p:cBhvr>
                                          <p:tavLst>
                                            <p:tav tm="0">
                                              <p:val>
                                                <p:fltVal val="0"/>
                                              </p:val>
                                            </p:tav>
                                            <p:tav tm="100000">
                                              <p:val>
                                                <p:strVal val="#ppt_w"/>
                                              </p:val>
                                            </p:tav>
                                          </p:tavLst>
                                        </p:anim>
                                        <p:anim calcmode="lin" valueType="num">
                                          <p:cBhvr>
                                            <p:cTn id="140" dur="500" fill="hold"/>
                                            <p:tgtEl>
                                              <p:spTgt spid="38"/>
                                            </p:tgtEl>
                                            <p:attrNameLst>
                                              <p:attrName>ppt_h</p:attrName>
                                            </p:attrNameLst>
                                          </p:cBhvr>
                                          <p:tavLst>
                                            <p:tav tm="0">
                                              <p:val>
                                                <p:strVal val="#ppt_h"/>
                                              </p:val>
                                            </p:tav>
                                            <p:tav tm="100000">
                                              <p:val>
                                                <p:strVal val="#ppt_h"/>
                                              </p:val>
                                            </p:tav>
                                          </p:tavLst>
                                        </p:anim>
                                      </p:childTnLst>
                                    </p:cTn>
                                  </p:par>
                                  <p:par>
                                    <p:cTn id="141" presetID="17" presetClass="entr" presetSubtype="1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 calcmode="lin" valueType="num">
                                          <p:cBhvr>
                                            <p:cTn id="143" dur="500" fill="hold"/>
                                            <p:tgtEl>
                                              <p:spTgt spid="40"/>
                                            </p:tgtEl>
                                            <p:attrNameLst>
                                              <p:attrName>ppt_w</p:attrName>
                                            </p:attrNameLst>
                                          </p:cBhvr>
                                          <p:tavLst>
                                            <p:tav tm="0">
                                              <p:val>
                                                <p:fltVal val="0"/>
                                              </p:val>
                                            </p:tav>
                                            <p:tav tm="100000">
                                              <p:val>
                                                <p:strVal val="#ppt_w"/>
                                              </p:val>
                                            </p:tav>
                                          </p:tavLst>
                                        </p:anim>
                                        <p:anim calcmode="lin" valueType="num">
                                          <p:cBhvr>
                                            <p:cTn id="144" dur="500" fill="hold"/>
                                            <p:tgtEl>
                                              <p:spTgt spid="40"/>
                                            </p:tgtEl>
                                            <p:attrNameLst>
                                              <p:attrName>ppt_h</p:attrName>
                                            </p:attrNameLst>
                                          </p:cBhvr>
                                          <p:tavLst>
                                            <p:tav tm="0">
                                              <p:val>
                                                <p:strVal val="#ppt_h"/>
                                              </p:val>
                                            </p:tav>
                                            <p:tav tm="100000">
                                              <p:val>
                                                <p:strVal val="#ppt_h"/>
                                              </p:val>
                                            </p:tav>
                                          </p:tavLst>
                                        </p:anim>
                                      </p:childTnLst>
                                    </p:cTn>
                                  </p:par>
                                  <p:par>
                                    <p:cTn id="145" presetID="3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800" decel="100000"/>
                                            <p:tgtEl>
                                              <p:spTgt spid="46"/>
                                            </p:tgtEl>
                                          </p:cBhvr>
                                        </p:animEffect>
                                        <p:anim calcmode="lin" valueType="num">
                                          <p:cBhvr>
                                            <p:cTn id="148" dur="800" decel="100000" fill="hold"/>
                                            <p:tgtEl>
                                              <p:spTgt spid="46"/>
                                            </p:tgtEl>
                                            <p:attrNameLst>
                                              <p:attrName>style.rotation</p:attrName>
                                            </p:attrNameLst>
                                          </p:cBhvr>
                                          <p:tavLst>
                                            <p:tav tm="0">
                                              <p:val>
                                                <p:fltVal val="-90"/>
                                              </p:val>
                                            </p:tav>
                                            <p:tav tm="100000">
                                              <p:val>
                                                <p:fltVal val="0"/>
                                              </p:val>
                                            </p:tav>
                                          </p:tavLst>
                                        </p:anim>
                                        <p:anim calcmode="lin" valueType="num">
                                          <p:cBhvr>
                                            <p:cTn id="149" dur="800" decel="100000" fill="hold"/>
                                            <p:tgtEl>
                                              <p:spTgt spid="46"/>
                                            </p:tgtEl>
                                            <p:attrNameLst>
                                              <p:attrName>ppt_x</p:attrName>
                                            </p:attrNameLst>
                                          </p:cBhvr>
                                          <p:tavLst>
                                            <p:tav tm="0">
                                              <p:val>
                                                <p:strVal val="#ppt_x+0.4"/>
                                              </p:val>
                                            </p:tav>
                                            <p:tav tm="100000">
                                              <p:val>
                                                <p:strVal val="#ppt_x-0.05"/>
                                              </p:val>
                                            </p:tav>
                                          </p:tavLst>
                                        </p:anim>
                                        <p:anim calcmode="lin" valueType="num">
                                          <p:cBhvr>
                                            <p:cTn id="150" dur="800" decel="100000" fill="hold"/>
                                            <p:tgtEl>
                                              <p:spTgt spid="46"/>
                                            </p:tgtEl>
                                            <p:attrNameLst>
                                              <p:attrName>ppt_y</p:attrName>
                                            </p:attrNameLst>
                                          </p:cBhvr>
                                          <p:tavLst>
                                            <p:tav tm="0">
                                              <p:val>
                                                <p:strVal val="#ppt_y-0.4"/>
                                              </p:val>
                                            </p:tav>
                                            <p:tav tm="100000">
                                              <p:val>
                                                <p:strVal val="#ppt_y+0.1"/>
                                              </p:val>
                                            </p:tav>
                                          </p:tavLst>
                                        </p:anim>
                                        <p:anim calcmode="lin" valueType="num">
                                          <p:cBhvr>
                                            <p:cTn id="151"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152"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153" fill="hold">
                                <p:stCondLst>
                                  <p:cond delay="9820"/>
                                </p:stCondLst>
                                <p:childTnLst>
                                  <p:par>
                                    <p:cTn id="154" presetID="17" presetClass="entr" presetSubtype="10" fill="hold" grpId="0" nodeType="after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500" fill="hold"/>
                                            <p:tgtEl>
                                              <p:spTgt spid="33"/>
                                            </p:tgtEl>
                                            <p:attrNameLst>
                                              <p:attrName>ppt_w</p:attrName>
                                            </p:attrNameLst>
                                          </p:cBhvr>
                                          <p:tavLst>
                                            <p:tav tm="0">
                                              <p:val>
                                                <p:fltVal val="0"/>
                                              </p:val>
                                            </p:tav>
                                            <p:tav tm="100000">
                                              <p:val>
                                                <p:strVal val="#ppt_w"/>
                                              </p:val>
                                            </p:tav>
                                          </p:tavLst>
                                        </p:anim>
                                        <p:anim calcmode="lin" valueType="num">
                                          <p:cBhvr>
                                            <p:cTn id="157" dur="500" fill="hold"/>
                                            <p:tgtEl>
                                              <p:spTgt spid="33"/>
                                            </p:tgtEl>
                                            <p:attrNameLst>
                                              <p:attrName>ppt_h</p:attrName>
                                            </p:attrNameLst>
                                          </p:cBhvr>
                                          <p:tavLst>
                                            <p:tav tm="0">
                                              <p:val>
                                                <p:strVal val="#ppt_h"/>
                                              </p:val>
                                            </p:tav>
                                            <p:tav tm="100000">
                                              <p:val>
                                                <p:strVal val="#ppt_h"/>
                                              </p:val>
                                            </p:tav>
                                          </p:tavLst>
                                        </p:anim>
                                      </p:childTnLst>
                                    </p:cTn>
                                  </p:par>
                                  <p:par>
                                    <p:cTn id="158" presetID="17" presetClass="entr" presetSubtype="10" fill="hold" grpId="0" nodeType="withEffect">
                                      <p:stCondLst>
                                        <p:cond delay="0"/>
                                      </p:stCondLst>
                                      <p:childTnLst>
                                        <p:set>
                                          <p:cBhvr>
                                            <p:cTn id="159" dur="1" fill="hold">
                                              <p:stCondLst>
                                                <p:cond delay="0"/>
                                              </p:stCondLst>
                                            </p:cTn>
                                            <p:tgtEl>
                                              <p:spTgt spid="39"/>
                                            </p:tgtEl>
                                            <p:attrNameLst>
                                              <p:attrName>style.visibility</p:attrName>
                                            </p:attrNameLst>
                                          </p:cBhvr>
                                          <p:to>
                                            <p:strVal val="visible"/>
                                          </p:to>
                                        </p:set>
                                        <p:anim calcmode="lin" valueType="num">
                                          <p:cBhvr>
                                            <p:cTn id="160" dur="500" fill="hold"/>
                                            <p:tgtEl>
                                              <p:spTgt spid="39"/>
                                            </p:tgtEl>
                                            <p:attrNameLst>
                                              <p:attrName>ppt_w</p:attrName>
                                            </p:attrNameLst>
                                          </p:cBhvr>
                                          <p:tavLst>
                                            <p:tav tm="0">
                                              <p:val>
                                                <p:fltVal val="0"/>
                                              </p:val>
                                            </p:tav>
                                            <p:tav tm="100000">
                                              <p:val>
                                                <p:strVal val="#ppt_w"/>
                                              </p:val>
                                            </p:tav>
                                          </p:tavLst>
                                        </p:anim>
                                        <p:anim calcmode="lin" valueType="num">
                                          <p:cBhvr>
                                            <p:cTn id="161" dur="500" fill="hold"/>
                                            <p:tgtEl>
                                              <p:spTgt spid="39"/>
                                            </p:tgtEl>
                                            <p:attrNameLst>
                                              <p:attrName>ppt_h</p:attrName>
                                            </p:attrNameLst>
                                          </p:cBhvr>
                                          <p:tavLst>
                                            <p:tav tm="0">
                                              <p:val>
                                                <p:strVal val="#ppt_h"/>
                                              </p:val>
                                            </p:tav>
                                            <p:tav tm="100000">
                                              <p:val>
                                                <p:strVal val="#ppt_h"/>
                                              </p:val>
                                            </p:tav>
                                          </p:tavLst>
                                        </p:anim>
                                      </p:childTnLst>
                                    </p:cTn>
                                  </p:par>
                                  <p:par>
                                    <p:cTn id="162" presetID="17" presetClass="entr" presetSubtype="1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 calcmode="lin" valueType="num">
                                          <p:cBhvr>
                                            <p:cTn id="164" dur="500" fill="hold"/>
                                            <p:tgtEl>
                                              <p:spTgt spid="41"/>
                                            </p:tgtEl>
                                            <p:attrNameLst>
                                              <p:attrName>ppt_w</p:attrName>
                                            </p:attrNameLst>
                                          </p:cBhvr>
                                          <p:tavLst>
                                            <p:tav tm="0">
                                              <p:val>
                                                <p:fltVal val="0"/>
                                              </p:val>
                                            </p:tav>
                                            <p:tav tm="100000">
                                              <p:val>
                                                <p:strVal val="#ppt_w"/>
                                              </p:val>
                                            </p:tav>
                                          </p:tavLst>
                                        </p:anim>
                                        <p:anim calcmode="lin" valueType="num">
                                          <p:cBhvr>
                                            <p:cTn id="165"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1"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2" grpId="0" animBg="1"/>
          <p:bldP spid="53" grpId="0"/>
          <p:bldP spid="54" grpId="0" animBg="1"/>
          <p:bldP spid="55" grpId="0"/>
          <p:bldP spid="55" grpId="1"/>
          <p:bldP spid="56" grpId="0" animBg="1"/>
          <p:bldP spid="5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28"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9"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0" name="椭圆 2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32" name="椭圆 3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35" name="椭圆 34"/>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
        <p:nvSpPr>
          <p:cNvPr id="37" name="Oval 53"/>
          <p:cNvSpPr>
            <a:spLocks noChangeArrowheads="1"/>
          </p:cNvSpPr>
          <p:nvPr/>
        </p:nvSpPr>
        <p:spPr bwMode="auto">
          <a:xfrm>
            <a:off x="926984" y="3271633"/>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38" name="Oval 53"/>
          <p:cNvSpPr>
            <a:spLocks noChangeArrowheads="1"/>
          </p:cNvSpPr>
          <p:nvPr/>
        </p:nvSpPr>
        <p:spPr bwMode="auto">
          <a:xfrm>
            <a:off x="3159009" y="1039608"/>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39" name="Oval 53"/>
          <p:cNvSpPr>
            <a:spLocks noChangeArrowheads="1"/>
          </p:cNvSpPr>
          <p:nvPr/>
        </p:nvSpPr>
        <p:spPr bwMode="auto">
          <a:xfrm>
            <a:off x="5319597" y="3200195"/>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40" name="Oval 53"/>
          <p:cNvSpPr>
            <a:spLocks noChangeArrowheads="1"/>
          </p:cNvSpPr>
          <p:nvPr/>
        </p:nvSpPr>
        <p:spPr bwMode="auto">
          <a:xfrm>
            <a:off x="3076459" y="5409995"/>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41" name="Oval 15"/>
          <p:cNvSpPr>
            <a:spLocks noChangeArrowheads="1"/>
          </p:cNvSpPr>
          <p:nvPr/>
        </p:nvSpPr>
        <p:spPr bwMode="auto">
          <a:xfrm flipH="1">
            <a:off x="3238500" y="1110264"/>
            <a:ext cx="962025" cy="962025"/>
          </a:xfrm>
          <a:prstGeom prst="ellipse">
            <a:avLst/>
          </a:prstGeom>
          <a:solidFill>
            <a:srgbClr val="EA5E66"/>
          </a:solidFill>
          <a:ln>
            <a:noFill/>
          </a:ln>
        </p:spPr>
        <p:txBody>
          <a:bodyPr/>
          <a:lstStyle/>
          <a:p>
            <a:pPr>
              <a:buFontTx/>
              <a:buNone/>
            </a:pPr>
            <a:endParaRPr lang="id-ID" altLang="zh-CN">
              <a:latin typeface="微软雅黑" pitchFamily="34" charset="-122"/>
              <a:ea typeface="微软雅黑" pitchFamily="34" charset="-122"/>
            </a:endParaRPr>
          </a:p>
        </p:txBody>
      </p:sp>
      <p:sp>
        <p:nvSpPr>
          <p:cNvPr id="42" name="Oval 15"/>
          <p:cNvSpPr>
            <a:spLocks noChangeArrowheads="1"/>
          </p:cNvSpPr>
          <p:nvPr/>
        </p:nvSpPr>
        <p:spPr bwMode="auto">
          <a:xfrm flipH="1">
            <a:off x="1008063" y="3354989"/>
            <a:ext cx="962025" cy="962025"/>
          </a:xfrm>
          <a:prstGeom prst="ellipse">
            <a:avLst/>
          </a:prstGeom>
          <a:solidFill>
            <a:srgbClr val="0099A9"/>
          </a:solidFill>
          <a:ln>
            <a:noFill/>
          </a:ln>
        </p:spPr>
        <p:txBody>
          <a:bodyPr/>
          <a:lstStyle/>
          <a:p>
            <a:pPr>
              <a:buFontTx/>
              <a:buNone/>
            </a:pPr>
            <a:endParaRPr lang="id-ID" altLang="zh-CN">
              <a:latin typeface="微软雅黑" pitchFamily="34" charset="-122"/>
              <a:ea typeface="微软雅黑" pitchFamily="34" charset="-122"/>
            </a:endParaRPr>
          </a:p>
        </p:txBody>
      </p:sp>
      <p:sp>
        <p:nvSpPr>
          <p:cNvPr id="43" name="Oval 15"/>
          <p:cNvSpPr>
            <a:spLocks noChangeArrowheads="1"/>
          </p:cNvSpPr>
          <p:nvPr/>
        </p:nvSpPr>
        <p:spPr bwMode="auto">
          <a:xfrm flipH="1">
            <a:off x="3157538" y="5492086"/>
            <a:ext cx="962025" cy="962025"/>
          </a:xfrm>
          <a:prstGeom prst="ellipse">
            <a:avLst/>
          </a:prstGeom>
          <a:solidFill>
            <a:srgbClr val="EA6103"/>
          </a:solidFill>
          <a:ln>
            <a:noFill/>
          </a:ln>
        </p:spPr>
        <p:txBody>
          <a:bodyPr/>
          <a:lstStyle/>
          <a:p>
            <a:pPr>
              <a:buFontTx/>
              <a:buNone/>
            </a:pPr>
            <a:endParaRPr lang="id-ID" altLang="zh-CN">
              <a:latin typeface="微软雅黑" pitchFamily="34" charset="-122"/>
              <a:ea typeface="微软雅黑" pitchFamily="34" charset="-122"/>
            </a:endParaRPr>
          </a:p>
        </p:txBody>
      </p:sp>
      <p:sp>
        <p:nvSpPr>
          <p:cNvPr id="44" name="Oval 15"/>
          <p:cNvSpPr>
            <a:spLocks noChangeArrowheads="1"/>
          </p:cNvSpPr>
          <p:nvPr/>
        </p:nvSpPr>
        <p:spPr bwMode="auto">
          <a:xfrm flipH="1">
            <a:off x="5410200" y="3270851"/>
            <a:ext cx="962025" cy="962025"/>
          </a:xfrm>
          <a:prstGeom prst="ellipse">
            <a:avLst/>
          </a:prstGeom>
          <a:solidFill>
            <a:srgbClr val="F69F1E"/>
          </a:solidFill>
          <a:ln>
            <a:noFill/>
          </a:ln>
        </p:spPr>
        <p:txBody>
          <a:bodyPr/>
          <a:lstStyle/>
          <a:p>
            <a:pPr>
              <a:buFontTx/>
              <a:buNone/>
            </a:pPr>
            <a:endParaRPr lang="id-ID" altLang="zh-CN">
              <a:latin typeface="微软雅黑" pitchFamily="34" charset="-122"/>
              <a:ea typeface="微软雅黑" pitchFamily="34" charset="-122"/>
            </a:endParaRPr>
          </a:p>
        </p:txBody>
      </p:sp>
      <p:sp>
        <p:nvSpPr>
          <p:cNvPr id="45" name="AutoShape 20"/>
          <p:cNvSpPr>
            <a:spLocks noChangeArrowheads="1"/>
          </p:cNvSpPr>
          <p:nvPr/>
        </p:nvSpPr>
        <p:spPr bwMode="auto">
          <a:xfrm>
            <a:off x="2111375" y="2196114"/>
            <a:ext cx="3095625" cy="3095625"/>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5898240 60000 65536"/>
              <a:gd name="T10" fmla="*/ 11796480 60000 65536"/>
              <a:gd name="T11" fmla="*/ 17694720 60000 65536"/>
              <a:gd name="T12" fmla="*/ 5400 w 21600"/>
              <a:gd name="T13" fmla="*/ 5400 h 21600"/>
              <a:gd name="T14" fmla="*/ 16200 w 21600"/>
              <a:gd name="T15" fmla="*/ 16200 h 21600"/>
            </a:gdLst>
            <a:ahLst/>
            <a:cxnLst>
              <a:cxn ang="T8">
                <a:pos x="T0" y="T1"/>
              </a:cxn>
              <a:cxn ang="T9">
                <a:pos x="T2" y="T3"/>
              </a:cxn>
              <a:cxn ang="T10">
                <a:pos x="T4" y="T5"/>
              </a:cxn>
              <a:cxn ang="T11">
                <a:pos x="T6" y="T7"/>
              </a:cxn>
            </a:cxnLst>
            <a:rect l="T12" t="T13" r="T14" b="T15"/>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333333"/>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itchFamily="34" charset="-122"/>
              <a:ea typeface="微软雅黑" pitchFamily="34" charset="-122"/>
            </a:endParaRPr>
          </a:p>
        </p:txBody>
      </p:sp>
      <p:sp>
        <p:nvSpPr>
          <p:cNvPr id="46" name="Text Box 45"/>
          <p:cNvSpPr txBox="1">
            <a:spLocks noChangeArrowheads="1"/>
          </p:cNvSpPr>
          <p:nvPr/>
        </p:nvSpPr>
        <p:spPr bwMode="auto">
          <a:xfrm>
            <a:off x="1149350" y="3658201"/>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10%</a:t>
            </a:r>
          </a:p>
        </p:txBody>
      </p:sp>
      <p:sp>
        <p:nvSpPr>
          <p:cNvPr id="47" name="Text Box 46"/>
          <p:cNvSpPr txBox="1">
            <a:spLocks noChangeArrowheads="1"/>
          </p:cNvSpPr>
          <p:nvPr/>
        </p:nvSpPr>
        <p:spPr bwMode="auto">
          <a:xfrm>
            <a:off x="3352800" y="1392839"/>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20%</a:t>
            </a:r>
          </a:p>
        </p:txBody>
      </p:sp>
      <p:sp>
        <p:nvSpPr>
          <p:cNvPr id="48" name="Text Box 47"/>
          <p:cNvSpPr txBox="1">
            <a:spLocks noChangeArrowheads="1"/>
          </p:cNvSpPr>
          <p:nvPr/>
        </p:nvSpPr>
        <p:spPr bwMode="auto">
          <a:xfrm>
            <a:off x="5559425" y="3564539"/>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15%</a:t>
            </a:r>
          </a:p>
        </p:txBody>
      </p:sp>
      <p:sp>
        <p:nvSpPr>
          <p:cNvPr id="49" name="Text Box 48"/>
          <p:cNvSpPr txBox="1">
            <a:spLocks noChangeArrowheads="1"/>
          </p:cNvSpPr>
          <p:nvPr/>
        </p:nvSpPr>
        <p:spPr bwMode="auto">
          <a:xfrm>
            <a:off x="3262313" y="5756876"/>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30%</a:t>
            </a:r>
          </a:p>
        </p:txBody>
      </p:sp>
      <p:sp>
        <p:nvSpPr>
          <p:cNvPr id="50" name="Text Box 50"/>
          <p:cNvSpPr txBox="1">
            <a:spLocks noChangeArrowheads="1"/>
          </p:cNvSpPr>
          <p:nvPr/>
        </p:nvSpPr>
        <p:spPr bwMode="auto">
          <a:xfrm>
            <a:off x="1725613" y="1427764"/>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1" name="Text Box 51"/>
          <p:cNvSpPr txBox="1">
            <a:spLocks noChangeArrowheads="1"/>
          </p:cNvSpPr>
          <p:nvPr/>
        </p:nvSpPr>
        <p:spPr bwMode="auto">
          <a:xfrm>
            <a:off x="4318000" y="577275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2" name="Text Box 52"/>
          <p:cNvSpPr txBox="1">
            <a:spLocks noChangeArrowheads="1"/>
          </p:cNvSpPr>
          <p:nvPr/>
        </p:nvSpPr>
        <p:spPr bwMode="auto">
          <a:xfrm>
            <a:off x="788988" y="438210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3" name="Text Box 53"/>
          <p:cNvSpPr txBox="1">
            <a:spLocks noChangeArrowheads="1"/>
          </p:cNvSpPr>
          <p:nvPr/>
        </p:nvSpPr>
        <p:spPr bwMode="auto">
          <a:xfrm>
            <a:off x="5254625" y="2711369"/>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4" name="Text Box 54"/>
          <p:cNvSpPr txBox="1">
            <a:spLocks noChangeArrowheads="1"/>
          </p:cNvSpPr>
          <p:nvPr/>
        </p:nvSpPr>
        <p:spPr bwMode="auto">
          <a:xfrm>
            <a:off x="7102475" y="1501694"/>
            <a:ext cx="2519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添加标题内容</a:t>
            </a:r>
            <a:endParaRPr lang="zh-CN" altLang="en-US" sz="3000">
              <a:latin typeface="微软雅黑" pitchFamily="34" charset="-122"/>
              <a:ea typeface="微软雅黑" pitchFamily="34" charset="-122"/>
            </a:endParaRPr>
          </a:p>
        </p:txBody>
      </p:sp>
      <p:sp>
        <p:nvSpPr>
          <p:cNvPr id="55" name="Rectangle 55"/>
          <p:cNvSpPr>
            <a:spLocks noChangeArrowheads="1"/>
          </p:cNvSpPr>
          <p:nvPr/>
        </p:nvSpPr>
        <p:spPr bwMode="auto">
          <a:xfrm>
            <a:off x="7102475" y="2077957"/>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a:t>
            </a:r>
          </a:p>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添加文本内容添加文本内容添加文本内容添加文本添加添加文本内容添加文本内容添加文本内容添加文本添加</a:t>
            </a:r>
          </a:p>
        </p:txBody>
      </p:sp>
      <p:sp>
        <p:nvSpPr>
          <p:cNvPr id="56" name="Rectangle 56"/>
          <p:cNvSpPr>
            <a:spLocks noChangeArrowheads="1"/>
          </p:cNvSpPr>
          <p:nvPr/>
        </p:nvSpPr>
        <p:spPr bwMode="auto">
          <a:xfrm>
            <a:off x="7102475" y="3519407"/>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a:t>
            </a:r>
          </a:p>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添加文本内容添加文本内容添加文本内容添加文本添加添加文本内容添加文本内容添加文本内容添加文本添加</a:t>
            </a:r>
          </a:p>
        </p:txBody>
      </p:sp>
      <p:sp>
        <p:nvSpPr>
          <p:cNvPr id="57" name="Rectangle 57"/>
          <p:cNvSpPr>
            <a:spLocks noChangeArrowheads="1"/>
          </p:cNvSpPr>
          <p:nvPr/>
        </p:nvSpPr>
        <p:spPr bwMode="auto">
          <a:xfrm>
            <a:off x="7102475" y="4959269"/>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a:t>
            </a:r>
          </a:p>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添加文本内容添加文本内容添加文本内容添加文本添加添加文本内容添加文本内容添加文本内容添加文本添加</a:t>
            </a:r>
          </a:p>
        </p:txBody>
      </p:sp>
      <p:sp>
        <p:nvSpPr>
          <p:cNvPr id="58" name="椭圆 57"/>
          <p:cNvSpPr/>
          <p:nvPr/>
        </p:nvSpPr>
        <p:spPr>
          <a:xfrm>
            <a:off x="2540226" y="2618063"/>
            <a:ext cx="2211008" cy="2208348"/>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800" b="1">
              <a:solidFill>
                <a:schemeClr val="tx1"/>
              </a:solidFill>
              <a:latin typeface="微软雅黑" pitchFamily="34" charset="-122"/>
              <a:ea typeface="微软雅黑" pitchFamily="34" charset="-122"/>
            </a:endParaRPr>
          </a:p>
        </p:txBody>
      </p:sp>
      <p:sp>
        <p:nvSpPr>
          <p:cNvPr id="59" name="Text Box 49"/>
          <p:cNvSpPr txBox="1">
            <a:spLocks noChangeArrowheads="1"/>
          </p:cNvSpPr>
          <p:nvPr/>
        </p:nvSpPr>
        <p:spPr bwMode="auto">
          <a:xfrm>
            <a:off x="2942734" y="3429794"/>
            <a:ext cx="15682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3200" b="1" dirty="0" smtClean="0">
                <a:latin typeface="微软雅黑" pitchFamily="34" charset="-122"/>
                <a:ea typeface="微软雅黑" pitchFamily="34" charset="-122"/>
              </a:rPr>
              <a:t>实施三</a:t>
            </a:r>
            <a:endParaRPr lang="zh-CN" altLang="en-US" sz="3200" b="1" dirty="0">
              <a:latin typeface="微软雅黑" pitchFamily="34" charset="-122"/>
              <a:ea typeface="微软雅黑" pitchFamily="34" charset="-122"/>
            </a:endParaRPr>
          </a:p>
        </p:txBody>
      </p:sp>
      <p:sp>
        <p:nvSpPr>
          <p:cNvPr id="60" name="TextBox 59"/>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757665092"/>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50000">
                                          <p:cBhvr additive="base">
                                            <p:cTn id="7" dur="12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12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4"/>
                                            </p:tgtEl>
                                            <p:attrNameLst>
                                              <p:attrName>style.color</p:attrName>
                                            </p:attrNameLst>
                                          </p:cBhvr>
                                          <p:to>
                                            <p:clrVal>
                                              <a:schemeClr val="accent2"/>
                                            </p:clrVal>
                                          </p:to>
                                        </p:set>
                                        <p:set>
                                          <p:cBhvr>
                                            <p:cTn id="41" dur="1000" fill="hold"/>
                                            <p:tgtEl>
                                              <p:spTgt spid="34"/>
                                            </p:tgtEl>
                                            <p:attrNameLst>
                                              <p:attrName>fillcolor</p:attrName>
                                            </p:attrNameLst>
                                          </p:cBhvr>
                                          <p:to>
                                            <p:clrVal>
                                              <a:schemeClr val="accent2"/>
                                            </p:clrVal>
                                          </p:to>
                                        </p:set>
                                        <p:set>
                                          <p:cBhvr>
                                            <p:cTn id="42" dur="1000" fill="hold"/>
                                            <p:tgtEl>
                                              <p:spTgt spid="34"/>
                                            </p:tgtEl>
                                            <p:attrNameLst>
                                              <p:attrName>fill.type</p:attrName>
                                            </p:attrNameLst>
                                          </p:cBhvr>
                                          <p:to>
                                            <p:strVal val="solid"/>
                                          </p:to>
                                        </p:set>
                                      </p:childTnLst>
                                    </p:cTn>
                                  </p:par>
                                </p:childTnLst>
                              </p:cTn>
                            </p:par>
                            <p:par>
                              <p:cTn id="43" fill="hold">
                                <p:stCondLst>
                                  <p:cond delay="4320"/>
                                </p:stCondLst>
                                <p:childTnLst>
                                  <p:par>
                                    <p:cTn id="44" presetID="30"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800" decel="100000"/>
                                            <p:tgtEl>
                                              <p:spTgt spid="45"/>
                                            </p:tgtEl>
                                          </p:cBhvr>
                                        </p:animEffect>
                                        <p:anim calcmode="lin" valueType="num">
                                          <p:cBhvr>
                                            <p:cTn id="47" dur="800" decel="100000" fill="hold"/>
                                            <p:tgtEl>
                                              <p:spTgt spid="45"/>
                                            </p:tgtEl>
                                            <p:attrNameLst>
                                              <p:attrName>style.rotation</p:attrName>
                                            </p:attrNameLst>
                                          </p:cBhvr>
                                          <p:tavLst>
                                            <p:tav tm="0">
                                              <p:val>
                                                <p:fltVal val="-90"/>
                                              </p:val>
                                            </p:tav>
                                            <p:tav tm="100000">
                                              <p:val>
                                                <p:fltVal val="0"/>
                                              </p:val>
                                            </p:tav>
                                          </p:tavLst>
                                        </p:anim>
                                        <p:anim calcmode="lin" valueType="num">
                                          <p:cBhvr>
                                            <p:cTn id="48" dur="800" decel="100000" fill="hold"/>
                                            <p:tgtEl>
                                              <p:spTgt spid="45"/>
                                            </p:tgtEl>
                                            <p:attrNameLst>
                                              <p:attrName>ppt_x</p:attrName>
                                            </p:attrNameLst>
                                          </p:cBhvr>
                                          <p:tavLst>
                                            <p:tav tm="0">
                                              <p:val>
                                                <p:strVal val="#ppt_x+0.4"/>
                                              </p:val>
                                            </p:tav>
                                            <p:tav tm="100000">
                                              <p:val>
                                                <p:strVal val="#ppt_x-0.05"/>
                                              </p:val>
                                            </p:tav>
                                          </p:tavLst>
                                        </p:anim>
                                        <p:anim calcmode="lin" valueType="num">
                                          <p:cBhvr>
                                            <p:cTn id="49" dur="800" decel="100000" fill="hold"/>
                                            <p:tgtEl>
                                              <p:spTgt spid="4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52" fill="hold">
                                <p:stCondLst>
                                  <p:cond delay="5320"/>
                                </p:stCondLst>
                                <p:childTnLst>
                                  <p:par>
                                    <p:cTn id="53" presetID="35"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000"/>
                                            <p:tgtEl>
                                              <p:spTgt spid="58"/>
                                            </p:tgtEl>
                                          </p:cBhvr>
                                        </p:animEffect>
                                        <p:anim calcmode="lin" valueType="num">
                                          <p:cBhvr>
                                            <p:cTn id="56" dur="2000" fill="hold"/>
                                            <p:tgtEl>
                                              <p:spTgt spid="58"/>
                                            </p:tgtEl>
                                            <p:attrNameLst>
                                              <p:attrName>style.rotation</p:attrName>
                                            </p:attrNameLst>
                                          </p:cBhvr>
                                          <p:tavLst>
                                            <p:tav tm="0">
                                              <p:val>
                                                <p:fltVal val="720"/>
                                              </p:val>
                                            </p:tav>
                                            <p:tav tm="100000">
                                              <p:val>
                                                <p:fltVal val="0"/>
                                              </p:val>
                                            </p:tav>
                                          </p:tavLst>
                                        </p:anim>
                                        <p:anim calcmode="lin" valueType="num">
                                          <p:cBhvr>
                                            <p:cTn id="57" dur="2000" fill="hold"/>
                                            <p:tgtEl>
                                              <p:spTgt spid="58"/>
                                            </p:tgtEl>
                                            <p:attrNameLst>
                                              <p:attrName>ppt_h</p:attrName>
                                            </p:attrNameLst>
                                          </p:cBhvr>
                                          <p:tavLst>
                                            <p:tav tm="0">
                                              <p:val>
                                                <p:fltVal val="0"/>
                                              </p:val>
                                            </p:tav>
                                            <p:tav tm="100000">
                                              <p:val>
                                                <p:strVal val="#ppt_h"/>
                                              </p:val>
                                            </p:tav>
                                          </p:tavLst>
                                        </p:anim>
                                        <p:anim calcmode="lin" valueType="num">
                                          <p:cBhvr>
                                            <p:cTn id="58" dur="2000" fill="hold"/>
                                            <p:tgtEl>
                                              <p:spTgt spid="58"/>
                                            </p:tgtEl>
                                            <p:attrNameLst>
                                              <p:attrName>ppt_w</p:attrName>
                                            </p:attrNameLst>
                                          </p:cBhvr>
                                          <p:tavLst>
                                            <p:tav tm="0">
                                              <p:val>
                                                <p:fltVal val="0"/>
                                              </p:val>
                                            </p:tav>
                                            <p:tav tm="100000">
                                              <p:val>
                                                <p:strVal val="#ppt_w"/>
                                              </p:val>
                                            </p:tav>
                                          </p:tavLst>
                                        </p:anim>
                                      </p:childTnLst>
                                    </p:cTn>
                                  </p:par>
                                </p:childTnLst>
                              </p:cTn>
                            </p:par>
                            <p:par>
                              <p:cTn id="59" fill="hold">
                                <p:stCondLst>
                                  <p:cond delay="7320"/>
                                </p:stCondLst>
                                <p:childTnLst>
                                  <p:par>
                                    <p:cTn id="60" presetID="49" presetClass="entr" presetSubtype="0" decel="10000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style.rotation</p:attrName>
                                            </p:attrNameLst>
                                          </p:cBhvr>
                                          <p:tavLst>
                                            <p:tav tm="0">
                                              <p:val>
                                                <p:fltVal val="360"/>
                                              </p:val>
                                            </p:tav>
                                            <p:tav tm="100000">
                                              <p:val>
                                                <p:fltVal val="0"/>
                                              </p:val>
                                            </p:tav>
                                          </p:tavLst>
                                        </p:anim>
                                        <p:animEffect transition="in" filter="fade">
                                          <p:cBhvr>
                                            <p:cTn id="65" dur="500"/>
                                            <p:tgtEl>
                                              <p:spTgt spid="59"/>
                                            </p:tgtEl>
                                          </p:cBhvr>
                                        </p:animEffect>
                                      </p:childTnLst>
                                    </p:cTn>
                                  </p:par>
                                </p:childTnLst>
                              </p:cTn>
                            </p:par>
                            <p:par>
                              <p:cTn id="66" fill="hold">
                                <p:stCondLst>
                                  <p:cond delay="7820"/>
                                </p:stCondLst>
                                <p:childTnLst>
                                  <p:par>
                                    <p:cTn id="67" presetID="12" presetClass="entr" presetSubtype="4"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Bottom)">
                                          <p:cBhvr>
                                            <p:cTn id="69" dur="500"/>
                                            <p:tgtEl>
                                              <p:spTgt spid="38"/>
                                            </p:tgtEl>
                                          </p:cBhvr>
                                        </p:animEffect>
                                      </p:childTnLst>
                                    </p:cTn>
                                  </p:par>
                                </p:childTnLst>
                              </p:cTn>
                            </p:par>
                            <p:par>
                              <p:cTn id="70" fill="hold">
                                <p:stCondLst>
                                  <p:cond delay="8320"/>
                                </p:stCondLst>
                                <p:childTnLst>
                                  <p:par>
                                    <p:cTn id="71" presetID="53" presetClass="entr" presetSubtype="16"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childTnLst>
                              </p:cTn>
                            </p:par>
                            <p:par>
                              <p:cTn id="76" fill="hold">
                                <p:stCondLst>
                                  <p:cond delay="8820"/>
                                </p:stCondLst>
                                <p:childTnLst>
                                  <p:par>
                                    <p:cTn id="77" presetID="12" presetClass="entr" presetSubtype="2"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slide(fromRight)">
                                          <p:cBhvr>
                                            <p:cTn id="79" dur="500"/>
                                            <p:tgtEl>
                                              <p:spTgt spid="37"/>
                                            </p:tgtEl>
                                          </p:cBhvr>
                                        </p:animEffect>
                                      </p:childTnLst>
                                    </p:cTn>
                                  </p:par>
                                </p:childTnLst>
                              </p:cTn>
                            </p:par>
                            <p:par>
                              <p:cTn id="80" fill="hold">
                                <p:stCondLst>
                                  <p:cond delay="9320"/>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9820"/>
                                </p:stCondLst>
                                <p:childTnLst>
                                  <p:par>
                                    <p:cTn id="87" presetID="1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slide(fromTop)">
                                          <p:cBhvr>
                                            <p:cTn id="89" dur="500"/>
                                            <p:tgtEl>
                                              <p:spTgt spid="40"/>
                                            </p:tgtEl>
                                          </p:cBhvr>
                                        </p:animEffect>
                                      </p:childTnLst>
                                    </p:cTn>
                                  </p:par>
                                </p:childTnLst>
                              </p:cTn>
                            </p:par>
                            <p:par>
                              <p:cTn id="90" fill="hold">
                                <p:stCondLst>
                                  <p:cond delay="10320"/>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10820"/>
                                </p:stCondLst>
                                <p:childTnLst>
                                  <p:par>
                                    <p:cTn id="97" presetID="1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slide(fromLeft)">
                                          <p:cBhvr>
                                            <p:cTn id="99" dur="500"/>
                                            <p:tgtEl>
                                              <p:spTgt spid="39"/>
                                            </p:tgtEl>
                                          </p:cBhvr>
                                        </p:animEffect>
                                      </p:childTnLst>
                                    </p:cTn>
                                  </p:par>
                                </p:childTnLst>
                              </p:cTn>
                            </p:par>
                            <p:par>
                              <p:cTn id="100" fill="hold">
                                <p:stCondLst>
                                  <p:cond delay="11320"/>
                                </p:stCondLst>
                                <p:childTnLst>
                                  <p:par>
                                    <p:cTn id="101" presetID="53" presetClass="entr" presetSubtype="16" fill="hold" grpId="0"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500" fill="hold"/>
                                            <p:tgtEl>
                                              <p:spTgt spid="44"/>
                                            </p:tgtEl>
                                            <p:attrNameLst>
                                              <p:attrName>ppt_w</p:attrName>
                                            </p:attrNameLst>
                                          </p:cBhvr>
                                          <p:tavLst>
                                            <p:tav tm="0">
                                              <p:val>
                                                <p:fltVal val="0"/>
                                              </p:val>
                                            </p:tav>
                                            <p:tav tm="100000">
                                              <p:val>
                                                <p:strVal val="#ppt_w"/>
                                              </p:val>
                                            </p:tav>
                                          </p:tavLst>
                                        </p:anim>
                                        <p:anim calcmode="lin" valueType="num">
                                          <p:cBhvr>
                                            <p:cTn id="104" dur="500" fill="hold"/>
                                            <p:tgtEl>
                                              <p:spTgt spid="44"/>
                                            </p:tgtEl>
                                            <p:attrNameLst>
                                              <p:attrName>ppt_h</p:attrName>
                                            </p:attrNameLst>
                                          </p:cBhvr>
                                          <p:tavLst>
                                            <p:tav tm="0">
                                              <p:val>
                                                <p:fltVal val="0"/>
                                              </p:val>
                                            </p:tav>
                                            <p:tav tm="100000">
                                              <p:val>
                                                <p:strVal val="#ppt_h"/>
                                              </p:val>
                                            </p:tav>
                                          </p:tavLst>
                                        </p:anim>
                                        <p:animEffect transition="in" filter="fade">
                                          <p:cBhvr>
                                            <p:cTn id="105" dur="500"/>
                                            <p:tgtEl>
                                              <p:spTgt spid="44"/>
                                            </p:tgtEl>
                                          </p:cBhvr>
                                        </p:animEffect>
                                      </p:childTnLst>
                                    </p:cTn>
                                  </p:par>
                                  <p:par>
                                    <p:cTn id="106" presetID="30" presetClass="entr" presetSubtype="0" fill="hold"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800" decel="100000"/>
                                            <p:tgtEl>
                                              <p:spTgt spid="47"/>
                                            </p:tgtEl>
                                          </p:cBhvr>
                                        </p:animEffect>
                                        <p:anim calcmode="lin" valueType="num">
                                          <p:cBhvr>
                                            <p:cTn id="109" dur="800" decel="100000" fill="hold"/>
                                            <p:tgtEl>
                                              <p:spTgt spid="47"/>
                                            </p:tgtEl>
                                            <p:attrNameLst>
                                              <p:attrName>style.rotation</p:attrName>
                                            </p:attrNameLst>
                                          </p:cBhvr>
                                          <p:tavLst>
                                            <p:tav tm="0">
                                              <p:val>
                                                <p:fltVal val="-90"/>
                                              </p:val>
                                            </p:tav>
                                            <p:tav tm="100000">
                                              <p:val>
                                                <p:fltVal val="0"/>
                                              </p:val>
                                            </p:tav>
                                          </p:tavLst>
                                        </p:anim>
                                        <p:anim calcmode="lin" valueType="num">
                                          <p:cBhvr>
                                            <p:cTn id="110" dur="800" decel="100000" fill="hold"/>
                                            <p:tgtEl>
                                              <p:spTgt spid="47"/>
                                            </p:tgtEl>
                                            <p:attrNameLst>
                                              <p:attrName>ppt_x</p:attrName>
                                            </p:attrNameLst>
                                          </p:cBhvr>
                                          <p:tavLst>
                                            <p:tav tm="0">
                                              <p:val>
                                                <p:strVal val="#ppt_x+0.4"/>
                                              </p:val>
                                            </p:tav>
                                            <p:tav tm="100000">
                                              <p:val>
                                                <p:strVal val="#ppt_x-0.05"/>
                                              </p:val>
                                            </p:tav>
                                          </p:tavLst>
                                        </p:anim>
                                        <p:anim calcmode="lin" valueType="num">
                                          <p:cBhvr>
                                            <p:cTn id="111" dur="800" decel="100000" fill="hold"/>
                                            <p:tgtEl>
                                              <p:spTgt spid="47"/>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14" fill="hold">
                                <p:stCondLst>
                                  <p:cond delay="12320"/>
                                </p:stCondLst>
                                <p:childTnLst>
                                  <p:par>
                                    <p:cTn id="115" presetID="41" presetClass="entr" presetSubtype="0" fill="hold" nodeType="afterEffect">
                                      <p:stCondLst>
                                        <p:cond delay="0"/>
                                      </p:stCondLst>
                                      <p:iterate type="lt">
                                        <p:tmPct val="10000"/>
                                      </p:iterate>
                                      <p:childTnLst>
                                        <p:set>
                                          <p:cBhvr>
                                            <p:cTn id="116" dur="1" fill="hold">
                                              <p:stCondLst>
                                                <p:cond delay="0"/>
                                              </p:stCondLst>
                                            </p:cTn>
                                            <p:tgtEl>
                                              <p:spTgt spid="50">
                                                <p:txEl>
                                                  <p:pRg st="0" end="0"/>
                                                </p:txEl>
                                              </p:spTgt>
                                            </p:tgtEl>
                                            <p:attrNameLst>
                                              <p:attrName>style.visibility</p:attrName>
                                            </p:attrNameLst>
                                          </p:cBhvr>
                                          <p:to>
                                            <p:strVal val="visible"/>
                                          </p:to>
                                        </p:set>
                                        <p:anim calcmode="lin" valueType="num">
                                          <p:cBhvr>
                                            <p:cTn id="117" dur="500" fill="hold"/>
                                            <p:tgtEl>
                                              <p:spTgt spid="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50">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50">
                                                <p:txEl>
                                                  <p:pRg st="0" end="0"/>
                                                </p:txEl>
                                              </p:spTgt>
                                            </p:tgtEl>
                                          </p:cBhvr>
                                        </p:animEffect>
                                      </p:childTnLst>
                                    </p:cTn>
                                  </p:par>
                                  <p:par>
                                    <p:cTn id="122" presetID="52" presetClass="entr" presetSubtype="0"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Scale>
                                          <p:cBhvr>
                                            <p:cTn id="12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46"/>
                                            </p:tgtEl>
                                            <p:attrNameLst>
                                              <p:attrName>ppt_x</p:attrName>
                                              <p:attrName>ppt_y</p:attrName>
                                            </p:attrNameLst>
                                          </p:cBhvr>
                                        </p:animMotion>
                                        <p:animEffect transition="in" filter="fade">
                                          <p:cBhvr>
                                            <p:cTn id="126" dur="1000"/>
                                            <p:tgtEl>
                                              <p:spTgt spid="46"/>
                                            </p:tgtEl>
                                          </p:cBhvr>
                                        </p:animEffect>
                                      </p:childTnLst>
                                    </p:cTn>
                                  </p:par>
                                </p:childTnLst>
                              </p:cTn>
                            </p:par>
                            <p:par>
                              <p:cTn id="127" fill="hold">
                                <p:stCondLst>
                                  <p:cond delay="13320"/>
                                </p:stCondLst>
                                <p:childTnLst>
                                  <p:par>
                                    <p:cTn id="128" presetID="41" presetClass="entr" presetSubtype="0" fill="hold" nodeType="afterEffect">
                                      <p:stCondLst>
                                        <p:cond delay="0"/>
                                      </p:stCondLst>
                                      <p:iterate type="lt">
                                        <p:tmPct val="10000"/>
                                      </p:iterate>
                                      <p:childTnLst>
                                        <p:set>
                                          <p:cBhvr>
                                            <p:cTn id="129" dur="1" fill="hold">
                                              <p:stCondLst>
                                                <p:cond delay="0"/>
                                              </p:stCondLst>
                                            </p:cTn>
                                            <p:tgtEl>
                                              <p:spTgt spid="52">
                                                <p:txEl>
                                                  <p:pRg st="0" end="0"/>
                                                </p:txEl>
                                              </p:spTgt>
                                            </p:tgtEl>
                                            <p:attrNameLst>
                                              <p:attrName>style.visibility</p:attrName>
                                            </p:attrNameLst>
                                          </p:cBhvr>
                                          <p:to>
                                            <p:strVal val="visible"/>
                                          </p:to>
                                        </p:set>
                                        <p:anim calcmode="lin" valueType="num">
                                          <p:cBhvr>
                                            <p:cTn id="130" dur="500" fill="hold"/>
                                            <p:tgtEl>
                                              <p:spTgt spid="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52">
                                                <p:txEl>
                                                  <p:pRg st="0" end="0"/>
                                                </p:txEl>
                                              </p:spTgt>
                                            </p:tgtEl>
                                            <p:attrNameLst>
                                              <p:attrName>ppt_y</p:attrName>
                                            </p:attrNameLst>
                                          </p:cBhvr>
                                          <p:tavLst>
                                            <p:tav tm="0">
                                              <p:val>
                                                <p:strVal val="#ppt_y"/>
                                              </p:val>
                                            </p:tav>
                                            <p:tav tm="100000">
                                              <p:val>
                                                <p:strVal val="#ppt_y"/>
                                              </p:val>
                                            </p:tav>
                                          </p:tavLst>
                                        </p:anim>
                                        <p:anim calcmode="lin" valueType="num">
                                          <p:cBhvr>
                                            <p:cTn id="132" dur="500" fill="hold"/>
                                            <p:tgtEl>
                                              <p:spTgt spid="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52">
                                                <p:txEl>
                                                  <p:pRg st="0" end="0"/>
                                                </p:txEl>
                                              </p:spTgt>
                                            </p:tgtEl>
                                          </p:cBhvr>
                                        </p:animEffect>
                                      </p:childTnLst>
                                    </p:cTn>
                                  </p:par>
                                  <p:par>
                                    <p:cTn id="135" presetID="15"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 calcmode="lin" valueType="num">
                                          <p:cBhvr>
                                            <p:cTn id="137" dur="1000" fill="hold"/>
                                            <p:tgtEl>
                                              <p:spTgt spid="49"/>
                                            </p:tgtEl>
                                            <p:attrNameLst>
                                              <p:attrName>ppt_w</p:attrName>
                                            </p:attrNameLst>
                                          </p:cBhvr>
                                          <p:tavLst>
                                            <p:tav tm="0">
                                              <p:val>
                                                <p:fltVal val="0"/>
                                              </p:val>
                                            </p:tav>
                                            <p:tav tm="100000">
                                              <p:val>
                                                <p:strVal val="#ppt_w"/>
                                              </p:val>
                                            </p:tav>
                                          </p:tavLst>
                                        </p:anim>
                                        <p:anim calcmode="lin" valueType="num">
                                          <p:cBhvr>
                                            <p:cTn id="138" dur="1000" fill="hold"/>
                                            <p:tgtEl>
                                              <p:spTgt spid="49"/>
                                            </p:tgtEl>
                                            <p:attrNameLst>
                                              <p:attrName>ppt_h</p:attrName>
                                            </p:attrNameLst>
                                          </p:cBhvr>
                                          <p:tavLst>
                                            <p:tav tm="0">
                                              <p:val>
                                                <p:fltVal val="0"/>
                                              </p:val>
                                            </p:tav>
                                            <p:tav tm="100000">
                                              <p:val>
                                                <p:strVal val="#ppt_h"/>
                                              </p:val>
                                            </p:tav>
                                          </p:tavLst>
                                        </p:anim>
                                        <p:anim calcmode="lin" valueType="num">
                                          <p:cBhvr>
                                            <p:cTn id="13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141" fill="hold">
                                <p:stCondLst>
                                  <p:cond delay="14320"/>
                                </p:stCondLst>
                                <p:childTnLst>
                                  <p:par>
                                    <p:cTn id="142" presetID="41" presetClass="entr" presetSubtype="0" fill="hold" nodeType="afterEffect">
                                      <p:stCondLst>
                                        <p:cond delay="0"/>
                                      </p:stCondLst>
                                      <p:iterate type="lt">
                                        <p:tmPct val="10000"/>
                                      </p:iterate>
                                      <p:childTnLst>
                                        <p:set>
                                          <p:cBhvr>
                                            <p:cTn id="143" dur="1" fill="hold">
                                              <p:stCondLst>
                                                <p:cond delay="0"/>
                                              </p:stCondLst>
                                            </p:cTn>
                                            <p:tgtEl>
                                              <p:spTgt spid="51">
                                                <p:txEl>
                                                  <p:pRg st="0" end="0"/>
                                                </p:txEl>
                                              </p:spTgt>
                                            </p:tgtEl>
                                            <p:attrNameLst>
                                              <p:attrName>style.visibility</p:attrName>
                                            </p:attrNameLst>
                                          </p:cBhvr>
                                          <p:to>
                                            <p:strVal val="visible"/>
                                          </p:to>
                                        </p:set>
                                        <p:anim calcmode="lin" valueType="num">
                                          <p:cBhvr>
                                            <p:cTn id="144" dur="500" fill="hold"/>
                                            <p:tgtEl>
                                              <p:spTgt spid="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51">
                                                <p:txEl>
                                                  <p:pRg st="0" end="0"/>
                                                </p:txEl>
                                              </p:spTgt>
                                            </p:tgtEl>
                                            <p:attrNameLst>
                                              <p:attrName>ppt_y</p:attrName>
                                            </p:attrNameLst>
                                          </p:cBhvr>
                                          <p:tavLst>
                                            <p:tav tm="0">
                                              <p:val>
                                                <p:strVal val="#ppt_y"/>
                                              </p:val>
                                            </p:tav>
                                            <p:tav tm="100000">
                                              <p:val>
                                                <p:strVal val="#ppt_y"/>
                                              </p:val>
                                            </p:tav>
                                          </p:tavLst>
                                        </p:anim>
                                        <p:anim calcmode="lin" valueType="num">
                                          <p:cBhvr>
                                            <p:cTn id="146" dur="500" fill="hold"/>
                                            <p:tgtEl>
                                              <p:spTgt spid="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51">
                                                <p:txEl>
                                                  <p:pRg st="0" end="0"/>
                                                </p:txEl>
                                              </p:spTgt>
                                            </p:tgtEl>
                                          </p:cBhvr>
                                        </p:animEffect>
                                      </p:childTnLst>
                                    </p:cTn>
                                  </p:par>
                                </p:childTnLst>
                              </p:cTn>
                            </p:par>
                            <p:par>
                              <p:cTn id="149" fill="hold">
                                <p:stCondLst>
                                  <p:cond delay="14970"/>
                                </p:stCondLst>
                                <p:childTnLst>
                                  <p:par>
                                    <p:cTn id="150" presetID="15" presetClass="entr" presetSubtype="0" fill="hold" grpId="0" nodeType="afterEffect">
                                      <p:stCondLst>
                                        <p:cond delay="0"/>
                                      </p:stCondLst>
                                      <p:childTnLst>
                                        <p:set>
                                          <p:cBhvr>
                                            <p:cTn id="151" dur="1" fill="hold">
                                              <p:stCondLst>
                                                <p:cond delay="0"/>
                                              </p:stCondLst>
                                            </p:cTn>
                                            <p:tgtEl>
                                              <p:spTgt spid="48"/>
                                            </p:tgtEl>
                                            <p:attrNameLst>
                                              <p:attrName>style.visibility</p:attrName>
                                            </p:attrNameLst>
                                          </p:cBhvr>
                                          <p:to>
                                            <p:strVal val="visible"/>
                                          </p:to>
                                        </p:set>
                                        <p:anim calcmode="lin" valueType="num">
                                          <p:cBhvr>
                                            <p:cTn id="152" dur="1000" fill="hold"/>
                                            <p:tgtEl>
                                              <p:spTgt spid="48"/>
                                            </p:tgtEl>
                                            <p:attrNameLst>
                                              <p:attrName>ppt_w</p:attrName>
                                            </p:attrNameLst>
                                          </p:cBhvr>
                                          <p:tavLst>
                                            <p:tav tm="0">
                                              <p:val>
                                                <p:fltVal val="0"/>
                                              </p:val>
                                            </p:tav>
                                            <p:tav tm="100000">
                                              <p:val>
                                                <p:strVal val="#ppt_w"/>
                                              </p:val>
                                            </p:tav>
                                          </p:tavLst>
                                        </p:anim>
                                        <p:anim calcmode="lin" valueType="num">
                                          <p:cBhvr>
                                            <p:cTn id="153" dur="1000" fill="hold"/>
                                            <p:tgtEl>
                                              <p:spTgt spid="48"/>
                                            </p:tgtEl>
                                            <p:attrNameLst>
                                              <p:attrName>ppt_h</p:attrName>
                                            </p:attrNameLst>
                                          </p:cBhvr>
                                          <p:tavLst>
                                            <p:tav tm="0">
                                              <p:val>
                                                <p:fltVal val="0"/>
                                              </p:val>
                                            </p:tav>
                                            <p:tav tm="100000">
                                              <p:val>
                                                <p:strVal val="#ppt_h"/>
                                              </p:val>
                                            </p:tav>
                                          </p:tavLst>
                                        </p:anim>
                                        <p:anim calcmode="lin" valueType="num">
                                          <p:cBhvr>
                                            <p:cTn id="154"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155"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156" fill="hold">
                                <p:stCondLst>
                                  <p:cond delay="15970"/>
                                </p:stCondLst>
                                <p:childTnLst>
                                  <p:par>
                                    <p:cTn id="157" presetID="41" presetClass="entr" presetSubtype="0" fill="hold" grpId="0" nodeType="afterEffect">
                                      <p:stCondLst>
                                        <p:cond delay="0"/>
                                      </p:stCondLst>
                                      <p:iterate type="lt">
                                        <p:tmPct val="10000"/>
                                      </p:iterate>
                                      <p:childTnLst>
                                        <p:set>
                                          <p:cBhvr>
                                            <p:cTn id="158" dur="1" fill="hold">
                                              <p:stCondLst>
                                                <p:cond delay="0"/>
                                              </p:stCondLst>
                                            </p:cTn>
                                            <p:tgtEl>
                                              <p:spTgt spid="53"/>
                                            </p:tgtEl>
                                            <p:attrNameLst>
                                              <p:attrName>style.visibility</p:attrName>
                                            </p:attrNameLst>
                                          </p:cBhvr>
                                          <p:to>
                                            <p:strVal val="visible"/>
                                          </p:to>
                                        </p:set>
                                        <p:anim calcmode="lin" valueType="num">
                                          <p:cBhvr>
                                            <p:cTn id="15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60" dur="500" fill="hold"/>
                                            <p:tgtEl>
                                              <p:spTgt spid="53"/>
                                            </p:tgtEl>
                                            <p:attrNameLst>
                                              <p:attrName>ppt_y</p:attrName>
                                            </p:attrNameLst>
                                          </p:cBhvr>
                                          <p:tavLst>
                                            <p:tav tm="0">
                                              <p:val>
                                                <p:strVal val="#ppt_y"/>
                                              </p:val>
                                            </p:tav>
                                            <p:tav tm="100000">
                                              <p:val>
                                                <p:strVal val="#ppt_y"/>
                                              </p:val>
                                            </p:tav>
                                          </p:tavLst>
                                        </p:anim>
                                        <p:anim calcmode="lin" valueType="num">
                                          <p:cBhvr>
                                            <p:cTn id="16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6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63" dur="500" tmFilter="0,0; .5, 1; 1, 1"/>
                                            <p:tgtEl>
                                              <p:spTgt spid="53"/>
                                            </p:tgtEl>
                                          </p:cBhvr>
                                        </p:animEffect>
                                      </p:childTnLst>
                                    </p:cTn>
                                  </p:par>
                                </p:childTnLst>
                              </p:cTn>
                            </p:par>
                            <p:par>
                              <p:cTn id="164" fill="hold">
                                <p:stCondLst>
                                  <p:cond delay="16620"/>
                                </p:stCondLst>
                                <p:childTnLst>
                                  <p:par>
                                    <p:cTn id="165" presetID="30" presetClass="entr" presetSubtype="0" fill="hold" nodeType="afterEffect">
                                      <p:stCondLst>
                                        <p:cond delay="0"/>
                                      </p:stCondLst>
                                      <p:childTnLst>
                                        <p:set>
                                          <p:cBhvr>
                                            <p:cTn id="166" dur="1" fill="hold">
                                              <p:stCondLst>
                                                <p:cond delay="0"/>
                                              </p:stCondLst>
                                            </p:cTn>
                                            <p:tgtEl>
                                              <p:spTgt spid="54">
                                                <p:txEl>
                                                  <p:pRg st="0" end="0"/>
                                                </p:txEl>
                                              </p:spTgt>
                                            </p:tgtEl>
                                            <p:attrNameLst>
                                              <p:attrName>style.visibility</p:attrName>
                                            </p:attrNameLst>
                                          </p:cBhvr>
                                          <p:to>
                                            <p:strVal val="visible"/>
                                          </p:to>
                                        </p:set>
                                        <p:animEffect transition="in" filter="fade">
                                          <p:cBhvr>
                                            <p:cTn id="167" dur="800" decel="100000"/>
                                            <p:tgtEl>
                                              <p:spTgt spid="54">
                                                <p:txEl>
                                                  <p:pRg st="0" end="0"/>
                                                </p:txEl>
                                              </p:spTgt>
                                            </p:tgtEl>
                                          </p:cBhvr>
                                        </p:animEffect>
                                        <p:anim calcmode="lin" valueType="num">
                                          <p:cBhvr>
                                            <p:cTn id="168" dur="800" decel="100000" fill="hold"/>
                                            <p:tgtEl>
                                              <p:spTgt spid="54">
                                                <p:txEl>
                                                  <p:pRg st="0" end="0"/>
                                                </p:txEl>
                                              </p:spTgt>
                                            </p:tgtEl>
                                            <p:attrNameLst>
                                              <p:attrName>style.rotation</p:attrName>
                                            </p:attrNameLst>
                                          </p:cBhvr>
                                          <p:tavLst>
                                            <p:tav tm="0">
                                              <p:val>
                                                <p:fltVal val="-90"/>
                                              </p:val>
                                            </p:tav>
                                            <p:tav tm="100000">
                                              <p:val>
                                                <p:fltVal val="0"/>
                                              </p:val>
                                            </p:tav>
                                          </p:tavLst>
                                        </p:anim>
                                        <p:anim calcmode="lin" valueType="num">
                                          <p:cBhvr>
                                            <p:cTn id="169" dur="800" decel="100000" fill="hold"/>
                                            <p:tgtEl>
                                              <p:spTgt spid="54">
                                                <p:txEl>
                                                  <p:pRg st="0" end="0"/>
                                                </p:txEl>
                                              </p:spTgt>
                                            </p:tgtEl>
                                            <p:attrNameLst>
                                              <p:attrName>ppt_x</p:attrName>
                                            </p:attrNameLst>
                                          </p:cBhvr>
                                          <p:tavLst>
                                            <p:tav tm="0">
                                              <p:val>
                                                <p:strVal val="#ppt_x+0.4"/>
                                              </p:val>
                                            </p:tav>
                                            <p:tav tm="100000">
                                              <p:val>
                                                <p:strVal val="#ppt_x-0.05"/>
                                              </p:val>
                                            </p:tav>
                                          </p:tavLst>
                                        </p:anim>
                                        <p:anim calcmode="lin" valueType="num">
                                          <p:cBhvr>
                                            <p:cTn id="170" dur="800" decel="100000" fill="hold"/>
                                            <p:tgtEl>
                                              <p:spTgt spid="54">
                                                <p:txEl>
                                                  <p:pRg st="0" end="0"/>
                                                </p:txEl>
                                              </p:spTgt>
                                            </p:tgtEl>
                                            <p:attrNameLst>
                                              <p:attrName>ppt_y</p:attrName>
                                            </p:attrNameLst>
                                          </p:cBhvr>
                                          <p:tavLst>
                                            <p:tav tm="0">
                                              <p:val>
                                                <p:strVal val="#ppt_y-0.4"/>
                                              </p:val>
                                            </p:tav>
                                            <p:tav tm="100000">
                                              <p:val>
                                                <p:strVal val="#ppt_y+0.1"/>
                                              </p:val>
                                            </p:tav>
                                          </p:tavLst>
                                        </p:anim>
                                        <p:anim calcmode="lin" valueType="num">
                                          <p:cBhvr>
                                            <p:cTn id="171" dur="200" accel="100000" fill="hold">
                                              <p:stCondLst>
                                                <p:cond delay="800"/>
                                              </p:stCondLst>
                                            </p:cTn>
                                            <p:tgtEl>
                                              <p:spTgt spid="54">
                                                <p:txEl>
                                                  <p:pRg st="0" end="0"/>
                                                </p:txEl>
                                              </p:spTgt>
                                            </p:tgtEl>
                                            <p:attrNameLst>
                                              <p:attrName>ppt_x</p:attrName>
                                            </p:attrNameLst>
                                          </p:cBhvr>
                                          <p:tavLst>
                                            <p:tav tm="0">
                                              <p:val>
                                                <p:strVal val="#ppt_x-0.05"/>
                                              </p:val>
                                            </p:tav>
                                            <p:tav tm="100000">
                                              <p:val>
                                                <p:strVal val="#ppt_x"/>
                                              </p:val>
                                            </p:tav>
                                          </p:tavLst>
                                        </p:anim>
                                        <p:anim calcmode="lin" valueType="num">
                                          <p:cBhvr>
                                            <p:cTn id="172" dur="200" accel="100000" fill="hold">
                                              <p:stCondLst>
                                                <p:cond delay="800"/>
                                              </p:stCondLst>
                                            </p:cTn>
                                            <p:tgtEl>
                                              <p:spTgt spid="54">
                                                <p:txEl>
                                                  <p:pRg st="0" end="0"/>
                                                </p:txEl>
                                              </p:spTgt>
                                            </p:tgtEl>
                                            <p:attrNameLst>
                                              <p:attrName>ppt_y</p:attrName>
                                            </p:attrNameLst>
                                          </p:cBhvr>
                                          <p:tavLst>
                                            <p:tav tm="0">
                                              <p:val>
                                                <p:strVal val="#ppt_y+0.1"/>
                                              </p:val>
                                            </p:tav>
                                            <p:tav tm="100000">
                                              <p:val>
                                                <p:strVal val="#ppt_y"/>
                                              </p:val>
                                            </p:tav>
                                          </p:tavLst>
                                        </p:anim>
                                      </p:childTnLst>
                                    </p:cTn>
                                  </p:par>
                                </p:childTnLst>
                              </p:cTn>
                            </p:par>
                            <p:par>
                              <p:cTn id="173" fill="hold">
                                <p:stCondLst>
                                  <p:cond delay="17620"/>
                                </p:stCondLst>
                                <p:childTnLst>
                                  <p:par>
                                    <p:cTn id="174" presetID="2" presetClass="entr" presetSubtype="4" fill="hold" grpId="0" nodeType="afterEffect">
                                      <p:stCondLst>
                                        <p:cond delay="0"/>
                                      </p:stCondLst>
                                      <p:childTnLst>
                                        <p:set>
                                          <p:cBhvr>
                                            <p:cTn id="175" dur="1" fill="hold">
                                              <p:stCondLst>
                                                <p:cond delay="0"/>
                                              </p:stCondLst>
                                            </p:cTn>
                                            <p:tgtEl>
                                              <p:spTgt spid="55"/>
                                            </p:tgtEl>
                                            <p:attrNameLst>
                                              <p:attrName>style.visibility</p:attrName>
                                            </p:attrNameLst>
                                          </p:cBhvr>
                                          <p:to>
                                            <p:strVal val="visible"/>
                                          </p:to>
                                        </p:set>
                                        <p:anim calcmode="lin" valueType="num">
                                          <p:cBhvr additive="base">
                                            <p:cTn id="176" dur="500" fill="hold"/>
                                            <p:tgtEl>
                                              <p:spTgt spid="55"/>
                                            </p:tgtEl>
                                            <p:attrNameLst>
                                              <p:attrName>ppt_x</p:attrName>
                                            </p:attrNameLst>
                                          </p:cBhvr>
                                          <p:tavLst>
                                            <p:tav tm="0">
                                              <p:val>
                                                <p:strVal val="#ppt_x"/>
                                              </p:val>
                                            </p:tav>
                                            <p:tav tm="100000">
                                              <p:val>
                                                <p:strVal val="#ppt_x"/>
                                              </p:val>
                                            </p:tav>
                                          </p:tavLst>
                                        </p:anim>
                                        <p:anim calcmode="lin" valueType="num">
                                          <p:cBhvr additive="base">
                                            <p:cTn id="177" dur="500" fill="hold"/>
                                            <p:tgtEl>
                                              <p:spTgt spid="55"/>
                                            </p:tgtEl>
                                            <p:attrNameLst>
                                              <p:attrName>ppt_y</p:attrName>
                                            </p:attrNameLst>
                                          </p:cBhvr>
                                          <p:tavLst>
                                            <p:tav tm="0">
                                              <p:val>
                                                <p:strVal val="1+#ppt_h/2"/>
                                              </p:val>
                                            </p:tav>
                                            <p:tav tm="100000">
                                              <p:val>
                                                <p:strVal val="#ppt_y"/>
                                              </p:val>
                                            </p:tav>
                                          </p:tavLst>
                                        </p:anim>
                                      </p:childTnLst>
                                    </p:cTn>
                                  </p:par>
                                </p:childTnLst>
                              </p:cTn>
                            </p:par>
                            <p:par>
                              <p:cTn id="178" fill="hold">
                                <p:stCondLst>
                                  <p:cond delay="18120"/>
                                </p:stCondLst>
                                <p:childTnLst>
                                  <p:par>
                                    <p:cTn id="179" presetID="2" presetClass="entr" presetSubtype="4" fill="hold" grpId="0" nodeType="afterEffect">
                                      <p:stCondLst>
                                        <p:cond delay="0"/>
                                      </p:stCondLst>
                                      <p:childTnLst>
                                        <p:set>
                                          <p:cBhvr>
                                            <p:cTn id="180" dur="1" fill="hold">
                                              <p:stCondLst>
                                                <p:cond delay="0"/>
                                              </p:stCondLst>
                                            </p:cTn>
                                            <p:tgtEl>
                                              <p:spTgt spid="56"/>
                                            </p:tgtEl>
                                            <p:attrNameLst>
                                              <p:attrName>style.visibility</p:attrName>
                                            </p:attrNameLst>
                                          </p:cBhvr>
                                          <p:to>
                                            <p:strVal val="visible"/>
                                          </p:to>
                                        </p:set>
                                        <p:anim calcmode="lin" valueType="num">
                                          <p:cBhvr additive="base">
                                            <p:cTn id="181" dur="500" fill="hold"/>
                                            <p:tgtEl>
                                              <p:spTgt spid="56"/>
                                            </p:tgtEl>
                                            <p:attrNameLst>
                                              <p:attrName>ppt_x</p:attrName>
                                            </p:attrNameLst>
                                          </p:cBhvr>
                                          <p:tavLst>
                                            <p:tav tm="0">
                                              <p:val>
                                                <p:strVal val="#ppt_x"/>
                                              </p:val>
                                            </p:tav>
                                            <p:tav tm="100000">
                                              <p:val>
                                                <p:strVal val="#ppt_x"/>
                                              </p:val>
                                            </p:tav>
                                          </p:tavLst>
                                        </p:anim>
                                        <p:anim calcmode="lin" valueType="num">
                                          <p:cBhvr additive="base">
                                            <p:cTn id="182" dur="500" fill="hold"/>
                                            <p:tgtEl>
                                              <p:spTgt spid="56"/>
                                            </p:tgtEl>
                                            <p:attrNameLst>
                                              <p:attrName>ppt_y</p:attrName>
                                            </p:attrNameLst>
                                          </p:cBhvr>
                                          <p:tavLst>
                                            <p:tav tm="0">
                                              <p:val>
                                                <p:strVal val="1+#ppt_h/2"/>
                                              </p:val>
                                            </p:tav>
                                            <p:tav tm="100000">
                                              <p:val>
                                                <p:strVal val="#ppt_y"/>
                                              </p:val>
                                            </p:tav>
                                          </p:tavLst>
                                        </p:anim>
                                      </p:childTnLst>
                                    </p:cTn>
                                  </p:par>
                                </p:childTnLst>
                              </p:cTn>
                            </p:par>
                            <p:par>
                              <p:cTn id="183" fill="hold">
                                <p:stCondLst>
                                  <p:cond delay="18620"/>
                                </p:stCondLst>
                                <p:childTnLst>
                                  <p:par>
                                    <p:cTn id="184" presetID="2" presetClass="entr" presetSubtype="4" fill="hold" grpId="0" nodeType="afterEffect">
                                      <p:stCondLst>
                                        <p:cond delay="0"/>
                                      </p:stCondLst>
                                      <p:childTnLst>
                                        <p:set>
                                          <p:cBhvr>
                                            <p:cTn id="185" dur="1" fill="hold">
                                              <p:stCondLst>
                                                <p:cond delay="0"/>
                                              </p:stCondLst>
                                            </p:cTn>
                                            <p:tgtEl>
                                              <p:spTgt spid="57"/>
                                            </p:tgtEl>
                                            <p:attrNameLst>
                                              <p:attrName>style.visibility</p:attrName>
                                            </p:attrNameLst>
                                          </p:cBhvr>
                                          <p:to>
                                            <p:strVal val="visible"/>
                                          </p:to>
                                        </p:set>
                                        <p:anim calcmode="lin" valueType="num">
                                          <p:cBhvr additive="base">
                                            <p:cTn id="186" dur="500" fill="hold"/>
                                            <p:tgtEl>
                                              <p:spTgt spid="57"/>
                                            </p:tgtEl>
                                            <p:attrNameLst>
                                              <p:attrName>ppt_x</p:attrName>
                                            </p:attrNameLst>
                                          </p:cBhvr>
                                          <p:tavLst>
                                            <p:tav tm="0">
                                              <p:val>
                                                <p:strVal val="#ppt_x"/>
                                              </p:val>
                                            </p:tav>
                                            <p:tav tm="100000">
                                              <p:val>
                                                <p:strVal val="#ppt_x"/>
                                              </p:val>
                                            </p:tav>
                                          </p:tavLst>
                                        </p:anim>
                                        <p:anim calcmode="lin" valueType="num">
                                          <p:cBhvr additive="base">
                                            <p:cTn id="187" dur="500" fill="hold"/>
                                            <p:tgtEl>
                                              <p:spTgt spid="57"/>
                                            </p:tgtEl>
                                            <p:attrNameLst>
                                              <p:attrName>ppt_y</p:attrName>
                                            </p:attrNameLst>
                                          </p:cBhvr>
                                          <p:tavLst>
                                            <p:tav tm="0">
                                              <p:val>
                                                <p:strVal val="1+#ppt_h/2"/>
                                              </p:val>
                                            </p:tav>
                                            <p:tav tm="100000">
                                              <p:val>
                                                <p:strVal val="#ppt_y"/>
                                              </p:val>
                                            </p:tav>
                                          </p:tavLst>
                                        </p:anim>
                                      </p:childTnLst>
                                    </p:cTn>
                                  </p:par>
                                </p:childTnLst>
                              </p:cTn>
                            </p:par>
                            <p:par>
                              <p:cTn id="188" fill="hold">
                                <p:stCondLst>
                                  <p:cond delay="1912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animBg="1"/>
          <p:bldP spid="31" grpId="0"/>
          <p:bldP spid="32" grpId="0" animBg="1"/>
          <p:bldP spid="34" grpId="0"/>
          <p:bldP spid="34" grpId="1"/>
          <p:bldP spid="35" grpId="0" animBg="1"/>
          <p:bldP spid="36" grpId="0"/>
          <p:bldP spid="41" grpId="0" animBg="1"/>
          <p:bldP spid="42" grpId="0" animBg="1"/>
          <p:bldP spid="43" grpId="0" animBg="1"/>
          <p:bldP spid="44" grpId="0" animBg="1"/>
          <p:bldP spid="45" grpId="0" animBg="1"/>
          <p:bldP spid="46" grpId="0"/>
          <p:bldP spid="48" grpId="0"/>
          <p:bldP spid="49" grpId="0"/>
          <p:bldP spid="53" grpId="0"/>
          <p:bldP spid="55" grpId="0"/>
          <p:bldP spid="56" grpId="0"/>
          <p:bldP spid="57"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200" fill="hold"/>
                                            <p:tgtEl>
                                              <p:spTgt spid="28"/>
                                            </p:tgtEl>
                                            <p:attrNameLst>
                                              <p:attrName>ppt_x</p:attrName>
                                            </p:attrNameLst>
                                          </p:cBhvr>
                                          <p:tavLst>
                                            <p:tav tm="0">
                                              <p:val>
                                                <p:strVal val="0-#ppt_w/2"/>
                                              </p:val>
                                            </p:tav>
                                            <p:tav tm="100000">
                                              <p:val>
                                                <p:strVal val="#ppt_x"/>
                                              </p:val>
                                            </p:tav>
                                          </p:tavLst>
                                        </p:anim>
                                        <p:anim calcmode="lin" valueType="num">
                                          <p:cBhvr additive="base">
                                            <p:cTn id="8" dur="12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200" fill="hold"/>
                                            <p:tgtEl>
                                              <p:spTgt spid="29"/>
                                            </p:tgtEl>
                                            <p:attrNameLst>
                                              <p:attrName>ppt_x</p:attrName>
                                            </p:attrNameLst>
                                          </p:cBhvr>
                                          <p:tavLst>
                                            <p:tav tm="0">
                                              <p:val>
                                                <p:strVal val="#ppt_x"/>
                                              </p:val>
                                            </p:tav>
                                            <p:tav tm="100000">
                                              <p:val>
                                                <p:strVal val="#ppt_x"/>
                                              </p:val>
                                            </p:tav>
                                          </p:tavLst>
                                        </p:anim>
                                        <p:anim calcmode="lin" valueType="num">
                                          <p:cBhvr additive="base">
                                            <p:cTn id="12" dur="1200" fill="hold"/>
                                            <p:tgtEl>
                                              <p:spTgt spid="2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4"/>
                                            </p:tgtEl>
                                            <p:attrNameLst>
                                              <p:attrName>style.color</p:attrName>
                                            </p:attrNameLst>
                                          </p:cBhvr>
                                          <p:to>
                                            <p:clrVal>
                                              <a:schemeClr val="accent2"/>
                                            </p:clrVal>
                                          </p:to>
                                        </p:set>
                                        <p:set>
                                          <p:cBhvr>
                                            <p:cTn id="41" dur="1000" fill="hold"/>
                                            <p:tgtEl>
                                              <p:spTgt spid="34"/>
                                            </p:tgtEl>
                                            <p:attrNameLst>
                                              <p:attrName>fillcolor</p:attrName>
                                            </p:attrNameLst>
                                          </p:cBhvr>
                                          <p:to>
                                            <p:clrVal>
                                              <a:schemeClr val="accent2"/>
                                            </p:clrVal>
                                          </p:to>
                                        </p:set>
                                        <p:set>
                                          <p:cBhvr>
                                            <p:cTn id="42" dur="1000" fill="hold"/>
                                            <p:tgtEl>
                                              <p:spTgt spid="34"/>
                                            </p:tgtEl>
                                            <p:attrNameLst>
                                              <p:attrName>fill.type</p:attrName>
                                            </p:attrNameLst>
                                          </p:cBhvr>
                                          <p:to>
                                            <p:strVal val="solid"/>
                                          </p:to>
                                        </p:set>
                                      </p:childTnLst>
                                    </p:cTn>
                                  </p:par>
                                </p:childTnLst>
                              </p:cTn>
                            </p:par>
                            <p:par>
                              <p:cTn id="43" fill="hold">
                                <p:stCondLst>
                                  <p:cond delay="4320"/>
                                </p:stCondLst>
                                <p:childTnLst>
                                  <p:par>
                                    <p:cTn id="44" presetID="30"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800" decel="100000"/>
                                            <p:tgtEl>
                                              <p:spTgt spid="45"/>
                                            </p:tgtEl>
                                          </p:cBhvr>
                                        </p:animEffect>
                                        <p:anim calcmode="lin" valueType="num">
                                          <p:cBhvr>
                                            <p:cTn id="47" dur="800" decel="100000" fill="hold"/>
                                            <p:tgtEl>
                                              <p:spTgt spid="45"/>
                                            </p:tgtEl>
                                            <p:attrNameLst>
                                              <p:attrName>style.rotation</p:attrName>
                                            </p:attrNameLst>
                                          </p:cBhvr>
                                          <p:tavLst>
                                            <p:tav tm="0">
                                              <p:val>
                                                <p:fltVal val="-90"/>
                                              </p:val>
                                            </p:tav>
                                            <p:tav tm="100000">
                                              <p:val>
                                                <p:fltVal val="0"/>
                                              </p:val>
                                            </p:tav>
                                          </p:tavLst>
                                        </p:anim>
                                        <p:anim calcmode="lin" valueType="num">
                                          <p:cBhvr>
                                            <p:cTn id="48" dur="800" decel="100000" fill="hold"/>
                                            <p:tgtEl>
                                              <p:spTgt spid="45"/>
                                            </p:tgtEl>
                                            <p:attrNameLst>
                                              <p:attrName>ppt_x</p:attrName>
                                            </p:attrNameLst>
                                          </p:cBhvr>
                                          <p:tavLst>
                                            <p:tav tm="0">
                                              <p:val>
                                                <p:strVal val="#ppt_x+0.4"/>
                                              </p:val>
                                            </p:tav>
                                            <p:tav tm="100000">
                                              <p:val>
                                                <p:strVal val="#ppt_x-0.05"/>
                                              </p:val>
                                            </p:tav>
                                          </p:tavLst>
                                        </p:anim>
                                        <p:anim calcmode="lin" valueType="num">
                                          <p:cBhvr>
                                            <p:cTn id="49" dur="800" decel="100000" fill="hold"/>
                                            <p:tgtEl>
                                              <p:spTgt spid="4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52" fill="hold">
                                <p:stCondLst>
                                  <p:cond delay="5320"/>
                                </p:stCondLst>
                                <p:childTnLst>
                                  <p:par>
                                    <p:cTn id="53" presetID="35"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000"/>
                                            <p:tgtEl>
                                              <p:spTgt spid="58"/>
                                            </p:tgtEl>
                                          </p:cBhvr>
                                        </p:animEffect>
                                        <p:anim calcmode="lin" valueType="num">
                                          <p:cBhvr>
                                            <p:cTn id="56" dur="2000" fill="hold"/>
                                            <p:tgtEl>
                                              <p:spTgt spid="58"/>
                                            </p:tgtEl>
                                            <p:attrNameLst>
                                              <p:attrName>style.rotation</p:attrName>
                                            </p:attrNameLst>
                                          </p:cBhvr>
                                          <p:tavLst>
                                            <p:tav tm="0">
                                              <p:val>
                                                <p:fltVal val="720"/>
                                              </p:val>
                                            </p:tav>
                                            <p:tav tm="100000">
                                              <p:val>
                                                <p:fltVal val="0"/>
                                              </p:val>
                                            </p:tav>
                                          </p:tavLst>
                                        </p:anim>
                                        <p:anim calcmode="lin" valueType="num">
                                          <p:cBhvr>
                                            <p:cTn id="57" dur="2000" fill="hold"/>
                                            <p:tgtEl>
                                              <p:spTgt spid="58"/>
                                            </p:tgtEl>
                                            <p:attrNameLst>
                                              <p:attrName>ppt_h</p:attrName>
                                            </p:attrNameLst>
                                          </p:cBhvr>
                                          <p:tavLst>
                                            <p:tav tm="0">
                                              <p:val>
                                                <p:fltVal val="0"/>
                                              </p:val>
                                            </p:tav>
                                            <p:tav tm="100000">
                                              <p:val>
                                                <p:strVal val="#ppt_h"/>
                                              </p:val>
                                            </p:tav>
                                          </p:tavLst>
                                        </p:anim>
                                        <p:anim calcmode="lin" valueType="num">
                                          <p:cBhvr>
                                            <p:cTn id="58" dur="2000" fill="hold"/>
                                            <p:tgtEl>
                                              <p:spTgt spid="58"/>
                                            </p:tgtEl>
                                            <p:attrNameLst>
                                              <p:attrName>ppt_w</p:attrName>
                                            </p:attrNameLst>
                                          </p:cBhvr>
                                          <p:tavLst>
                                            <p:tav tm="0">
                                              <p:val>
                                                <p:fltVal val="0"/>
                                              </p:val>
                                            </p:tav>
                                            <p:tav tm="100000">
                                              <p:val>
                                                <p:strVal val="#ppt_w"/>
                                              </p:val>
                                            </p:tav>
                                          </p:tavLst>
                                        </p:anim>
                                      </p:childTnLst>
                                    </p:cTn>
                                  </p:par>
                                </p:childTnLst>
                              </p:cTn>
                            </p:par>
                            <p:par>
                              <p:cTn id="59" fill="hold">
                                <p:stCondLst>
                                  <p:cond delay="7320"/>
                                </p:stCondLst>
                                <p:childTnLst>
                                  <p:par>
                                    <p:cTn id="60" presetID="49" presetClass="entr" presetSubtype="0" decel="10000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style.rotation</p:attrName>
                                            </p:attrNameLst>
                                          </p:cBhvr>
                                          <p:tavLst>
                                            <p:tav tm="0">
                                              <p:val>
                                                <p:fltVal val="360"/>
                                              </p:val>
                                            </p:tav>
                                            <p:tav tm="100000">
                                              <p:val>
                                                <p:fltVal val="0"/>
                                              </p:val>
                                            </p:tav>
                                          </p:tavLst>
                                        </p:anim>
                                        <p:animEffect transition="in" filter="fade">
                                          <p:cBhvr>
                                            <p:cTn id="65" dur="500"/>
                                            <p:tgtEl>
                                              <p:spTgt spid="59"/>
                                            </p:tgtEl>
                                          </p:cBhvr>
                                        </p:animEffect>
                                      </p:childTnLst>
                                    </p:cTn>
                                  </p:par>
                                </p:childTnLst>
                              </p:cTn>
                            </p:par>
                            <p:par>
                              <p:cTn id="66" fill="hold">
                                <p:stCondLst>
                                  <p:cond delay="7820"/>
                                </p:stCondLst>
                                <p:childTnLst>
                                  <p:par>
                                    <p:cTn id="67" presetID="12" presetClass="entr" presetSubtype="4"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Bottom)">
                                          <p:cBhvr>
                                            <p:cTn id="69" dur="500"/>
                                            <p:tgtEl>
                                              <p:spTgt spid="38"/>
                                            </p:tgtEl>
                                          </p:cBhvr>
                                        </p:animEffect>
                                      </p:childTnLst>
                                    </p:cTn>
                                  </p:par>
                                </p:childTnLst>
                              </p:cTn>
                            </p:par>
                            <p:par>
                              <p:cTn id="70" fill="hold">
                                <p:stCondLst>
                                  <p:cond delay="8320"/>
                                </p:stCondLst>
                                <p:childTnLst>
                                  <p:par>
                                    <p:cTn id="71" presetID="53" presetClass="entr" presetSubtype="16"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childTnLst>
                              </p:cTn>
                            </p:par>
                            <p:par>
                              <p:cTn id="76" fill="hold">
                                <p:stCondLst>
                                  <p:cond delay="8820"/>
                                </p:stCondLst>
                                <p:childTnLst>
                                  <p:par>
                                    <p:cTn id="77" presetID="12" presetClass="entr" presetSubtype="2"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slide(fromRight)">
                                          <p:cBhvr>
                                            <p:cTn id="79" dur="500"/>
                                            <p:tgtEl>
                                              <p:spTgt spid="37"/>
                                            </p:tgtEl>
                                          </p:cBhvr>
                                        </p:animEffect>
                                      </p:childTnLst>
                                    </p:cTn>
                                  </p:par>
                                </p:childTnLst>
                              </p:cTn>
                            </p:par>
                            <p:par>
                              <p:cTn id="80" fill="hold">
                                <p:stCondLst>
                                  <p:cond delay="9320"/>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9820"/>
                                </p:stCondLst>
                                <p:childTnLst>
                                  <p:par>
                                    <p:cTn id="87" presetID="1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slide(fromTop)">
                                          <p:cBhvr>
                                            <p:cTn id="89" dur="500"/>
                                            <p:tgtEl>
                                              <p:spTgt spid="40"/>
                                            </p:tgtEl>
                                          </p:cBhvr>
                                        </p:animEffect>
                                      </p:childTnLst>
                                    </p:cTn>
                                  </p:par>
                                </p:childTnLst>
                              </p:cTn>
                            </p:par>
                            <p:par>
                              <p:cTn id="90" fill="hold">
                                <p:stCondLst>
                                  <p:cond delay="10320"/>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10820"/>
                                </p:stCondLst>
                                <p:childTnLst>
                                  <p:par>
                                    <p:cTn id="97" presetID="1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slide(fromLeft)">
                                          <p:cBhvr>
                                            <p:cTn id="99" dur="500"/>
                                            <p:tgtEl>
                                              <p:spTgt spid="39"/>
                                            </p:tgtEl>
                                          </p:cBhvr>
                                        </p:animEffect>
                                      </p:childTnLst>
                                    </p:cTn>
                                  </p:par>
                                </p:childTnLst>
                              </p:cTn>
                            </p:par>
                            <p:par>
                              <p:cTn id="100" fill="hold">
                                <p:stCondLst>
                                  <p:cond delay="11320"/>
                                </p:stCondLst>
                                <p:childTnLst>
                                  <p:par>
                                    <p:cTn id="101" presetID="53" presetClass="entr" presetSubtype="16" fill="hold" grpId="0"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500" fill="hold"/>
                                            <p:tgtEl>
                                              <p:spTgt spid="44"/>
                                            </p:tgtEl>
                                            <p:attrNameLst>
                                              <p:attrName>ppt_w</p:attrName>
                                            </p:attrNameLst>
                                          </p:cBhvr>
                                          <p:tavLst>
                                            <p:tav tm="0">
                                              <p:val>
                                                <p:fltVal val="0"/>
                                              </p:val>
                                            </p:tav>
                                            <p:tav tm="100000">
                                              <p:val>
                                                <p:strVal val="#ppt_w"/>
                                              </p:val>
                                            </p:tav>
                                          </p:tavLst>
                                        </p:anim>
                                        <p:anim calcmode="lin" valueType="num">
                                          <p:cBhvr>
                                            <p:cTn id="104" dur="500" fill="hold"/>
                                            <p:tgtEl>
                                              <p:spTgt spid="44"/>
                                            </p:tgtEl>
                                            <p:attrNameLst>
                                              <p:attrName>ppt_h</p:attrName>
                                            </p:attrNameLst>
                                          </p:cBhvr>
                                          <p:tavLst>
                                            <p:tav tm="0">
                                              <p:val>
                                                <p:fltVal val="0"/>
                                              </p:val>
                                            </p:tav>
                                            <p:tav tm="100000">
                                              <p:val>
                                                <p:strVal val="#ppt_h"/>
                                              </p:val>
                                            </p:tav>
                                          </p:tavLst>
                                        </p:anim>
                                        <p:animEffect transition="in" filter="fade">
                                          <p:cBhvr>
                                            <p:cTn id="105" dur="500"/>
                                            <p:tgtEl>
                                              <p:spTgt spid="44"/>
                                            </p:tgtEl>
                                          </p:cBhvr>
                                        </p:animEffect>
                                      </p:childTnLst>
                                    </p:cTn>
                                  </p:par>
                                  <p:par>
                                    <p:cTn id="106" presetID="30" presetClass="entr" presetSubtype="0" fill="hold"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800" decel="100000"/>
                                            <p:tgtEl>
                                              <p:spTgt spid="47"/>
                                            </p:tgtEl>
                                          </p:cBhvr>
                                        </p:animEffect>
                                        <p:anim calcmode="lin" valueType="num">
                                          <p:cBhvr>
                                            <p:cTn id="109" dur="800" decel="100000" fill="hold"/>
                                            <p:tgtEl>
                                              <p:spTgt spid="47"/>
                                            </p:tgtEl>
                                            <p:attrNameLst>
                                              <p:attrName>style.rotation</p:attrName>
                                            </p:attrNameLst>
                                          </p:cBhvr>
                                          <p:tavLst>
                                            <p:tav tm="0">
                                              <p:val>
                                                <p:fltVal val="-90"/>
                                              </p:val>
                                            </p:tav>
                                            <p:tav tm="100000">
                                              <p:val>
                                                <p:fltVal val="0"/>
                                              </p:val>
                                            </p:tav>
                                          </p:tavLst>
                                        </p:anim>
                                        <p:anim calcmode="lin" valueType="num">
                                          <p:cBhvr>
                                            <p:cTn id="110" dur="800" decel="100000" fill="hold"/>
                                            <p:tgtEl>
                                              <p:spTgt spid="47"/>
                                            </p:tgtEl>
                                            <p:attrNameLst>
                                              <p:attrName>ppt_x</p:attrName>
                                            </p:attrNameLst>
                                          </p:cBhvr>
                                          <p:tavLst>
                                            <p:tav tm="0">
                                              <p:val>
                                                <p:strVal val="#ppt_x+0.4"/>
                                              </p:val>
                                            </p:tav>
                                            <p:tav tm="100000">
                                              <p:val>
                                                <p:strVal val="#ppt_x-0.05"/>
                                              </p:val>
                                            </p:tav>
                                          </p:tavLst>
                                        </p:anim>
                                        <p:anim calcmode="lin" valueType="num">
                                          <p:cBhvr>
                                            <p:cTn id="111" dur="800" decel="100000" fill="hold"/>
                                            <p:tgtEl>
                                              <p:spTgt spid="47"/>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14" fill="hold">
                                <p:stCondLst>
                                  <p:cond delay="12320"/>
                                </p:stCondLst>
                                <p:childTnLst>
                                  <p:par>
                                    <p:cTn id="115" presetID="41" presetClass="entr" presetSubtype="0" fill="hold" nodeType="afterEffect">
                                      <p:stCondLst>
                                        <p:cond delay="0"/>
                                      </p:stCondLst>
                                      <p:iterate type="lt">
                                        <p:tmPct val="10000"/>
                                      </p:iterate>
                                      <p:childTnLst>
                                        <p:set>
                                          <p:cBhvr>
                                            <p:cTn id="116" dur="1" fill="hold">
                                              <p:stCondLst>
                                                <p:cond delay="0"/>
                                              </p:stCondLst>
                                            </p:cTn>
                                            <p:tgtEl>
                                              <p:spTgt spid="50">
                                                <p:txEl>
                                                  <p:pRg st="0" end="0"/>
                                                </p:txEl>
                                              </p:spTgt>
                                            </p:tgtEl>
                                            <p:attrNameLst>
                                              <p:attrName>style.visibility</p:attrName>
                                            </p:attrNameLst>
                                          </p:cBhvr>
                                          <p:to>
                                            <p:strVal val="visible"/>
                                          </p:to>
                                        </p:set>
                                        <p:anim calcmode="lin" valueType="num">
                                          <p:cBhvr>
                                            <p:cTn id="117" dur="500" fill="hold"/>
                                            <p:tgtEl>
                                              <p:spTgt spid="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50">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50">
                                                <p:txEl>
                                                  <p:pRg st="0" end="0"/>
                                                </p:txEl>
                                              </p:spTgt>
                                            </p:tgtEl>
                                          </p:cBhvr>
                                        </p:animEffect>
                                      </p:childTnLst>
                                    </p:cTn>
                                  </p:par>
                                  <p:par>
                                    <p:cTn id="122" presetID="52" presetClass="entr" presetSubtype="0"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Scale>
                                          <p:cBhvr>
                                            <p:cTn id="12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46"/>
                                            </p:tgtEl>
                                            <p:attrNameLst>
                                              <p:attrName>ppt_x</p:attrName>
                                              <p:attrName>ppt_y</p:attrName>
                                            </p:attrNameLst>
                                          </p:cBhvr>
                                        </p:animMotion>
                                        <p:animEffect transition="in" filter="fade">
                                          <p:cBhvr>
                                            <p:cTn id="126" dur="1000"/>
                                            <p:tgtEl>
                                              <p:spTgt spid="46"/>
                                            </p:tgtEl>
                                          </p:cBhvr>
                                        </p:animEffect>
                                      </p:childTnLst>
                                    </p:cTn>
                                  </p:par>
                                </p:childTnLst>
                              </p:cTn>
                            </p:par>
                            <p:par>
                              <p:cTn id="127" fill="hold">
                                <p:stCondLst>
                                  <p:cond delay="13320"/>
                                </p:stCondLst>
                                <p:childTnLst>
                                  <p:par>
                                    <p:cTn id="128" presetID="41" presetClass="entr" presetSubtype="0" fill="hold" nodeType="afterEffect">
                                      <p:stCondLst>
                                        <p:cond delay="0"/>
                                      </p:stCondLst>
                                      <p:iterate type="lt">
                                        <p:tmPct val="10000"/>
                                      </p:iterate>
                                      <p:childTnLst>
                                        <p:set>
                                          <p:cBhvr>
                                            <p:cTn id="129" dur="1" fill="hold">
                                              <p:stCondLst>
                                                <p:cond delay="0"/>
                                              </p:stCondLst>
                                            </p:cTn>
                                            <p:tgtEl>
                                              <p:spTgt spid="52">
                                                <p:txEl>
                                                  <p:pRg st="0" end="0"/>
                                                </p:txEl>
                                              </p:spTgt>
                                            </p:tgtEl>
                                            <p:attrNameLst>
                                              <p:attrName>style.visibility</p:attrName>
                                            </p:attrNameLst>
                                          </p:cBhvr>
                                          <p:to>
                                            <p:strVal val="visible"/>
                                          </p:to>
                                        </p:set>
                                        <p:anim calcmode="lin" valueType="num">
                                          <p:cBhvr>
                                            <p:cTn id="130" dur="500" fill="hold"/>
                                            <p:tgtEl>
                                              <p:spTgt spid="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52">
                                                <p:txEl>
                                                  <p:pRg st="0" end="0"/>
                                                </p:txEl>
                                              </p:spTgt>
                                            </p:tgtEl>
                                            <p:attrNameLst>
                                              <p:attrName>ppt_y</p:attrName>
                                            </p:attrNameLst>
                                          </p:cBhvr>
                                          <p:tavLst>
                                            <p:tav tm="0">
                                              <p:val>
                                                <p:strVal val="#ppt_y"/>
                                              </p:val>
                                            </p:tav>
                                            <p:tav tm="100000">
                                              <p:val>
                                                <p:strVal val="#ppt_y"/>
                                              </p:val>
                                            </p:tav>
                                          </p:tavLst>
                                        </p:anim>
                                        <p:anim calcmode="lin" valueType="num">
                                          <p:cBhvr>
                                            <p:cTn id="132" dur="500" fill="hold"/>
                                            <p:tgtEl>
                                              <p:spTgt spid="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52">
                                                <p:txEl>
                                                  <p:pRg st="0" end="0"/>
                                                </p:txEl>
                                              </p:spTgt>
                                            </p:tgtEl>
                                          </p:cBhvr>
                                        </p:animEffect>
                                      </p:childTnLst>
                                    </p:cTn>
                                  </p:par>
                                  <p:par>
                                    <p:cTn id="135" presetID="15"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 calcmode="lin" valueType="num">
                                          <p:cBhvr>
                                            <p:cTn id="137" dur="1000" fill="hold"/>
                                            <p:tgtEl>
                                              <p:spTgt spid="49"/>
                                            </p:tgtEl>
                                            <p:attrNameLst>
                                              <p:attrName>ppt_w</p:attrName>
                                            </p:attrNameLst>
                                          </p:cBhvr>
                                          <p:tavLst>
                                            <p:tav tm="0">
                                              <p:val>
                                                <p:fltVal val="0"/>
                                              </p:val>
                                            </p:tav>
                                            <p:tav tm="100000">
                                              <p:val>
                                                <p:strVal val="#ppt_w"/>
                                              </p:val>
                                            </p:tav>
                                          </p:tavLst>
                                        </p:anim>
                                        <p:anim calcmode="lin" valueType="num">
                                          <p:cBhvr>
                                            <p:cTn id="138" dur="1000" fill="hold"/>
                                            <p:tgtEl>
                                              <p:spTgt spid="49"/>
                                            </p:tgtEl>
                                            <p:attrNameLst>
                                              <p:attrName>ppt_h</p:attrName>
                                            </p:attrNameLst>
                                          </p:cBhvr>
                                          <p:tavLst>
                                            <p:tav tm="0">
                                              <p:val>
                                                <p:fltVal val="0"/>
                                              </p:val>
                                            </p:tav>
                                            <p:tav tm="100000">
                                              <p:val>
                                                <p:strVal val="#ppt_h"/>
                                              </p:val>
                                            </p:tav>
                                          </p:tavLst>
                                        </p:anim>
                                        <p:anim calcmode="lin" valueType="num">
                                          <p:cBhvr>
                                            <p:cTn id="13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141" fill="hold">
                                <p:stCondLst>
                                  <p:cond delay="14320"/>
                                </p:stCondLst>
                                <p:childTnLst>
                                  <p:par>
                                    <p:cTn id="142" presetID="41" presetClass="entr" presetSubtype="0" fill="hold" nodeType="afterEffect">
                                      <p:stCondLst>
                                        <p:cond delay="0"/>
                                      </p:stCondLst>
                                      <p:iterate type="lt">
                                        <p:tmPct val="10000"/>
                                      </p:iterate>
                                      <p:childTnLst>
                                        <p:set>
                                          <p:cBhvr>
                                            <p:cTn id="143" dur="1" fill="hold">
                                              <p:stCondLst>
                                                <p:cond delay="0"/>
                                              </p:stCondLst>
                                            </p:cTn>
                                            <p:tgtEl>
                                              <p:spTgt spid="51">
                                                <p:txEl>
                                                  <p:pRg st="0" end="0"/>
                                                </p:txEl>
                                              </p:spTgt>
                                            </p:tgtEl>
                                            <p:attrNameLst>
                                              <p:attrName>style.visibility</p:attrName>
                                            </p:attrNameLst>
                                          </p:cBhvr>
                                          <p:to>
                                            <p:strVal val="visible"/>
                                          </p:to>
                                        </p:set>
                                        <p:anim calcmode="lin" valueType="num">
                                          <p:cBhvr>
                                            <p:cTn id="144" dur="500" fill="hold"/>
                                            <p:tgtEl>
                                              <p:spTgt spid="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51">
                                                <p:txEl>
                                                  <p:pRg st="0" end="0"/>
                                                </p:txEl>
                                              </p:spTgt>
                                            </p:tgtEl>
                                            <p:attrNameLst>
                                              <p:attrName>ppt_y</p:attrName>
                                            </p:attrNameLst>
                                          </p:cBhvr>
                                          <p:tavLst>
                                            <p:tav tm="0">
                                              <p:val>
                                                <p:strVal val="#ppt_y"/>
                                              </p:val>
                                            </p:tav>
                                            <p:tav tm="100000">
                                              <p:val>
                                                <p:strVal val="#ppt_y"/>
                                              </p:val>
                                            </p:tav>
                                          </p:tavLst>
                                        </p:anim>
                                        <p:anim calcmode="lin" valueType="num">
                                          <p:cBhvr>
                                            <p:cTn id="146" dur="500" fill="hold"/>
                                            <p:tgtEl>
                                              <p:spTgt spid="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51">
                                                <p:txEl>
                                                  <p:pRg st="0" end="0"/>
                                                </p:txEl>
                                              </p:spTgt>
                                            </p:tgtEl>
                                          </p:cBhvr>
                                        </p:animEffect>
                                      </p:childTnLst>
                                    </p:cTn>
                                  </p:par>
                                </p:childTnLst>
                              </p:cTn>
                            </p:par>
                            <p:par>
                              <p:cTn id="149" fill="hold">
                                <p:stCondLst>
                                  <p:cond delay="14970"/>
                                </p:stCondLst>
                                <p:childTnLst>
                                  <p:par>
                                    <p:cTn id="150" presetID="15" presetClass="entr" presetSubtype="0" fill="hold" grpId="0" nodeType="afterEffect">
                                      <p:stCondLst>
                                        <p:cond delay="0"/>
                                      </p:stCondLst>
                                      <p:childTnLst>
                                        <p:set>
                                          <p:cBhvr>
                                            <p:cTn id="151" dur="1" fill="hold">
                                              <p:stCondLst>
                                                <p:cond delay="0"/>
                                              </p:stCondLst>
                                            </p:cTn>
                                            <p:tgtEl>
                                              <p:spTgt spid="48"/>
                                            </p:tgtEl>
                                            <p:attrNameLst>
                                              <p:attrName>style.visibility</p:attrName>
                                            </p:attrNameLst>
                                          </p:cBhvr>
                                          <p:to>
                                            <p:strVal val="visible"/>
                                          </p:to>
                                        </p:set>
                                        <p:anim calcmode="lin" valueType="num">
                                          <p:cBhvr>
                                            <p:cTn id="152" dur="1000" fill="hold"/>
                                            <p:tgtEl>
                                              <p:spTgt spid="48"/>
                                            </p:tgtEl>
                                            <p:attrNameLst>
                                              <p:attrName>ppt_w</p:attrName>
                                            </p:attrNameLst>
                                          </p:cBhvr>
                                          <p:tavLst>
                                            <p:tav tm="0">
                                              <p:val>
                                                <p:fltVal val="0"/>
                                              </p:val>
                                            </p:tav>
                                            <p:tav tm="100000">
                                              <p:val>
                                                <p:strVal val="#ppt_w"/>
                                              </p:val>
                                            </p:tav>
                                          </p:tavLst>
                                        </p:anim>
                                        <p:anim calcmode="lin" valueType="num">
                                          <p:cBhvr>
                                            <p:cTn id="153" dur="1000" fill="hold"/>
                                            <p:tgtEl>
                                              <p:spTgt spid="48"/>
                                            </p:tgtEl>
                                            <p:attrNameLst>
                                              <p:attrName>ppt_h</p:attrName>
                                            </p:attrNameLst>
                                          </p:cBhvr>
                                          <p:tavLst>
                                            <p:tav tm="0">
                                              <p:val>
                                                <p:fltVal val="0"/>
                                              </p:val>
                                            </p:tav>
                                            <p:tav tm="100000">
                                              <p:val>
                                                <p:strVal val="#ppt_h"/>
                                              </p:val>
                                            </p:tav>
                                          </p:tavLst>
                                        </p:anim>
                                        <p:anim calcmode="lin" valueType="num">
                                          <p:cBhvr>
                                            <p:cTn id="154"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155"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156" fill="hold">
                                <p:stCondLst>
                                  <p:cond delay="15970"/>
                                </p:stCondLst>
                                <p:childTnLst>
                                  <p:par>
                                    <p:cTn id="157" presetID="41" presetClass="entr" presetSubtype="0" fill="hold" grpId="0" nodeType="afterEffect">
                                      <p:stCondLst>
                                        <p:cond delay="0"/>
                                      </p:stCondLst>
                                      <p:iterate type="lt">
                                        <p:tmPct val="10000"/>
                                      </p:iterate>
                                      <p:childTnLst>
                                        <p:set>
                                          <p:cBhvr>
                                            <p:cTn id="158" dur="1" fill="hold">
                                              <p:stCondLst>
                                                <p:cond delay="0"/>
                                              </p:stCondLst>
                                            </p:cTn>
                                            <p:tgtEl>
                                              <p:spTgt spid="53"/>
                                            </p:tgtEl>
                                            <p:attrNameLst>
                                              <p:attrName>style.visibility</p:attrName>
                                            </p:attrNameLst>
                                          </p:cBhvr>
                                          <p:to>
                                            <p:strVal val="visible"/>
                                          </p:to>
                                        </p:set>
                                        <p:anim calcmode="lin" valueType="num">
                                          <p:cBhvr>
                                            <p:cTn id="15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60" dur="500" fill="hold"/>
                                            <p:tgtEl>
                                              <p:spTgt spid="53"/>
                                            </p:tgtEl>
                                            <p:attrNameLst>
                                              <p:attrName>ppt_y</p:attrName>
                                            </p:attrNameLst>
                                          </p:cBhvr>
                                          <p:tavLst>
                                            <p:tav tm="0">
                                              <p:val>
                                                <p:strVal val="#ppt_y"/>
                                              </p:val>
                                            </p:tav>
                                            <p:tav tm="100000">
                                              <p:val>
                                                <p:strVal val="#ppt_y"/>
                                              </p:val>
                                            </p:tav>
                                          </p:tavLst>
                                        </p:anim>
                                        <p:anim calcmode="lin" valueType="num">
                                          <p:cBhvr>
                                            <p:cTn id="16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6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63" dur="500" tmFilter="0,0; .5, 1; 1, 1"/>
                                            <p:tgtEl>
                                              <p:spTgt spid="53"/>
                                            </p:tgtEl>
                                          </p:cBhvr>
                                        </p:animEffect>
                                      </p:childTnLst>
                                    </p:cTn>
                                  </p:par>
                                </p:childTnLst>
                              </p:cTn>
                            </p:par>
                            <p:par>
                              <p:cTn id="164" fill="hold">
                                <p:stCondLst>
                                  <p:cond delay="16620"/>
                                </p:stCondLst>
                                <p:childTnLst>
                                  <p:par>
                                    <p:cTn id="165" presetID="30" presetClass="entr" presetSubtype="0" fill="hold" nodeType="afterEffect">
                                      <p:stCondLst>
                                        <p:cond delay="0"/>
                                      </p:stCondLst>
                                      <p:childTnLst>
                                        <p:set>
                                          <p:cBhvr>
                                            <p:cTn id="166" dur="1" fill="hold">
                                              <p:stCondLst>
                                                <p:cond delay="0"/>
                                              </p:stCondLst>
                                            </p:cTn>
                                            <p:tgtEl>
                                              <p:spTgt spid="54">
                                                <p:txEl>
                                                  <p:pRg st="0" end="0"/>
                                                </p:txEl>
                                              </p:spTgt>
                                            </p:tgtEl>
                                            <p:attrNameLst>
                                              <p:attrName>style.visibility</p:attrName>
                                            </p:attrNameLst>
                                          </p:cBhvr>
                                          <p:to>
                                            <p:strVal val="visible"/>
                                          </p:to>
                                        </p:set>
                                        <p:animEffect transition="in" filter="fade">
                                          <p:cBhvr>
                                            <p:cTn id="167" dur="800" decel="100000"/>
                                            <p:tgtEl>
                                              <p:spTgt spid="54">
                                                <p:txEl>
                                                  <p:pRg st="0" end="0"/>
                                                </p:txEl>
                                              </p:spTgt>
                                            </p:tgtEl>
                                          </p:cBhvr>
                                        </p:animEffect>
                                        <p:anim calcmode="lin" valueType="num">
                                          <p:cBhvr>
                                            <p:cTn id="168" dur="800" decel="100000" fill="hold"/>
                                            <p:tgtEl>
                                              <p:spTgt spid="54">
                                                <p:txEl>
                                                  <p:pRg st="0" end="0"/>
                                                </p:txEl>
                                              </p:spTgt>
                                            </p:tgtEl>
                                            <p:attrNameLst>
                                              <p:attrName>style.rotation</p:attrName>
                                            </p:attrNameLst>
                                          </p:cBhvr>
                                          <p:tavLst>
                                            <p:tav tm="0">
                                              <p:val>
                                                <p:fltVal val="-90"/>
                                              </p:val>
                                            </p:tav>
                                            <p:tav tm="100000">
                                              <p:val>
                                                <p:fltVal val="0"/>
                                              </p:val>
                                            </p:tav>
                                          </p:tavLst>
                                        </p:anim>
                                        <p:anim calcmode="lin" valueType="num">
                                          <p:cBhvr>
                                            <p:cTn id="169" dur="800" decel="100000" fill="hold"/>
                                            <p:tgtEl>
                                              <p:spTgt spid="54">
                                                <p:txEl>
                                                  <p:pRg st="0" end="0"/>
                                                </p:txEl>
                                              </p:spTgt>
                                            </p:tgtEl>
                                            <p:attrNameLst>
                                              <p:attrName>ppt_x</p:attrName>
                                            </p:attrNameLst>
                                          </p:cBhvr>
                                          <p:tavLst>
                                            <p:tav tm="0">
                                              <p:val>
                                                <p:strVal val="#ppt_x+0.4"/>
                                              </p:val>
                                            </p:tav>
                                            <p:tav tm="100000">
                                              <p:val>
                                                <p:strVal val="#ppt_x-0.05"/>
                                              </p:val>
                                            </p:tav>
                                          </p:tavLst>
                                        </p:anim>
                                        <p:anim calcmode="lin" valueType="num">
                                          <p:cBhvr>
                                            <p:cTn id="170" dur="800" decel="100000" fill="hold"/>
                                            <p:tgtEl>
                                              <p:spTgt spid="54">
                                                <p:txEl>
                                                  <p:pRg st="0" end="0"/>
                                                </p:txEl>
                                              </p:spTgt>
                                            </p:tgtEl>
                                            <p:attrNameLst>
                                              <p:attrName>ppt_y</p:attrName>
                                            </p:attrNameLst>
                                          </p:cBhvr>
                                          <p:tavLst>
                                            <p:tav tm="0">
                                              <p:val>
                                                <p:strVal val="#ppt_y-0.4"/>
                                              </p:val>
                                            </p:tav>
                                            <p:tav tm="100000">
                                              <p:val>
                                                <p:strVal val="#ppt_y+0.1"/>
                                              </p:val>
                                            </p:tav>
                                          </p:tavLst>
                                        </p:anim>
                                        <p:anim calcmode="lin" valueType="num">
                                          <p:cBhvr>
                                            <p:cTn id="171" dur="200" accel="100000" fill="hold">
                                              <p:stCondLst>
                                                <p:cond delay="800"/>
                                              </p:stCondLst>
                                            </p:cTn>
                                            <p:tgtEl>
                                              <p:spTgt spid="54">
                                                <p:txEl>
                                                  <p:pRg st="0" end="0"/>
                                                </p:txEl>
                                              </p:spTgt>
                                            </p:tgtEl>
                                            <p:attrNameLst>
                                              <p:attrName>ppt_x</p:attrName>
                                            </p:attrNameLst>
                                          </p:cBhvr>
                                          <p:tavLst>
                                            <p:tav tm="0">
                                              <p:val>
                                                <p:strVal val="#ppt_x-0.05"/>
                                              </p:val>
                                            </p:tav>
                                            <p:tav tm="100000">
                                              <p:val>
                                                <p:strVal val="#ppt_x"/>
                                              </p:val>
                                            </p:tav>
                                          </p:tavLst>
                                        </p:anim>
                                        <p:anim calcmode="lin" valueType="num">
                                          <p:cBhvr>
                                            <p:cTn id="172" dur="200" accel="100000" fill="hold">
                                              <p:stCondLst>
                                                <p:cond delay="800"/>
                                              </p:stCondLst>
                                            </p:cTn>
                                            <p:tgtEl>
                                              <p:spTgt spid="54">
                                                <p:txEl>
                                                  <p:pRg st="0" end="0"/>
                                                </p:txEl>
                                              </p:spTgt>
                                            </p:tgtEl>
                                            <p:attrNameLst>
                                              <p:attrName>ppt_y</p:attrName>
                                            </p:attrNameLst>
                                          </p:cBhvr>
                                          <p:tavLst>
                                            <p:tav tm="0">
                                              <p:val>
                                                <p:strVal val="#ppt_y+0.1"/>
                                              </p:val>
                                            </p:tav>
                                            <p:tav tm="100000">
                                              <p:val>
                                                <p:strVal val="#ppt_y"/>
                                              </p:val>
                                            </p:tav>
                                          </p:tavLst>
                                        </p:anim>
                                      </p:childTnLst>
                                    </p:cTn>
                                  </p:par>
                                </p:childTnLst>
                              </p:cTn>
                            </p:par>
                            <p:par>
                              <p:cTn id="173" fill="hold">
                                <p:stCondLst>
                                  <p:cond delay="17620"/>
                                </p:stCondLst>
                                <p:childTnLst>
                                  <p:par>
                                    <p:cTn id="174" presetID="2" presetClass="entr" presetSubtype="4" fill="hold" grpId="0" nodeType="afterEffect">
                                      <p:stCondLst>
                                        <p:cond delay="0"/>
                                      </p:stCondLst>
                                      <p:childTnLst>
                                        <p:set>
                                          <p:cBhvr>
                                            <p:cTn id="175" dur="1" fill="hold">
                                              <p:stCondLst>
                                                <p:cond delay="0"/>
                                              </p:stCondLst>
                                            </p:cTn>
                                            <p:tgtEl>
                                              <p:spTgt spid="55"/>
                                            </p:tgtEl>
                                            <p:attrNameLst>
                                              <p:attrName>style.visibility</p:attrName>
                                            </p:attrNameLst>
                                          </p:cBhvr>
                                          <p:to>
                                            <p:strVal val="visible"/>
                                          </p:to>
                                        </p:set>
                                        <p:anim calcmode="lin" valueType="num">
                                          <p:cBhvr additive="base">
                                            <p:cTn id="176" dur="500" fill="hold"/>
                                            <p:tgtEl>
                                              <p:spTgt spid="55"/>
                                            </p:tgtEl>
                                            <p:attrNameLst>
                                              <p:attrName>ppt_x</p:attrName>
                                            </p:attrNameLst>
                                          </p:cBhvr>
                                          <p:tavLst>
                                            <p:tav tm="0">
                                              <p:val>
                                                <p:strVal val="#ppt_x"/>
                                              </p:val>
                                            </p:tav>
                                            <p:tav tm="100000">
                                              <p:val>
                                                <p:strVal val="#ppt_x"/>
                                              </p:val>
                                            </p:tav>
                                          </p:tavLst>
                                        </p:anim>
                                        <p:anim calcmode="lin" valueType="num">
                                          <p:cBhvr additive="base">
                                            <p:cTn id="177" dur="500" fill="hold"/>
                                            <p:tgtEl>
                                              <p:spTgt spid="55"/>
                                            </p:tgtEl>
                                            <p:attrNameLst>
                                              <p:attrName>ppt_y</p:attrName>
                                            </p:attrNameLst>
                                          </p:cBhvr>
                                          <p:tavLst>
                                            <p:tav tm="0">
                                              <p:val>
                                                <p:strVal val="1+#ppt_h/2"/>
                                              </p:val>
                                            </p:tav>
                                            <p:tav tm="100000">
                                              <p:val>
                                                <p:strVal val="#ppt_y"/>
                                              </p:val>
                                            </p:tav>
                                          </p:tavLst>
                                        </p:anim>
                                      </p:childTnLst>
                                    </p:cTn>
                                  </p:par>
                                </p:childTnLst>
                              </p:cTn>
                            </p:par>
                            <p:par>
                              <p:cTn id="178" fill="hold">
                                <p:stCondLst>
                                  <p:cond delay="18120"/>
                                </p:stCondLst>
                                <p:childTnLst>
                                  <p:par>
                                    <p:cTn id="179" presetID="2" presetClass="entr" presetSubtype="4" fill="hold" grpId="0" nodeType="afterEffect">
                                      <p:stCondLst>
                                        <p:cond delay="0"/>
                                      </p:stCondLst>
                                      <p:childTnLst>
                                        <p:set>
                                          <p:cBhvr>
                                            <p:cTn id="180" dur="1" fill="hold">
                                              <p:stCondLst>
                                                <p:cond delay="0"/>
                                              </p:stCondLst>
                                            </p:cTn>
                                            <p:tgtEl>
                                              <p:spTgt spid="56"/>
                                            </p:tgtEl>
                                            <p:attrNameLst>
                                              <p:attrName>style.visibility</p:attrName>
                                            </p:attrNameLst>
                                          </p:cBhvr>
                                          <p:to>
                                            <p:strVal val="visible"/>
                                          </p:to>
                                        </p:set>
                                        <p:anim calcmode="lin" valueType="num">
                                          <p:cBhvr additive="base">
                                            <p:cTn id="181" dur="500" fill="hold"/>
                                            <p:tgtEl>
                                              <p:spTgt spid="56"/>
                                            </p:tgtEl>
                                            <p:attrNameLst>
                                              <p:attrName>ppt_x</p:attrName>
                                            </p:attrNameLst>
                                          </p:cBhvr>
                                          <p:tavLst>
                                            <p:tav tm="0">
                                              <p:val>
                                                <p:strVal val="#ppt_x"/>
                                              </p:val>
                                            </p:tav>
                                            <p:tav tm="100000">
                                              <p:val>
                                                <p:strVal val="#ppt_x"/>
                                              </p:val>
                                            </p:tav>
                                          </p:tavLst>
                                        </p:anim>
                                        <p:anim calcmode="lin" valueType="num">
                                          <p:cBhvr additive="base">
                                            <p:cTn id="182" dur="500" fill="hold"/>
                                            <p:tgtEl>
                                              <p:spTgt spid="56"/>
                                            </p:tgtEl>
                                            <p:attrNameLst>
                                              <p:attrName>ppt_y</p:attrName>
                                            </p:attrNameLst>
                                          </p:cBhvr>
                                          <p:tavLst>
                                            <p:tav tm="0">
                                              <p:val>
                                                <p:strVal val="1+#ppt_h/2"/>
                                              </p:val>
                                            </p:tav>
                                            <p:tav tm="100000">
                                              <p:val>
                                                <p:strVal val="#ppt_y"/>
                                              </p:val>
                                            </p:tav>
                                          </p:tavLst>
                                        </p:anim>
                                      </p:childTnLst>
                                    </p:cTn>
                                  </p:par>
                                </p:childTnLst>
                              </p:cTn>
                            </p:par>
                            <p:par>
                              <p:cTn id="183" fill="hold">
                                <p:stCondLst>
                                  <p:cond delay="18620"/>
                                </p:stCondLst>
                                <p:childTnLst>
                                  <p:par>
                                    <p:cTn id="184" presetID="2" presetClass="entr" presetSubtype="4" fill="hold" grpId="0" nodeType="afterEffect">
                                      <p:stCondLst>
                                        <p:cond delay="0"/>
                                      </p:stCondLst>
                                      <p:childTnLst>
                                        <p:set>
                                          <p:cBhvr>
                                            <p:cTn id="185" dur="1" fill="hold">
                                              <p:stCondLst>
                                                <p:cond delay="0"/>
                                              </p:stCondLst>
                                            </p:cTn>
                                            <p:tgtEl>
                                              <p:spTgt spid="57"/>
                                            </p:tgtEl>
                                            <p:attrNameLst>
                                              <p:attrName>style.visibility</p:attrName>
                                            </p:attrNameLst>
                                          </p:cBhvr>
                                          <p:to>
                                            <p:strVal val="visible"/>
                                          </p:to>
                                        </p:set>
                                        <p:anim calcmode="lin" valueType="num">
                                          <p:cBhvr additive="base">
                                            <p:cTn id="186" dur="500" fill="hold"/>
                                            <p:tgtEl>
                                              <p:spTgt spid="57"/>
                                            </p:tgtEl>
                                            <p:attrNameLst>
                                              <p:attrName>ppt_x</p:attrName>
                                            </p:attrNameLst>
                                          </p:cBhvr>
                                          <p:tavLst>
                                            <p:tav tm="0">
                                              <p:val>
                                                <p:strVal val="#ppt_x"/>
                                              </p:val>
                                            </p:tav>
                                            <p:tav tm="100000">
                                              <p:val>
                                                <p:strVal val="#ppt_x"/>
                                              </p:val>
                                            </p:tav>
                                          </p:tavLst>
                                        </p:anim>
                                        <p:anim calcmode="lin" valueType="num">
                                          <p:cBhvr additive="base">
                                            <p:cTn id="187" dur="500" fill="hold"/>
                                            <p:tgtEl>
                                              <p:spTgt spid="57"/>
                                            </p:tgtEl>
                                            <p:attrNameLst>
                                              <p:attrName>ppt_y</p:attrName>
                                            </p:attrNameLst>
                                          </p:cBhvr>
                                          <p:tavLst>
                                            <p:tav tm="0">
                                              <p:val>
                                                <p:strVal val="1+#ppt_h/2"/>
                                              </p:val>
                                            </p:tav>
                                            <p:tav tm="100000">
                                              <p:val>
                                                <p:strVal val="#ppt_y"/>
                                              </p:val>
                                            </p:tav>
                                          </p:tavLst>
                                        </p:anim>
                                      </p:childTnLst>
                                    </p:cTn>
                                  </p:par>
                                </p:childTnLst>
                              </p:cTn>
                            </p:par>
                            <p:par>
                              <p:cTn id="188" fill="hold">
                                <p:stCondLst>
                                  <p:cond delay="1912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animBg="1"/>
          <p:bldP spid="31" grpId="0"/>
          <p:bldP spid="32" grpId="0" animBg="1"/>
          <p:bldP spid="34" grpId="0"/>
          <p:bldP spid="34" grpId="1"/>
          <p:bldP spid="35" grpId="0" animBg="1"/>
          <p:bldP spid="36" grpId="0"/>
          <p:bldP spid="41" grpId="0" animBg="1"/>
          <p:bldP spid="42" grpId="0" animBg="1"/>
          <p:bldP spid="43" grpId="0" animBg="1"/>
          <p:bldP spid="44" grpId="0" animBg="1"/>
          <p:bldP spid="45" grpId="0" animBg="1"/>
          <p:bldP spid="46" grpId="0"/>
          <p:bldP spid="48" grpId="0"/>
          <p:bldP spid="49" grpId="0"/>
          <p:bldP spid="53" grpId="0"/>
          <p:bldP spid="55" grpId="0"/>
          <p:bldP spid="56" grpId="0"/>
          <p:bldP spid="57" grpId="0"/>
          <p:bldP spid="59" grpId="0"/>
          <p:bldP spid="6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8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8" name="椭圆 2"/>
          <p:cNvSpPr/>
          <p:nvPr/>
        </p:nvSpPr>
        <p:spPr>
          <a:xfrm>
            <a:off x="7287091" y="1567584"/>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kern="0">
              <a:latin typeface="+mn-ea"/>
            </a:endParaRPr>
          </a:p>
        </p:txBody>
      </p:sp>
      <p:sp>
        <p:nvSpPr>
          <p:cNvPr id="29" name="椭圆 2"/>
          <p:cNvSpPr/>
          <p:nvPr/>
        </p:nvSpPr>
        <p:spPr>
          <a:xfrm flipV="1">
            <a:off x="7287091" y="5561466"/>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kern="0">
              <a:latin typeface="+mn-ea"/>
            </a:endParaRPr>
          </a:p>
        </p:txBody>
      </p:sp>
      <p:sp>
        <p:nvSpPr>
          <p:cNvPr id="30" name="椭圆 2"/>
          <p:cNvSpPr/>
          <p:nvPr/>
        </p:nvSpPr>
        <p:spPr>
          <a:xfrm flipH="1">
            <a:off x="4149746" y="1567584"/>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a:latin typeface="+mn-ea"/>
            </a:endParaRPr>
          </a:p>
        </p:txBody>
      </p:sp>
      <p:sp>
        <p:nvSpPr>
          <p:cNvPr id="31" name="椭圆 2"/>
          <p:cNvSpPr/>
          <p:nvPr/>
        </p:nvSpPr>
        <p:spPr>
          <a:xfrm flipH="1" flipV="1">
            <a:off x="4149746" y="5561466"/>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kern="0">
              <a:latin typeface="+mn-ea"/>
            </a:endParaRPr>
          </a:p>
        </p:txBody>
      </p:sp>
      <p:sp>
        <p:nvSpPr>
          <p:cNvPr id="32" name="KSO_GT1.4"/>
          <p:cNvSpPr/>
          <p:nvPr/>
        </p:nvSpPr>
        <p:spPr>
          <a:xfrm rot="2479457" flipV="1">
            <a:off x="5847797" y="477848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F69F1E"/>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algn="ctr"/>
            <a:endParaRPr lang="zh-CN" altLang="en-US" b="1" kern="0" dirty="0">
              <a:latin typeface="+mn-ea"/>
            </a:endParaRPr>
          </a:p>
        </p:txBody>
      </p:sp>
      <p:sp>
        <p:nvSpPr>
          <p:cNvPr id="34" name="KSO_GT1.3"/>
          <p:cNvSpPr/>
          <p:nvPr/>
        </p:nvSpPr>
        <p:spPr>
          <a:xfrm rot="19120543" flipH="1" flipV="1">
            <a:off x="4289309" y="477848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99A9"/>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algn="ctr"/>
            <a:endParaRPr lang="zh-CN" altLang="en-US" b="1" kern="0" dirty="0">
              <a:latin typeface="+mn-ea"/>
            </a:endParaRPr>
          </a:p>
        </p:txBody>
      </p:sp>
      <p:sp>
        <p:nvSpPr>
          <p:cNvPr id="35" name="KSO_GT1.2"/>
          <p:cNvSpPr/>
          <p:nvPr/>
        </p:nvSpPr>
        <p:spPr>
          <a:xfrm rot="19120543">
            <a:off x="5847797" y="135224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EA5E66"/>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algn="ctr">
              <a:defRPr/>
            </a:pPr>
            <a:endParaRPr lang="zh-CN" altLang="en-US" b="1" kern="0" dirty="0">
              <a:latin typeface="华文细黑" panose="02010600040101010101" pitchFamily="2" charset="-122"/>
              <a:ea typeface="华文细黑" panose="02010600040101010101" pitchFamily="2" charset="-122"/>
            </a:endParaRPr>
          </a:p>
        </p:txBody>
      </p:sp>
      <p:sp>
        <p:nvSpPr>
          <p:cNvPr id="36" name="KSO_GT1.1"/>
          <p:cNvSpPr/>
          <p:nvPr/>
        </p:nvSpPr>
        <p:spPr>
          <a:xfrm rot="2479457" flipH="1">
            <a:off x="4289309" y="135224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EA6103"/>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algn="ctr">
              <a:defRPr/>
            </a:pPr>
            <a:endParaRPr lang="zh-CN" altLang="en-US" b="1" kern="0" dirty="0">
              <a:latin typeface="华文细黑" panose="02010600040101010101" pitchFamily="2" charset="-122"/>
              <a:ea typeface="华文细黑" panose="02010600040101010101" pitchFamily="2" charset="-122"/>
            </a:endParaRPr>
          </a:p>
        </p:txBody>
      </p:sp>
      <p:cxnSp>
        <p:nvCxnSpPr>
          <p:cNvPr id="37" name="直接连接符 36"/>
          <p:cNvCxnSpPr/>
          <p:nvPr/>
        </p:nvCxnSpPr>
        <p:spPr>
          <a:xfrm>
            <a:off x="7519991" y="1851700"/>
            <a:ext cx="2047345" cy="0"/>
          </a:xfrm>
          <a:prstGeom prst="line">
            <a:avLst/>
          </a:prstGeom>
          <a:ln w="28575">
            <a:solidFill>
              <a:srgbClr val="EA5E66"/>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27841" y="1851700"/>
            <a:ext cx="2047345" cy="0"/>
          </a:xfrm>
          <a:prstGeom prst="line">
            <a:avLst/>
          </a:prstGeom>
          <a:ln w="28575">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519991" y="5561466"/>
            <a:ext cx="2047345" cy="0"/>
          </a:xfrm>
          <a:prstGeom prst="line">
            <a:avLst/>
          </a:prstGeom>
          <a:ln w="28575">
            <a:solidFill>
              <a:srgbClr val="F69F1E"/>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608437" y="5561466"/>
            <a:ext cx="2047345" cy="0"/>
          </a:xfrm>
          <a:prstGeom prst="line">
            <a:avLst/>
          </a:prstGeom>
          <a:ln w="28575">
            <a:solidFill>
              <a:srgbClr val="0099A9"/>
            </a:solidFill>
          </a:ln>
        </p:spPr>
        <p:style>
          <a:lnRef idx="1">
            <a:schemeClr val="accent1"/>
          </a:lnRef>
          <a:fillRef idx="0">
            <a:schemeClr val="accent1"/>
          </a:fillRef>
          <a:effectRef idx="0">
            <a:schemeClr val="accent1"/>
          </a:effectRef>
          <a:fontRef idx="minor">
            <a:schemeClr val="tx1"/>
          </a:fontRef>
        </p:style>
      </p:cxnSp>
      <p:sp>
        <p:nvSpPr>
          <p:cNvPr id="41" name="文本框 32"/>
          <p:cNvSpPr txBox="1"/>
          <p:nvPr/>
        </p:nvSpPr>
        <p:spPr>
          <a:xfrm>
            <a:off x="2158407" y="1939532"/>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2" name="文本框 35"/>
          <p:cNvSpPr txBox="1"/>
          <p:nvPr/>
        </p:nvSpPr>
        <p:spPr>
          <a:xfrm>
            <a:off x="7073081" y="1936714"/>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3" name="文本框 38"/>
          <p:cNvSpPr txBox="1"/>
          <p:nvPr/>
        </p:nvSpPr>
        <p:spPr>
          <a:xfrm>
            <a:off x="7103154" y="4141750"/>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4" name="文本框 41"/>
          <p:cNvSpPr txBox="1"/>
          <p:nvPr/>
        </p:nvSpPr>
        <p:spPr>
          <a:xfrm>
            <a:off x="2152425" y="4141750"/>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5" name="文本框 44"/>
          <p:cNvSpPr txBox="1"/>
          <p:nvPr/>
        </p:nvSpPr>
        <p:spPr>
          <a:xfrm>
            <a:off x="5037371" y="3429000"/>
            <a:ext cx="2123282" cy="584775"/>
          </a:xfrm>
          <a:prstGeom prst="rect">
            <a:avLst/>
          </a:prstGeom>
          <a:noFill/>
        </p:spPr>
        <p:txBody>
          <a:bodyPr wrap="square" rtlCol="0">
            <a:spAutoFit/>
          </a:bodyPr>
          <a:lstStyle/>
          <a:p>
            <a:pPr algn="ctr"/>
            <a:r>
              <a:rPr lang="zh-CN" altLang="en-US" sz="3200" b="1" dirty="0" smtClean="0">
                <a:latin typeface="微软雅黑" pitchFamily="34" charset="-122"/>
                <a:ea typeface="微软雅黑" pitchFamily="34" charset="-122"/>
                <a:cs typeface="Arial Unicode MS" panose="020B0604020202020204" pitchFamily="34" charset="-122"/>
              </a:rPr>
              <a:t>实施四</a:t>
            </a:r>
            <a:endParaRPr lang="zh-CN" altLang="en-US" sz="3200" b="1" dirty="0">
              <a:latin typeface="微软雅黑" pitchFamily="34" charset="-122"/>
              <a:ea typeface="微软雅黑" pitchFamily="34" charset="-122"/>
              <a:cs typeface="Arial Unicode MS" panose="020B0604020202020204" pitchFamily="34" charset="-122"/>
            </a:endParaRPr>
          </a:p>
        </p:txBody>
      </p:sp>
      <p:sp>
        <p:nvSpPr>
          <p:cNvPr id="46" name="文本框 49"/>
          <p:cNvSpPr txBox="1"/>
          <p:nvPr/>
        </p:nvSpPr>
        <p:spPr>
          <a:xfrm>
            <a:off x="3070870" y="4262318"/>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47" name="矩形 46"/>
          <p:cNvSpPr/>
          <p:nvPr/>
        </p:nvSpPr>
        <p:spPr>
          <a:xfrm>
            <a:off x="3070870" y="4706560"/>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48" name="文本框 49"/>
          <p:cNvSpPr txBox="1"/>
          <p:nvPr/>
        </p:nvSpPr>
        <p:spPr>
          <a:xfrm>
            <a:off x="8039422" y="4262318"/>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49" name="矩形 48"/>
          <p:cNvSpPr/>
          <p:nvPr/>
        </p:nvSpPr>
        <p:spPr>
          <a:xfrm>
            <a:off x="8039422" y="4706560"/>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50" name="文本框 49"/>
          <p:cNvSpPr txBox="1"/>
          <p:nvPr/>
        </p:nvSpPr>
        <p:spPr>
          <a:xfrm>
            <a:off x="3070870" y="2030070"/>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51" name="矩形 50"/>
          <p:cNvSpPr/>
          <p:nvPr/>
        </p:nvSpPr>
        <p:spPr>
          <a:xfrm>
            <a:off x="3070870" y="2474312"/>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52" name="文本框 49"/>
          <p:cNvSpPr txBox="1"/>
          <p:nvPr/>
        </p:nvSpPr>
        <p:spPr>
          <a:xfrm>
            <a:off x="7967414" y="1988840"/>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53" name="矩形 52"/>
          <p:cNvSpPr/>
          <p:nvPr/>
        </p:nvSpPr>
        <p:spPr>
          <a:xfrm>
            <a:off x="7967414" y="2433082"/>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grpSp>
        <p:nvGrpSpPr>
          <p:cNvPr id="54" name="组合 53"/>
          <p:cNvGrpSpPr/>
          <p:nvPr/>
        </p:nvGrpSpPr>
        <p:grpSpPr>
          <a:xfrm>
            <a:off x="929230" y="4044916"/>
            <a:ext cx="1516550" cy="1516550"/>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7" name="组合 56"/>
          <p:cNvGrpSpPr/>
          <p:nvPr/>
        </p:nvGrpSpPr>
        <p:grpSpPr>
          <a:xfrm>
            <a:off x="929230" y="17008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9692018" y="4044916"/>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3" name="组合 62"/>
          <p:cNvGrpSpPr/>
          <p:nvPr/>
        </p:nvGrpSpPr>
        <p:grpSpPr>
          <a:xfrm>
            <a:off x="9692018" y="1700808"/>
            <a:ext cx="1516550" cy="1516550"/>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0" name="椭圆 8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1" name="KSO_Shape"/>
          <p:cNvSpPr>
            <a:spLocks/>
          </p:cNvSpPr>
          <p:nvPr/>
        </p:nvSpPr>
        <p:spPr bwMode="auto">
          <a:xfrm>
            <a:off x="10022578" y="2119384"/>
            <a:ext cx="776159" cy="627395"/>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EA5E66"/>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2" name="KSO_Shape"/>
          <p:cNvSpPr>
            <a:spLocks noChangeArrowheads="1"/>
          </p:cNvSpPr>
          <p:nvPr/>
        </p:nvSpPr>
        <p:spPr bwMode="auto">
          <a:xfrm>
            <a:off x="1323015" y="4446029"/>
            <a:ext cx="835392" cy="647429"/>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0099A9"/>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3" name="KSO_Shape"/>
          <p:cNvSpPr>
            <a:spLocks/>
          </p:cNvSpPr>
          <p:nvPr/>
        </p:nvSpPr>
        <p:spPr bwMode="auto">
          <a:xfrm>
            <a:off x="10193715" y="4394928"/>
            <a:ext cx="513153" cy="623263"/>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69F1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4" name="KSO_Shape"/>
          <p:cNvSpPr>
            <a:spLocks/>
          </p:cNvSpPr>
          <p:nvPr/>
        </p:nvSpPr>
        <p:spPr bwMode="auto">
          <a:xfrm>
            <a:off x="1438976" y="2119868"/>
            <a:ext cx="497057" cy="661274"/>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EA610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64" name="TextBox 6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65"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6"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7" name="椭圆 6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69" name="椭圆 68"/>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71" name="椭圆 70"/>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4079156653"/>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50000">
                                          <p:cBhvr additive="base">
                                            <p:cTn id="7" dur="1200" fill="hold"/>
                                            <p:tgtEl>
                                              <p:spTgt spid="6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14:bounceEnd="50000">
                                          <p:cBhvr additive="base">
                                            <p:cTn id="11" dur="1200" fill="hold"/>
                                            <p:tgtEl>
                                              <p:spTgt spid="6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500"/>
                                            <p:tgtEl>
                                              <p:spTgt spid="6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0"/>
                                            </p:tgtEl>
                                            <p:attrNameLst>
                                              <p:attrName>style.color</p:attrName>
                                            </p:attrNameLst>
                                          </p:cBhvr>
                                          <p:to>
                                            <p:clrVal>
                                              <a:schemeClr val="accent2"/>
                                            </p:clrVal>
                                          </p:to>
                                        </p:set>
                                        <p:set>
                                          <p:cBhvr>
                                            <p:cTn id="41" dur="1000" fill="hold"/>
                                            <p:tgtEl>
                                              <p:spTgt spid="70"/>
                                            </p:tgtEl>
                                            <p:attrNameLst>
                                              <p:attrName>fillcolor</p:attrName>
                                            </p:attrNameLst>
                                          </p:cBhvr>
                                          <p:to>
                                            <p:clrVal>
                                              <a:schemeClr val="accent2"/>
                                            </p:clrVal>
                                          </p:to>
                                        </p:set>
                                        <p:set>
                                          <p:cBhvr>
                                            <p:cTn id="42" dur="1000" fill="hold"/>
                                            <p:tgtEl>
                                              <p:spTgt spid="70"/>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par>
                              <p:cTn id="47" fill="hold">
                                <p:stCondLst>
                                  <p:cond delay="4820"/>
                                </p:stCondLst>
                                <p:childTnLst>
                                  <p:par>
                                    <p:cTn id="48" presetID="2" presetClass="entr" presetSubtype="4"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ppt_x"/>
                                              </p:val>
                                            </p:tav>
                                            <p:tav tm="100000">
                                              <p:val>
                                                <p:strVal val="#ppt_x"/>
                                              </p:val>
                                            </p:tav>
                                          </p:tavLst>
                                        </p:anim>
                                        <p:anim calcmode="lin" valueType="num">
                                          <p:cBhvr additive="base">
                                            <p:cTn id="59" dur="5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ppt_x"/>
                                              </p:val>
                                            </p:tav>
                                            <p:tav tm="100000">
                                              <p:val>
                                                <p:strVal val="#ppt_x"/>
                                              </p:val>
                                            </p:tav>
                                          </p:tavLst>
                                        </p:anim>
                                        <p:anim calcmode="lin" valueType="num">
                                          <p:cBhvr additive="base">
                                            <p:cTn id="79" dur="500" fill="hold"/>
                                            <p:tgtEl>
                                              <p:spTgt spid="34"/>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500" fill="hold"/>
                                            <p:tgtEl>
                                              <p:spTgt spid="39"/>
                                            </p:tgtEl>
                                            <p:attrNameLst>
                                              <p:attrName>ppt_x</p:attrName>
                                            </p:attrNameLst>
                                          </p:cBhvr>
                                          <p:tavLst>
                                            <p:tav tm="0">
                                              <p:val>
                                                <p:strVal val="#ppt_x"/>
                                              </p:val>
                                            </p:tav>
                                            <p:tav tm="100000">
                                              <p:val>
                                                <p:strVal val="#ppt_x"/>
                                              </p:val>
                                            </p:tav>
                                          </p:tavLst>
                                        </p:anim>
                                        <p:anim calcmode="lin" valueType="num">
                                          <p:cBhvr additive="base">
                                            <p:cTn id="87" dur="500" fill="hold"/>
                                            <p:tgtEl>
                                              <p:spTgt spid="39"/>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500" fill="hold"/>
                                            <p:tgtEl>
                                              <p:spTgt spid="31"/>
                                            </p:tgtEl>
                                            <p:attrNameLst>
                                              <p:attrName>ppt_x</p:attrName>
                                            </p:attrNameLst>
                                          </p:cBhvr>
                                          <p:tavLst>
                                            <p:tav tm="0">
                                              <p:val>
                                                <p:strVal val="#ppt_x"/>
                                              </p:val>
                                            </p:tav>
                                            <p:tav tm="100000">
                                              <p:val>
                                                <p:strVal val="#ppt_x"/>
                                              </p:val>
                                            </p:tav>
                                          </p:tavLst>
                                        </p:anim>
                                        <p:anim calcmode="lin" valueType="num">
                                          <p:cBhvr additive="base">
                                            <p:cTn id="95" dur="500" fill="hold"/>
                                            <p:tgtEl>
                                              <p:spTgt spid="31"/>
                                            </p:tgtEl>
                                            <p:attrNameLst>
                                              <p:attrName>ppt_y</p:attrName>
                                            </p:attrNameLst>
                                          </p:cBhvr>
                                          <p:tavLst>
                                            <p:tav tm="0">
                                              <p:val>
                                                <p:strVal val="1+#ppt_h/2"/>
                                              </p:val>
                                            </p:tav>
                                            <p:tav tm="100000">
                                              <p:val>
                                                <p:strVal val="#ppt_y"/>
                                              </p:val>
                                            </p:tav>
                                          </p:tavLst>
                                        </p:anim>
                                      </p:childTnLst>
                                    </p:cTn>
                                  </p:par>
                                </p:childTnLst>
                              </p:cTn>
                            </p:par>
                            <p:par>
                              <p:cTn id="96" fill="hold">
                                <p:stCondLst>
                                  <p:cond delay="532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45"/>
                                            </p:tgtEl>
                                            <p:attrNameLst>
                                              <p:attrName>ppt_y</p:attrName>
                                            </p:attrNameLst>
                                          </p:cBhvr>
                                          <p:tavLst>
                                            <p:tav tm="0">
                                              <p:val>
                                                <p:strVal val="#ppt_y"/>
                                              </p:val>
                                            </p:tav>
                                            <p:tav tm="100000">
                                              <p:val>
                                                <p:strVal val="#ppt_y"/>
                                              </p:val>
                                            </p:tav>
                                          </p:tavLst>
                                        </p:anim>
                                        <p:anim calcmode="lin" valueType="num">
                                          <p:cBhvr>
                                            <p:cTn id="10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45"/>
                                            </p:tgtEl>
                                          </p:cBhvr>
                                        </p:animEffect>
                                      </p:childTnLst>
                                    </p:cTn>
                                  </p:par>
                                </p:childTnLst>
                              </p:cTn>
                            </p:par>
                            <p:par>
                              <p:cTn id="104" fill="hold">
                                <p:stCondLst>
                                  <p:cond delay="5920"/>
                                </p:stCondLst>
                                <p:childTnLst>
                                  <p:par>
                                    <p:cTn id="105" presetID="16" presetClass="entr" presetSubtype="21"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barn(inVertical)">
                                          <p:cBhvr>
                                            <p:cTn id="107" dur="500"/>
                                            <p:tgtEl>
                                              <p:spTgt spid="41"/>
                                            </p:tgtEl>
                                          </p:cBhvr>
                                        </p:animEffect>
                                      </p:childTnLst>
                                    </p:cTn>
                                  </p:par>
                                  <p:par>
                                    <p:cTn id="108" presetID="53" presetClass="entr" presetSubtype="16"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par>
                              <p:cTn id="113" fill="hold">
                                <p:stCondLst>
                                  <p:cond delay="6420"/>
                                </p:stCondLst>
                                <p:childTnLst>
                                  <p:par>
                                    <p:cTn id="114" presetID="14" presetClass="entr" presetSubtype="10" fill="hold" grpId="0" nodeType="after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randombar(horizontal)">
                                          <p:cBhvr>
                                            <p:cTn id="116" dur="500"/>
                                            <p:tgtEl>
                                              <p:spTgt spid="94"/>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barn(inVertical)">
                                          <p:cBhvr>
                                            <p:cTn id="119" dur="500"/>
                                            <p:tgtEl>
                                              <p:spTgt spid="50"/>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barn(inVertical)">
                                          <p:cBhvr>
                                            <p:cTn id="122" dur="500"/>
                                            <p:tgtEl>
                                              <p:spTgt spid="51"/>
                                            </p:tgtEl>
                                          </p:cBhvr>
                                        </p:animEffect>
                                      </p:childTnLst>
                                    </p:cTn>
                                  </p:par>
                                </p:childTnLst>
                              </p:cTn>
                            </p:par>
                            <p:par>
                              <p:cTn id="123" fill="hold">
                                <p:stCondLst>
                                  <p:cond delay="6920"/>
                                </p:stCondLst>
                                <p:childTnLst>
                                  <p:par>
                                    <p:cTn id="124" presetID="16" presetClass="entr" presetSubtype="21" fill="hold" grpId="0"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barn(inVertical)">
                                          <p:cBhvr>
                                            <p:cTn id="126" dur="500"/>
                                            <p:tgtEl>
                                              <p:spTgt spid="42"/>
                                            </p:tgtEl>
                                          </p:cBhvr>
                                        </p:animEffect>
                                      </p:childTnLst>
                                    </p:cTn>
                                  </p:par>
                                  <p:par>
                                    <p:cTn id="127" presetID="53" presetClass="entr" presetSubtype="16"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500" fill="hold"/>
                                            <p:tgtEl>
                                              <p:spTgt spid="63"/>
                                            </p:tgtEl>
                                            <p:attrNameLst>
                                              <p:attrName>ppt_w</p:attrName>
                                            </p:attrNameLst>
                                          </p:cBhvr>
                                          <p:tavLst>
                                            <p:tav tm="0">
                                              <p:val>
                                                <p:fltVal val="0"/>
                                              </p:val>
                                            </p:tav>
                                            <p:tav tm="100000">
                                              <p:val>
                                                <p:strVal val="#ppt_w"/>
                                              </p:val>
                                            </p:tav>
                                          </p:tavLst>
                                        </p:anim>
                                        <p:anim calcmode="lin" valueType="num">
                                          <p:cBhvr>
                                            <p:cTn id="130" dur="500" fill="hold"/>
                                            <p:tgtEl>
                                              <p:spTgt spid="63"/>
                                            </p:tgtEl>
                                            <p:attrNameLst>
                                              <p:attrName>ppt_h</p:attrName>
                                            </p:attrNameLst>
                                          </p:cBhvr>
                                          <p:tavLst>
                                            <p:tav tm="0">
                                              <p:val>
                                                <p:fltVal val="0"/>
                                              </p:val>
                                            </p:tav>
                                            <p:tav tm="100000">
                                              <p:val>
                                                <p:strVal val="#ppt_h"/>
                                              </p:val>
                                            </p:tav>
                                          </p:tavLst>
                                        </p:anim>
                                        <p:animEffect transition="in" filter="fade">
                                          <p:cBhvr>
                                            <p:cTn id="131" dur="500"/>
                                            <p:tgtEl>
                                              <p:spTgt spid="63"/>
                                            </p:tgtEl>
                                          </p:cBhvr>
                                        </p:animEffect>
                                      </p:childTnLst>
                                    </p:cTn>
                                  </p:par>
                                  <p:par>
                                    <p:cTn id="132" presetID="14" presetClass="entr" presetSubtype="10" fill="hold" grpId="0" nodeType="with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randombar(horizontal)">
                                          <p:cBhvr>
                                            <p:cTn id="134" dur="500"/>
                                            <p:tgtEl>
                                              <p:spTgt spid="91"/>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barn(inVertical)">
                                          <p:cBhvr>
                                            <p:cTn id="137" dur="500"/>
                                            <p:tgtEl>
                                              <p:spTgt spid="53"/>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Effect transition="in" filter="barn(inVertical)">
                                          <p:cBhvr>
                                            <p:cTn id="140" dur="500"/>
                                            <p:tgtEl>
                                              <p:spTgt spid="52"/>
                                            </p:tgtEl>
                                          </p:cBhvr>
                                        </p:animEffect>
                                      </p:childTnLst>
                                    </p:cTn>
                                  </p:par>
                                </p:childTnLst>
                              </p:cTn>
                            </p:par>
                            <p:par>
                              <p:cTn id="141" fill="hold">
                                <p:stCondLst>
                                  <p:cond delay="7420"/>
                                </p:stCondLst>
                                <p:childTnLst>
                                  <p:par>
                                    <p:cTn id="142" presetID="16" presetClass="entr" presetSubtype="21"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barn(inVertical)">
                                          <p:cBhvr>
                                            <p:cTn id="144" dur="500"/>
                                            <p:tgtEl>
                                              <p:spTgt spid="46"/>
                                            </p:tgtEl>
                                          </p:cBhvr>
                                        </p:animEffect>
                                      </p:childTnLst>
                                    </p:cTn>
                                  </p:par>
                                  <p:par>
                                    <p:cTn id="145" presetID="53" presetClass="entr" presetSubtype="16" fill="hold" nodeType="withEffect">
                                      <p:stCondLst>
                                        <p:cond delay="0"/>
                                      </p:stCondLst>
                                      <p:childTnLst>
                                        <p:set>
                                          <p:cBhvr>
                                            <p:cTn id="146" dur="1" fill="hold">
                                              <p:stCondLst>
                                                <p:cond delay="0"/>
                                              </p:stCondLst>
                                            </p:cTn>
                                            <p:tgtEl>
                                              <p:spTgt spid="54"/>
                                            </p:tgtEl>
                                            <p:attrNameLst>
                                              <p:attrName>style.visibility</p:attrName>
                                            </p:attrNameLst>
                                          </p:cBhvr>
                                          <p:to>
                                            <p:strVal val="visible"/>
                                          </p:to>
                                        </p:set>
                                        <p:anim calcmode="lin" valueType="num">
                                          <p:cBhvr>
                                            <p:cTn id="147" dur="500" fill="hold"/>
                                            <p:tgtEl>
                                              <p:spTgt spid="54"/>
                                            </p:tgtEl>
                                            <p:attrNameLst>
                                              <p:attrName>ppt_w</p:attrName>
                                            </p:attrNameLst>
                                          </p:cBhvr>
                                          <p:tavLst>
                                            <p:tav tm="0">
                                              <p:val>
                                                <p:fltVal val="0"/>
                                              </p:val>
                                            </p:tav>
                                            <p:tav tm="100000">
                                              <p:val>
                                                <p:strVal val="#ppt_w"/>
                                              </p:val>
                                            </p:tav>
                                          </p:tavLst>
                                        </p:anim>
                                        <p:anim calcmode="lin" valueType="num">
                                          <p:cBhvr>
                                            <p:cTn id="148" dur="500" fill="hold"/>
                                            <p:tgtEl>
                                              <p:spTgt spid="54"/>
                                            </p:tgtEl>
                                            <p:attrNameLst>
                                              <p:attrName>ppt_h</p:attrName>
                                            </p:attrNameLst>
                                          </p:cBhvr>
                                          <p:tavLst>
                                            <p:tav tm="0">
                                              <p:val>
                                                <p:fltVal val="0"/>
                                              </p:val>
                                            </p:tav>
                                            <p:tav tm="100000">
                                              <p:val>
                                                <p:strVal val="#ppt_h"/>
                                              </p:val>
                                            </p:tav>
                                          </p:tavLst>
                                        </p:anim>
                                        <p:animEffect transition="in" filter="fade">
                                          <p:cBhvr>
                                            <p:cTn id="149" dur="500"/>
                                            <p:tgtEl>
                                              <p:spTgt spid="54"/>
                                            </p:tgtEl>
                                          </p:cBhvr>
                                        </p:animEffect>
                                      </p:childTnLst>
                                    </p:cTn>
                                  </p:par>
                                  <p:par>
                                    <p:cTn id="150" presetID="14" presetClass="entr" presetSubtype="10"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randombar(horizontal)">
                                          <p:cBhvr>
                                            <p:cTn id="152" dur="500"/>
                                            <p:tgtEl>
                                              <p:spTgt spid="92"/>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barn(inVertical)">
                                          <p:cBhvr>
                                            <p:cTn id="155" dur="500"/>
                                            <p:tgtEl>
                                              <p:spTgt spid="47"/>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barn(inVertical)">
                                          <p:cBhvr>
                                            <p:cTn id="158" dur="500"/>
                                            <p:tgtEl>
                                              <p:spTgt spid="44"/>
                                            </p:tgtEl>
                                          </p:cBhvr>
                                        </p:animEffect>
                                      </p:childTnLst>
                                    </p:cTn>
                                  </p:par>
                                </p:childTnLst>
                              </p:cTn>
                            </p:par>
                            <p:par>
                              <p:cTn id="159" fill="hold">
                                <p:stCondLst>
                                  <p:cond delay="7920"/>
                                </p:stCondLst>
                                <p:childTnLst>
                                  <p:par>
                                    <p:cTn id="160" presetID="16" presetClass="entr" presetSubtype="21"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barn(inVertical)">
                                          <p:cBhvr>
                                            <p:cTn id="162" dur="500"/>
                                            <p:tgtEl>
                                              <p:spTgt spid="49"/>
                                            </p:tgtEl>
                                          </p:cBhvr>
                                        </p:animEffect>
                                      </p:childTnLst>
                                    </p:cTn>
                                  </p:par>
                                  <p:par>
                                    <p:cTn id="163" presetID="53" presetClass="entr" presetSubtype="16" fill="hold" nodeType="withEffect">
                                      <p:stCondLst>
                                        <p:cond delay="0"/>
                                      </p:stCondLst>
                                      <p:childTnLst>
                                        <p:set>
                                          <p:cBhvr>
                                            <p:cTn id="164" dur="1" fill="hold">
                                              <p:stCondLst>
                                                <p:cond delay="0"/>
                                              </p:stCondLst>
                                            </p:cTn>
                                            <p:tgtEl>
                                              <p:spTgt spid="60"/>
                                            </p:tgtEl>
                                            <p:attrNameLst>
                                              <p:attrName>style.visibility</p:attrName>
                                            </p:attrNameLst>
                                          </p:cBhvr>
                                          <p:to>
                                            <p:strVal val="visible"/>
                                          </p:to>
                                        </p:set>
                                        <p:anim calcmode="lin" valueType="num">
                                          <p:cBhvr>
                                            <p:cTn id="165" dur="500" fill="hold"/>
                                            <p:tgtEl>
                                              <p:spTgt spid="60"/>
                                            </p:tgtEl>
                                            <p:attrNameLst>
                                              <p:attrName>ppt_w</p:attrName>
                                            </p:attrNameLst>
                                          </p:cBhvr>
                                          <p:tavLst>
                                            <p:tav tm="0">
                                              <p:val>
                                                <p:fltVal val="0"/>
                                              </p:val>
                                            </p:tav>
                                            <p:tav tm="100000">
                                              <p:val>
                                                <p:strVal val="#ppt_w"/>
                                              </p:val>
                                            </p:tav>
                                          </p:tavLst>
                                        </p:anim>
                                        <p:anim calcmode="lin" valueType="num">
                                          <p:cBhvr>
                                            <p:cTn id="166" dur="500" fill="hold"/>
                                            <p:tgtEl>
                                              <p:spTgt spid="60"/>
                                            </p:tgtEl>
                                            <p:attrNameLst>
                                              <p:attrName>ppt_h</p:attrName>
                                            </p:attrNameLst>
                                          </p:cBhvr>
                                          <p:tavLst>
                                            <p:tav tm="0">
                                              <p:val>
                                                <p:fltVal val="0"/>
                                              </p:val>
                                            </p:tav>
                                            <p:tav tm="100000">
                                              <p:val>
                                                <p:strVal val="#ppt_h"/>
                                              </p:val>
                                            </p:tav>
                                          </p:tavLst>
                                        </p:anim>
                                        <p:animEffect transition="in" filter="fade">
                                          <p:cBhvr>
                                            <p:cTn id="167" dur="500"/>
                                            <p:tgtEl>
                                              <p:spTgt spid="60"/>
                                            </p:tgtEl>
                                          </p:cBhvr>
                                        </p:animEffect>
                                      </p:childTnLst>
                                    </p:cTn>
                                  </p:par>
                                  <p:par>
                                    <p:cTn id="168" presetID="14" presetClass="entr" presetSubtype="10" fill="hold" grpId="0" nodeType="withEffect">
                                      <p:stCondLst>
                                        <p:cond delay="0"/>
                                      </p:stCondLst>
                                      <p:childTnLst>
                                        <p:set>
                                          <p:cBhvr>
                                            <p:cTn id="169" dur="1" fill="hold">
                                              <p:stCondLst>
                                                <p:cond delay="0"/>
                                              </p:stCondLst>
                                            </p:cTn>
                                            <p:tgtEl>
                                              <p:spTgt spid="93"/>
                                            </p:tgtEl>
                                            <p:attrNameLst>
                                              <p:attrName>style.visibility</p:attrName>
                                            </p:attrNameLst>
                                          </p:cBhvr>
                                          <p:to>
                                            <p:strVal val="visible"/>
                                          </p:to>
                                        </p:set>
                                        <p:animEffect transition="in" filter="randombar(horizontal)">
                                          <p:cBhvr>
                                            <p:cTn id="170" dur="500"/>
                                            <p:tgtEl>
                                              <p:spTgt spid="93"/>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48"/>
                                            </p:tgtEl>
                                            <p:attrNameLst>
                                              <p:attrName>style.visibility</p:attrName>
                                            </p:attrNameLst>
                                          </p:cBhvr>
                                          <p:to>
                                            <p:strVal val="visible"/>
                                          </p:to>
                                        </p:set>
                                        <p:animEffect transition="in" filter="barn(inVertical)">
                                          <p:cBhvr>
                                            <p:cTn id="173" dur="500"/>
                                            <p:tgtEl>
                                              <p:spTgt spid="48"/>
                                            </p:tgtEl>
                                          </p:cBhvr>
                                        </p:animEffect>
                                      </p:childTnLst>
                                    </p:cTn>
                                  </p:par>
                                  <p:par>
                                    <p:cTn id="174" presetID="16" presetClass="entr" presetSubtype="21"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barn(inVertical)">
                                          <p:cBhvr>
                                            <p:cTn id="1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28" grpId="0" animBg="1"/>
          <p:bldP spid="29" grpId="0" animBg="1"/>
          <p:bldP spid="30" grpId="0" animBg="1"/>
          <p:bldP spid="31" grpId="0" animBg="1"/>
          <p:bldP spid="32" grpId="0" animBg="1"/>
          <p:bldP spid="34" grpId="0" animBg="1"/>
          <p:bldP spid="35" grpId="0" animBg="1"/>
          <p:bldP spid="36"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91" grpId="0" animBg="1"/>
          <p:bldP spid="92" grpId="0" animBg="1"/>
          <p:bldP spid="93" grpId="0" animBg="1"/>
          <p:bldP spid="94" grpId="0" animBg="1"/>
          <p:bldP spid="64" grpId="0"/>
          <p:bldP spid="67" grpId="0" animBg="1"/>
          <p:bldP spid="68" grpId="0"/>
          <p:bldP spid="69" grpId="0" animBg="1"/>
          <p:bldP spid="70" grpId="0"/>
          <p:bldP spid="70" grpId="1"/>
          <p:bldP spid="71"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1200" fill="hold"/>
                                            <p:tgtEl>
                                              <p:spTgt spid="65"/>
                                            </p:tgtEl>
                                            <p:attrNameLst>
                                              <p:attrName>ppt_x</p:attrName>
                                            </p:attrNameLst>
                                          </p:cBhvr>
                                          <p:tavLst>
                                            <p:tav tm="0">
                                              <p:val>
                                                <p:strVal val="0-#ppt_w/2"/>
                                              </p:val>
                                            </p:tav>
                                            <p:tav tm="100000">
                                              <p:val>
                                                <p:strVal val="#ppt_x"/>
                                              </p:val>
                                            </p:tav>
                                          </p:tavLst>
                                        </p:anim>
                                        <p:anim calcmode="lin" valueType="num">
                                          <p:cBhvr additive="base">
                                            <p:cTn id="8" dur="12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1200" fill="hold"/>
                                            <p:tgtEl>
                                              <p:spTgt spid="66"/>
                                            </p:tgtEl>
                                            <p:attrNameLst>
                                              <p:attrName>ppt_x</p:attrName>
                                            </p:attrNameLst>
                                          </p:cBhvr>
                                          <p:tavLst>
                                            <p:tav tm="0">
                                              <p:val>
                                                <p:strVal val="#ppt_x"/>
                                              </p:val>
                                            </p:tav>
                                            <p:tav tm="100000">
                                              <p:val>
                                                <p:strVal val="#ppt_x"/>
                                              </p:val>
                                            </p:tav>
                                          </p:tavLst>
                                        </p:anim>
                                        <p:anim calcmode="lin" valueType="num">
                                          <p:cBhvr additive="base">
                                            <p:cTn id="12" dur="12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500"/>
                                            <p:tgtEl>
                                              <p:spTgt spid="6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0"/>
                                            </p:tgtEl>
                                            <p:attrNameLst>
                                              <p:attrName>style.color</p:attrName>
                                            </p:attrNameLst>
                                          </p:cBhvr>
                                          <p:to>
                                            <p:clrVal>
                                              <a:schemeClr val="accent2"/>
                                            </p:clrVal>
                                          </p:to>
                                        </p:set>
                                        <p:set>
                                          <p:cBhvr>
                                            <p:cTn id="41" dur="1000" fill="hold"/>
                                            <p:tgtEl>
                                              <p:spTgt spid="70"/>
                                            </p:tgtEl>
                                            <p:attrNameLst>
                                              <p:attrName>fillcolor</p:attrName>
                                            </p:attrNameLst>
                                          </p:cBhvr>
                                          <p:to>
                                            <p:clrVal>
                                              <a:schemeClr val="accent2"/>
                                            </p:clrVal>
                                          </p:to>
                                        </p:set>
                                        <p:set>
                                          <p:cBhvr>
                                            <p:cTn id="42" dur="1000" fill="hold"/>
                                            <p:tgtEl>
                                              <p:spTgt spid="70"/>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par>
                              <p:cTn id="47" fill="hold">
                                <p:stCondLst>
                                  <p:cond delay="4820"/>
                                </p:stCondLst>
                                <p:childTnLst>
                                  <p:par>
                                    <p:cTn id="48" presetID="2" presetClass="entr" presetSubtype="4"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ppt_x"/>
                                              </p:val>
                                            </p:tav>
                                            <p:tav tm="100000">
                                              <p:val>
                                                <p:strVal val="#ppt_x"/>
                                              </p:val>
                                            </p:tav>
                                          </p:tavLst>
                                        </p:anim>
                                        <p:anim calcmode="lin" valueType="num">
                                          <p:cBhvr additive="base">
                                            <p:cTn id="59" dur="5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ppt_x"/>
                                              </p:val>
                                            </p:tav>
                                            <p:tav tm="100000">
                                              <p:val>
                                                <p:strVal val="#ppt_x"/>
                                              </p:val>
                                            </p:tav>
                                          </p:tavLst>
                                        </p:anim>
                                        <p:anim calcmode="lin" valueType="num">
                                          <p:cBhvr additive="base">
                                            <p:cTn id="79" dur="500" fill="hold"/>
                                            <p:tgtEl>
                                              <p:spTgt spid="34"/>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500" fill="hold"/>
                                            <p:tgtEl>
                                              <p:spTgt spid="39"/>
                                            </p:tgtEl>
                                            <p:attrNameLst>
                                              <p:attrName>ppt_x</p:attrName>
                                            </p:attrNameLst>
                                          </p:cBhvr>
                                          <p:tavLst>
                                            <p:tav tm="0">
                                              <p:val>
                                                <p:strVal val="#ppt_x"/>
                                              </p:val>
                                            </p:tav>
                                            <p:tav tm="100000">
                                              <p:val>
                                                <p:strVal val="#ppt_x"/>
                                              </p:val>
                                            </p:tav>
                                          </p:tavLst>
                                        </p:anim>
                                        <p:anim calcmode="lin" valueType="num">
                                          <p:cBhvr additive="base">
                                            <p:cTn id="87" dur="500" fill="hold"/>
                                            <p:tgtEl>
                                              <p:spTgt spid="39"/>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500" fill="hold"/>
                                            <p:tgtEl>
                                              <p:spTgt spid="31"/>
                                            </p:tgtEl>
                                            <p:attrNameLst>
                                              <p:attrName>ppt_x</p:attrName>
                                            </p:attrNameLst>
                                          </p:cBhvr>
                                          <p:tavLst>
                                            <p:tav tm="0">
                                              <p:val>
                                                <p:strVal val="#ppt_x"/>
                                              </p:val>
                                            </p:tav>
                                            <p:tav tm="100000">
                                              <p:val>
                                                <p:strVal val="#ppt_x"/>
                                              </p:val>
                                            </p:tav>
                                          </p:tavLst>
                                        </p:anim>
                                        <p:anim calcmode="lin" valueType="num">
                                          <p:cBhvr additive="base">
                                            <p:cTn id="95" dur="500" fill="hold"/>
                                            <p:tgtEl>
                                              <p:spTgt spid="31"/>
                                            </p:tgtEl>
                                            <p:attrNameLst>
                                              <p:attrName>ppt_y</p:attrName>
                                            </p:attrNameLst>
                                          </p:cBhvr>
                                          <p:tavLst>
                                            <p:tav tm="0">
                                              <p:val>
                                                <p:strVal val="1+#ppt_h/2"/>
                                              </p:val>
                                            </p:tav>
                                            <p:tav tm="100000">
                                              <p:val>
                                                <p:strVal val="#ppt_y"/>
                                              </p:val>
                                            </p:tav>
                                          </p:tavLst>
                                        </p:anim>
                                      </p:childTnLst>
                                    </p:cTn>
                                  </p:par>
                                </p:childTnLst>
                              </p:cTn>
                            </p:par>
                            <p:par>
                              <p:cTn id="96" fill="hold">
                                <p:stCondLst>
                                  <p:cond delay="532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45"/>
                                            </p:tgtEl>
                                            <p:attrNameLst>
                                              <p:attrName>ppt_y</p:attrName>
                                            </p:attrNameLst>
                                          </p:cBhvr>
                                          <p:tavLst>
                                            <p:tav tm="0">
                                              <p:val>
                                                <p:strVal val="#ppt_y"/>
                                              </p:val>
                                            </p:tav>
                                            <p:tav tm="100000">
                                              <p:val>
                                                <p:strVal val="#ppt_y"/>
                                              </p:val>
                                            </p:tav>
                                          </p:tavLst>
                                        </p:anim>
                                        <p:anim calcmode="lin" valueType="num">
                                          <p:cBhvr>
                                            <p:cTn id="10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45"/>
                                            </p:tgtEl>
                                          </p:cBhvr>
                                        </p:animEffect>
                                      </p:childTnLst>
                                    </p:cTn>
                                  </p:par>
                                </p:childTnLst>
                              </p:cTn>
                            </p:par>
                            <p:par>
                              <p:cTn id="104" fill="hold">
                                <p:stCondLst>
                                  <p:cond delay="5920"/>
                                </p:stCondLst>
                                <p:childTnLst>
                                  <p:par>
                                    <p:cTn id="105" presetID="16" presetClass="entr" presetSubtype="21"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barn(inVertical)">
                                          <p:cBhvr>
                                            <p:cTn id="107" dur="500"/>
                                            <p:tgtEl>
                                              <p:spTgt spid="41"/>
                                            </p:tgtEl>
                                          </p:cBhvr>
                                        </p:animEffect>
                                      </p:childTnLst>
                                    </p:cTn>
                                  </p:par>
                                  <p:par>
                                    <p:cTn id="108" presetID="53" presetClass="entr" presetSubtype="16"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par>
                              <p:cTn id="113" fill="hold">
                                <p:stCondLst>
                                  <p:cond delay="6420"/>
                                </p:stCondLst>
                                <p:childTnLst>
                                  <p:par>
                                    <p:cTn id="114" presetID="14" presetClass="entr" presetSubtype="10" fill="hold" grpId="0" nodeType="after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randombar(horizontal)">
                                          <p:cBhvr>
                                            <p:cTn id="116" dur="500"/>
                                            <p:tgtEl>
                                              <p:spTgt spid="94"/>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barn(inVertical)">
                                          <p:cBhvr>
                                            <p:cTn id="119" dur="500"/>
                                            <p:tgtEl>
                                              <p:spTgt spid="50"/>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barn(inVertical)">
                                          <p:cBhvr>
                                            <p:cTn id="122" dur="500"/>
                                            <p:tgtEl>
                                              <p:spTgt spid="51"/>
                                            </p:tgtEl>
                                          </p:cBhvr>
                                        </p:animEffect>
                                      </p:childTnLst>
                                    </p:cTn>
                                  </p:par>
                                </p:childTnLst>
                              </p:cTn>
                            </p:par>
                            <p:par>
                              <p:cTn id="123" fill="hold">
                                <p:stCondLst>
                                  <p:cond delay="6920"/>
                                </p:stCondLst>
                                <p:childTnLst>
                                  <p:par>
                                    <p:cTn id="124" presetID="16" presetClass="entr" presetSubtype="21" fill="hold" grpId="0"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barn(inVertical)">
                                          <p:cBhvr>
                                            <p:cTn id="126" dur="500"/>
                                            <p:tgtEl>
                                              <p:spTgt spid="42"/>
                                            </p:tgtEl>
                                          </p:cBhvr>
                                        </p:animEffect>
                                      </p:childTnLst>
                                    </p:cTn>
                                  </p:par>
                                  <p:par>
                                    <p:cTn id="127" presetID="53" presetClass="entr" presetSubtype="16"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500" fill="hold"/>
                                            <p:tgtEl>
                                              <p:spTgt spid="63"/>
                                            </p:tgtEl>
                                            <p:attrNameLst>
                                              <p:attrName>ppt_w</p:attrName>
                                            </p:attrNameLst>
                                          </p:cBhvr>
                                          <p:tavLst>
                                            <p:tav tm="0">
                                              <p:val>
                                                <p:fltVal val="0"/>
                                              </p:val>
                                            </p:tav>
                                            <p:tav tm="100000">
                                              <p:val>
                                                <p:strVal val="#ppt_w"/>
                                              </p:val>
                                            </p:tav>
                                          </p:tavLst>
                                        </p:anim>
                                        <p:anim calcmode="lin" valueType="num">
                                          <p:cBhvr>
                                            <p:cTn id="130" dur="500" fill="hold"/>
                                            <p:tgtEl>
                                              <p:spTgt spid="63"/>
                                            </p:tgtEl>
                                            <p:attrNameLst>
                                              <p:attrName>ppt_h</p:attrName>
                                            </p:attrNameLst>
                                          </p:cBhvr>
                                          <p:tavLst>
                                            <p:tav tm="0">
                                              <p:val>
                                                <p:fltVal val="0"/>
                                              </p:val>
                                            </p:tav>
                                            <p:tav tm="100000">
                                              <p:val>
                                                <p:strVal val="#ppt_h"/>
                                              </p:val>
                                            </p:tav>
                                          </p:tavLst>
                                        </p:anim>
                                        <p:animEffect transition="in" filter="fade">
                                          <p:cBhvr>
                                            <p:cTn id="131" dur="500"/>
                                            <p:tgtEl>
                                              <p:spTgt spid="63"/>
                                            </p:tgtEl>
                                          </p:cBhvr>
                                        </p:animEffect>
                                      </p:childTnLst>
                                    </p:cTn>
                                  </p:par>
                                  <p:par>
                                    <p:cTn id="132" presetID="14" presetClass="entr" presetSubtype="10" fill="hold" grpId="0" nodeType="with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randombar(horizontal)">
                                          <p:cBhvr>
                                            <p:cTn id="134" dur="500"/>
                                            <p:tgtEl>
                                              <p:spTgt spid="91"/>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barn(inVertical)">
                                          <p:cBhvr>
                                            <p:cTn id="137" dur="500"/>
                                            <p:tgtEl>
                                              <p:spTgt spid="53"/>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Effect transition="in" filter="barn(inVertical)">
                                          <p:cBhvr>
                                            <p:cTn id="140" dur="500"/>
                                            <p:tgtEl>
                                              <p:spTgt spid="52"/>
                                            </p:tgtEl>
                                          </p:cBhvr>
                                        </p:animEffect>
                                      </p:childTnLst>
                                    </p:cTn>
                                  </p:par>
                                </p:childTnLst>
                              </p:cTn>
                            </p:par>
                            <p:par>
                              <p:cTn id="141" fill="hold">
                                <p:stCondLst>
                                  <p:cond delay="7420"/>
                                </p:stCondLst>
                                <p:childTnLst>
                                  <p:par>
                                    <p:cTn id="142" presetID="16" presetClass="entr" presetSubtype="21"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barn(inVertical)">
                                          <p:cBhvr>
                                            <p:cTn id="144" dur="500"/>
                                            <p:tgtEl>
                                              <p:spTgt spid="46"/>
                                            </p:tgtEl>
                                          </p:cBhvr>
                                        </p:animEffect>
                                      </p:childTnLst>
                                    </p:cTn>
                                  </p:par>
                                  <p:par>
                                    <p:cTn id="145" presetID="53" presetClass="entr" presetSubtype="16" fill="hold" nodeType="withEffect">
                                      <p:stCondLst>
                                        <p:cond delay="0"/>
                                      </p:stCondLst>
                                      <p:childTnLst>
                                        <p:set>
                                          <p:cBhvr>
                                            <p:cTn id="146" dur="1" fill="hold">
                                              <p:stCondLst>
                                                <p:cond delay="0"/>
                                              </p:stCondLst>
                                            </p:cTn>
                                            <p:tgtEl>
                                              <p:spTgt spid="54"/>
                                            </p:tgtEl>
                                            <p:attrNameLst>
                                              <p:attrName>style.visibility</p:attrName>
                                            </p:attrNameLst>
                                          </p:cBhvr>
                                          <p:to>
                                            <p:strVal val="visible"/>
                                          </p:to>
                                        </p:set>
                                        <p:anim calcmode="lin" valueType="num">
                                          <p:cBhvr>
                                            <p:cTn id="147" dur="500" fill="hold"/>
                                            <p:tgtEl>
                                              <p:spTgt spid="54"/>
                                            </p:tgtEl>
                                            <p:attrNameLst>
                                              <p:attrName>ppt_w</p:attrName>
                                            </p:attrNameLst>
                                          </p:cBhvr>
                                          <p:tavLst>
                                            <p:tav tm="0">
                                              <p:val>
                                                <p:fltVal val="0"/>
                                              </p:val>
                                            </p:tav>
                                            <p:tav tm="100000">
                                              <p:val>
                                                <p:strVal val="#ppt_w"/>
                                              </p:val>
                                            </p:tav>
                                          </p:tavLst>
                                        </p:anim>
                                        <p:anim calcmode="lin" valueType="num">
                                          <p:cBhvr>
                                            <p:cTn id="148" dur="500" fill="hold"/>
                                            <p:tgtEl>
                                              <p:spTgt spid="54"/>
                                            </p:tgtEl>
                                            <p:attrNameLst>
                                              <p:attrName>ppt_h</p:attrName>
                                            </p:attrNameLst>
                                          </p:cBhvr>
                                          <p:tavLst>
                                            <p:tav tm="0">
                                              <p:val>
                                                <p:fltVal val="0"/>
                                              </p:val>
                                            </p:tav>
                                            <p:tav tm="100000">
                                              <p:val>
                                                <p:strVal val="#ppt_h"/>
                                              </p:val>
                                            </p:tav>
                                          </p:tavLst>
                                        </p:anim>
                                        <p:animEffect transition="in" filter="fade">
                                          <p:cBhvr>
                                            <p:cTn id="149" dur="500"/>
                                            <p:tgtEl>
                                              <p:spTgt spid="54"/>
                                            </p:tgtEl>
                                          </p:cBhvr>
                                        </p:animEffect>
                                      </p:childTnLst>
                                    </p:cTn>
                                  </p:par>
                                  <p:par>
                                    <p:cTn id="150" presetID="14" presetClass="entr" presetSubtype="10"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randombar(horizontal)">
                                          <p:cBhvr>
                                            <p:cTn id="152" dur="500"/>
                                            <p:tgtEl>
                                              <p:spTgt spid="92"/>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barn(inVertical)">
                                          <p:cBhvr>
                                            <p:cTn id="155" dur="500"/>
                                            <p:tgtEl>
                                              <p:spTgt spid="47"/>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barn(inVertical)">
                                          <p:cBhvr>
                                            <p:cTn id="158" dur="500"/>
                                            <p:tgtEl>
                                              <p:spTgt spid="44"/>
                                            </p:tgtEl>
                                          </p:cBhvr>
                                        </p:animEffect>
                                      </p:childTnLst>
                                    </p:cTn>
                                  </p:par>
                                </p:childTnLst>
                              </p:cTn>
                            </p:par>
                            <p:par>
                              <p:cTn id="159" fill="hold">
                                <p:stCondLst>
                                  <p:cond delay="7920"/>
                                </p:stCondLst>
                                <p:childTnLst>
                                  <p:par>
                                    <p:cTn id="160" presetID="16" presetClass="entr" presetSubtype="21"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barn(inVertical)">
                                          <p:cBhvr>
                                            <p:cTn id="162" dur="500"/>
                                            <p:tgtEl>
                                              <p:spTgt spid="49"/>
                                            </p:tgtEl>
                                          </p:cBhvr>
                                        </p:animEffect>
                                      </p:childTnLst>
                                    </p:cTn>
                                  </p:par>
                                  <p:par>
                                    <p:cTn id="163" presetID="53" presetClass="entr" presetSubtype="16" fill="hold" nodeType="withEffect">
                                      <p:stCondLst>
                                        <p:cond delay="0"/>
                                      </p:stCondLst>
                                      <p:childTnLst>
                                        <p:set>
                                          <p:cBhvr>
                                            <p:cTn id="164" dur="1" fill="hold">
                                              <p:stCondLst>
                                                <p:cond delay="0"/>
                                              </p:stCondLst>
                                            </p:cTn>
                                            <p:tgtEl>
                                              <p:spTgt spid="60"/>
                                            </p:tgtEl>
                                            <p:attrNameLst>
                                              <p:attrName>style.visibility</p:attrName>
                                            </p:attrNameLst>
                                          </p:cBhvr>
                                          <p:to>
                                            <p:strVal val="visible"/>
                                          </p:to>
                                        </p:set>
                                        <p:anim calcmode="lin" valueType="num">
                                          <p:cBhvr>
                                            <p:cTn id="165" dur="500" fill="hold"/>
                                            <p:tgtEl>
                                              <p:spTgt spid="60"/>
                                            </p:tgtEl>
                                            <p:attrNameLst>
                                              <p:attrName>ppt_w</p:attrName>
                                            </p:attrNameLst>
                                          </p:cBhvr>
                                          <p:tavLst>
                                            <p:tav tm="0">
                                              <p:val>
                                                <p:fltVal val="0"/>
                                              </p:val>
                                            </p:tav>
                                            <p:tav tm="100000">
                                              <p:val>
                                                <p:strVal val="#ppt_w"/>
                                              </p:val>
                                            </p:tav>
                                          </p:tavLst>
                                        </p:anim>
                                        <p:anim calcmode="lin" valueType="num">
                                          <p:cBhvr>
                                            <p:cTn id="166" dur="500" fill="hold"/>
                                            <p:tgtEl>
                                              <p:spTgt spid="60"/>
                                            </p:tgtEl>
                                            <p:attrNameLst>
                                              <p:attrName>ppt_h</p:attrName>
                                            </p:attrNameLst>
                                          </p:cBhvr>
                                          <p:tavLst>
                                            <p:tav tm="0">
                                              <p:val>
                                                <p:fltVal val="0"/>
                                              </p:val>
                                            </p:tav>
                                            <p:tav tm="100000">
                                              <p:val>
                                                <p:strVal val="#ppt_h"/>
                                              </p:val>
                                            </p:tav>
                                          </p:tavLst>
                                        </p:anim>
                                        <p:animEffect transition="in" filter="fade">
                                          <p:cBhvr>
                                            <p:cTn id="167" dur="500"/>
                                            <p:tgtEl>
                                              <p:spTgt spid="60"/>
                                            </p:tgtEl>
                                          </p:cBhvr>
                                        </p:animEffect>
                                      </p:childTnLst>
                                    </p:cTn>
                                  </p:par>
                                  <p:par>
                                    <p:cTn id="168" presetID="14" presetClass="entr" presetSubtype="10" fill="hold" grpId="0" nodeType="withEffect">
                                      <p:stCondLst>
                                        <p:cond delay="0"/>
                                      </p:stCondLst>
                                      <p:childTnLst>
                                        <p:set>
                                          <p:cBhvr>
                                            <p:cTn id="169" dur="1" fill="hold">
                                              <p:stCondLst>
                                                <p:cond delay="0"/>
                                              </p:stCondLst>
                                            </p:cTn>
                                            <p:tgtEl>
                                              <p:spTgt spid="93"/>
                                            </p:tgtEl>
                                            <p:attrNameLst>
                                              <p:attrName>style.visibility</p:attrName>
                                            </p:attrNameLst>
                                          </p:cBhvr>
                                          <p:to>
                                            <p:strVal val="visible"/>
                                          </p:to>
                                        </p:set>
                                        <p:animEffect transition="in" filter="randombar(horizontal)">
                                          <p:cBhvr>
                                            <p:cTn id="170" dur="500"/>
                                            <p:tgtEl>
                                              <p:spTgt spid="93"/>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48"/>
                                            </p:tgtEl>
                                            <p:attrNameLst>
                                              <p:attrName>style.visibility</p:attrName>
                                            </p:attrNameLst>
                                          </p:cBhvr>
                                          <p:to>
                                            <p:strVal val="visible"/>
                                          </p:to>
                                        </p:set>
                                        <p:animEffect transition="in" filter="barn(inVertical)">
                                          <p:cBhvr>
                                            <p:cTn id="173" dur="500"/>
                                            <p:tgtEl>
                                              <p:spTgt spid="48"/>
                                            </p:tgtEl>
                                          </p:cBhvr>
                                        </p:animEffect>
                                      </p:childTnLst>
                                    </p:cTn>
                                  </p:par>
                                  <p:par>
                                    <p:cTn id="174" presetID="16" presetClass="entr" presetSubtype="21"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barn(inVertical)">
                                          <p:cBhvr>
                                            <p:cTn id="1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28" grpId="0" animBg="1"/>
          <p:bldP spid="29" grpId="0" animBg="1"/>
          <p:bldP spid="30" grpId="0" animBg="1"/>
          <p:bldP spid="31" grpId="0" animBg="1"/>
          <p:bldP spid="32" grpId="0" animBg="1"/>
          <p:bldP spid="34" grpId="0" animBg="1"/>
          <p:bldP spid="35" grpId="0" animBg="1"/>
          <p:bldP spid="36"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91" grpId="0" animBg="1"/>
          <p:bldP spid="92" grpId="0" animBg="1"/>
          <p:bldP spid="93" grpId="0" animBg="1"/>
          <p:bldP spid="94" grpId="0" animBg="1"/>
          <p:bldP spid="64" grpId="0"/>
          <p:bldP spid="67" grpId="0" animBg="1"/>
          <p:bldP spid="68" grpId="0"/>
          <p:bldP spid="69" grpId="0" animBg="1"/>
          <p:bldP spid="70" grpId="0"/>
          <p:bldP spid="70" grpId="1"/>
          <p:bldP spid="71" grpId="0" animBg="1"/>
          <p:bldP spid="7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Freeform 35"/>
          <p:cNvSpPr>
            <a:spLocks/>
          </p:cNvSpPr>
          <p:nvPr/>
        </p:nvSpPr>
        <p:spPr bwMode="auto">
          <a:xfrm flipV="1">
            <a:off x="3513557" y="2885895"/>
            <a:ext cx="493417" cy="46351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5" name="Freeform 27"/>
          <p:cNvSpPr>
            <a:spLocks/>
          </p:cNvSpPr>
          <p:nvPr/>
        </p:nvSpPr>
        <p:spPr bwMode="auto">
          <a:xfrm flipV="1">
            <a:off x="3670403" y="3117652"/>
            <a:ext cx="2278689" cy="1353159"/>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EA5E6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6" name="Freeform 27"/>
          <p:cNvSpPr>
            <a:spLocks/>
          </p:cNvSpPr>
          <p:nvPr/>
        </p:nvSpPr>
        <p:spPr bwMode="auto">
          <a:xfrm flipH="1">
            <a:off x="6183087" y="3159863"/>
            <a:ext cx="2212332" cy="131375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F69F1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7" name="Freeform 35"/>
          <p:cNvSpPr>
            <a:spLocks/>
          </p:cNvSpPr>
          <p:nvPr/>
        </p:nvSpPr>
        <p:spPr bwMode="auto">
          <a:xfrm flipH="1">
            <a:off x="8080039" y="4276324"/>
            <a:ext cx="479048" cy="450016"/>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8" name="Freeform 35"/>
          <p:cNvSpPr>
            <a:spLocks/>
          </p:cNvSpPr>
          <p:nvPr/>
        </p:nvSpPr>
        <p:spPr bwMode="auto">
          <a:xfrm rot="16200000" flipH="1">
            <a:off x="6500705" y="1287825"/>
            <a:ext cx="476301" cy="447436"/>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69" name="Freeform 27"/>
          <p:cNvSpPr>
            <a:spLocks/>
          </p:cNvSpPr>
          <p:nvPr/>
        </p:nvSpPr>
        <p:spPr bwMode="auto">
          <a:xfrm rot="16200000" flipH="1">
            <a:off x="5002410" y="1831146"/>
            <a:ext cx="2199645" cy="1306219"/>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EA610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70" name="Freeform 35"/>
          <p:cNvSpPr>
            <a:spLocks/>
          </p:cNvSpPr>
          <p:nvPr/>
        </p:nvSpPr>
        <p:spPr bwMode="auto">
          <a:xfrm rot="5400000" flipH="1">
            <a:off x="5188364" y="5984113"/>
            <a:ext cx="484704" cy="45532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71" name="Freeform 27"/>
          <p:cNvSpPr>
            <a:spLocks/>
          </p:cNvSpPr>
          <p:nvPr/>
        </p:nvSpPr>
        <p:spPr bwMode="auto">
          <a:xfrm rot="5400000" flipH="1">
            <a:off x="4976123" y="4514139"/>
            <a:ext cx="2238451" cy="13292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0099A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72" name="文本框 60"/>
          <p:cNvSpPr txBox="1"/>
          <p:nvPr/>
        </p:nvSpPr>
        <p:spPr>
          <a:xfrm>
            <a:off x="5735166" y="2425520"/>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01</a:t>
            </a:r>
            <a:endParaRPr lang="zh-CN" altLang="en-US" sz="3600" b="1" dirty="0">
              <a:latin typeface="微软雅黑" pitchFamily="34" charset="-122"/>
              <a:ea typeface="微软雅黑" pitchFamily="34" charset="-122"/>
            </a:endParaRPr>
          </a:p>
        </p:txBody>
      </p:sp>
      <p:sp>
        <p:nvSpPr>
          <p:cNvPr id="73" name="文本框 61"/>
          <p:cNvSpPr txBox="1"/>
          <p:nvPr/>
        </p:nvSpPr>
        <p:spPr>
          <a:xfrm>
            <a:off x="5735960" y="4555137"/>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03</a:t>
            </a:r>
            <a:endParaRPr lang="zh-CN" altLang="en-US" sz="3600" b="1" dirty="0">
              <a:latin typeface="微软雅黑" pitchFamily="34" charset="-122"/>
              <a:ea typeface="微软雅黑" pitchFamily="34" charset="-122"/>
            </a:endParaRPr>
          </a:p>
        </p:txBody>
      </p:sp>
      <p:sp>
        <p:nvSpPr>
          <p:cNvPr id="74" name="文本框 62"/>
          <p:cNvSpPr txBox="1"/>
          <p:nvPr/>
        </p:nvSpPr>
        <p:spPr>
          <a:xfrm>
            <a:off x="4692593" y="3500573"/>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04</a:t>
            </a:r>
            <a:endParaRPr lang="zh-CN" altLang="en-US" sz="3600" b="1" dirty="0">
              <a:latin typeface="微软雅黑" pitchFamily="34" charset="-122"/>
              <a:ea typeface="微软雅黑" pitchFamily="34" charset="-122"/>
            </a:endParaRPr>
          </a:p>
        </p:txBody>
      </p:sp>
      <p:sp>
        <p:nvSpPr>
          <p:cNvPr id="75" name="文本框 63"/>
          <p:cNvSpPr txBox="1"/>
          <p:nvPr/>
        </p:nvSpPr>
        <p:spPr>
          <a:xfrm>
            <a:off x="6708817" y="3500573"/>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02</a:t>
            </a:r>
            <a:endParaRPr lang="zh-CN" altLang="en-US" sz="3600" b="1" dirty="0">
              <a:latin typeface="微软雅黑" pitchFamily="34" charset="-122"/>
              <a:ea typeface="微软雅黑" pitchFamily="34" charset="-122"/>
            </a:endParaRPr>
          </a:p>
        </p:txBody>
      </p:sp>
      <p:sp>
        <p:nvSpPr>
          <p:cNvPr id="76" name="文本框 49"/>
          <p:cNvSpPr txBox="1"/>
          <p:nvPr/>
        </p:nvSpPr>
        <p:spPr>
          <a:xfrm>
            <a:off x="7103318" y="1339516"/>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77" name="矩形 76"/>
          <p:cNvSpPr/>
          <p:nvPr/>
        </p:nvSpPr>
        <p:spPr>
          <a:xfrm>
            <a:off x="7247334" y="1783758"/>
            <a:ext cx="2881114"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78" name="文本框 49"/>
          <p:cNvSpPr txBox="1"/>
          <p:nvPr/>
        </p:nvSpPr>
        <p:spPr>
          <a:xfrm>
            <a:off x="7104112" y="4536394"/>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79" name="矩形 78"/>
          <p:cNvSpPr/>
          <p:nvPr/>
        </p:nvSpPr>
        <p:spPr>
          <a:xfrm>
            <a:off x="7248128" y="4980636"/>
            <a:ext cx="2881114"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0" name="文本框 49"/>
          <p:cNvSpPr txBox="1"/>
          <p:nvPr/>
        </p:nvSpPr>
        <p:spPr>
          <a:xfrm>
            <a:off x="3886427" y="5083932"/>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81" name="矩形 80"/>
          <p:cNvSpPr/>
          <p:nvPr/>
        </p:nvSpPr>
        <p:spPr>
          <a:xfrm>
            <a:off x="2495600" y="5528174"/>
            <a:ext cx="3013001"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2" name="文本框 49"/>
          <p:cNvSpPr txBox="1"/>
          <p:nvPr/>
        </p:nvSpPr>
        <p:spPr>
          <a:xfrm>
            <a:off x="3454379" y="2131604"/>
            <a:ext cx="1656184"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cs typeface="Arial" panose="020B0604020202020204" pitchFamily="34" charset="0"/>
              </a:rPr>
              <a:t>添加标题</a:t>
            </a:r>
            <a:endParaRPr lang="zh-CN" altLang="en-US" sz="2400" b="1" dirty="0">
              <a:latin typeface="微软雅黑" pitchFamily="34" charset="-122"/>
              <a:ea typeface="微软雅黑" pitchFamily="34" charset="-122"/>
              <a:cs typeface="Arial" panose="020B0604020202020204" pitchFamily="34" charset="0"/>
            </a:endParaRPr>
          </a:p>
        </p:txBody>
      </p:sp>
      <p:sp>
        <p:nvSpPr>
          <p:cNvPr id="83" name="矩形 82"/>
          <p:cNvSpPr/>
          <p:nvPr/>
        </p:nvSpPr>
        <p:spPr>
          <a:xfrm>
            <a:off x="2063552" y="2575846"/>
            <a:ext cx="3013001"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4" name="Freeform 34"/>
          <p:cNvSpPr>
            <a:spLocks noEditPoints="1"/>
          </p:cNvSpPr>
          <p:nvPr/>
        </p:nvSpPr>
        <p:spPr bwMode="auto">
          <a:xfrm>
            <a:off x="6921220" y="138443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EA6103"/>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5" name="Freeform 26"/>
          <p:cNvSpPr>
            <a:spLocks noEditPoints="1"/>
          </p:cNvSpPr>
          <p:nvPr/>
        </p:nvSpPr>
        <p:spPr bwMode="auto">
          <a:xfrm>
            <a:off x="6905587" y="461618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69F1E"/>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6" name="Freeform 35"/>
          <p:cNvSpPr>
            <a:spLocks noEditPoints="1"/>
          </p:cNvSpPr>
          <p:nvPr/>
        </p:nvSpPr>
        <p:spPr bwMode="auto">
          <a:xfrm>
            <a:off x="3275987" y="2203416"/>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EA5E66"/>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7" name="Freeform 20"/>
          <p:cNvSpPr>
            <a:spLocks noEditPoints="1"/>
          </p:cNvSpPr>
          <p:nvPr/>
        </p:nvSpPr>
        <p:spPr bwMode="auto">
          <a:xfrm>
            <a:off x="3714436" y="5133784"/>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0099A9"/>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9" name="TextBox 8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8" name="TextBox 2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29"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0"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1" name="椭圆 30"/>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34" name="椭圆 3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36" name="椭圆 3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261922093"/>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50000">
                                          <p:cBhvr additive="base">
                                            <p:cTn id="7" dur="12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2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5"/>
                                            </p:tgtEl>
                                            <p:attrNameLst>
                                              <p:attrName>style.color</p:attrName>
                                            </p:attrNameLst>
                                          </p:cBhvr>
                                          <p:to>
                                            <p:clrVal>
                                              <a:schemeClr val="accent2"/>
                                            </p:clrVal>
                                          </p:to>
                                        </p:set>
                                        <p:set>
                                          <p:cBhvr>
                                            <p:cTn id="41" dur="1000" fill="hold"/>
                                            <p:tgtEl>
                                              <p:spTgt spid="35"/>
                                            </p:tgtEl>
                                            <p:attrNameLst>
                                              <p:attrName>fillcolor</p:attrName>
                                            </p:attrNameLst>
                                          </p:cBhvr>
                                          <p:to>
                                            <p:clrVal>
                                              <a:schemeClr val="accent2"/>
                                            </p:clrVal>
                                          </p:to>
                                        </p:set>
                                        <p:set>
                                          <p:cBhvr>
                                            <p:cTn id="42" dur="1000" fill="hold"/>
                                            <p:tgtEl>
                                              <p:spTgt spid="35"/>
                                            </p:tgtEl>
                                            <p:attrNameLst>
                                              <p:attrName>fill.type</p:attrName>
                                            </p:attrNameLst>
                                          </p:cBhvr>
                                          <p:to>
                                            <p:strVal val="solid"/>
                                          </p:to>
                                        </p:set>
                                      </p:childTnLst>
                                    </p:cTn>
                                  </p:par>
                                </p:childTnLst>
                              </p:cTn>
                            </p:par>
                            <p:par>
                              <p:cTn id="43" fill="hold">
                                <p:stCondLst>
                                  <p:cond delay="4320"/>
                                </p:stCondLst>
                                <p:childTnLst>
                                  <p:par>
                                    <p:cTn id="44" presetID="22" presetClass="entr" presetSubtype="4"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down)">
                                          <p:cBhvr>
                                            <p:cTn id="46" dur="500"/>
                                            <p:tgtEl>
                                              <p:spTgt spid="68"/>
                                            </p:tgtEl>
                                          </p:cBhvr>
                                        </p:animEffect>
                                      </p:childTnLst>
                                    </p:cTn>
                                  </p:par>
                                  <p:par>
                                    <p:cTn id="47" presetID="22" presetClass="entr" presetSubtype="1" fill="hold" grpId="0" nodeType="withEffect">
                                      <p:stCondLst>
                                        <p:cond delay="30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childTnLst>
                              </p:cTn>
                            </p:par>
                            <p:par>
                              <p:cTn id="50" fill="hold">
                                <p:stCondLst>
                                  <p:cond delay="5120"/>
                                </p:stCondLst>
                                <p:childTnLst>
                                  <p:par>
                                    <p:cTn id="51" presetID="23" presetClass="entr" presetSubtype="3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strVal val="(6*min(max(#ppt_w*#ppt_h,.3),1)-7.4)/-.7*#ppt_w"/>
                                              </p:val>
                                            </p:tav>
                                            <p:tav tm="100000">
                                              <p:val>
                                                <p:strVal val="#ppt_w"/>
                                              </p:val>
                                            </p:tav>
                                          </p:tavLst>
                                        </p:anim>
                                        <p:anim calcmode="lin" valueType="num">
                                          <p:cBhvr>
                                            <p:cTn id="54" dur="500" fill="hold"/>
                                            <p:tgtEl>
                                              <p:spTgt spid="72"/>
                                            </p:tgtEl>
                                            <p:attrNameLst>
                                              <p:attrName>ppt_h</p:attrName>
                                            </p:attrNameLst>
                                          </p:cBhvr>
                                          <p:tavLst>
                                            <p:tav tm="0">
                                              <p:val>
                                                <p:strVal val="(6*min(max(#ppt_w*#ppt_h,.3),1)-7.4)/-.7*#ppt_h"/>
                                              </p:val>
                                            </p:tav>
                                            <p:tav tm="100000">
                                              <p:val>
                                                <p:strVal val="#ppt_h"/>
                                              </p:val>
                                            </p:tav>
                                          </p:tavLst>
                                        </p:anim>
                                        <p:anim calcmode="lin" valueType="num">
                                          <p:cBhvr>
                                            <p:cTn id="55" dur="500" fill="hold"/>
                                            <p:tgtEl>
                                              <p:spTgt spid="72"/>
                                            </p:tgtEl>
                                            <p:attrNameLst>
                                              <p:attrName>ppt_x</p:attrName>
                                            </p:attrNameLst>
                                          </p:cBhvr>
                                          <p:tavLst>
                                            <p:tav tm="0">
                                              <p:val>
                                                <p:fltVal val="0.5"/>
                                              </p:val>
                                            </p:tav>
                                            <p:tav tm="100000">
                                              <p:val>
                                                <p:strVal val="#ppt_x"/>
                                              </p:val>
                                            </p:tav>
                                          </p:tavLst>
                                        </p:anim>
                                        <p:anim calcmode="lin" valueType="num">
                                          <p:cBhvr>
                                            <p:cTn id="56" dur="500" fill="hold"/>
                                            <p:tgtEl>
                                              <p:spTgt spid="7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5620"/>
                                </p:stCondLst>
                                <p:childTnLst>
                                  <p:par>
                                    <p:cTn id="58" presetID="22" presetClass="entr" presetSubtype="8"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6"/>
                                            </p:tgtEl>
                                            <p:attrNameLst>
                                              <p:attrName>style.visibility</p:attrName>
                                            </p:attrNameLst>
                                          </p:cBhvr>
                                          <p:to>
                                            <p:strVal val="visible"/>
                                          </p:to>
                                        </p:set>
                                        <p:animEffect transition="in" filter="wipe(right)">
                                          <p:cBhvr>
                                            <p:cTn id="63" dur="500"/>
                                            <p:tgtEl>
                                              <p:spTgt spid="66"/>
                                            </p:tgtEl>
                                          </p:cBhvr>
                                        </p:animEffect>
                                      </p:childTnLst>
                                    </p:cTn>
                                  </p:par>
                                </p:childTnLst>
                              </p:cTn>
                            </p:par>
                            <p:par>
                              <p:cTn id="64" fill="hold">
                                <p:stCondLst>
                                  <p:cond delay="6420"/>
                                </p:stCondLst>
                                <p:childTnLst>
                                  <p:par>
                                    <p:cTn id="65" presetID="23" presetClass="entr" presetSubtype="36"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strVal val="(6*min(max(#ppt_w*#ppt_h,.3),1)-7.4)/-.7*#ppt_w"/>
                                              </p:val>
                                            </p:tav>
                                            <p:tav tm="100000">
                                              <p:val>
                                                <p:strVal val="#ppt_w"/>
                                              </p:val>
                                            </p:tav>
                                          </p:tavLst>
                                        </p:anim>
                                        <p:anim calcmode="lin" valueType="num">
                                          <p:cBhvr>
                                            <p:cTn id="68" dur="500" fill="hold"/>
                                            <p:tgtEl>
                                              <p:spTgt spid="75"/>
                                            </p:tgtEl>
                                            <p:attrNameLst>
                                              <p:attrName>ppt_h</p:attrName>
                                            </p:attrNameLst>
                                          </p:cBhvr>
                                          <p:tavLst>
                                            <p:tav tm="0">
                                              <p:val>
                                                <p:strVal val="(6*min(max(#ppt_w*#ppt_h,.3),1)-7.4)/-.7*#ppt_h"/>
                                              </p:val>
                                            </p:tav>
                                            <p:tav tm="100000">
                                              <p:val>
                                                <p:strVal val="#ppt_h"/>
                                              </p:val>
                                            </p:tav>
                                          </p:tavLst>
                                        </p:anim>
                                        <p:anim calcmode="lin" valueType="num">
                                          <p:cBhvr>
                                            <p:cTn id="69" dur="500" fill="hold"/>
                                            <p:tgtEl>
                                              <p:spTgt spid="75"/>
                                            </p:tgtEl>
                                            <p:attrNameLst>
                                              <p:attrName>ppt_x</p:attrName>
                                            </p:attrNameLst>
                                          </p:cBhvr>
                                          <p:tavLst>
                                            <p:tav tm="0">
                                              <p:val>
                                                <p:fltVal val="0.5"/>
                                              </p:val>
                                            </p:tav>
                                            <p:tav tm="100000">
                                              <p:val>
                                                <p:strVal val="#ppt_x"/>
                                              </p:val>
                                            </p:tav>
                                          </p:tavLst>
                                        </p:anim>
                                        <p:anim calcmode="lin" valueType="num">
                                          <p:cBhvr>
                                            <p:cTn id="70" dur="50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6920"/>
                                </p:stCondLst>
                                <p:childTnLst>
                                  <p:par>
                                    <p:cTn id="72" presetID="22" presetClass="entr" presetSubtype="1" fill="hold" grpId="0"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up)">
                                          <p:cBhvr>
                                            <p:cTn id="74" dur="500"/>
                                            <p:tgtEl>
                                              <p:spTgt spid="70"/>
                                            </p:tgtEl>
                                          </p:cBhvr>
                                        </p:animEffect>
                                      </p:childTnLst>
                                    </p:cTn>
                                  </p:par>
                                  <p:par>
                                    <p:cTn id="75" presetID="22" presetClass="entr" presetSubtype="4" fill="hold" grpId="0" nodeType="withEffect">
                                      <p:stCondLst>
                                        <p:cond delay="300"/>
                                      </p:stCondLst>
                                      <p:childTnLst>
                                        <p:set>
                                          <p:cBhvr>
                                            <p:cTn id="76" dur="1" fill="hold">
                                              <p:stCondLst>
                                                <p:cond delay="0"/>
                                              </p:stCondLst>
                                            </p:cTn>
                                            <p:tgtEl>
                                              <p:spTgt spid="71"/>
                                            </p:tgtEl>
                                            <p:attrNameLst>
                                              <p:attrName>style.visibility</p:attrName>
                                            </p:attrNameLst>
                                          </p:cBhvr>
                                          <p:to>
                                            <p:strVal val="visible"/>
                                          </p:to>
                                        </p:set>
                                        <p:animEffect transition="in" filter="wipe(down)">
                                          <p:cBhvr>
                                            <p:cTn id="77" dur="500"/>
                                            <p:tgtEl>
                                              <p:spTgt spid="71"/>
                                            </p:tgtEl>
                                          </p:cBhvr>
                                        </p:animEffect>
                                      </p:childTnLst>
                                    </p:cTn>
                                  </p:par>
                                </p:childTnLst>
                              </p:cTn>
                            </p:par>
                            <p:par>
                              <p:cTn id="78" fill="hold">
                                <p:stCondLst>
                                  <p:cond delay="7720"/>
                                </p:stCondLst>
                                <p:childTnLst>
                                  <p:par>
                                    <p:cTn id="79" presetID="23" presetClass="entr" presetSubtype="3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strVal val="(6*min(max(#ppt_w*#ppt_h,.3),1)-7.4)/-.7*#ppt_w"/>
                                              </p:val>
                                            </p:tav>
                                            <p:tav tm="100000">
                                              <p:val>
                                                <p:strVal val="#ppt_w"/>
                                              </p:val>
                                            </p:tav>
                                          </p:tavLst>
                                        </p:anim>
                                        <p:anim calcmode="lin" valueType="num">
                                          <p:cBhvr>
                                            <p:cTn id="82" dur="500" fill="hold"/>
                                            <p:tgtEl>
                                              <p:spTgt spid="73"/>
                                            </p:tgtEl>
                                            <p:attrNameLst>
                                              <p:attrName>ppt_h</p:attrName>
                                            </p:attrNameLst>
                                          </p:cBhvr>
                                          <p:tavLst>
                                            <p:tav tm="0">
                                              <p:val>
                                                <p:strVal val="(6*min(max(#ppt_w*#ppt_h,.3),1)-7.4)/-.7*#ppt_h"/>
                                              </p:val>
                                            </p:tav>
                                            <p:tav tm="100000">
                                              <p:val>
                                                <p:strVal val="#ppt_h"/>
                                              </p:val>
                                            </p:tav>
                                          </p:tavLst>
                                        </p:anim>
                                        <p:anim calcmode="lin" valueType="num">
                                          <p:cBhvr>
                                            <p:cTn id="83" dur="500" fill="hold"/>
                                            <p:tgtEl>
                                              <p:spTgt spid="73"/>
                                            </p:tgtEl>
                                            <p:attrNameLst>
                                              <p:attrName>ppt_x</p:attrName>
                                            </p:attrNameLst>
                                          </p:cBhvr>
                                          <p:tavLst>
                                            <p:tav tm="0">
                                              <p:val>
                                                <p:fltVal val="0.5"/>
                                              </p:val>
                                            </p:tav>
                                            <p:tav tm="100000">
                                              <p:val>
                                                <p:strVal val="#ppt_x"/>
                                              </p:val>
                                            </p:tav>
                                          </p:tavLst>
                                        </p:anim>
                                        <p:anim calcmode="lin" valueType="num">
                                          <p:cBhvr>
                                            <p:cTn id="84" dur="500" fill="hold"/>
                                            <p:tgtEl>
                                              <p:spTgt spid="7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8220"/>
                                </p:stCondLst>
                                <p:childTnLst>
                                  <p:par>
                                    <p:cTn id="86" presetID="22" presetClass="entr" presetSubtype="2" fill="hold" grpId="0" nodeType="afterEffect">
                                      <p:stCondLst>
                                        <p:cond delay="0"/>
                                      </p:stCondLst>
                                      <p:childTnLst>
                                        <p:set>
                                          <p:cBhvr>
                                            <p:cTn id="87" dur="1" fill="hold">
                                              <p:stCondLst>
                                                <p:cond delay="0"/>
                                              </p:stCondLst>
                                            </p:cTn>
                                            <p:tgtEl>
                                              <p:spTgt spid="64"/>
                                            </p:tgtEl>
                                            <p:attrNameLst>
                                              <p:attrName>style.visibility</p:attrName>
                                            </p:attrNameLst>
                                          </p:cBhvr>
                                          <p:to>
                                            <p:strVal val="visible"/>
                                          </p:to>
                                        </p:set>
                                        <p:animEffect transition="in" filter="wipe(right)">
                                          <p:cBhvr>
                                            <p:cTn id="88" dur="500"/>
                                            <p:tgtEl>
                                              <p:spTgt spid="64"/>
                                            </p:tgtEl>
                                          </p:cBhvr>
                                        </p:animEffect>
                                      </p:childTnLst>
                                    </p:cTn>
                                  </p:par>
                                </p:childTnLst>
                              </p:cTn>
                            </p:par>
                            <p:par>
                              <p:cTn id="89" fill="hold">
                                <p:stCondLst>
                                  <p:cond delay="8720"/>
                                </p:stCondLst>
                                <p:childTnLst>
                                  <p:par>
                                    <p:cTn id="90" presetID="22" presetClass="entr" presetSubtype="8"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left)">
                                          <p:cBhvr>
                                            <p:cTn id="92" dur="500"/>
                                            <p:tgtEl>
                                              <p:spTgt spid="65"/>
                                            </p:tgtEl>
                                          </p:cBhvr>
                                        </p:animEffect>
                                      </p:childTnLst>
                                    </p:cTn>
                                  </p:par>
                                </p:childTnLst>
                              </p:cTn>
                            </p:par>
                            <p:par>
                              <p:cTn id="93" fill="hold">
                                <p:stCondLst>
                                  <p:cond delay="9220"/>
                                </p:stCondLst>
                                <p:childTnLst>
                                  <p:par>
                                    <p:cTn id="94" presetID="23" presetClass="entr" presetSubtype="36"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 calcmode="lin" valueType="num">
                                          <p:cBhvr>
                                            <p:cTn id="96" dur="500" fill="hold"/>
                                            <p:tgtEl>
                                              <p:spTgt spid="74"/>
                                            </p:tgtEl>
                                            <p:attrNameLst>
                                              <p:attrName>ppt_w</p:attrName>
                                            </p:attrNameLst>
                                          </p:cBhvr>
                                          <p:tavLst>
                                            <p:tav tm="0">
                                              <p:val>
                                                <p:strVal val="(6*min(max(#ppt_w*#ppt_h,.3),1)-7.4)/-.7*#ppt_w"/>
                                              </p:val>
                                            </p:tav>
                                            <p:tav tm="100000">
                                              <p:val>
                                                <p:strVal val="#ppt_w"/>
                                              </p:val>
                                            </p:tav>
                                          </p:tavLst>
                                        </p:anim>
                                        <p:anim calcmode="lin" valueType="num">
                                          <p:cBhvr>
                                            <p:cTn id="97" dur="500" fill="hold"/>
                                            <p:tgtEl>
                                              <p:spTgt spid="74"/>
                                            </p:tgtEl>
                                            <p:attrNameLst>
                                              <p:attrName>ppt_h</p:attrName>
                                            </p:attrNameLst>
                                          </p:cBhvr>
                                          <p:tavLst>
                                            <p:tav tm="0">
                                              <p:val>
                                                <p:strVal val="(6*min(max(#ppt_w*#ppt_h,.3),1)-7.4)/-.7*#ppt_h"/>
                                              </p:val>
                                            </p:tav>
                                            <p:tav tm="100000">
                                              <p:val>
                                                <p:strVal val="#ppt_h"/>
                                              </p:val>
                                            </p:tav>
                                          </p:tavLst>
                                        </p:anim>
                                        <p:anim calcmode="lin" valueType="num">
                                          <p:cBhvr>
                                            <p:cTn id="98" dur="500" fill="hold"/>
                                            <p:tgtEl>
                                              <p:spTgt spid="74"/>
                                            </p:tgtEl>
                                            <p:attrNameLst>
                                              <p:attrName>ppt_x</p:attrName>
                                            </p:attrNameLst>
                                          </p:cBhvr>
                                          <p:tavLst>
                                            <p:tav tm="0">
                                              <p:val>
                                                <p:fltVal val="0.5"/>
                                              </p:val>
                                            </p:tav>
                                            <p:tav tm="100000">
                                              <p:val>
                                                <p:strVal val="#ppt_x"/>
                                              </p:val>
                                            </p:tav>
                                          </p:tavLst>
                                        </p:anim>
                                        <p:anim calcmode="lin" valueType="num">
                                          <p:cBhvr>
                                            <p:cTn id="99"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100" fill="hold">
                                <p:stCondLst>
                                  <p:cond delay="9720"/>
                                </p:stCondLst>
                                <p:childTnLst>
                                  <p:par>
                                    <p:cTn id="101" presetID="31" presetClass="entr" presetSubtype="0"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p:cTn id="103" dur="500" fill="hold"/>
                                            <p:tgtEl>
                                              <p:spTgt spid="84"/>
                                            </p:tgtEl>
                                            <p:attrNameLst>
                                              <p:attrName>ppt_w</p:attrName>
                                            </p:attrNameLst>
                                          </p:cBhvr>
                                          <p:tavLst>
                                            <p:tav tm="0">
                                              <p:val>
                                                <p:fltVal val="0"/>
                                              </p:val>
                                            </p:tav>
                                            <p:tav tm="100000">
                                              <p:val>
                                                <p:strVal val="#ppt_w"/>
                                              </p:val>
                                            </p:tav>
                                          </p:tavLst>
                                        </p:anim>
                                        <p:anim calcmode="lin" valueType="num">
                                          <p:cBhvr>
                                            <p:cTn id="104" dur="500" fill="hold"/>
                                            <p:tgtEl>
                                              <p:spTgt spid="84"/>
                                            </p:tgtEl>
                                            <p:attrNameLst>
                                              <p:attrName>ppt_h</p:attrName>
                                            </p:attrNameLst>
                                          </p:cBhvr>
                                          <p:tavLst>
                                            <p:tav tm="0">
                                              <p:val>
                                                <p:fltVal val="0"/>
                                              </p:val>
                                            </p:tav>
                                            <p:tav tm="100000">
                                              <p:val>
                                                <p:strVal val="#ppt_h"/>
                                              </p:val>
                                            </p:tav>
                                          </p:tavLst>
                                        </p:anim>
                                        <p:anim calcmode="lin" valueType="num">
                                          <p:cBhvr>
                                            <p:cTn id="105" dur="500" fill="hold"/>
                                            <p:tgtEl>
                                              <p:spTgt spid="84"/>
                                            </p:tgtEl>
                                            <p:attrNameLst>
                                              <p:attrName>style.rotation</p:attrName>
                                            </p:attrNameLst>
                                          </p:cBhvr>
                                          <p:tavLst>
                                            <p:tav tm="0">
                                              <p:val>
                                                <p:fltVal val="90"/>
                                              </p:val>
                                            </p:tav>
                                            <p:tav tm="100000">
                                              <p:val>
                                                <p:fltVal val="0"/>
                                              </p:val>
                                            </p:tav>
                                          </p:tavLst>
                                        </p:anim>
                                        <p:animEffect transition="in" filter="fade">
                                          <p:cBhvr>
                                            <p:cTn id="106" dur="500"/>
                                            <p:tgtEl>
                                              <p:spTgt spid="84"/>
                                            </p:tgtEl>
                                          </p:cBhvr>
                                        </p:animEffect>
                                      </p:childTnLst>
                                    </p:cTn>
                                  </p:par>
                                </p:childTnLst>
                              </p:cTn>
                            </p:par>
                            <p:par>
                              <p:cTn id="107" fill="hold">
                                <p:stCondLst>
                                  <p:cond delay="10220"/>
                                </p:stCondLst>
                                <p:childTnLst>
                                  <p:par>
                                    <p:cTn id="108" presetID="16" presetClass="entr" presetSubtype="21" fill="hold" grpId="0" nodeType="after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barn(inVertical)">
                                          <p:cBhvr>
                                            <p:cTn id="110" dur="500"/>
                                            <p:tgtEl>
                                              <p:spTgt spid="76"/>
                                            </p:tgtEl>
                                          </p:cBhvr>
                                        </p:animEffect>
                                      </p:childTnLst>
                                    </p:cTn>
                                  </p:par>
                                </p:childTnLst>
                              </p:cTn>
                            </p:par>
                            <p:par>
                              <p:cTn id="111" fill="hold">
                                <p:stCondLst>
                                  <p:cond delay="10720"/>
                                </p:stCondLst>
                                <p:childTnLst>
                                  <p:par>
                                    <p:cTn id="112" presetID="16" presetClass="entr" presetSubtype="21"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barn(inVertical)">
                                          <p:cBhvr>
                                            <p:cTn id="114" dur="500"/>
                                            <p:tgtEl>
                                              <p:spTgt spid="77"/>
                                            </p:tgtEl>
                                          </p:cBhvr>
                                        </p:animEffect>
                                      </p:childTnLst>
                                    </p:cTn>
                                  </p:par>
                                </p:childTnLst>
                              </p:cTn>
                            </p:par>
                            <p:par>
                              <p:cTn id="115" fill="hold">
                                <p:stCondLst>
                                  <p:cond delay="11220"/>
                                </p:stCondLst>
                                <p:childTnLst>
                                  <p:par>
                                    <p:cTn id="116" presetID="31" presetClass="entr" presetSubtype="0"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p:cTn id="118" dur="500" fill="hold"/>
                                            <p:tgtEl>
                                              <p:spTgt spid="85"/>
                                            </p:tgtEl>
                                            <p:attrNameLst>
                                              <p:attrName>ppt_w</p:attrName>
                                            </p:attrNameLst>
                                          </p:cBhvr>
                                          <p:tavLst>
                                            <p:tav tm="0">
                                              <p:val>
                                                <p:fltVal val="0"/>
                                              </p:val>
                                            </p:tav>
                                            <p:tav tm="100000">
                                              <p:val>
                                                <p:strVal val="#ppt_w"/>
                                              </p:val>
                                            </p:tav>
                                          </p:tavLst>
                                        </p:anim>
                                        <p:anim calcmode="lin" valueType="num">
                                          <p:cBhvr>
                                            <p:cTn id="119" dur="500" fill="hold"/>
                                            <p:tgtEl>
                                              <p:spTgt spid="85"/>
                                            </p:tgtEl>
                                            <p:attrNameLst>
                                              <p:attrName>ppt_h</p:attrName>
                                            </p:attrNameLst>
                                          </p:cBhvr>
                                          <p:tavLst>
                                            <p:tav tm="0">
                                              <p:val>
                                                <p:fltVal val="0"/>
                                              </p:val>
                                            </p:tav>
                                            <p:tav tm="100000">
                                              <p:val>
                                                <p:strVal val="#ppt_h"/>
                                              </p:val>
                                            </p:tav>
                                          </p:tavLst>
                                        </p:anim>
                                        <p:anim calcmode="lin" valueType="num">
                                          <p:cBhvr>
                                            <p:cTn id="120" dur="500" fill="hold"/>
                                            <p:tgtEl>
                                              <p:spTgt spid="85"/>
                                            </p:tgtEl>
                                            <p:attrNameLst>
                                              <p:attrName>style.rotation</p:attrName>
                                            </p:attrNameLst>
                                          </p:cBhvr>
                                          <p:tavLst>
                                            <p:tav tm="0">
                                              <p:val>
                                                <p:fltVal val="90"/>
                                              </p:val>
                                            </p:tav>
                                            <p:tav tm="100000">
                                              <p:val>
                                                <p:fltVal val="0"/>
                                              </p:val>
                                            </p:tav>
                                          </p:tavLst>
                                        </p:anim>
                                        <p:animEffect transition="in" filter="fade">
                                          <p:cBhvr>
                                            <p:cTn id="121" dur="500"/>
                                            <p:tgtEl>
                                              <p:spTgt spid="85"/>
                                            </p:tgtEl>
                                          </p:cBhvr>
                                        </p:animEffect>
                                      </p:childTnLst>
                                    </p:cTn>
                                  </p:par>
                                </p:childTnLst>
                              </p:cTn>
                            </p:par>
                            <p:par>
                              <p:cTn id="122" fill="hold">
                                <p:stCondLst>
                                  <p:cond delay="11720"/>
                                </p:stCondLst>
                                <p:childTnLst>
                                  <p:par>
                                    <p:cTn id="123" presetID="16" presetClass="entr" presetSubtype="21" fill="hold" grpId="0"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barn(inVertical)">
                                          <p:cBhvr>
                                            <p:cTn id="125" dur="500"/>
                                            <p:tgtEl>
                                              <p:spTgt spid="78"/>
                                            </p:tgtEl>
                                          </p:cBhvr>
                                        </p:animEffect>
                                      </p:childTnLst>
                                    </p:cTn>
                                  </p:par>
                                </p:childTnLst>
                              </p:cTn>
                            </p:par>
                            <p:par>
                              <p:cTn id="126" fill="hold">
                                <p:stCondLst>
                                  <p:cond delay="12220"/>
                                </p:stCondLst>
                                <p:childTnLst>
                                  <p:par>
                                    <p:cTn id="127" presetID="16" presetClass="entr" presetSubtype="21"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barn(inVertical)">
                                          <p:cBhvr>
                                            <p:cTn id="129" dur="500"/>
                                            <p:tgtEl>
                                              <p:spTgt spid="79"/>
                                            </p:tgtEl>
                                          </p:cBhvr>
                                        </p:animEffect>
                                      </p:childTnLst>
                                    </p:cTn>
                                  </p:par>
                                </p:childTnLst>
                              </p:cTn>
                            </p:par>
                            <p:par>
                              <p:cTn id="130" fill="hold">
                                <p:stCondLst>
                                  <p:cond delay="12720"/>
                                </p:stCondLst>
                                <p:childTnLst>
                                  <p:par>
                                    <p:cTn id="131" presetID="31" presetClass="entr" presetSubtype="0" fill="hold" grpId="0" nodeType="afterEffect">
                                      <p:stCondLst>
                                        <p:cond delay="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 calcmode="lin" valueType="num">
                                          <p:cBhvr>
                                            <p:cTn id="135" dur="500" fill="hold"/>
                                            <p:tgtEl>
                                              <p:spTgt spid="87"/>
                                            </p:tgtEl>
                                            <p:attrNameLst>
                                              <p:attrName>style.rotation</p:attrName>
                                            </p:attrNameLst>
                                          </p:cBhvr>
                                          <p:tavLst>
                                            <p:tav tm="0">
                                              <p:val>
                                                <p:fltVal val="90"/>
                                              </p:val>
                                            </p:tav>
                                            <p:tav tm="100000">
                                              <p:val>
                                                <p:fltVal val="0"/>
                                              </p:val>
                                            </p:tav>
                                          </p:tavLst>
                                        </p:anim>
                                        <p:animEffect transition="in" filter="fade">
                                          <p:cBhvr>
                                            <p:cTn id="136" dur="500"/>
                                            <p:tgtEl>
                                              <p:spTgt spid="87"/>
                                            </p:tgtEl>
                                          </p:cBhvr>
                                        </p:animEffect>
                                      </p:childTnLst>
                                    </p:cTn>
                                  </p:par>
                                </p:childTnLst>
                              </p:cTn>
                            </p:par>
                            <p:par>
                              <p:cTn id="137" fill="hold">
                                <p:stCondLst>
                                  <p:cond delay="13220"/>
                                </p:stCondLst>
                                <p:childTnLst>
                                  <p:par>
                                    <p:cTn id="138" presetID="16" presetClass="entr" presetSubtype="21" fill="hold" grpId="0" nodeType="after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barn(inVertical)">
                                          <p:cBhvr>
                                            <p:cTn id="140" dur="500"/>
                                            <p:tgtEl>
                                              <p:spTgt spid="80"/>
                                            </p:tgtEl>
                                          </p:cBhvr>
                                        </p:animEffect>
                                      </p:childTnLst>
                                    </p:cTn>
                                  </p:par>
                                </p:childTnLst>
                              </p:cTn>
                            </p:par>
                            <p:par>
                              <p:cTn id="141" fill="hold">
                                <p:stCondLst>
                                  <p:cond delay="13720"/>
                                </p:stCondLst>
                                <p:childTnLst>
                                  <p:par>
                                    <p:cTn id="142" presetID="16" presetClass="entr" presetSubtype="21" fill="hold" grpId="0" nodeType="afterEffect">
                                      <p:stCondLst>
                                        <p:cond delay="0"/>
                                      </p:stCondLst>
                                      <p:childTnLst>
                                        <p:set>
                                          <p:cBhvr>
                                            <p:cTn id="143" dur="1" fill="hold">
                                              <p:stCondLst>
                                                <p:cond delay="0"/>
                                              </p:stCondLst>
                                            </p:cTn>
                                            <p:tgtEl>
                                              <p:spTgt spid="81"/>
                                            </p:tgtEl>
                                            <p:attrNameLst>
                                              <p:attrName>style.visibility</p:attrName>
                                            </p:attrNameLst>
                                          </p:cBhvr>
                                          <p:to>
                                            <p:strVal val="visible"/>
                                          </p:to>
                                        </p:set>
                                        <p:animEffect transition="in" filter="barn(inVertical)">
                                          <p:cBhvr>
                                            <p:cTn id="144" dur="500"/>
                                            <p:tgtEl>
                                              <p:spTgt spid="81"/>
                                            </p:tgtEl>
                                          </p:cBhvr>
                                        </p:animEffect>
                                      </p:childTnLst>
                                    </p:cTn>
                                  </p:par>
                                </p:childTnLst>
                              </p:cTn>
                            </p:par>
                            <p:par>
                              <p:cTn id="145" fill="hold">
                                <p:stCondLst>
                                  <p:cond delay="14220"/>
                                </p:stCondLst>
                                <p:childTnLst>
                                  <p:par>
                                    <p:cTn id="146" presetID="31"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 calcmode="lin" valueType="num">
                                          <p:cBhvr>
                                            <p:cTn id="148" dur="500" fill="hold"/>
                                            <p:tgtEl>
                                              <p:spTgt spid="86"/>
                                            </p:tgtEl>
                                            <p:attrNameLst>
                                              <p:attrName>ppt_w</p:attrName>
                                            </p:attrNameLst>
                                          </p:cBhvr>
                                          <p:tavLst>
                                            <p:tav tm="0">
                                              <p:val>
                                                <p:fltVal val="0"/>
                                              </p:val>
                                            </p:tav>
                                            <p:tav tm="100000">
                                              <p:val>
                                                <p:strVal val="#ppt_w"/>
                                              </p:val>
                                            </p:tav>
                                          </p:tavLst>
                                        </p:anim>
                                        <p:anim calcmode="lin" valueType="num">
                                          <p:cBhvr>
                                            <p:cTn id="149" dur="500" fill="hold"/>
                                            <p:tgtEl>
                                              <p:spTgt spid="86"/>
                                            </p:tgtEl>
                                            <p:attrNameLst>
                                              <p:attrName>ppt_h</p:attrName>
                                            </p:attrNameLst>
                                          </p:cBhvr>
                                          <p:tavLst>
                                            <p:tav tm="0">
                                              <p:val>
                                                <p:fltVal val="0"/>
                                              </p:val>
                                            </p:tav>
                                            <p:tav tm="100000">
                                              <p:val>
                                                <p:strVal val="#ppt_h"/>
                                              </p:val>
                                            </p:tav>
                                          </p:tavLst>
                                        </p:anim>
                                        <p:anim calcmode="lin" valueType="num">
                                          <p:cBhvr>
                                            <p:cTn id="150" dur="500" fill="hold"/>
                                            <p:tgtEl>
                                              <p:spTgt spid="86"/>
                                            </p:tgtEl>
                                            <p:attrNameLst>
                                              <p:attrName>style.rotation</p:attrName>
                                            </p:attrNameLst>
                                          </p:cBhvr>
                                          <p:tavLst>
                                            <p:tav tm="0">
                                              <p:val>
                                                <p:fltVal val="90"/>
                                              </p:val>
                                            </p:tav>
                                            <p:tav tm="100000">
                                              <p:val>
                                                <p:fltVal val="0"/>
                                              </p:val>
                                            </p:tav>
                                          </p:tavLst>
                                        </p:anim>
                                        <p:animEffect transition="in" filter="fade">
                                          <p:cBhvr>
                                            <p:cTn id="151" dur="500"/>
                                            <p:tgtEl>
                                              <p:spTgt spid="86"/>
                                            </p:tgtEl>
                                          </p:cBhvr>
                                        </p:animEffect>
                                      </p:childTnLst>
                                    </p:cTn>
                                  </p:par>
                                </p:childTnLst>
                              </p:cTn>
                            </p:par>
                            <p:par>
                              <p:cTn id="152" fill="hold">
                                <p:stCondLst>
                                  <p:cond delay="14720"/>
                                </p:stCondLst>
                                <p:childTnLst>
                                  <p:par>
                                    <p:cTn id="153" presetID="16" presetClass="entr" presetSubtype="21" fill="hold" grpId="0" nodeType="afterEffect">
                                      <p:stCondLst>
                                        <p:cond delay="0"/>
                                      </p:stCondLst>
                                      <p:childTnLst>
                                        <p:set>
                                          <p:cBhvr>
                                            <p:cTn id="154" dur="1" fill="hold">
                                              <p:stCondLst>
                                                <p:cond delay="0"/>
                                              </p:stCondLst>
                                            </p:cTn>
                                            <p:tgtEl>
                                              <p:spTgt spid="82"/>
                                            </p:tgtEl>
                                            <p:attrNameLst>
                                              <p:attrName>style.visibility</p:attrName>
                                            </p:attrNameLst>
                                          </p:cBhvr>
                                          <p:to>
                                            <p:strVal val="visible"/>
                                          </p:to>
                                        </p:set>
                                        <p:animEffect transition="in" filter="barn(inVertical)">
                                          <p:cBhvr>
                                            <p:cTn id="155" dur="500"/>
                                            <p:tgtEl>
                                              <p:spTgt spid="82"/>
                                            </p:tgtEl>
                                          </p:cBhvr>
                                        </p:animEffect>
                                      </p:childTnLst>
                                    </p:cTn>
                                  </p:par>
                                </p:childTnLst>
                              </p:cTn>
                            </p:par>
                            <p:par>
                              <p:cTn id="156" fill="hold">
                                <p:stCondLst>
                                  <p:cond delay="15220"/>
                                </p:stCondLst>
                                <p:childTnLst>
                                  <p:par>
                                    <p:cTn id="157" presetID="16" presetClass="entr" presetSubtype="21" fill="hold" grpId="0"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barn(inVertical)">
                                          <p:cBhvr>
                                            <p:cTn id="159" dur="500"/>
                                            <p:tgtEl>
                                              <p:spTgt spid="83"/>
                                            </p:tgtEl>
                                          </p:cBhvr>
                                        </p:animEffect>
                                      </p:childTnLst>
                                    </p:cTn>
                                  </p:par>
                                </p:childTnLst>
                              </p:cTn>
                            </p:par>
                            <p:par>
                              <p:cTn id="160" fill="hold">
                                <p:stCondLst>
                                  <p:cond delay="15720"/>
                                </p:stCondLst>
                                <p:childTnLst>
                                  <p:par>
                                    <p:cTn id="161" presetID="10" presetClass="entr" presetSubtype="0" fill="hold" grpId="0" nodeType="afterEffect">
                                      <p:stCondLst>
                                        <p:cond delay="0"/>
                                      </p:stCondLst>
                                      <p:childTnLst>
                                        <p:set>
                                          <p:cBhvr>
                                            <p:cTn id="162" dur="1" fill="hold">
                                              <p:stCondLst>
                                                <p:cond delay="0"/>
                                              </p:stCondLst>
                                            </p:cTn>
                                            <p:tgtEl>
                                              <p:spTgt spid="89"/>
                                            </p:tgtEl>
                                            <p:attrNameLst>
                                              <p:attrName>style.visibility</p:attrName>
                                            </p:attrNameLst>
                                          </p:cBhvr>
                                          <p:to>
                                            <p:strVal val="visible"/>
                                          </p:to>
                                        </p:set>
                                        <p:animEffect transition="in" filter="fade">
                                          <p:cBhvr>
                                            <p:cTn id="1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animBg="1"/>
          <p:bldP spid="85" grpId="0" animBg="1"/>
          <p:bldP spid="86" grpId="0" animBg="1"/>
          <p:bldP spid="87" grpId="0" animBg="1"/>
          <p:bldP spid="89" grpId="0"/>
          <p:bldP spid="28" grpId="0"/>
          <p:bldP spid="31" grpId="0" animBg="1"/>
          <p:bldP spid="32" grpId="0"/>
          <p:bldP spid="34" grpId="0" animBg="1"/>
          <p:bldP spid="35" grpId="0"/>
          <p:bldP spid="35" grpId="1"/>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200" fill="hold"/>
                                            <p:tgtEl>
                                              <p:spTgt spid="29"/>
                                            </p:tgtEl>
                                            <p:attrNameLst>
                                              <p:attrName>ppt_x</p:attrName>
                                            </p:attrNameLst>
                                          </p:cBhvr>
                                          <p:tavLst>
                                            <p:tav tm="0">
                                              <p:val>
                                                <p:strVal val="0-#ppt_w/2"/>
                                              </p:val>
                                            </p:tav>
                                            <p:tav tm="100000">
                                              <p:val>
                                                <p:strVal val="#ppt_x"/>
                                              </p:val>
                                            </p:tav>
                                          </p:tavLst>
                                        </p:anim>
                                        <p:anim calcmode="lin" valueType="num">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200" fill="hold"/>
                                            <p:tgtEl>
                                              <p:spTgt spid="30"/>
                                            </p:tgtEl>
                                            <p:attrNameLst>
                                              <p:attrName>ppt_x</p:attrName>
                                            </p:attrNameLst>
                                          </p:cBhvr>
                                          <p:tavLst>
                                            <p:tav tm="0">
                                              <p:val>
                                                <p:strVal val="#ppt_x"/>
                                              </p:val>
                                            </p:tav>
                                            <p:tav tm="100000">
                                              <p:val>
                                                <p:strVal val="#ppt_x"/>
                                              </p:val>
                                            </p:tav>
                                          </p:tavLst>
                                        </p:anim>
                                        <p:anim calcmode="lin" valueType="num">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5"/>
                                            </p:tgtEl>
                                            <p:attrNameLst>
                                              <p:attrName>style.color</p:attrName>
                                            </p:attrNameLst>
                                          </p:cBhvr>
                                          <p:to>
                                            <p:clrVal>
                                              <a:schemeClr val="accent2"/>
                                            </p:clrVal>
                                          </p:to>
                                        </p:set>
                                        <p:set>
                                          <p:cBhvr>
                                            <p:cTn id="41" dur="1000" fill="hold"/>
                                            <p:tgtEl>
                                              <p:spTgt spid="35"/>
                                            </p:tgtEl>
                                            <p:attrNameLst>
                                              <p:attrName>fillcolor</p:attrName>
                                            </p:attrNameLst>
                                          </p:cBhvr>
                                          <p:to>
                                            <p:clrVal>
                                              <a:schemeClr val="accent2"/>
                                            </p:clrVal>
                                          </p:to>
                                        </p:set>
                                        <p:set>
                                          <p:cBhvr>
                                            <p:cTn id="42" dur="1000" fill="hold"/>
                                            <p:tgtEl>
                                              <p:spTgt spid="35"/>
                                            </p:tgtEl>
                                            <p:attrNameLst>
                                              <p:attrName>fill.type</p:attrName>
                                            </p:attrNameLst>
                                          </p:cBhvr>
                                          <p:to>
                                            <p:strVal val="solid"/>
                                          </p:to>
                                        </p:set>
                                      </p:childTnLst>
                                    </p:cTn>
                                  </p:par>
                                </p:childTnLst>
                              </p:cTn>
                            </p:par>
                            <p:par>
                              <p:cTn id="43" fill="hold">
                                <p:stCondLst>
                                  <p:cond delay="4320"/>
                                </p:stCondLst>
                                <p:childTnLst>
                                  <p:par>
                                    <p:cTn id="44" presetID="22" presetClass="entr" presetSubtype="4"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down)">
                                          <p:cBhvr>
                                            <p:cTn id="46" dur="500"/>
                                            <p:tgtEl>
                                              <p:spTgt spid="68"/>
                                            </p:tgtEl>
                                          </p:cBhvr>
                                        </p:animEffect>
                                      </p:childTnLst>
                                    </p:cTn>
                                  </p:par>
                                  <p:par>
                                    <p:cTn id="47" presetID="22" presetClass="entr" presetSubtype="1" fill="hold" grpId="0" nodeType="withEffect">
                                      <p:stCondLst>
                                        <p:cond delay="30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childTnLst>
                              </p:cTn>
                            </p:par>
                            <p:par>
                              <p:cTn id="50" fill="hold">
                                <p:stCondLst>
                                  <p:cond delay="5120"/>
                                </p:stCondLst>
                                <p:childTnLst>
                                  <p:par>
                                    <p:cTn id="51" presetID="23" presetClass="entr" presetSubtype="3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strVal val="(6*min(max(#ppt_w*#ppt_h,.3),1)-7.4)/-.7*#ppt_w"/>
                                              </p:val>
                                            </p:tav>
                                            <p:tav tm="100000">
                                              <p:val>
                                                <p:strVal val="#ppt_w"/>
                                              </p:val>
                                            </p:tav>
                                          </p:tavLst>
                                        </p:anim>
                                        <p:anim calcmode="lin" valueType="num">
                                          <p:cBhvr>
                                            <p:cTn id="54" dur="500" fill="hold"/>
                                            <p:tgtEl>
                                              <p:spTgt spid="72"/>
                                            </p:tgtEl>
                                            <p:attrNameLst>
                                              <p:attrName>ppt_h</p:attrName>
                                            </p:attrNameLst>
                                          </p:cBhvr>
                                          <p:tavLst>
                                            <p:tav tm="0">
                                              <p:val>
                                                <p:strVal val="(6*min(max(#ppt_w*#ppt_h,.3),1)-7.4)/-.7*#ppt_h"/>
                                              </p:val>
                                            </p:tav>
                                            <p:tav tm="100000">
                                              <p:val>
                                                <p:strVal val="#ppt_h"/>
                                              </p:val>
                                            </p:tav>
                                          </p:tavLst>
                                        </p:anim>
                                        <p:anim calcmode="lin" valueType="num">
                                          <p:cBhvr>
                                            <p:cTn id="55" dur="500" fill="hold"/>
                                            <p:tgtEl>
                                              <p:spTgt spid="72"/>
                                            </p:tgtEl>
                                            <p:attrNameLst>
                                              <p:attrName>ppt_x</p:attrName>
                                            </p:attrNameLst>
                                          </p:cBhvr>
                                          <p:tavLst>
                                            <p:tav tm="0">
                                              <p:val>
                                                <p:fltVal val="0.5"/>
                                              </p:val>
                                            </p:tav>
                                            <p:tav tm="100000">
                                              <p:val>
                                                <p:strVal val="#ppt_x"/>
                                              </p:val>
                                            </p:tav>
                                          </p:tavLst>
                                        </p:anim>
                                        <p:anim calcmode="lin" valueType="num">
                                          <p:cBhvr>
                                            <p:cTn id="56" dur="500" fill="hold"/>
                                            <p:tgtEl>
                                              <p:spTgt spid="7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5620"/>
                                </p:stCondLst>
                                <p:childTnLst>
                                  <p:par>
                                    <p:cTn id="58" presetID="22" presetClass="entr" presetSubtype="8"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6"/>
                                            </p:tgtEl>
                                            <p:attrNameLst>
                                              <p:attrName>style.visibility</p:attrName>
                                            </p:attrNameLst>
                                          </p:cBhvr>
                                          <p:to>
                                            <p:strVal val="visible"/>
                                          </p:to>
                                        </p:set>
                                        <p:animEffect transition="in" filter="wipe(right)">
                                          <p:cBhvr>
                                            <p:cTn id="63" dur="500"/>
                                            <p:tgtEl>
                                              <p:spTgt spid="66"/>
                                            </p:tgtEl>
                                          </p:cBhvr>
                                        </p:animEffect>
                                      </p:childTnLst>
                                    </p:cTn>
                                  </p:par>
                                </p:childTnLst>
                              </p:cTn>
                            </p:par>
                            <p:par>
                              <p:cTn id="64" fill="hold">
                                <p:stCondLst>
                                  <p:cond delay="6420"/>
                                </p:stCondLst>
                                <p:childTnLst>
                                  <p:par>
                                    <p:cTn id="65" presetID="23" presetClass="entr" presetSubtype="36"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strVal val="(6*min(max(#ppt_w*#ppt_h,.3),1)-7.4)/-.7*#ppt_w"/>
                                              </p:val>
                                            </p:tav>
                                            <p:tav tm="100000">
                                              <p:val>
                                                <p:strVal val="#ppt_w"/>
                                              </p:val>
                                            </p:tav>
                                          </p:tavLst>
                                        </p:anim>
                                        <p:anim calcmode="lin" valueType="num">
                                          <p:cBhvr>
                                            <p:cTn id="68" dur="500" fill="hold"/>
                                            <p:tgtEl>
                                              <p:spTgt spid="75"/>
                                            </p:tgtEl>
                                            <p:attrNameLst>
                                              <p:attrName>ppt_h</p:attrName>
                                            </p:attrNameLst>
                                          </p:cBhvr>
                                          <p:tavLst>
                                            <p:tav tm="0">
                                              <p:val>
                                                <p:strVal val="(6*min(max(#ppt_w*#ppt_h,.3),1)-7.4)/-.7*#ppt_h"/>
                                              </p:val>
                                            </p:tav>
                                            <p:tav tm="100000">
                                              <p:val>
                                                <p:strVal val="#ppt_h"/>
                                              </p:val>
                                            </p:tav>
                                          </p:tavLst>
                                        </p:anim>
                                        <p:anim calcmode="lin" valueType="num">
                                          <p:cBhvr>
                                            <p:cTn id="69" dur="500" fill="hold"/>
                                            <p:tgtEl>
                                              <p:spTgt spid="75"/>
                                            </p:tgtEl>
                                            <p:attrNameLst>
                                              <p:attrName>ppt_x</p:attrName>
                                            </p:attrNameLst>
                                          </p:cBhvr>
                                          <p:tavLst>
                                            <p:tav tm="0">
                                              <p:val>
                                                <p:fltVal val="0.5"/>
                                              </p:val>
                                            </p:tav>
                                            <p:tav tm="100000">
                                              <p:val>
                                                <p:strVal val="#ppt_x"/>
                                              </p:val>
                                            </p:tav>
                                          </p:tavLst>
                                        </p:anim>
                                        <p:anim calcmode="lin" valueType="num">
                                          <p:cBhvr>
                                            <p:cTn id="70" dur="50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6920"/>
                                </p:stCondLst>
                                <p:childTnLst>
                                  <p:par>
                                    <p:cTn id="72" presetID="22" presetClass="entr" presetSubtype="1" fill="hold" grpId="0"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up)">
                                          <p:cBhvr>
                                            <p:cTn id="74" dur="500"/>
                                            <p:tgtEl>
                                              <p:spTgt spid="70"/>
                                            </p:tgtEl>
                                          </p:cBhvr>
                                        </p:animEffect>
                                      </p:childTnLst>
                                    </p:cTn>
                                  </p:par>
                                  <p:par>
                                    <p:cTn id="75" presetID="22" presetClass="entr" presetSubtype="4" fill="hold" grpId="0" nodeType="withEffect">
                                      <p:stCondLst>
                                        <p:cond delay="300"/>
                                      </p:stCondLst>
                                      <p:childTnLst>
                                        <p:set>
                                          <p:cBhvr>
                                            <p:cTn id="76" dur="1" fill="hold">
                                              <p:stCondLst>
                                                <p:cond delay="0"/>
                                              </p:stCondLst>
                                            </p:cTn>
                                            <p:tgtEl>
                                              <p:spTgt spid="71"/>
                                            </p:tgtEl>
                                            <p:attrNameLst>
                                              <p:attrName>style.visibility</p:attrName>
                                            </p:attrNameLst>
                                          </p:cBhvr>
                                          <p:to>
                                            <p:strVal val="visible"/>
                                          </p:to>
                                        </p:set>
                                        <p:animEffect transition="in" filter="wipe(down)">
                                          <p:cBhvr>
                                            <p:cTn id="77" dur="500"/>
                                            <p:tgtEl>
                                              <p:spTgt spid="71"/>
                                            </p:tgtEl>
                                          </p:cBhvr>
                                        </p:animEffect>
                                      </p:childTnLst>
                                    </p:cTn>
                                  </p:par>
                                </p:childTnLst>
                              </p:cTn>
                            </p:par>
                            <p:par>
                              <p:cTn id="78" fill="hold">
                                <p:stCondLst>
                                  <p:cond delay="7720"/>
                                </p:stCondLst>
                                <p:childTnLst>
                                  <p:par>
                                    <p:cTn id="79" presetID="23" presetClass="entr" presetSubtype="3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strVal val="(6*min(max(#ppt_w*#ppt_h,.3),1)-7.4)/-.7*#ppt_w"/>
                                              </p:val>
                                            </p:tav>
                                            <p:tav tm="100000">
                                              <p:val>
                                                <p:strVal val="#ppt_w"/>
                                              </p:val>
                                            </p:tav>
                                          </p:tavLst>
                                        </p:anim>
                                        <p:anim calcmode="lin" valueType="num">
                                          <p:cBhvr>
                                            <p:cTn id="82" dur="500" fill="hold"/>
                                            <p:tgtEl>
                                              <p:spTgt spid="73"/>
                                            </p:tgtEl>
                                            <p:attrNameLst>
                                              <p:attrName>ppt_h</p:attrName>
                                            </p:attrNameLst>
                                          </p:cBhvr>
                                          <p:tavLst>
                                            <p:tav tm="0">
                                              <p:val>
                                                <p:strVal val="(6*min(max(#ppt_w*#ppt_h,.3),1)-7.4)/-.7*#ppt_h"/>
                                              </p:val>
                                            </p:tav>
                                            <p:tav tm="100000">
                                              <p:val>
                                                <p:strVal val="#ppt_h"/>
                                              </p:val>
                                            </p:tav>
                                          </p:tavLst>
                                        </p:anim>
                                        <p:anim calcmode="lin" valueType="num">
                                          <p:cBhvr>
                                            <p:cTn id="83" dur="500" fill="hold"/>
                                            <p:tgtEl>
                                              <p:spTgt spid="73"/>
                                            </p:tgtEl>
                                            <p:attrNameLst>
                                              <p:attrName>ppt_x</p:attrName>
                                            </p:attrNameLst>
                                          </p:cBhvr>
                                          <p:tavLst>
                                            <p:tav tm="0">
                                              <p:val>
                                                <p:fltVal val="0.5"/>
                                              </p:val>
                                            </p:tav>
                                            <p:tav tm="100000">
                                              <p:val>
                                                <p:strVal val="#ppt_x"/>
                                              </p:val>
                                            </p:tav>
                                          </p:tavLst>
                                        </p:anim>
                                        <p:anim calcmode="lin" valueType="num">
                                          <p:cBhvr>
                                            <p:cTn id="84" dur="500" fill="hold"/>
                                            <p:tgtEl>
                                              <p:spTgt spid="7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8220"/>
                                </p:stCondLst>
                                <p:childTnLst>
                                  <p:par>
                                    <p:cTn id="86" presetID="22" presetClass="entr" presetSubtype="2" fill="hold" grpId="0" nodeType="afterEffect">
                                      <p:stCondLst>
                                        <p:cond delay="0"/>
                                      </p:stCondLst>
                                      <p:childTnLst>
                                        <p:set>
                                          <p:cBhvr>
                                            <p:cTn id="87" dur="1" fill="hold">
                                              <p:stCondLst>
                                                <p:cond delay="0"/>
                                              </p:stCondLst>
                                            </p:cTn>
                                            <p:tgtEl>
                                              <p:spTgt spid="64"/>
                                            </p:tgtEl>
                                            <p:attrNameLst>
                                              <p:attrName>style.visibility</p:attrName>
                                            </p:attrNameLst>
                                          </p:cBhvr>
                                          <p:to>
                                            <p:strVal val="visible"/>
                                          </p:to>
                                        </p:set>
                                        <p:animEffect transition="in" filter="wipe(right)">
                                          <p:cBhvr>
                                            <p:cTn id="88" dur="500"/>
                                            <p:tgtEl>
                                              <p:spTgt spid="64"/>
                                            </p:tgtEl>
                                          </p:cBhvr>
                                        </p:animEffect>
                                      </p:childTnLst>
                                    </p:cTn>
                                  </p:par>
                                </p:childTnLst>
                              </p:cTn>
                            </p:par>
                            <p:par>
                              <p:cTn id="89" fill="hold">
                                <p:stCondLst>
                                  <p:cond delay="8720"/>
                                </p:stCondLst>
                                <p:childTnLst>
                                  <p:par>
                                    <p:cTn id="90" presetID="22" presetClass="entr" presetSubtype="8"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left)">
                                          <p:cBhvr>
                                            <p:cTn id="92" dur="500"/>
                                            <p:tgtEl>
                                              <p:spTgt spid="65"/>
                                            </p:tgtEl>
                                          </p:cBhvr>
                                        </p:animEffect>
                                      </p:childTnLst>
                                    </p:cTn>
                                  </p:par>
                                </p:childTnLst>
                              </p:cTn>
                            </p:par>
                            <p:par>
                              <p:cTn id="93" fill="hold">
                                <p:stCondLst>
                                  <p:cond delay="9220"/>
                                </p:stCondLst>
                                <p:childTnLst>
                                  <p:par>
                                    <p:cTn id="94" presetID="23" presetClass="entr" presetSubtype="36"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 calcmode="lin" valueType="num">
                                          <p:cBhvr>
                                            <p:cTn id="96" dur="500" fill="hold"/>
                                            <p:tgtEl>
                                              <p:spTgt spid="74"/>
                                            </p:tgtEl>
                                            <p:attrNameLst>
                                              <p:attrName>ppt_w</p:attrName>
                                            </p:attrNameLst>
                                          </p:cBhvr>
                                          <p:tavLst>
                                            <p:tav tm="0">
                                              <p:val>
                                                <p:strVal val="(6*min(max(#ppt_w*#ppt_h,.3),1)-7.4)/-.7*#ppt_w"/>
                                              </p:val>
                                            </p:tav>
                                            <p:tav tm="100000">
                                              <p:val>
                                                <p:strVal val="#ppt_w"/>
                                              </p:val>
                                            </p:tav>
                                          </p:tavLst>
                                        </p:anim>
                                        <p:anim calcmode="lin" valueType="num">
                                          <p:cBhvr>
                                            <p:cTn id="97" dur="500" fill="hold"/>
                                            <p:tgtEl>
                                              <p:spTgt spid="74"/>
                                            </p:tgtEl>
                                            <p:attrNameLst>
                                              <p:attrName>ppt_h</p:attrName>
                                            </p:attrNameLst>
                                          </p:cBhvr>
                                          <p:tavLst>
                                            <p:tav tm="0">
                                              <p:val>
                                                <p:strVal val="(6*min(max(#ppt_w*#ppt_h,.3),1)-7.4)/-.7*#ppt_h"/>
                                              </p:val>
                                            </p:tav>
                                            <p:tav tm="100000">
                                              <p:val>
                                                <p:strVal val="#ppt_h"/>
                                              </p:val>
                                            </p:tav>
                                          </p:tavLst>
                                        </p:anim>
                                        <p:anim calcmode="lin" valueType="num">
                                          <p:cBhvr>
                                            <p:cTn id="98" dur="500" fill="hold"/>
                                            <p:tgtEl>
                                              <p:spTgt spid="74"/>
                                            </p:tgtEl>
                                            <p:attrNameLst>
                                              <p:attrName>ppt_x</p:attrName>
                                            </p:attrNameLst>
                                          </p:cBhvr>
                                          <p:tavLst>
                                            <p:tav tm="0">
                                              <p:val>
                                                <p:fltVal val="0.5"/>
                                              </p:val>
                                            </p:tav>
                                            <p:tav tm="100000">
                                              <p:val>
                                                <p:strVal val="#ppt_x"/>
                                              </p:val>
                                            </p:tav>
                                          </p:tavLst>
                                        </p:anim>
                                        <p:anim calcmode="lin" valueType="num">
                                          <p:cBhvr>
                                            <p:cTn id="99"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100" fill="hold">
                                <p:stCondLst>
                                  <p:cond delay="9720"/>
                                </p:stCondLst>
                                <p:childTnLst>
                                  <p:par>
                                    <p:cTn id="101" presetID="31" presetClass="entr" presetSubtype="0"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p:cTn id="103" dur="500" fill="hold"/>
                                            <p:tgtEl>
                                              <p:spTgt spid="84"/>
                                            </p:tgtEl>
                                            <p:attrNameLst>
                                              <p:attrName>ppt_w</p:attrName>
                                            </p:attrNameLst>
                                          </p:cBhvr>
                                          <p:tavLst>
                                            <p:tav tm="0">
                                              <p:val>
                                                <p:fltVal val="0"/>
                                              </p:val>
                                            </p:tav>
                                            <p:tav tm="100000">
                                              <p:val>
                                                <p:strVal val="#ppt_w"/>
                                              </p:val>
                                            </p:tav>
                                          </p:tavLst>
                                        </p:anim>
                                        <p:anim calcmode="lin" valueType="num">
                                          <p:cBhvr>
                                            <p:cTn id="104" dur="500" fill="hold"/>
                                            <p:tgtEl>
                                              <p:spTgt spid="84"/>
                                            </p:tgtEl>
                                            <p:attrNameLst>
                                              <p:attrName>ppt_h</p:attrName>
                                            </p:attrNameLst>
                                          </p:cBhvr>
                                          <p:tavLst>
                                            <p:tav tm="0">
                                              <p:val>
                                                <p:fltVal val="0"/>
                                              </p:val>
                                            </p:tav>
                                            <p:tav tm="100000">
                                              <p:val>
                                                <p:strVal val="#ppt_h"/>
                                              </p:val>
                                            </p:tav>
                                          </p:tavLst>
                                        </p:anim>
                                        <p:anim calcmode="lin" valueType="num">
                                          <p:cBhvr>
                                            <p:cTn id="105" dur="500" fill="hold"/>
                                            <p:tgtEl>
                                              <p:spTgt spid="84"/>
                                            </p:tgtEl>
                                            <p:attrNameLst>
                                              <p:attrName>style.rotation</p:attrName>
                                            </p:attrNameLst>
                                          </p:cBhvr>
                                          <p:tavLst>
                                            <p:tav tm="0">
                                              <p:val>
                                                <p:fltVal val="90"/>
                                              </p:val>
                                            </p:tav>
                                            <p:tav tm="100000">
                                              <p:val>
                                                <p:fltVal val="0"/>
                                              </p:val>
                                            </p:tav>
                                          </p:tavLst>
                                        </p:anim>
                                        <p:animEffect transition="in" filter="fade">
                                          <p:cBhvr>
                                            <p:cTn id="106" dur="500"/>
                                            <p:tgtEl>
                                              <p:spTgt spid="84"/>
                                            </p:tgtEl>
                                          </p:cBhvr>
                                        </p:animEffect>
                                      </p:childTnLst>
                                    </p:cTn>
                                  </p:par>
                                </p:childTnLst>
                              </p:cTn>
                            </p:par>
                            <p:par>
                              <p:cTn id="107" fill="hold">
                                <p:stCondLst>
                                  <p:cond delay="10220"/>
                                </p:stCondLst>
                                <p:childTnLst>
                                  <p:par>
                                    <p:cTn id="108" presetID="16" presetClass="entr" presetSubtype="21" fill="hold" grpId="0" nodeType="after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barn(inVertical)">
                                          <p:cBhvr>
                                            <p:cTn id="110" dur="500"/>
                                            <p:tgtEl>
                                              <p:spTgt spid="76"/>
                                            </p:tgtEl>
                                          </p:cBhvr>
                                        </p:animEffect>
                                      </p:childTnLst>
                                    </p:cTn>
                                  </p:par>
                                </p:childTnLst>
                              </p:cTn>
                            </p:par>
                            <p:par>
                              <p:cTn id="111" fill="hold">
                                <p:stCondLst>
                                  <p:cond delay="10720"/>
                                </p:stCondLst>
                                <p:childTnLst>
                                  <p:par>
                                    <p:cTn id="112" presetID="16" presetClass="entr" presetSubtype="21"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barn(inVertical)">
                                          <p:cBhvr>
                                            <p:cTn id="114" dur="500"/>
                                            <p:tgtEl>
                                              <p:spTgt spid="77"/>
                                            </p:tgtEl>
                                          </p:cBhvr>
                                        </p:animEffect>
                                      </p:childTnLst>
                                    </p:cTn>
                                  </p:par>
                                </p:childTnLst>
                              </p:cTn>
                            </p:par>
                            <p:par>
                              <p:cTn id="115" fill="hold">
                                <p:stCondLst>
                                  <p:cond delay="11220"/>
                                </p:stCondLst>
                                <p:childTnLst>
                                  <p:par>
                                    <p:cTn id="116" presetID="31" presetClass="entr" presetSubtype="0"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p:cTn id="118" dur="500" fill="hold"/>
                                            <p:tgtEl>
                                              <p:spTgt spid="85"/>
                                            </p:tgtEl>
                                            <p:attrNameLst>
                                              <p:attrName>ppt_w</p:attrName>
                                            </p:attrNameLst>
                                          </p:cBhvr>
                                          <p:tavLst>
                                            <p:tav tm="0">
                                              <p:val>
                                                <p:fltVal val="0"/>
                                              </p:val>
                                            </p:tav>
                                            <p:tav tm="100000">
                                              <p:val>
                                                <p:strVal val="#ppt_w"/>
                                              </p:val>
                                            </p:tav>
                                          </p:tavLst>
                                        </p:anim>
                                        <p:anim calcmode="lin" valueType="num">
                                          <p:cBhvr>
                                            <p:cTn id="119" dur="500" fill="hold"/>
                                            <p:tgtEl>
                                              <p:spTgt spid="85"/>
                                            </p:tgtEl>
                                            <p:attrNameLst>
                                              <p:attrName>ppt_h</p:attrName>
                                            </p:attrNameLst>
                                          </p:cBhvr>
                                          <p:tavLst>
                                            <p:tav tm="0">
                                              <p:val>
                                                <p:fltVal val="0"/>
                                              </p:val>
                                            </p:tav>
                                            <p:tav tm="100000">
                                              <p:val>
                                                <p:strVal val="#ppt_h"/>
                                              </p:val>
                                            </p:tav>
                                          </p:tavLst>
                                        </p:anim>
                                        <p:anim calcmode="lin" valueType="num">
                                          <p:cBhvr>
                                            <p:cTn id="120" dur="500" fill="hold"/>
                                            <p:tgtEl>
                                              <p:spTgt spid="85"/>
                                            </p:tgtEl>
                                            <p:attrNameLst>
                                              <p:attrName>style.rotation</p:attrName>
                                            </p:attrNameLst>
                                          </p:cBhvr>
                                          <p:tavLst>
                                            <p:tav tm="0">
                                              <p:val>
                                                <p:fltVal val="90"/>
                                              </p:val>
                                            </p:tav>
                                            <p:tav tm="100000">
                                              <p:val>
                                                <p:fltVal val="0"/>
                                              </p:val>
                                            </p:tav>
                                          </p:tavLst>
                                        </p:anim>
                                        <p:animEffect transition="in" filter="fade">
                                          <p:cBhvr>
                                            <p:cTn id="121" dur="500"/>
                                            <p:tgtEl>
                                              <p:spTgt spid="85"/>
                                            </p:tgtEl>
                                          </p:cBhvr>
                                        </p:animEffect>
                                      </p:childTnLst>
                                    </p:cTn>
                                  </p:par>
                                </p:childTnLst>
                              </p:cTn>
                            </p:par>
                            <p:par>
                              <p:cTn id="122" fill="hold">
                                <p:stCondLst>
                                  <p:cond delay="11720"/>
                                </p:stCondLst>
                                <p:childTnLst>
                                  <p:par>
                                    <p:cTn id="123" presetID="16" presetClass="entr" presetSubtype="21" fill="hold" grpId="0"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barn(inVertical)">
                                          <p:cBhvr>
                                            <p:cTn id="125" dur="500"/>
                                            <p:tgtEl>
                                              <p:spTgt spid="78"/>
                                            </p:tgtEl>
                                          </p:cBhvr>
                                        </p:animEffect>
                                      </p:childTnLst>
                                    </p:cTn>
                                  </p:par>
                                </p:childTnLst>
                              </p:cTn>
                            </p:par>
                            <p:par>
                              <p:cTn id="126" fill="hold">
                                <p:stCondLst>
                                  <p:cond delay="12220"/>
                                </p:stCondLst>
                                <p:childTnLst>
                                  <p:par>
                                    <p:cTn id="127" presetID="16" presetClass="entr" presetSubtype="21"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barn(inVertical)">
                                          <p:cBhvr>
                                            <p:cTn id="129" dur="500"/>
                                            <p:tgtEl>
                                              <p:spTgt spid="79"/>
                                            </p:tgtEl>
                                          </p:cBhvr>
                                        </p:animEffect>
                                      </p:childTnLst>
                                    </p:cTn>
                                  </p:par>
                                </p:childTnLst>
                              </p:cTn>
                            </p:par>
                            <p:par>
                              <p:cTn id="130" fill="hold">
                                <p:stCondLst>
                                  <p:cond delay="12720"/>
                                </p:stCondLst>
                                <p:childTnLst>
                                  <p:par>
                                    <p:cTn id="131" presetID="31" presetClass="entr" presetSubtype="0" fill="hold" grpId="0" nodeType="afterEffect">
                                      <p:stCondLst>
                                        <p:cond delay="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 calcmode="lin" valueType="num">
                                          <p:cBhvr>
                                            <p:cTn id="135" dur="500" fill="hold"/>
                                            <p:tgtEl>
                                              <p:spTgt spid="87"/>
                                            </p:tgtEl>
                                            <p:attrNameLst>
                                              <p:attrName>style.rotation</p:attrName>
                                            </p:attrNameLst>
                                          </p:cBhvr>
                                          <p:tavLst>
                                            <p:tav tm="0">
                                              <p:val>
                                                <p:fltVal val="90"/>
                                              </p:val>
                                            </p:tav>
                                            <p:tav tm="100000">
                                              <p:val>
                                                <p:fltVal val="0"/>
                                              </p:val>
                                            </p:tav>
                                          </p:tavLst>
                                        </p:anim>
                                        <p:animEffect transition="in" filter="fade">
                                          <p:cBhvr>
                                            <p:cTn id="136" dur="500"/>
                                            <p:tgtEl>
                                              <p:spTgt spid="87"/>
                                            </p:tgtEl>
                                          </p:cBhvr>
                                        </p:animEffect>
                                      </p:childTnLst>
                                    </p:cTn>
                                  </p:par>
                                </p:childTnLst>
                              </p:cTn>
                            </p:par>
                            <p:par>
                              <p:cTn id="137" fill="hold">
                                <p:stCondLst>
                                  <p:cond delay="13220"/>
                                </p:stCondLst>
                                <p:childTnLst>
                                  <p:par>
                                    <p:cTn id="138" presetID="16" presetClass="entr" presetSubtype="21" fill="hold" grpId="0" nodeType="after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barn(inVertical)">
                                          <p:cBhvr>
                                            <p:cTn id="140" dur="500"/>
                                            <p:tgtEl>
                                              <p:spTgt spid="80"/>
                                            </p:tgtEl>
                                          </p:cBhvr>
                                        </p:animEffect>
                                      </p:childTnLst>
                                    </p:cTn>
                                  </p:par>
                                </p:childTnLst>
                              </p:cTn>
                            </p:par>
                            <p:par>
                              <p:cTn id="141" fill="hold">
                                <p:stCondLst>
                                  <p:cond delay="13720"/>
                                </p:stCondLst>
                                <p:childTnLst>
                                  <p:par>
                                    <p:cTn id="142" presetID="16" presetClass="entr" presetSubtype="21" fill="hold" grpId="0" nodeType="afterEffect">
                                      <p:stCondLst>
                                        <p:cond delay="0"/>
                                      </p:stCondLst>
                                      <p:childTnLst>
                                        <p:set>
                                          <p:cBhvr>
                                            <p:cTn id="143" dur="1" fill="hold">
                                              <p:stCondLst>
                                                <p:cond delay="0"/>
                                              </p:stCondLst>
                                            </p:cTn>
                                            <p:tgtEl>
                                              <p:spTgt spid="81"/>
                                            </p:tgtEl>
                                            <p:attrNameLst>
                                              <p:attrName>style.visibility</p:attrName>
                                            </p:attrNameLst>
                                          </p:cBhvr>
                                          <p:to>
                                            <p:strVal val="visible"/>
                                          </p:to>
                                        </p:set>
                                        <p:animEffect transition="in" filter="barn(inVertical)">
                                          <p:cBhvr>
                                            <p:cTn id="144" dur="500"/>
                                            <p:tgtEl>
                                              <p:spTgt spid="81"/>
                                            </p:tgtEl>
                                          </p:cBhvr>
                                        </p:animEffect>
                                      </p:childTnLst>
                                    </p:cTn>
                                  </p:par>
                                </p:childTnLst>
                              </p:cTn>
                            </p:par>
                            <p:par>
                              <p:cTn id="145" fill="hold">
                                <p:stCondLst>
                                  <p:cond delay="14220"/>
                                </p:stCondLst>
                                <p:childTnLst>
                                  <p:par>
                                    <p:cTn id="146" presetID="31"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 calcmode="lin" valueType="num">
                                          <p:cBhvr>
                                            <p:cTn id="148" dur="500" fill="hold"/>
                                            <p:tgtEl>
                                              <p:spTgt spid="86"/>
                                            </p:tgtEl>
                                            <p:attrNameLst>
                                              <p:attrName>ppt_w</p:attrName>
                                            </p:attrNameLst>
                                          </p:cBhvr>
                                          <p:tavLst>
                                            <p:tav tm="0">
                                              <p:val>
                                                <p:fltVal val="0"/>
                                              </p:val>
                                            </p:tav>
                                            <p:tav tm="100000">
                                              <p:val>
                                                <p:strVal val="#ppt_w"/>
                                              </p:val>
                                            </p:tav>
                                          </p:tavLst>
                                        </p:anim>
                                        <p:anim calcmode="lin" valueType="num">
                                          <p:cBhvr>
                                            <p:cTn id="149" dur="500" fill="hold"/>
                                            <p:tgtEl>
                                              <p:spTgt spid="86"/>
                                            </p:tgtEl>
                                            <p:attrNameLst>
                                              <p:attrName>ppt_h</p:attrName>
                                            </p:attrNameLst>
                                          </p:cBhvr>
                                          <p:tavLst>
                                            <p:tav tm="0">
                                              <p:val>
                                                <p:fltVal val="0"/>
                                              </p:val>
                                            </p:tav>
                                            <p:tav tm="100000">
                                              <p:val>
                                                <p:strVal val="#ppt_h"/>
                                              </p:val>
                                            </p:tav>
                                          </p:tavLst>
                                        </p:anim>
                                        <p:anim calcmode="lin" valueType="num">
                                          <p:cBhvr>
                                            <p:cTn id="150" dur="500" fill="hold"/>
                                            <p:tgtEl>
                                              <p:spTgt spid="86"/>
                                            </p:tgtEl>
                                            <p:attrNameLst>
                                              <p:attrName>style.rotation</p:attrName>
                                            </p:attrNameLst>
                                          </p:cBhvr>
                                          <p:tavLst>
                                            <p:tav tm="0">
                                              <p:val>
                                                <p:fltVal val="90"/>
                                              </p:val>
                                            </p:tav>
                                            <p:tav tm="100000">
                                              <p:val>
                                                <p:fltVal val="0"/>
                                              </p:val>
                                            </p:tav>
                                          </p:tavLst>
                                        </p:anim>
                                        <p:animEffect transition="in" filter="fade">
                                          <p:cBhvr>
                                            <p:cTn id="151" dur="500"/>
                                            <p:tgtEl>
                                              <p:spTgt spid="86"/>
                                            </p:tgtEl>
                                          </p:cBhvr>
                                        </p:animEffect>
                                      </p:childTnLst>
                                    </p:cTn>
                                  </p:par>
                                </p:childTnLst>
                              </p:cTn>
                            </p:par>
                            <p:par>
                              <p:cTn id="152" fill="hold">
                                <p:stCondLst>
                                  <p:cond delay="14720"/>
                                </p:stCondLst>
                                <p:childTnLst>
                                  <p:par>
                                    <p:cTn id="153" presetID="16" presetClass="entr" presetSubtype="21" fill="hold" grpId="0" nodeType="afterEffect">
                                      <p:stCondLst>
                                        <p:cond delay="0"/>
                                      </p:stCondLst>
                                      <p:childTnLst>
                                        <p:set>
                                          <p:cBhvr>
                                            <p:cTn id="154" dur="1" fill="hold">
                                              <p:stCondLst>
                                                <p:cond delay="0"/>
                                              </p:stCondLst>
                                            </p:cTn>
                                            <p:tgtEl>
                                              <p:spTgt spid="82"/>
                                            </p:tgtEl>
                                            <p:attrNameLst>
                                              <p:attrName>style.visibility</p:attrName>
                                            </p:attrNameLst>
                                          </p:cBhvr>
                                          <p:to>
                                            <p:strVal val="visible"/>
                                          </p:to>
                                        </p:set>
                                        <p:animEffect transition="in" filter="barn(inVertical)">
                                          <p:cBhvr>
                                            <p:cTn id="155" dur="500"/>
                                            <p:tgtEl>
                                              <p:spTgt spid="82"/>
                                            </p:tgtEl>
                                          </p:cBhvr>
                                        </p:animEffect>
                                      </p:childTnLst>
                                    </p:cTn>
                                  </p:par>
                                </p:childTnLst>
                              </p:cTn>
                            </p:par>
                            <p:par>
                              <p:cTn id="156" fill="hold">
                                <p:stCondLst>
                                  <p:cond delay="15220"/>
                                </p:stCondLst>
                                <p:childTnLst>
                                  <p:par>
                                    <p:cTn id="157" presetID="16" presetClass="entr" presetSubtype="21" fill="hold" grpId="0"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barn(inVertical)">
                                          <p:cBhvr>
                                            <p:cTn id="159" dur="500"/>
                                            <p:tgtEl>
                                              <p:spTgt spid="83"/>
                                            </p:tgtEl>
                                          </p:cBhvr>
                                        </p:animEffect>
                                      </p:childTnLst>
                                    </p:cTn>
                                  </p:par>
                                </p:childTnLst>
                              </p:cTn>
                            </p:par>
                            <p:par>
                              <p:cTn id="160" fill="hold">
                                <p:stCondLst>
                                  <p:cond delay="15720"/>
                                </p:stCondLst>
                                <p:childTnLst>
                                  <p:par>
                                    <p:cTn id="161" presetID="10" presetClass="entr" presetSubtype="0" fill="hold" grpId="0" nodeType="afterEffect">
                                      <p:stCondLst>
                                        <p:cond delay="0"/>
                                      </p:stCondLst>
                                      <p:childTnLst>
                                        <p:set>
                                          <p:cBhvr>
                                            <p:cTn id="162" dur="1" fill="hold">
                                              <p:stCondLst>
                                                <p:cond delay="0"/>
                                              </p:stCondLst>
                                            </p:cTn>
                                            <p:tgtEl>
                                              <p:spTgt spid="89"/>
                                            </p:tgtEl>
                                            <p:attrNameLst>
                                              <p:attrName>style.visibility</p:attrName>
                                            </p:attrNameLst>
                                          </p:cBhvr>
                                          <p:to>
                                            <p:strVal val="visible"/>
                                          </p:to>
                                        </p:set>
                                        <p:animEffect transition="in" filter="fade">
                                          <p:cBhvr>
                                            <p:cTn id="1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animBg="1"/>
          <p:bldP spid="85" grpId="0" animBg="1"/>
          <p:bldP spid="86" grpId="0" animBg="1"/>
          <p:bldP spid="87" grpId="0" animBg="1"/>
          <p:bldP spid="89" grpId="0"/>
          <p:bldP spid="28" grpId="0"/>
          <p:bldP spid="31" grpId="0" animBg="1"/>
          <p:bldP spid="32" grpId="0"/>
          <p:bldP spid="34" grpId="0" animBg="1"/>
          <p:bldP spid="35" grpId="0"/>
          <p:bldP spid="35" grpId="1"/>
          <p:bldP spid="36" grpId="0" animBg="1"/>
          <p:bldP spid="3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3339889" y="1867641"/>
            <a:ext cx="3519256" cy="109703"/>
            <a:chOff x="3904783" y="1674310"/>
            <a:chExt cx="3519256" cy="109703"/>
          </a:xfrm>
        </p:grpSpPr>
        <p:cxnSp>
          <p:nvCxnSpPr>
            <p:cNvPr id="51" name="直接连接符 50"/>
            <p:cNvCxnSpPr/>
            <p:nvPr/>
          </p:nvCxnSpPr>
          <p:spPr>
            <a:xfrm flipV="1">
              <a:off x="3904783" y="1718973"/>
              <a:ext cx="3402797" cy="10188"/>
            </a:xfrm>
            <a:prstGeom prst="line">
              <a:avLst/>
            </a:prstGeom>
            <a:noFill/>
            <a:ln w="19050" cap="flat" cmpd="sng" algn="ctr">
              <a:solidFill>
                <a:sysClr val="window" lastClr="FFFFFF">
                  <a:lumMod val="50000"/>
                </a:sysClr>
              </a:solidFill>
              <a:prstDash val="sysDot"/>
              <a:miter lim="800000"/>
            </a:ln>
            <a:effectLst/>
          </p:spPr>
        </p:cxnSp>
        <p:sp>
          <p:nvSpPr>
            <p:cNvPr id="53" name="椭圆 52"/>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54" name="组合 53"/>
          <p:cNvGrpSpPr/>
          <p:nvPr/>
        </p:nvGrpSpPr>
        <p:grpSpPr>
          <a:xfrm>
            <a:off x="4723015" y="3182091"/>
            <a:ext cx="2136130" cy="109703"/>
            <a:chOff x="5287909" y="1674310"/>
            <a:chExt cx="2136130" cy="109703"/>
          </a:xfrm>
        </p:grpSpPr>
        <p:cxnSp>
          <p:nvCxnSpPr>
            <p:cNvPr id="55" name="直接连接符 54"/>
            <p:cNvCxnSpPr/>
            <p:nvPr/>
          </p:nvCxnSpPr>
          <p:spPr>
            <a:xfrm>
              <a:off x="5287909" y="1718973"/>
              <a:ext cx="2019671" cy="0"/>
            </a:xfrm>
            <a:prstGeom prst="line">
              <a:avLst/>
            </a:prstGeom>
            <a:noFill/>
            <a:ln w="19050" cap="flat" cmpd="sng" algn="ctr">
              <a:solidFill>
                <a:sysClr val="window" lastClr="FFFFFF">
                  <a:lumMod val="50000"/>
                </a:sysClr>
              </a:solidFill>
              <a:prstDash val="sysDot"/>
              <a:miter lim="800000"/>
            </a:ln>
            <a:effectLst/>
          </p:spPr>
        </p:cxnSp>
        <p:sp>
          <p:nvSpPr>
            <p:cNvPr id="57" name="椭圆 56"/>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58" name="任意多边形 57"/>
          <p:cNvSpPr/>
          <p:nvPr/>
        </p:nvSpPr>
        <p:spPr>
          <a:xfrm>
            <a:off x="2637864" y="1828150"/>
            <a:ext cx="2071340" cy="4143828"/>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ysClr val="window" lastClr="FFFFFF">
              <a:lumMod val="95000"/>
            </a:sysClr>
          </a:solidFill>
          <a:ln w="12700" cap="flat" cmpd="sng" algn="ctr">
            <a:noFill/>
            <a:prstDash val="solid"/>
            <a:miter lim="800000"/>
          </a:ln>
          <a:effectLst>
            <a:innerShdw blurRad="762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59" name="组合 58"/>
          <p:cNvGrpSpPr/>
          <p:nvPr/>
        </p:nvGrpSpPr>
        <p:grpSpPr>
          <a:xfrm>
            <a:off x="2591784" y="1550910"/>
            <a:ext cx="819955" cy="726710"/>
            <a:chOff x="3295850" y="2263220"/>
            <a:chExt cx="2643765" cy="2343151"/>
          </a:xfrm>
        </p:grpSpPr>
        <p:sp>
          <p:nvSpPr>
            <p:cNvPr id="61" name="Freeform 5"/>
            <p:cNvSpPr>
              <a:spLocks/>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2"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65" name="Freeform 5"/>
          <p:cNvSpPr>
            <a:spLocks/>
          </p:cNvSpPr>
          <p:nvPr/>
        </p:nvSpPr>
        <p:spPr bwMode="auto">
          <a:xfrm rot="10800000">
            <a:off x="1691821" y="2950663"/>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6" name="文本框 138"/>
          <p:cNvSpPr txBox="1"/>
          <p:nvPr/>
        </p:nvSpPr>
        <p:spPr>
          <a:xfrm>
            <a:off x="2562860" y="1662843"/>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EA6103"/>
                </a:solidFill>
                <a:effectLst/>
                <a:uLnTx/>
                <a:uFillTx/>
                <a:latin typeface="Impact" panose="020B0806030902050204" pitchFamily="34" charset="0"/>
              </a:rPr>
              <a:t>01</a:t>
            </a:r>
            <a:endParaRPr kumimoji="0" lang="zh-CN" altLang="en-US" sz="2800" b="0" i="0" u="none" strike="noStrike" kern="0" cap="none" spc="0" normalizeH="0" baseline="0" noProof="0" dirty="0">
              <a:ln>
                <a:noFill/>
              </a:ln>
              <a:solidFill>
                <a:srgbClr val="EA6103"/>
              </a:solidFill>
              <a:effectLst/>
              <a:uLnTx/>
              <a:uFillTx/>
              <a:latin typeface="Impact" panose="020B0806030902050204" pitchFamily="34" charset="0"/>
            </a:endParaRPr>
          </a:p>
        </p:txBody>
      </p:sp>
      <p:grpSp>
        <p:nvGrpSpPr>
          <p:cNvPr id="67" name="组合 66"/>
          <p:cNvGrpSpPr/>
          <p:nvPr/>
        </p:nvGrpSpPr>
        <p:grpSpPr>
          <a:xfrm>
            <a:off x="3974635" y="2859164"/>
            <a:ext cx="819955" cy="726710"/>
            <a:chOff x="3295850" y="2263222"/>
            <a:chExt cx="2643765" cy="2343151"/>
          </a:xfrm>
        </p:grpSpPr>
        <p:sp>
          <p:nvSpPr>
            <p:cNvPr id="6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70" name="文本框 146"/>
          <p:cNvSpPr txBox="1"/>
          <p:nvPr/>
        </p:nvSpPr>
        <p:spPr>
          <a:xfrm>
            <a:off x="3960824" y="2963527"/>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AB3F"/>
                </a:solidFill>
                <a:effectLst/>
                <a:uLnTx/>
                <a:uFillTx/>
                <a:latin typeface="Impact" panose="020B0806030902050204" pitchFamily="34" charset="0"/>
              </a:rPr>
              <a:t>02</a:t>
            </a:r>
            <a:endParaRPr kumimoji="0" lang="zh-CN" altLang="en-US" sz="2800" b="0" i="0" u="none" strike="noStrike" kern="0" cap="none" spc="0" normalizeH="0" baseline="0" noProof="0" dirty="0">
              <a:ln>
                <a:noFill/>
              </a:ln>
              <a:solidFill>
                <a:srgbClr val="FFAB3F"/>
              </a:solidFill>
              <a:effectLst/>
              <a:uLnTx/>
              <a:uFillTx/>
              <a:latin typeface="Impact" panose="020B0806030902050204" pitchFamily="34" charset="0"/>
            </a:endParaRPr>
          </a:p>
        </p:txBody>
      </p:sp>
      <p:grpSp>
        <p:nvGrpSpPr>
          <p:cNvPr id="92" name="组合 91"/>
          <p:cNvGrpSpPr/>
          <p:nvPr/>
        </p:nvGrpSpPr>
        <p:grpSpPr>
          <a:xfrm>
            <a:off x="4755284" y="4550972"/>
            <a:ext cx="2103861" cy="109703"/>
            <a:chOff x="5320178" y="1674310"/>
            <a:chExt cx="2103861" cy="109703"/>
          </a:xfrm>
        </p:grpSpPr>
        <p:cxnSp>
          <p:nvCxnSpPr>
            <p:cNvPr id="93" name="直接连接符 92"/>
            <p:cNvCxnSpPr/>
            <p:nvPr/>
          </p:nvCxnSpPr>
          <p:spPr>
            <a:xfrm>
              <a:off x="5320178" y="1718973"/>
              <a:ext cx="1987402" cy="0"/>
            </a:xfrm>
            <a:prstGeom prst="line">
              <a:avLst/>
            </a:prstGeom>
            <a:noFill/>
            <a:ln w="19050" cap="flat" cmpd="sng" algn="ctr">
              <a:solidFill>
                <a:sysClr val="window" lastClr="FFFFFF">
                  <a:lumMod val="50000"/>
                </a:sysClr>
              </a:solidFill>
              <a:prstDash val="sysDot"/>
              <a:miter lim="800000"/>
            </a:ln>
            <a:effectLst/>
          </p:spPr>
        </p:cxnSp>
        <p:sp>
          <p:nvSpPr>
            <p:cNvPr id="94" name="椭圆 93"/>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96" name="组合 95"/>
          <p:cNvGrpSpPr/>
          <p:nvPr/>
        </p:nvGrpSpPr>
        <p:grpSpPr>
          <a:xfrm>
            <a:off x="3985429" y="4218848"/>
            <a:ext cx="819955" cy="726710"/>
            <a:chOff x="3295850" y="2263222"/>
            <a:chExt cx="2643765" cy="2343151"/>
          </a:xfrm>
        </p:grpSpPr>
        <p:sp>
          <p:nvSpPr>
            <p:cNvPr id="9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99" name="文本框 156"/>
          <p:cNvSpPr txBox="1"/>
          <p:nvPr/>
        </p:nvSpPr>
        <p:spPr>
          <a:xfrm>
            <a:off x="3962094" y="4324711"/>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0099A9"/>
                </a:solidFill>
                <a:effectLst/>
                <a:uLnTx/>
                <a:uFillTx/>
                <a:latin typeface="Impact" panose="020B0806030902050204" pitchFamily="34" charset="0"/>
              </a:rPr>
              <a:t>03</a:t>
            </a:r>
            <a:endParaRPr kumimoji="0" lang="zh-CN" altLang="en-US" sz="2800" b="0" i="0" u="none" strike="noStrike" kern="0" cap="none" spc="0" normalizeH="0" baseline="0" noProof="0" dirty="0">
              <a:ln>
                <a:noFill/>
              </a:ln>
              <a:solidFill>
                <a:srgbClr val="0099A9"/>
              </a:solidFill>
              <a:effectLst/>
              <a:uLnTx/>
              <a:uFillTx/>
              <a:latin typeface="Impact" panose="020B0806030902050204" pitchFamily="34" charset="0"/>
            </a:endParaRPr>
          </a:p>
        </p:txBody>
      </p:sp>
      <p:grpSp>
        <p:nvGrpSpPr>
          <p:cNvPr id="100" name="组合 99"/>
          <p:cNvGrpSpPr/>
          <p:nvPr/>
        </p:nvGrpSpPr>
        <p:grpSpPr>
          <a:xfrm>
            <a:off x="3324649" y="5827552"/>
            <a:ext cx="3527740" cy="109703"/>
            <a:chOff x="3889543" y="2155351"/>
            <a:chExt cx="3527740" cy="109703"/>
          </a:xfrm>
        </p:grpSpPr>
        <p:cxnSp>
          <p:nvCxnSpPr>
            <p:cNvPr id="101" name="直接连接符 100"/>
            <p:cNvCxnSpPr/>
            <p:nvPr/>
          </p:nvCxnSpPr>
          <p:spPr>
            <a:xfrm flipV="1">
              <a:off x="3889543" y="2200015"/>
              <a:ext cx="3402797" cy="10188"/>
            </a:xfrm>
            <a:prstGeom prst="line">
              <a:avLst/>
            </a:prstGeom>
            <a:noFill/>
            <a:ln w="19050" cap="flat" cmpd="sng" algn="ctr">
              <a:solidFill>
                <a:sysClr val="window" lastClr="FFFFFF">
                  <a:lumMod val="50000"/>
                </a:sysClr>
              </a:solidFill>
              <a:prstDash val="sysDot"/>
              <a:miter lim="800000"/>
            </a:ln>
            <a:effectLst/>
          </p:spPr>
        </p:cxnSp>
        <p:sp>
          <p:nvSpPr>
            <p:cNvPr id="102" name="椭圆 101"/>
            <p:cNvSpPr/>
            <p:nvPr/>
          </p:nvSpPr>
          <p:spPr>
            <a:xfrm>
              <a:off x="7307580" y="2155351"/>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109" name="组合 108"/>
          <p:cNvGrpSpPr/>
          <p:nvPr/>
        </p:nvGrpSpPr>
        <p:grpSpPr>
          <a:xfrm>
            <a:off x="2563941" y="5534227"/>
            <a:ext cx="819955" cy="726710"/>
            <a:chOff x="3295850" y="2263222"/>
            <a:chExt cx="2643765" cy="2343151"/>
          </a:xfrm>
        </p:grpSpPr>
        <p:sp>
          <p:nvSpPr>
            <p:cNvPr id="110"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1"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12" name="文本框 166"/>
          <p:cNvSpPr txBox="1"/>
          <p:nvPr/>
        </p:nvSpPr>
        <p:spPr>
          <a:xfrm>
            <a:off x="2535018" y="5635971"/>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EA5E66"/>
                </a:solidFill>
                <a:effectLst/>
                <a:uLnTx/>
                <a:uFillTx/>
                <a:latin typeface="Impact" panose="020B0806030902050204" pitchFamily="34" charset="0"/>
              </a:rPr>
              <a:t>04</a:t>
            </a:r>
            <a:endParaRPr kumimoji="0" lang="zh-CN" altLang="en-US" sz="2800" b="0" i="0" u="none" strike="noStrike" kern="0" cap="none" spc="0" normalizeH="0" baseline="0" noProof="0" dirty="0">
              <a:ln>
                <a:noFill/>
              </a:ln>
              <a:solidFill>
                <a:srgbClr val="EA5E66"/>
              </a:solidFill>
              <a:effectLst/>
              <a:uLnTx/>
              <a:uFillTx/>
              <a:latin typeface="Impact" panose="020B0806030902050204" pitchFamily="34" charset="0"/>
            </a:endParaRPr>
          </a:p>
        </p:txBody>
      </p:sp>
      <p:sp>
        <p:nvSpPr>
          <p:cNvPr id="113" name="矩形 112"/>
          <p:cNvSpPr/>
          <p:nvPr/>
        </p:nvSpPr>
        <p:spPr>
          <a:xfrm>
            <a:off x="2260779" y="3390239"/>
            <a:ext cx="957313" cy="1015663"/>
          </a:xfrm>
          <a:prstGeom prst="rect">
            <a:avLst/>
          </a:prstGeom>
        </p:spPr>
        <p:txBody>
          <a:bodyPr wrap="none">
            <a:spAutoFit/>
          </a:bodyPr>
          <a:lstStyle/>
          <a:p>
            <a:r>
              <a:rPr lang="zh-CN" altLang="en-US" sz="3000" b="1" dirty="0" smtClean="0">
                <a:solidFill>
                  <a:srgbClr val="0099A9"/>
                </a:solidFill>
                <a:latin typeface="方正兰亭准黑_GBK" panose="02000000000000000000" pitchFamily="2" charset="-122"/>
                <a:ea typeface="方正兰亭准黑_GBK" panose="02000000000000000000" pitchFamily="2" charset="-122"/>
              </a:rPr>
              <a:t>总结</a:t>
            </a:r>
            <a:endParaRPr lang="en-US" altLang="zh-CN" sz="3000" b="1" dirty="0" smtClean="0">
              <a:solidFill>
                <a:srgbClr val="0099A9"/>
              </a:solidFill>
              <a:latin typeface="方正兰亭准黑_GBK" panose="02000000000000000000" pitchFamily="2" charset="-122"/>
              <a:ea typeface="方正兰亭准黑_GBK" panose="02000000000000000000" pitchFamily="2" charset="-122"/>
            </a:endParaRPr>
          </a:p>
          <a:p>
            <a:r>
              <a:rPr lang="zh-CN" altLang="en-US" sz="3000" b="1" dirty="0">
                <a:solidFill>
                  <a:srgbClr val="0099A9"/>
                </a:solidFill>
                <a:latin typeface="方正兰亭准黑_GBK" panose="02000000000000000000" pitchFamily="2" charset="-122"/>
                <a:ea typeface="方正兰亭准黑_GBK" panose="02000000000000000000" pitchFamily="2" charset="-122"/>
              </a:rPr>
              <a:t>评价</a:t>
            </a:r>
            <a:endParaRPr lang="en-US" altLang="zh-CN" sz="3000" b="1" dirty="0" smtClean="0">
              <a:solidFill>
                <a:srgbClr val="0099A9"/>
              </a:solidFill>
              <a:latin typeface="方正兰亭准黑_GBK" panose="02000000000000000000" pitchFamily="2" charset="-122"/>
              <a:ea typeface="方正兰亭准黑_GBK" panose="02000000000000000000" pitchFamily="2" charset="-122"/>
            </a:endParaRPr>
          </a:p>
        </p:txBody>
      </p:sp>
      <p:grpSp>
        <p:nvGrpSpPr>
          <p:cNvPr id="114" name="组合 113"/>
          <p:cNvGrpSpPr/>
          <p:nvPr/>
        </p:nvGrpSpPr>
        <p:grpSpPr>
          <a:xfrm>
            <a:off x="6923162" y="1538427"/>
            <a:ext cx="3929658" cy="959292"/>
            <a:chOff x="7075562" y="1628001"/>
            <a:chExt cx="3929658" cy="959292"/>
          </a:xfrm>
        </p:grpSpPr>
        <p:sp>
          <p:nvSpPr>
            <p:cNvPr id="115" name="矩形 114"/>
            <p:cNvSpPr/>
            <p:nvPr/>
          </p:nvSpPr>
          <p:spPr>
            <a:xfrm>
              <a:off x="7075562" y="1628001"/>
              <a:ext cx="2031325" cy="461665"/>
            </a:xfrm>
            <a:prstGeom prst="rect">
              <a:avLst/>
            </a:prstGeom>
          </p:spPr>
          <p:txBody>
            <a:bodyPr wrap="none">
              <a:spAutoFit/>
            </a:bodyPr>
            <a:lstStyle/>
            <a:p>
              <a:r>
                <a:rPr lang="zh-CN" altLang="en-US" sz="2400" b="1" dirty="0" smtClean="0">
                  <a:solidFill>
                    <a:schemeClr val="accent6"/>
                  </a:solidFill>
                  <a:latin typeface="微软雅黑" pitchFamily="34" charset="-122"/>
                  <a:ea typeface="微软雅黑" pitchFamily="34" charset="-122"/>
                </a:rPr>
                <a:t>添加标题内容</a:t>
              </a:r>
              <a:endParaRPr lang="zh-CN" altLang="en-US" sz="2400" b="1" dirty="0">
                <a:solidFill>
                  <a:schemeClr val="accent6"/>
                </a:solidFill>
                <a:latin typeface="微软雅黑" pitchFamily="34" charset="-122"/>
                <a:ea typeface="微软雅黑" pitchFamily="34" charset="-122"/>
              </a:endParaRPr>
            </a:p>
          </p:txBody>
        </p:sp>
        <p:sp>
          <p:nvSpPr>
            <p:cNvPr id="116" name="矩形 7"/>
            <p:cNvSpPr>
              <a:spLocks noChangeArrowheads="1"/>
            </p:cNvSpPr>
            <p:nvPr/>
          </p:nvSpPr>
          <p:spPr bwMode="auto">
            <a:xfrm>
              <a:off x="7098346" y="2017906"/>
              <a:ext cx="3906874"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grpSp>
      <p:grpSp>
        <p:nvGrpSpPr>
          <p:cNvPr id="117" name="组合 116"/>
          <p:cNvGrpSpPr/>
          <p:nvPr/>
        </p:nvGrpSpPr>
        <p:grpSpPr>
          <a:xfrm>
            <a:off x="6923162" y="2761143"/>
            <a:ext cx="3929658" cy="951597"/>
            <a:chOff x="7075562" y="1628001"/>
            <a:chExt cx="3929658" cy="951597"/>
          </a:xfrm>
        </p:grpSpPr>
        <p:sp>
          <p:nvSpPr>
            <p:cNvPr id="118" name="矩形 117"/>
            <p:cNvSpPr/>
            <p:nvPr/>
          </p:nvSpPr>
          <p:spPr>
            <a:xfrm>
              <a:off x="7075562" y="1628001"/>
              <a:ext cx="2031325" cy="461665"/>
            </a:xfrm>
            <a:prstGeom prst="rect">
              <a:avLst/>
            </a:prstGeom>
          </p:spPr>
          <p:txBody>
            <a:bodyPr wrap="none">
              <a:spAutoFit/>
            </a:bodyPr>
            <a:lstStyle/>
            <a:p>
              <a:r>
                <a:rPr lang="zh-CN" altLang="en-US" sz="2400" b="1" dirty="0">
                  <a:solidFill>
                    <a:srgbClr val="F69F1E"/>
                  </a:solidFill>
                  <a:latin typeface="微软雅黑" pitchFamily="34" charset="-122"/>
                  <a:ea typeface="微软雅黑" pitchFamily="34" charset="-122"/>
                </a:rPr>
                <a:t>添加标题内容</a:t>
              </a:r>
            </a:p>
          </p:txBody>
        </p:sp>
        <p:sp>
          <p:nvSpPr>
            <p:cNvPr id="119"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grpSp>
      <p:grpSp>
        <p:nvGrpSpPr>
          <p:cNvPr id="120" name="组合 119"/>
          <p:cNvGrpSpPr/>
          <p:nvPr/>
        </p:nvGrpSpPr>
        <p:grpSpPr>
          <a:xfrm>
            <a:off x="6923162" y="4184876"/>
            <a:ext cx="3929658" cy="951597"/>
            <a:chOff x="7075562" y="1628001"/>
            <a:chExt cx="3929658" cy="951597"/>
          </a:xfrm>
        </p:grpSpPr>
        <p:sp>
          <p:nvSpPr>
            <p:cNvPr id="121" name="矩形 120"/>
            <p:cNvSpPr/>
            <p:nvPr/>
          </p:nvSpPr>
          <p:spPr>
            <a:xfrm>
              <a:off x="7075562" y="1628001"/>
              <a:ext cx="2031325" cy="461665"/>
            </a:xfrm>
            <a:prstGeom prst="rect">
              <a:avLst/>
            </a:prstGeom>
          </p:spPr>
          <p:txBody>
            <a:bodyPr wrap="none">
              <a:spAutoFit/>
            </a:bodyPr>
            <a:lstStyle/>
            <a:p>
              <a:r>
                <a:rPr lang="zh-CN" altLang="en-US" sz="2400" b="1" dirty="0">
                  <a:solidFill>
                    <a:srgbClr val="0099A9"/>
                  </a:solidFill>
                  <a:latin typeface="微软雅黑" pitchFamily="34" charset="-122"/>
                  <a:ea typeface="微软雅黑" pitchFamily="34" charset="-122"/>
                </a:rPr>
                <a:t>添加标题内容</a:t>
              </a:r>
            </a:p>
          </p:txBody>
        </p:sp>
        <p:sp>
          <p:nvSpPr>
            <p:cNvPr id="122"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grpSp>
      <p:grpSp>
        <p:nvGrpSpPr>
          <p:cNvPr id="123" name="组合 122"/>
          <p:cNvGrpSpPr/>
          <p:nvPr/>
        </p:nvGrpSpPr>
        <p:grpSpPr>
          <a:xfrm>
            <a:off x="6923163" y="5496179"/>
            <a:ext cx="3929657" cy="951597"/>
            <a:chOff x="7075563" y="1628001"/>
            <a:chExt cx="3929657" cy="951597"/>
          </a:xfrm>
        </p:grpSpPr>
        <p:sp>
          <p:nvSpPr>
            <p:cNvPr id="124"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smtClean="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a:t>
              </a: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sp>
          <p:nvSpPr>
            <p:cNvPr id="125" name="矩形 124"/>
            <p:cNvSpPr/>
            <p:nvPr/>
          </p:nvSpPr>
          <p:spPr>
            <a:xfrm>
              <a:off x="7075563" y="1628001"/>
              <a:ext cx="2031325" cy="461665"/>
            </a:xfrm>
            <a:prstGeom prst="rect">
              <a:avLst/>
            </a:prstGeom>
          </p:spPr>
          <p:txBody>
            <a:bodyPr wrap="none">
              <a:spAutoFit/>
            </a:bodyPr>
            <a:lstStyle/>
            <a:p>
              <a:r>
                <a:rPr lang="zh-CN" altLang="en-US" sz="2400" b="1" dirty="0">
                  <a:solidFill>
                    <a:srgbClr val="EA5E66"/>
                  </a:solidFill>
                  <a:latin typeface="微软雅黑" pitchFamily="34" charset="-122"/>
                  <a:ea typeface="微软雅黑" pitchFamily="34" charset="-122"/>
                </a:rPr>
                <a:t>添加标题内容</a:t>
              </a:r>
            </a:p>
          </p:txBody>
        </p:sp>
      </p:grpSp>
      <p:sp>
        <p:nvSpPr>
          <p:cNvPr id="127" name="TextBox 12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8" name="TextBox 4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49"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0"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60" name="椭圆 59"/>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64" name="椭圆 6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90688138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50000">
                                          <p:cBhvr additive="base">
                                            <p:cTn id="7" dur="1200" fill="hold"/>
                                            <p:tgtEl>
                                              <p:spTgt spid="4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14:bounceEnd="50000">
                                          <p:cBhvr additive="base">
                                            <p:cTn id="11" dur="12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63"/>
                                            </p:tgtEl>
                                            <p:attrNameLst>
                                              <p:attrName>style.visibility</p:attrName>
                                            </p:attrNameLst>
                                          </p:cBhvr>
                                          <p:to>
                                            <p:strVal val="visible"/>
                                          </p:to>
                                        </p:set>
                                        <p:animEffect transition="in" filter="wipe(left)">
                                          <p:cBhvr>
                                            <p:cTn id="30" dur="500"/>
                                            <p:tgtEl>
                                              <p:spTgt spid="6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63"/>
                                            </p:tgtEl>
                                            <p:attrNameLst>
                                              <p:attrName>style.color</p:attrName>
                                            </p:attrNameLst>
                                          </p:cBhvr>
                                          <p:to>
                                            <p:clrVal>
                                              <a:schemeClr val="accent2"/>
                                            </p:clrVal>
                                          </p:to>
                                        </p:set>
                                        <p:set>
                                          <p:cBhvr>
                                            <p:cTn id="41" dur="1000" fill="hold"/>
                                            <p:tgtEl>
                                              <p:spTgt spid="63"/>
                                            </p:tgtEl>
                                            <p:attrNameLst>
                                              <p:attrName>fillcolor</p:attrName>
                                            </p:attrNameLst>
                                          </p:cBhvr>
                                          <p:to>
                                            <p:clrVal>
                                              <a:schemeClr val="accent2"/>
                                            </p:clrVal>
                                          </p:to>
                                        </p:set>
                                        <p:set>
                                          <p:cBhvr>
                                            <p:cTn id="42" dur="1000" fill="hold"/>
                                            <p:tgtEl>
                                              <p:spTgt spid="63"/>
                                            </p:tgtEl>
                                            <p:attrNameLst>
                                              <p:attrName>fill.type</p:attrName>
                                            </p:attrNameLst>
                                          </p:cBhvr>
                                          <p:to>
                                            <p:strVal val="solid"/>
                                          </p:to>
                                        </p:set>
                                      </p:childTnLst>
                                    </p:cTn>
                                  </p:par>
                                </p:childTnLst>
                              </p:cTn>
                            </p:par>
                            <p:par>
                              <p:cTn id="43" fill="hold">
                                <p:stCondLst>
                                  <p:cond delay="4320"/>
                                </p:stCondLst>
                                <p:childTnLst>
                                  <p:par>
                                    <p:cTn id="44" presetID="2" presetClass="entr" presetSubtype="4" accel="70000" fill="hold" grpId="0" nodeType="afterEffect" p14:presetBounceEnd="44000">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14:bounceEnd="44000">
                                          <p:cBhvr additive="base">
                                            <p:cTn id="46" dur="10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47" dur="1000" fill="hold"/>
                                            <p:tgtEl>
                                              <p:spTgt spid="65"/>
                                            </p:tgtEl>
                                            <p:attrNameLst>
                                              <p:attrName>ppt_y</p:attrName>
                                            </p:attrNameLst>
                                          </p:cBhvr>
                                          <p:tavLst>
                                            <p:tav tm="0">
                                              <p:val>
                                                <p:strVal val="1+#ppt_h/2"/>
                                              </p:val>
                                            </p:tav>
                                            <p:tav tm="100000">
                                              <p:val>
                                                <p:strVal val="#ppt_y"/>
                                              </p:val>
                                            </p:tav>
                                          </p:tavLst>
                                        </p:anim>
                                      </p:childTnLst>
                                    </p:cTn>
                                  </p:par>
                                </p:childTnLst>
                              </p:cTn>
                            </p:par>
                            <p:par>
                              <p:cTn id="48" fill="hold">
                                <p:stCondLst>
                                  <p:cond delay="5320"/>
                                </p:stCondLst>
                                <p:childTnLst>
                                  <p:par>
                                    <p:cTn id="49" presetID="53" presetClass="entr" presetSubtype="16"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500" fill="hold"/>
                                            <p:tgtEl>
                                              <p:spTgt spid="113"/>
                                            </p:tgtEl>
                                            <p:attrNameLst>
                                              <p:attrName>ppt_w</p:attrName>
                                            </p:attrNameLst>
                                          </p:cBhvr>
                                          <p:tavLst>
                                            <p:tav tm="0">
                                              <p:val>
                                                <p:fltVal val="0"/>
                                              </p:val>
                                            </p:tav>
                                            <p:tav tm="100000">
                                              <p:val>
                                                <p:strVal val="#ppt_w"/>
                                              </p:val>
                                            </p:tav>
                                          </p:tavLst>
                                        </p:anim>
                                        <p:anim calcmode="lin" valueType="num">
                                          <p:cBhvr>
                                            <p:cTn id="52" dur="500" fill="hold"/>
                                            <p:tgtEl>
                                              <p:spTgt spid="113"/>
                                            </p:tgtEl>
                                            <p:attrNameLst>
                                              <p:attrName>ppt_h</p:attrName>
                                            </p:attrNameLst>
                                          </p:cBhvr>
                                          <p:tavLst>
                                            <p:tav tm="0">
                                              <p:val>
                                                <p:fltVal val="0"/>
                                              </p:val>
                                            </p:tav>
                                            <p:tav tm="100000">
                                              <p:val>
                                                <p:strVal val="#ppt_h"/>
                                              </p:val>
                                            </p:tav>
                                          </p:tavLst>
                                        </p:anim>
                                        <p:animEffect transition="in" filter="fade">
                                          <p:cBhvr>
                                            <p:cTn id="53" dur="500"/>
                                            <p:tgtEl>
                                              <p:spTgt spid="113"/>
                                            </p:tgtEl>
                                          </p:cBhvr>
                                        </p:animEffect>
                                      </p:childTnLst>
                                    </p:cTn>
                                  </p:par>
                                </p:childTnLst>
                              </p:cTn>
                            </p:par>
                            <p:par>
                              <p:cTn id="54" fill="hold">
                                <p:stCondLst>
                                  <p:cond delay="5820"/>
                                </p:stCondLst>
                                <p:childTnLst>
                                  <p:par>
                                    <p:cTn id="55" presetID="22" presetClass="entr" presetSubtype="1"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400"/>
                                            <p:tgtEl>
                                              <p:spTgt spid="58"/>
                                            </p:tgtEl>
                                          </p:cBhvr>
                                        </p:animEffect>
                                      </p:childTnLst>
                                    </p:cTn>
                                  </p:par>
                                </p:childTnLst>
                              </p:cTn>
                            </p:par>
                            <p:par>
                              <p:cTn id="58" fill="hold">
                                <p:stCondLst>
                                  <p:cond delay="6220"/>
                                </p:stCondLst>
                                <p:childTnLst>
                                  <p:par>
                                    <p:cTn id="59" presetID="2" presetClass="entr" presetSubtype="8" accel="76000" fill="hold" nodeType="afterEffect" p14:presetBounceEnd="50000">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14:bounceEnd="50000">
                                          <p:cBhvr additive="base">
                                            <p:cTn id="61" dur="500" fill="hold"/>
                                            <p:tgtEl>
                                              <p:spTgt spid="59"/>
                                            </p:tgtEl>
                                            <p:attrNameLst>
                                              <p:attrName>ppt_x</p:attrName>
                                            </p:attrNameLst>
                                          </p:cBhvr>
                                          <p:tavLst>
                                            <p:tav tm="0">
                                              <p:val>
                                                <p:strVal val="0-#ppt_w/2"/>
                                              </p:val>
                                            </p:tav>
                                            <p:tav tm="100000">
                                              <p:val>
                                                <p:strVal val="#ppt_x"/>
                                              </p:val>
                                            </p:tav>
                                          </p:tavLst>
                                        </p:anim>
                                        <p:anim calcmode="lin" valueType="num" p14:bounceEnd="50000">
                                          <p:cBhvr additive="base">
                                            <p:cTn id="62" dur="500" fill="hold"/>
                                            <p:tgtEl>
                                              <p:spTgt spid="59"/>
                                            </p:tgtEl>
                                            <p:attrNameLst>
                                              <p:attrName>ppt_y</p:attrName>
                                            </p:attrNameLst>
                                          </p:cBhvr>
                                          <p:tavLst>
                                            <p:tav tm="0">
                                              <p:val>
                                                <p:strVal val="#ppt_y"/>
                                              </p:val>
                                            </p:tav>
                                            <p:tav tm="100000">
                                              <p:val>
                                                <p:strVal val="#ppt_y"/>
                                              </p:val>
                                            </p:tav>
                                          </p:tavLst>
                                        </p:anim>
                                      </p:childTnLst>
                                    </p:cTn>
                                  </p:par>
                                </p:childTnLst>
                              </p:cTn>
                            </p:par>
                            <p:par>
                              <p:cTn id="63" fill="hold">
                                <p:stCondLst>
                                  <p:cond delay="6720"/>
                                </p:stCondLst>
                                <p:childTnLst>
                                  <p:par>
                                    <p:cTn id="64" presetID="16" presetClass="entr" presetSubtype="37"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barn(outVertical)">
                                          <p:cBhvr>
                                            <p:cTn id="66" dur="500"/>
                                            <p:tgtEl>
                                              <p:spTgt spid="66"/>
                                            </p:tgtEl>
                                          </p:cBhvr>
                                        </p:animEffect>
                                      </p:childTnLst>
                                    </p:cTn>
                                  </p:par>
                                </p:childTnLst>
                              </p:cTn>
                            </p:par>
                            <p:par>
                              <p:cTn id="67" fill="hold">
                                <p:stCondLst>
                                  <p:cond delay="7220"/>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7720"/>
                                </p:stCondLst>
                                <p:childTnLst>
                                  <p:par>
                                    <p:cTn id="72" presetID="22" presetClass="entr" presetSubtype="8" fill="hold" nodeType="afterEffect">
                                      <p:stCondLst>
                                        <p:cond delay="0"/>
                                      </p:stCondLst>
                                      <p:childTnLst>
                                        <p:set>
                                          <p:cBhvr>
                                            <p:cTn id="73" dur="1" fill="hold">
                                              <p:stCondLst>
                                                <p:cond delay="0"/>
                                              </p:stCondLst>
                                            </p:cTn>
                                            <p:tgtEl>
                                              <p:spTgt spid="114"/>
                                            </p:tgtEl>
                                            <p:attrNameLst>
                                              <p:attrName>style.visibility</p:attrName>
                                            </p:attrNameLst>
                                          </p:cBhvr>
                                          <p:to>
                                            <p:strVal val="visible"/>
                                          </p:to>
                                        </p:set>
                                        <p:animEffect transition="in" filter="wipe(left)">
                                          <p:cBhvr>
                                            <p:cTn id="74" dur="500"/>
                                            <p:tgtEl>
                                              <p:spTgt spid="114"/>
                                            </p:tgtEl>
                                          </p:cBhvr>
                                        </p:animEffect>
                                      </p:childTnLst>
                                    </p:cTn>
                                  </p:par>
                                </p:childTnLst>
                              </p:cTn>
                            </p:par>
                            <p:par>
                              <p:cTn id="75" fill="hold">
                                <p:stCondLst>
                                  <p:cond delay="8220"/>
                                </p:stCondLst>
                                <p:childTnLst>
                                  <p:par>
                                    <p:cTn id="76" presetID="2" presetClass="entr" presetSubtype="8" accel="76000" fill="hold" nodeType="afterEffect" p14:presetBounceEnd="50000">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14:bounceEnd="50000">
                                          <p:cBhvr additive="base">
                                            <p:cTn id="78" dur="5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79" dur="500" fill="hold"/>
                                            <p:tgtEl>
                                              <p:spTgt spid="67"/>
                                            </p:tgtEl>
                                            <p:attrNameLst>
                                              <p:attrName>ppt_y</p:attrName>
                                            </p:attrNameLst>
                                          </p:cBhvr>
                                          <p:tavLst>
                                            <p:tav tm="0">
                                              <p:val>
                                                <p:strVal val="#ppt_y"/>
                                              </p:val>
                                            </p:tav>
                                            <p:tav tm="100000">
                                              <p:val>
                                                <p:strVal val="#ppt_y"/>
                                              </p:val>
                                            </p:tav>
                                          </p:tavLst>
                                        </p:anim>
                                      </p:childTnLst>
                                    </p:cTn>
                                  </p:par>
                                </p:childTnLst>
                              </p:cTn>
                            </p:par>
                            <p:par>
                              <p:cTn id="80" fill="hold">
                                <p:stCondLst>
                                  <p:cond delay="8720"/>
                                </p:stCondLst>
                                <p:childTnLst>
                                  <p:par>
                                    <p:cTn id="81" presetID="16" presetClass="entr" presetSubtype="37"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barn(outVertical)">
                                          <p:cBhvr>
                                            <p:cTn id="83" dur="500"/>
                                            <p:tgtEl>
                                              <p:spTgt spid="70"/>
                                            </p:tgtEl>
                                          </p:cBhvr>
                                        </p:animEffect>
                                      </p:childTnLst>
                                    </p:cTn>
                                  </p:par>
                                  <p:par>
                                    <p:cTn id="84" presetID="22" presetClass="entr" presetSubtype="8" fill="hold"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9220"/>
                                </p:stCondLst>
                                <p:childTnLst>
                                  <p:par>
                                    <p:cTn id="88" presetID="22" presetClass="entr" presetSubtype="8" fill="hold"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wipe(left)">
                                          <p:cBhvr>
                                            <p:cTn id="90" dur="500"/>
                                            <p:tgtEl>
                                              <p:spTgt spid="117"/>
                                            </p:tgtEl>
                                          </p:cBhvr>
                                        </p:animEffect>
                                      </p:childTnLst>
                                    </p:cTn>
                                  </p:par>
                                </p:childTnLst>
                              </p:cTn>
                            </p:par>
                            <p:par>
                              <p:cTn id="91" fill="hold">
                                <p:stCondLst>
                                  <p:cond delay="9720"/>
                                </p:stCondLst>
                                <p:childTnLst>
                                  <p:par>
                                    <p:cTn id="92" presetID="2" presetClass="entr" presetSubtype="8" accel="76000" fill="hold" nodeType="afterEffect" p14:presetBounceEnd="50000">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14:bounceEnd="50000">
                                          <p:cBhvr additive="base">
                                            <p:cTn id="94" dur="500" fill="hold"/>
                                            <p:tgtEl>
                                              <p:spTgt spid="96"/>
                                            </p:tgtEl>
                                            <p:attrNameLst>
                                              <p:attrName>ppt_x</p:attrName>
                                            </p:attrNameLst>
                                          </p:cBhvr>
                                          <p:tavLst>
                                            <p:tav tm="0">
                                              <p:val>
                                                <p:strVal val="0-#ppt_w/2"/>
                                              </p:val>
                                            </p:tav>
                                            <p:tav tm="100000">
                                              <p:val>
                                                <p:strVal val="#ppt_x"/>
                                              </p:val>
                                            </p:tav>
                                          </p:tavLst>
                                        </p:anim>
                                        <p:anim calcmode="lin" valueType="num" p14:bounceEnd="50000">
                                          <p:cBhvr additive="base">
                                            <p:cTn id="95" dur="500" fill="hold"/>
                                            <p:tgtEl>
                                              <p:spTgt spid="96"/>
                                            </p:tgtEl>
                                            <p:attrNameLst>
                                              <p:attrName>ppt_y</p:attrName>
                                            </p:attrNameLst>
                                          </p:cBhvr>
                                          <p:tavLst>
                                            <p:tav tm="0">
                                              <p:val>
                                                <p:strVal val="#ppt_y"/>
                                              </p:val>
                                            </p:tav>
                                            <p:tav tm="100000">
                                              <p:val>
                                                <p:strVal val="#ppt_y"/>
                                              </p:val>
                                            </p:tav>
                                          </p:tavLst>
                                        </p:anim>
                                      </p:childTnLst>
                                    </p:cTn>
                                  </p:par>
                                </p:childTnLst>
                              </p:cTn>
                            </p:par>
                            <p:par>
                              <p:cTn id="96" fill="hold">
                                <p:stCondLst>
                                  <p:cond delay="10220"/>
                                </p:stCondLst>
                                <p:childTnLst>
                                  <p:par>
                                    <p:cTn id="97" presetID="16" presetClass="entr" presetSubtype="37" fill="hold" grpId="0"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barn(outVertical)">
                                          <p:cBhvr>
                                            <p:cTn id="99" dur="500"/>
                                            <p:tgtEl>
                                              <p:spTgt spid="99"/>
                                            </p:tgtEl>
                                          </p:cBhvr>
                                        </p:animEffect>
                                      </p:childTnLst>
                                    </p:cTn>
                                  </p:par>
                                  <p:par>
                                    <p:cTn id="100" presetID="22" presetClass="entr" presetSubtype="8"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par>
                              <p:cTn id="103" fill="hold">
                                <p:stCondLst>
                                  <p:cond delay="10720"/>
                                </p:stCondLst>
                                <p:childTnLst>
                                  <p:par>
                                    <p:cTn id="104" presetID="22" presetClass="entr" presetSubtype="8" fill="hold" nodeType="after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wipe(left)">
                                          <p:cBhvr>
                                            <p:cTn id="106" dur="500"/>
                                            <p:tgtEl>
                                              <p:spTgt spid="120"/>
                                            </p:tgtEl>
                                          </p:cBhvr>
                                        </p:animEffect>
                                      </p:childTnLst>
                                    </p:cTn>
                                  </p:par>
                                </p:childTnLst>
                              </p:cTn>
                            </p:par>
                            <p:par>
                              <p:cTn id="107" fill="hold">
                                <p:stCondLst>
                                  <p:cond delay="11220"/>
                                </p:stCondLst>
                                <p:childTnLst>
                                  <p:par>
                                    <p:cTn id="108" presetID="2" presetClass="entr" presetSubtype="8" accel="76000" fill="hold" nodeType="afterEffect" p14:presetBounceEnd="50000">
                                      <p:stCondLst>
                                        <p:cond delay="0"/>
                                      </p:stCondLst>
                                      <p:childTnLst>
                                        <p:set>
                                          <p:cBhvr>
                                            <p:cTn id="109" dur="1" fill="hold">
                                              <p:stCondLst>
                                                <p:cond delay="0"/>
                                              </p:stCondLst>
                                            </p:cTn>
                                            <p:tgtEl>
                                              <p:spTgt spid="109"/>
                                            </p:tgtEl>
                                            <p:attrNameLst>
                                              <p:attrName>style.visibility</p:attrName>
                                            </p:attrNameLst>
                                          </p:cBhvr>
                                          <p:to>
                                            <p:strVal val="visible"/>
                                          </p:to>
                                        </p:set>
                                        <p:anim calcmode="lin" valueType="num" p14:bounceEnd="50000">
                                          <p:cBhvr additive="base">
                                            <p:cTn id="110" dur="500" fill="hold"/>
                                            <p:tgtEl>
                                              <p:spTgt spid="109"/>
                                            </p:tgtEl>
                                            <p:attrNameLst>
                                              <p:attrName>ppt_x</p:attrName>
                                            </p:attrNameLst>
                                          </p:cBhvr>
                                          <p:tavLst>
                                            <p:tav tm="0">
                                              <p:val>
                                                <p:strVal val="0-#ppt_w/2"/>
                                              </p:val>
                                            </p:tav>
                                            <p:tav tm="100000">
                                              <p:val>
                                                <p:strVal val="#ppt_x"/>
                                              </p:val>
                                            </p:tav>
                                          </p:tavLst>
                                        </p:anim>
                                        <p:anim calcmode="lin" valueType="num" p14:bounceEnd="50000">
                                          <p:cBhvr additive="base">
                                            <p:cTn id="111" dur="500" fill="hold"/>
                                            <p:tgtEl>
                                              <p:spTgt spid="109"/>
                                            </p:tgtEl>
                                            <p:attrNameLst>
                                              <p:attrName>ppt_y</p:attrName>
                                            </p:attrNameLst>
                                          </p:cBhvr>
                                          <p:tavLst>
                                            <p:tav tm="0">
                                              <p:val>
                                                <p:strVal val="#ppt_y"/>
                                              </p:val>
                                            </p:tav>
                                            <p:tav tm="100000">
                                              <p:val>
                                                <p:strVal val="#ppt_y"/>
                                              </p:val>
                                            </p:tav>
                                          </p:tavLst>
                                        </p:anim>
                                      </p:childTnLst>
                                    </p:cTn>
                                  </p:par>
                                </p:childTnLst>
                              </p:cTn>
                            </p:par>
                            <p:par>
                              <p:cTn id="112" fill="hold">
                                <p:stCondLst>
                                  <p:cond delay="11720"/>
                                </p:stCondLst>
                                <p:childTnLst>
                                  <p:par>
                                    <p:cTn id="113" presetID="16" presetClass="entr" presetSubtype="37" fill="hold" grpId="0" nodeType="afterEffect">
                                      <p:stCondLst>
                                        <p:cond delay="0"/>
                                      </p:stCondLst>
                                      <p:childTnLst>
                                        <p:set>
                                          <p:cBhvr>
                                            <p:cTn id="114" dur="1" fill="hold">
                                              <p:stCondLst>
                                                <p:cond delay="0"/>
                                              </p:stCondLst>
                                            </p:cTn>
                                            <p:tgtEl>
                                              <p:spTgt spid="112"/>
                                            </p:tgtEl>
                                            <p:attrNameLst>
                                              <p:attrName>style.visibility</p:attrName>
                                            </p:attrNameLst>
                                          </p:cBhvr>
                                          <p:to>
                                            <p:strVal val="visible"/>
                                          </p:to>
                                        </p:set>
                                        <p:animEffect transition="in" filter="barn(outVertical)">
                                          <p:cBhvr>
                                            <p:cTn id="115" dur="500"/>
                                            <p:tgtEl>
                                              <p:spTgt spid="112"/>
                                            </p:tgtEl>
                                          </p:cBhvr>
                                        </p:animEffect>
                                      </p:childTnLst>
                                    </p:cTn>
                                  </p:par>
                                  <p:par>
                                    <p:cTn id="116" presetID="22" presetClass="entr" presetSubtype="8" fill="hold" nodeType="withEffect">
                                      <p:stCondLst>
                                        <p:cond delay="0"/>
                                      </p:stCondLst>
                                      <p:childTnLst>
                                        <p:set>
                                          <p:cBhvr>
                                            <p:cTn id="117" dur="1" fill="hold">
                                              <p:stCondLst>
                                                <p:cond delay="0"/>
                                              </p:stCondLst>
                                            </p:cTn>
                                            <p:tgtEl>
                                              <p:spTgt spid="100"/>
                                            </p:tgtEl>
                                            <p:attrNameLst>
                                              <p:attrName>style.visibility</p:attrName>
                                            </p:attrNameLst>
                                          </p:cBhvr>
                                          <p:to>
                                            <p:strVal val="visible"/>
                                          </p:to>
                                        </p:set>
                                        <p:animEffect transition="in" filter="wipe(left)">
                                          <p:cBhvr>
                                            <p:cTn id="118" dur="500"/>
                                            <p:tgtEl>
                                              <p:spTgt spid="100"/>
                                            </p:tgtEl>
                                          </p:cBhvr>
                                        </p:animEffect>
                                      </p:childTnLst>
                                    </p:cTn>
                                  </p:par>
                                </p:childTnLst>
                              </p:cTn>
                            </p:par>
                            <p:par>
                              <p:cTn id="119" fill="hold">
                                <p:stCondLst>
                                  <p:cond delay="12220"/>
                                </p:stCondLst>
                                <p:childTnLst>
                                  <p:par>
                                    <p:cTn id="120" presetID="22" presetClass="entr" presetSubtype="8" fill="hold" nodeType="after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wipe(left)">
                                          <p:cBhvr>
                                            <p:cTn id="122" dur="500"/>
                                            <p:tgtEl>
                                              <p:spTgt spid="123"/>
                                            </p:tgtEl>
                                          </p:cBhvr>
                                        </p:animEffect>
                                      </p:childTnLst>
                                    </p:cTn>
                                  </p:par>
                                </p:childTnLst>
                              </p:cTn>
                            </p:par>
                            <p:par>
                              <p:cTn id="123" fill="hold">
                                <p:stCondLst>
                                  <p:cond delay="12720"/>
                                </p:stCondLst>
                                <p:childTnLst>
                                  <p:par>
                                    <p:cTn id="124" presetID="10" presetClass="entr" presetSubtype="0" fill="hold" grpId="0" nodeType="afterEffect">
                                      <p:stCondLst>
                                        <p:cond delay="0"/>
                                      </p:stCondLst>
                                      <p:childTnLst>
                                        <p:set>
                                          <p:cBhvr>
                                            <p:cTn id="125" dur="1" fill="hold">
                                              <p:stCondLst>
                                                <p:cond delay="0"/>
                                              </p:stCondLst>
                                            </p:cTn>
                                            <p:tgtEl>
                                              <p:spTgt spid="127"/>
                                            </p:tgtEl>
                                            <p:attrNameLst>
                                              <p:attrName>style.visibility</p:attrName>
                                            </p:attrNameLst>
                                          </p:cBhvr>
                                          <p:to>
                                            <p:strVal val="visible"/>
                                          </p:to>
                                        </p:set>
                                        <p:animEffect transition="in" filter="fade">
                                          <p:cBhvr>
                                            <p:cTn id="1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5" grpId="0" animBg="1"/>
          <p:bldP spid="66" grpId="0"/>
          <p:bldP spid="70" grpId="0"/>
          <p:bldP spid="99" grpId="0"/>
          <p:bldP spid="112" grpId="0"/>
          <p:bldP spid="113" grpId="0"/>
          <p:bldP spid="127" grpId="0"/>
          <p:bldP spid="48" grpId="0"/>
          <p:bldP spid="52" grpId="0" animBg="1"/>
          <p:bldP spid="56" grpId="0"/>
          <p:bldP spid="60" grpId="0" animBg="1"/>
          <p:bldP spid="63" grpId="0"/>
          <p:bldP spid="63" grpId="1"/>
          <p:bldP spid="64" grpId="0" animBg="1"/>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200" fill="hold"/>
                                            <p:tgtEl>
                                              <p:spTgt spid="49"/>
                                            </p:tgtEl>
                                            <p:attrNameLst>
                                              <p:attrName>ppt_x</p:attrName>
                                            </p:attrNameLst>
                                          </p:cBhvr>
                                          <p:tavLst>
                                            <p:tav tm="0">
                                              <p:val>
                                                <p:strVal val="0-#ppt_w/2"/>
                                              </p:val>
                                            </p:tav>
                                            <p:tav tm="100000">
                                              <p:val>
                                                <p:strVal val="#ppt_x"/>
                                              </p:val>
                                            </p:tav>
                                          </p:tavLst>
                                        </p:anim>
                                        <p:anim calcmode="lin" valueType="num">
                                          <p:cBhvr additive="base">
                                            <p:cTn id="8" dur="12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200" fill="hold"/>
                                            <p:tgtEl>
                                              <p:spTgt spid="50"/>
                                            </p:tgtEl>
                                            <p:attrNameLst>
                                              <p:attrName>ppt_x</p:attrName>
                                            </p:attrNameLst>
                                          </p:cBhvr>
                                          <p:tavLst>
                                            <p:tav tm="0">
                                              <p:val>
                                                <p:strVal val="#ppt_x"/>
                                              </p:val>
                                            </p:tav>
                                            <p:tav tm="100000">
                                              <p:val>
                                                <p:strVal val="#ppt_x"/>
                                              </p:val>
                                            </p:tav>
                                          </p:tavLst>
                                        </p:anim>
                                        <p:anim calcmode="lin" valueType="num">
                                          <p:cBhvr additive="base">
                                            <p:cTn id="12" dur="12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63"/>
                                            </p:tgtEl>
                                            <p:attrNameLst>
                                              <p:attrName>style.visibility</p:attrName>
                                            </p:attrNameLst>
                                          </p:cBhvr>
                                          <p:to>
                                            <p:strVal val="visible"/>
                                          </p:to>
                                        </p:set>
                                        <p:animEffect transition="in" filter="wipe(left)">
                                          <p:cBhvr>
                                            <p:cTn id="30" dur="500"/>
                                            <p:tgtEl>
                                              <p:spTgt spid="6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63"/>
                                            </p:tgtEl>
                                            <p:attrNameLst>
                                              <p:attrName>style.color</p:attrName>
                                            </p:attrNameLst>
                                          </p:cBhvr>
                                          <p:to>
                                            <p:clrVal>
                                              <a:schemeClr val="accent2"/>
                                            </p:clrVal>
                                          </p:to>
                                        </p:set>
                                        <p:set>
                                          <p:cBhvr>
                                            <p:cTn id="41" dur="1000" fill="hold"/>
                                            <p:tgtEl>
                                              <p:spTgt spid="63"/>
                                            </p:tgtEl>
                                            <p:attrNameLst>
                                              <p:attrName>fillcolor</p:attrName>
                                            </p:attrNameLst>
                                          </p:cBhvr>
                                          <p:to>
                                            <p:clrVal>
                                              <a:schemeClr val="accent2"/>
                                            </p:clrVal>
                                          </p:to>
                                        </p:set>
                                        <p:set>
                                          <p:cBhvr>
                                            <p:cTn id="42" dur="1000" fill="hold"/>
                                            <p:tgtEl>
                                              <p:spTgt spid="63"/>
                                            </p:tgtEl>
                                            <p:attrNameLst>
                                              <p:attrName>fill.type</p:attrName>
                                            </p:attrNameLst>
                                          </p:cBhvr>
                                          <p:to>
                                            <p:strVal val="solid"/>
                                          </p:to>
                                        </p:set>
                                      </p:childTnLst>
                                    </p:cTn>
                                  </p:par>
                                </p:childTnLst>
                              </p:cTn>
                            </p:par>
                            <p:par>
                              <p:cTn id="43" fill="hold">
                                <p:stCondLst>
                                  <p:cond delay="4320"/>
                                </p:stCondLst>
                                <p:childTnLst>
                                  <p:par>
                                    <p:cTn id="44" presetID="2" presetClass="entr" presetSubtype="4" accel="70000"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additive="base">
                                            <p:cTn id="46" dur="1000" fill="hold"/>
                                            <p:tgtEl>
                                              <p:spTgt spid="65"/>
                                            </p:tgtEl>
                                            <p:attrNameLst>
                                              <p:attrName>ppt_x</p:attrName>
                                            </p:attrNameLst>
                                          </p:cBhvr>
                                          <p:tavLst>
                                            <p:tav tm="0">
                                              <p:val>
                                                <p:strVal val="#ppt_x"/>
                                              </p:val>
                                            </p:tav>
                                            <p:tav tm="100000">
                                              <p:val>
                                                <p:strVal val="#ppt_x"/>
                                              </p:val>
                                            </p:tav>
                                          </p:tavLst>
                                        </p:anim>
                                        <p:anim calcmode="lin" valueType="num">
                                          <p:cBhvr additive="base">
                                            <p:cTn id="47" dur="1000" fill="hold"/>
                                            <p:tgtEl>
                                              <p:spTgt spid="65"/>
                                            </p:tgtEl>
                                            <p:attrNameLst>
                                              <p:attrName>ppt_y</p:attrName>
                                            </p:attrNameLst>
                                          </p:cBhvr>
                                          <p:tavLst>
                                            <p:tav tm="0">
                                              <p:val>
                                                <p:strVal val="1+#ppt_h/2"/>
                                              </p:val>
                                            </p:tav>
                                            <p:tav tm="100000">
                                              <p:val>
                                                <p:strVal val="#ppt_y"/>
                                              </p:val>
                                            </p:tav>
                                          </p:tavLst>
                                        </p:anim>
                                      </p:childTnLst>
                                    </p:cTn>
                                  </p:par>
                                </p:childTnLst>
                              </p:cTn>
                            </p:par>
                            <p:par>
                              <p:cTn id="48" fill="hold">
                                <p:stCondLst>
                                  <p:cond delay="5320"/>
                                </p:stCondLst>
                                <p:childTnLst>
                                  <p:par>
                                    <p:cTn id="49" presetID="53" presetClass="entr" presetSubtype="16"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500" fill="hold"/>
                                            <p:tgtEl>
                                              <p:spTgt spid="113"/>
                                            </p:tgtEl>
                                            <p:attrNameLst>
                                              <p:attrName>ppt_w</p:attrName>
                                            </p:attrNameLst>
                                          </p:cBhvr>
                                          <p:tavLst>
                                            <p:tav tm="0">
                                              <p:val>
                                                <p:fltVal val="0"/>
                                              </p:val>
                                            </p:tav>
                                            <p:tav tm="100000">
                                              <p:val>
                                                <p:strVal val="#ppt_w"/>
                                              </p:val>
                                            </p:tav>
                                          </p:tavLst>
                                        </p:anim>
                                        <p:anim calcmode="lin" valueType="num">
                                          <p:cBhvr>
                                            <p:cTn id="52" dur="500" fill="hold"/>
                                            <p:tgtEl>
                                              <p:spTgt spid="113"/>
                                            </p:tgtEl>
                                            <p:attrNameLst>
                                              <p:attrName>ppt_h</p:attrName>
                                            </p:attrNameLst>
                                          </p:cBhvr>
                                          <p:tavLst>
                                            <p:tav tm="0">
                                              <p:val>
                                                <p:fltVal val="0"/>
                                              </p:val>
                                            </p:tav>
                                            <p:tav tm="100000">
                                              <p:val>
                                                <p:strVal val="#ppt_h"/>
                                              </p:val>
                                            </p:tav>
                                          </p:tavLst>
                                        </p:anim>
                                        <p:animEffect transition="in" filter="fade">
                                          <p:cBhvr>
                                            <p:cTn id="53" dur="500"/>
                                            <p:tgtEl>
                                              <p:spTgt spid="113"/>
                                            </p:tgtEl>
                                          </p:cBhvr>
                                        </p:animEffect>
                                      </p:childTnLst>
                                    </p:cTn>
                                  </p:par>
                                </p:childTnLst>
                              </p:cTn>
                            </p:par>
                            <p:par>
                              <p:cTn id="54" fill="hold">
                                <p:stCondLst>
                                  <p:cond delay="5820"/>
                                </p:stCondLst>
                                <p:childTnLst>
                                  <p:par>
                                    <p:cTn id="55" presetID="22" presetClass="entr" presetSubtype="1"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400"/>
                                            <p:tgtEl>
                                              <p:spTgt spid="58"/>
                                            </p:tgtEl>
                                          </p:cBhvr>
                                        </p:animEffect>
                                      </p:childTnLst>
                                    </p:cTn>
                                  </p:par>
                                </p:childTnLst>
                              </p:cTn>
                            </p:par>
                            <p:par>
                              <p:cTn id="58" fill="hold">
                                <p:stCondLst>
                                  <p:cond delay="6220"/>
                                </p:stCondLst>
                                <p:childTnLst>
                                  <p:par>
                                    <p:cTn id="59" presetID="2" presetClass="entr" presetSubtype="8" accel="76000"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additive="base">
                                            <p:cTn id="61" dur="500" fill="hold"/>
                                            <p:tgtEl>
                                              <p:spTgt spid="59"/>
                                            </p:tgtEl>
                                            <p:attrNameLst>
                                              <p:attrName>ppt_x</p:attrName>
                                            </p:attrNameLst>
                                          </p:cBhvr>
                                          <p:tavLst>
                                            <p:tav tm="0">
                                              <p:val>
                                                <p:strVal val="0-#ppt_w/2"/>
                                              </p:val>
                                            </p:tav>
                                            <p:tav tm="100000">
                                              <p:val>
                                                <p:strVal val="#ppt_x"/>
                                              </p:val>
                                            </p:tav>
                                          </p:tavLst>
                                        </p:anim>
                                        <p:anim calcmode="lin" valueType="num">
                                          <p:cBhvr additive="base">
                                            <p:cTn id="62" dur="500" fill="hold"/>
                                            <p:tgtEl>
                                              <p:spTgt spid="59"/>
                                            </p:tgtEl>
                                            <p:attrNameLst>
                                              <p:attrName>ppt_y</p:attrName>
                                            </p:attrNameLst>
                                          </p:cBhvr>
                                          <p:tavLst>
                                            <p:tav tm="0">
                                              <p:val>
                                                <p:strVal val="#ppt_y"/>
                                              </p:val>
                                            </p:tav>
                                            <p:tav tm="100000">
                                              <p:val>
                                                <p:strVal val="#ppt_y"/>
                                              </p:val>
                                            </p:tav>
                                          </p:tavLst>
                                        </p:anim>
                                      </p:childTnLst>
                                    </p:cTn>
                                  </p:par>
                                </p:childTnLst>
                              </p:cTn>
                            </p:par>
                            <p:par>
                              <p:cTn id="63" fill="hold">
                                <p:stCondLst>
                                  <p:cond delay="6720"/>
                                </p:stCondLst>
                                <p:childTnLst>
                                  <p:par>
                                    <p:cTn id="64" presetID="16" presetClass="entr" presetSubtype="37"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barn(outVertical)">
                                          <p:cBhvr>
                                            <p:cTn id="66" dur="500"/>
                                            <p:tgtEl>
                                              <p:spTgt spid="66"/>
                                            </p:tgtEl>
                                          </p:cBhvr>
                                        </p:animEffect>
                                      </p:childTnLst>
                                    </p:cTn>
                                  </p:par>
                                </p:childTnLst>
                              </p:cTn>
                            </p:par>
                            <p:par>
                              <p:cTn id="67" fill="hold">
                                <p:stCondLst>
                                  <p:cond delay="7220"/>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7720"/>
                                </p:stCondLst>
                                <p:childTnLst>
                                  <p:par>
                                    <p:cTn id="72" presetID="22" presetClass="entr" presetSubtype="8" fill="hold" nodeType="afterEffect">
                                      <p:stCondLst>
                                        <p:cond delay="0"/>
                                      </p:stCondLst>
                                      <p:childTnLst>
                                        <p:set>
                                          <p:cBhvr>
                                            <p:cTn id="73" dur="1" fill="hold">
                                              <p:stCondLst>
                                                <p:cond delay="0"/>
                                              </p:stCondLst>
                                            </p:cTn>
                                            <p:tgtEl>
                                              <p:spTgt spid="114"/>
                                            </p:tgtEl>
                                            <p:attrNameLst>
                                              <p:attrName>style.visibility</p:attrName>
                                            </p:attrNameLst>
                                          </p:cBhvr>
                                          <p:to>
                                            <p:strVal val="visible"/>
                                          </p:to>
                                        </p:set>
                                        <p:animEffect transition="in" filter="wipe(left)">
                                          <p:cBhvr>
                                            <p:cTn id="74" dur="500"/>
                                            <p:tgtEl>
                                              <p:spTgt spid="114"/>
                                            </p:tgtEl>
                                          </p:cBhvr>
                                        </p:animEffect>
                                      </p:childTnLst>
                                    </p:cTn>
                                  </p:par>
                                </p:childTnLst>
                              </p:cTn>
                            </p:par>
                            <p:par>
                              <p:cTn id="75" fill="hold">
                                <p:stCondLst>
                                  <p:cond delay="8220"/>
                                </p:stCondLst>
                                <p:childTnLst>
                                  <p:par>
                                    <p:cTn id="76" presetID="2" presetClass="entr" presetSubtype="8" accel="76000" fill="hold" nodeType="afterEffect">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cBhvr additive="base">
                                            <p:cTn id="78" dur="500" fill="hold"/>
                                            <p:tgtEl>
                                              <p:spTgt spid="67"/>
                                            </p:tgtEl>
                                            <p:attrNameLst>
                                              <p:attrName>ppt_x</p:attrName>
                                            </p:attrNameLst>
                                          </p:cBhvr>
                                          <p:tavLst>
                                            <p:tav tm="0">
                                              <p:val>
                                                <p:strVal val="0-#ppt_w/2"/>
                                              </p:val>
                                            </p:tav>
                                            <p:tav tm="100000">
                                              <p:val>
                                                <p:strVal val="#ppt_x"/>
                                              </p:val>
                                            </p:tav>
                                          </p:tavLst>
                                        </p:anim>
                                        <p:anim calcmode="lin" valueType="num">
                                          <p:cBhvr additive="base">
                                            <p:cTn id="79" dur="500" fill="hold"/>
                                            <p:tgtEl>
                                              <p:spTgt spid="67"/>
                                            </p:tgtEl>
                                            <p:attrNameLst>
                                              <p:attrName>ppt_y</p:attrName>
                                            </p:attrNameLst>
                                          </p:cBhvr>
                                          <p:tavLst>
                                            <p:tav tm="0">
                                              <p:val>
                                                <p:strVal val="#ppt_y"/>
                                              </p:val>
                                            </p:tav>
                                            <p:tav tm="100000">
                                              <p:val>
                                                <p:strVal val="#ppt_y"/>
                                              </p:val>
                                            </p:tav>
                                          </p:tavLst>
                                        </p:anim>
                                      </p:childTnLst>
                                    </p:cTn>
                                  </p:par>
                                </p:childTnLst>
                              </p:cTn>
                            </p:par>
                            <p:par>
                              <p:cTn id="80" fill="hold">
                                <p:stCondLst>
                                  <p:cond delay="8720"/>
                                </p:stCondLst>
                                <p:childTnLst>
                                  <p:par>
                                    <p:cTn id="81" presetID="16" presetClass="entr" presetSubtype="37"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barn(outVertical)">
                                          <p:cBhvr>
                                            <p:cTn id="83" dur="500"/>
                                            <p:tgtEl>
                                              <p:spTgt spid="70"/>
                                            </p:tgtEl>
                                          </p:cBhvr>
                                        </p:animEffect>
                                      </p:childTnLst>
                                    </p:cTn>
                                  </p:par>
                                  <p:par>
                                    <p:cTn id="84" presetID="22" presetClass="entr" presetSubtype="8" fill="hold"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9220"/>
                                </p:stCondLst>
                                <p:childTnLst>
                                  <p:par>
                                    <p:cTn id="88" presetID="22" presetClass="entr" presetSubtype="8" fill="hold"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wipe(left)">
                                          <p:cBhvr>
                                            <p:cTn id="90" dur="500"/>
                                            <p:tgtEl>
                                              <p:spTgt spid="117"/>
                                            </p:tgtEl>
                                          </p:cBhvr>
                                        </p:animEffect>
                                      </p:childTnLst>
                                    </p:cTn>
                                  </p:par>
                                </p:childTnLst>
                              </p:cTn>
                            </p:par>
                            <p:par>
                              <p:cTn id="91" fill="hold">
                                <p:stCondLst>
                                  <p:cond delay="9720"/>
                                </p:stCondLst>
                                <p:childTnLst>
                                  <p:par>
                                    <p:cTn id="92" presetID="2" presetClass="entr" presetSubtype="8" accel="76000" fill="hold" nodeType="afterEffect">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0-#ppt_w/2"/>
                                              </p:val>
                                            </p:tav>
                                            <p:tav tm="100000">
                                              <p:val>
                                                <p:strVal val="#ppt_x"/>
                                              </p:val>
                                            </p:tav>
                                          </p:tavLst>
                                        </p:anim>
                                        <p:anim calcmode="lin" valueType="num">
                                          <p:cBhvr additive="base">
                                            <p:cTn id="95" dur="500" fill="hold"/>
                                            <p:tgtEl>
                                              <p:spTgt spid="96"/>
                                            </p:tgtEl>
                                            <p:attrNameLst>
                                              <p:attrName>ppt_y</p:attrName>
                                            </p:attrNameLst>
                                          </p:cBhvr>
                                          <p:tavLst>
                                            <p:tav tm="0">
                                              <p:val>
                                                <p:strVal val="#ppt_y"/>
                                              </p:val>
                                            </p:tav>
                                            <p:tav tm="100000">
                                              <p:val>
                                                <p:strVal val="#ppt_y"/>
                                              </p:val>
                                            </p:tav>
                                          </p:tavLst>
                                        </p:anim>
                                      </p:childTnLst>
                                    </p:cTn>
                                  </p:par>
                                </p:childTnLst>
                              </p:cTn>
                            </p:par>
                            <p:par>
                              <p:cTn id="96" fill="hold">
                                <p:stCondLst>
                                  <p:cond delay="10220"/>
                                </p:stCondLst>
                                <p:childTnLst>
                                  <p:par>
                                    <p:cTn id="97" presetID="16" presetClass="entr" presetSubtype="37" fill="hold" grpId="0"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barn(outVertical)">
                                          <p:cBhvr>
                                            <p:cTn id="99" dur="500"/>
                                            <p:tgtEl>
                                              <p:spTgt spid="99"/>
                                            </p:tgtEl>
                                          </p:cBhvr>
                                        </p:animEffect>
                                      </p:childTnLst>
                                    </p:cTn>
                                  </p:par>
                                  <p:par>
                                    <p:cTn id="100" presetID="22" presetClass="entr" presetSubtype="8"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par>
                              <p:cTn id="103" fill="hold">
                                <p:stCondLst>
                                  <p:cond delay="10720"/>
                                </p:stCondLst>
                                <p:childTnLst>
                                  <p:par>
                                    <p:cTn id="104" presetID="22" presetClass="entr" presetSubtype="8" fill="hold" nodeType="after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wipe(left)">
                                          <p:cBhvr>
                                            <p:cTn id="106" dur="500"/>
                                            <p:tgtEl>
                                              <p:spTgt spid="120"/>
                                            </p:tgtEl>
                                          </p:cBhvr>
                                        </p:animEffect>
                                      </p:childTnLst>
                                    </p:cTn>
                                  </p:par>
                                </p:childTnLst>
                              </p:cTn>
                            </p:par>
                            <p:par>
                              <p:cTn id="107" fill="hold">
                                <p:stCondLst>
                                  <p:cond delay="11220"/>
                                </p:stCondLst>
                                <p:childTnLst>
                                  <p:par>
                                    <p:cTn id="108" presetID="2" presetClass="entr" presetSubtype="8" accel="76000" fill="hold" nodeType="afterEffect">
                                      <p:stCondLst>
                                        <p:cond delay="0"/>
                                      </p:stCondLst>
                                      <p:childTnLst>
                                        <p:set>
                                          <p:cBhvr>
                                            <p:cTn id="109" dur="1" fill="hold">
                                              <p:stCondLst>
                                                <p:cond delay="0"/>
                                              </p:stCondLst>
                                            </p:cTn>
                                            <p:tgtEl>
                                              <p:spTgt spid="109"/>
                                            </p:tgtEl>
                                            <p:attrNameLst>
                                              <p:attrName>style.visibility</p:attrName>
                                            </p:attrNameLst>
                                          </p:cBhvr>
                                          <p:to>
                                            <p:strVal val="visible"/>
                                          </p:to>
                                        </p:set>
                                        <p:anim calcmode="lin" valueType="num">
                                          <p:cBhvr additive="base">
                                            <p:cTn id="110" dur="500" fill="hold"/>
                                            <p:tgtEl>
                                              <p:spTgt spid="109"/>
                                            </p:tgtEl>
                                            <p:attrNameLst>
                                              <p:attrName>ppt_x</p:attrName>
                                            </p:attrNameLst>
                                          </p:cBhvr>
                                          <p:tavLst>
                                            <p:tav tm="0">
                                              <p:val>
                                                <p:strVal val="0-#ppt_w/2"/>
                                              </p:val>
                                            </p:tav>
                                            <p:tav tm="100000">
                                              <p:val>
                                                <p:strVal val="#ppt_x"/>
                                              </p:val>
                                            </p:tav>
                                          </p:tavLst>
                                        </p:anim>
                                        <p:anim calcmode="lin" valueType="num">
                                          <p:cBhvr additive="base">
                                            <p:cTn id="111" dur="500" fill="hold"/>
                                            <p:tgtEl>
                                              <p:spTgt spid="109"/>
                                            </p:tgtEl>
                                            <p:attrNameLst>
                                              <p:attrName>ppt_y</p:attrName>
                                            </p:attrNameLst>
                                          </p:cBhvr>
                                          <p:tavLst>
                                            <p:tav tm="0">
                                              <p:val>
                                                <p:strVal val="#ppt_y"/>
                                              </p:val>
                                            </p:tav>
                                            <p:tav tm="100000">
                                              <p:val>
                                                <p:strVal val="#ppt_y"/>
                                              </p:val>
                                            </p:tav>
                                          </p:tavLst>
                                        </p:anim>
                                      </p:childTnLst>
                                    </p:cTn>
                                  </p:par>
                                </p:childTnLst>
                              </p:cTn>
                            </p:par>
                            <p:par>
                              <p:cTn id="112" fill="hold">
                                <p:stCondLst>
                                  <p:cond delay="11720"/>
                                </p:stCondLst>
                                <p:childTnLst>
                                  <p:par>
                                    <p:cTn id="113" presetID="16" presetClass="entr" presetSubtype="37" fill="hold" grpId="0" nodeType="afterEffect">
                                      <p:stCondLst>
                                        <p:cond delay="0"/>
                                      </p:stCondLst>
                                      <p:childTnLst>
                                        <p:set>
                                          <p:cBhvr>
                                            <p:cTn id="114" dur="1" fill="hold">
                                              <p:stCondLst>
                                                <p:cond delay="0"/>
                                              </p:stCondLst>
                                            </p:cTn>
                                            <p:tgtEl>
                                              <p:spTgt spid="112"/>
                                            </p:tgtEl>
                                            <p:attrNameLst>
                                              <p:attrName>style.visibility</p:attrName>
                                            </p:attrNameLst>
                                          </p:cBhvr>
                                          <p:to>
                                            <p:strVal val="visible"/>
                                          </p:to>
                                        </p:set>
                                        <p:animEffect transition="in" filter="barn(outVertical)">
                                          <p:cBhvr>
                                            <p:cTn id="115" dur="500"/>
                                            <p:tgtEl>
                                              <p:spTgt spid="112"/>
                                            </p:tgtEl>
                                          </p:cBhvr>
                                        </p:animEffect>
                                      </p:childTnLst>
                                    </p:cTn>
                                  </p:par>
                                  <p:par>
                                    <p:cTn id="116" presetID="22" presetClass="entr" presetSubtype="8" fill="hold" nodeType="withEffect">
                                      <p:stCondLst>
                                        <p:cond delay="0"/>
                                      </p:stCondLst>
                                      <p:childTnLst>
                                        <p:set>
                                          <p:cBhvr>
                                            <p:cTn id="117" dur="1" fill="hold">
                                              <p:stCondLst>
                                                <p:cond delay="0"/>
                                              </p:stCondLst>
                                            </p:cTn>
                                            <p:tgtEl>
                                              <p:spTgt spid="100"/>
                                            </p:tgtEl>
                                            <p:attrNameLst>
                                              <p:attrName>style.visibility</p:attrName>
                                            </p:attrNameLst>
                                          </p:cBhvr>
                                          <p:to>
                                            <p:strVal val="visible"/>
                                          </p:to>
                                        </p:set>
                                        <p:animEffect transition="in" filter="wipe(left)">
                                          <p:cBhvr>
                                            <p:cTn id="118" dur="500"/>
                                            <p:tgtEl>
                                              <p:spTgt spid="100"/>
                                            </p:tgtEl>
                                          </p:cBhvr>
                                        </p:animEffect>
                                      </p:childTnLst>
                                    </p:cTn>
                                  </p:par>
                                </p:childTnLst>
                              </p:cTn>
                            </p:par>
                            <p:par>
                              <p:cTn id="119" fill="hold">
                                <p:stCondLst>
                                  <p:cond delay="12220"/>
                                </p:stCondLst>
                                <p:childTnLst>
                                  <p:par>
                                    <p:cTn id="120" presetID="22" presetClass="entr" presetSubtype="8" fill="hold" nodeType="after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wipe(left)">
                                          <p:cBhvr>
                                            <p:cTn id="122" dur="500"/>
                                            <p:tgtEl>
                                              <p:spTgt spid="123"/>
                                            </p:tgtEl>
                                          </p:cBhvr>
                                        </p:animEffect>
                                      </p:childTnLst>
                                    </p:cTn>
                                  </p:par>
                                </p:childTnLst>
                              </p:cTn>
                            </p:par>
                            <p:par>
                              <p:cTn id="123" fill="hold">
                                <p:stCondLst>
                                  <p:cond delay="12720"/>
                                </p:stCondLst>
                                <p:childTnLst>
                                  <p:par>
                                    <p:cTn id="124" presetID="10" presetClass="entr" presetSubtype="0" fill="hold" grpId="0" nodeType="afterEffect">
                                      <p:stCondLst>
                                        <p:cond delay="0"/>
                                      </p:stCondLst>
                                      <p:childTnLst>
                                        <p:set>
                                          <p:cBhvr>
                                            <p:cTn id="125" dur="1" fill="hold">
                                              <p:stCondLst>
                                                <p:cond delay="0"/>
                                              </p:stCondLst>
                                            </p:cTn>
                                            <p:tgtEl>
                                              <p:spTgt spid="127"/>
                                            </p:tgtEl>
                                            <p:attrNameLst>
                                              <p:attrName>style.visibility</p:attrName>
                                            </p:attrNameLst>
                                          </p:cBhvr>
                                          <p:to>
                                            <p:strVal val="visible"/>
                                          </p:to>
                                        </p:set>
                                        <p:animEffect transition="in" filter="fade">
                                          <p:cBhvr>
                                            <p:cTn id="1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5" grpId="0" animBg="1"/>
          <p:bldP spid="66" grpId="0"/>
          <p:bldP spid="70" grpId="0"/>
          <p:bldP spid="99" grpId="0"/>
          <p:bldP spid="112" grpId="0"/>
          <p:bldP spid="113" grpId="0"/>
          <p:bldP spid="127" grpId="0"/>
          <p:bldP spid="48" grpId="0"/>
          <p:bldP spid="52" grpId="0" animBg="1"/>
          <p:bldP spid="56" grpId="0"/>
          <p:bldP spid="60" grpId="0" animBg="1"/>
          <p:bldP spid="63" grpId="0"/>
          <p:bldP spid="63" grpId="1"/>
          <p:bldP spid="64" grpId="0" animBg="1"/>
          <p:bldP spid="7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513877" y="1876945"/>
            <a:ext cx="4191608" cy="389911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86" tIns="60894" rIns="121786" bIns="60894" anchor="ctr"/>
          <a:lstStyle/>
          <a:p>
            <a:pPr algn="ctr" defTabSz="1217890" fontAlgn="auto">
              <a:spcBef>
                <a:spcPts val="0"/>
              </a:spcBef>
              <a:spcAft>
                <a:spcPts val="0"/>
              </a:spcAft>
              <a:defRPr/>
            </a:pPr>
            <a:endParaRPr lang="zh-CN" altLang="en-US" sz="330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3422125" y="1989906"/>
            <a:ext cx="1921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3488313" y="5711621"/>
            <a:ext cx="191956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4584132" y="3252001"/>
            <a:ext cx="177861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4391513" y="4565631"/>
            <a:ext cx="1920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614315" y="1515992"/>
            <a:ext cx="1784848" cy="430976"/>
          </a:xfrm>
          <a:prstGeom prst="rect">
            <a:avLst/>
          </a:prstGeom>
        </p:spPr>
        <p:txBody>
          <a:bodyPr wrap="none" lIns="121786" tIns="60894" rIns="121786" bIns="60894">
            <a:spAutoFit/>
          </a:bodyPr>
          <a:lstStyle/>
          <a:p>
            <a:r>
              <a:rPr lang="zh-CN" altLang="en-US" sz="2000" b="1" dirty="0">
                <a:solidFill>
                  <a:srgbClr val="EA5E66"/>
                </a:solidFill>
                <a:latin typeface="微软雅黑" pitchFamily="34" charset="-122"/>
                <a:ea typeface="微软雅黑" pitchFamily="34" charset="-122"/>
              </a:rPr>
              <a:t>处于起步阶段</a:t>
            </a:r>
          </a:p>
        </p:txBody>
      </p:sp>
      <p:sp>
        <p:nvSpPr>
          <p:cNvPr id="64" name="矩形 47"/>
          <p:cNvSpPr>
            <a:spLocks noChangeArrowheads="1"/>
          </p:cNvSpPr>
          <p:nvPr/>
        </p:nvSpPr>
        <p:spPr bwMode="auto">
          <a:xfrm>
            <a:off x="6575198" y="1826367"/>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grpSp>
        <p:nvGrpSpPr>
          <p:cNvPr id="71" name="组合 70"/>
          <p:cNvGrpSpPr>
            <a:grpSpLocks/>
          </p:cNvGrpSpPr>
          <p:nvPr/>
        </p:nvGrpSpPr>
        <p:grpSpPr bwMode="auto">
          <a:xfrm>
            <a:off x="800328" y="2317172"/>
            <a:ext cx="3012465" cy="3013555"/>
            <a:chOff x="1103084" y="2155824"/>
            <a:chExt cx="3176815" cy="3176815"/>
          </a:xfrm>
        </p:grpSpPr>
        <p:sp>
          <p:nvSpPr>
            <p:cNvPr id="72" name="椭圆 71"/>
            <p:cNvSpPr/>
            <p:nvPr/>
          </p:nvSpPr>
          <p:spPr>
            <a:xfrm>
              <a:off x="1103084" y="2155824"/>
              <a:ext cx="3176815" cy="317681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890"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890"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3119263" y="1701203"/>
            <a:ext cx="497682" cy="497862"/>
          </a:xfrm>
          <a:prstGeom prst="ellipse">
            <a:avLst/>
          </a:prstGeom>
          <a:solidFill>
            <a:srgbClr val="EA5E66"/>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1</a:t>
            </a:r>
            <a:endParaRPr lang="zh-CN" altLang="en-US" dirty="0"/>
          </a:p>
        </p:txBody>
      </p:sp>
      <p:sp>
        <p:nvSpPr>
          <p:cNvPr id="75" name="椭圆 74"/>
          <p:cNvSpPr/>
          <p:nvPr/>
        </p:nvSpPr>
        <p:spPr>
          <a:xfrm>
            <a:off x="4175243" y="2982729"/>
            <a:ext cx="497682" cy="497862"/>
          </a:xfrm>
          <a:prstGeom prst="ellipse">
            <a:avLst/>
          </a:prstGeom>
          <a:solidFill>
            <a:srgbClr val="EA610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2</a:t>
            </a:r>
            <a:endParaRPr lang="zh-CN" altLang="en-US" dirty="0"/>
          </a:p>
        </p:txBody>
      </p:sp>
      <p:sp>
        <p:nvSpPr>
          <p:cNvPr id="76" name="椭圆 75"/>
          <p:cNvSpPr/>
          <p:nvPr/>
        </p:nvSpPr>
        <p:spPr>
          <a:xfrm>
            <a:off x="4147327" y="4292889"/>
            <a:ext cx="497682" cy="497862"/>
          </a:xfrm>
          <a:prstGeom prst="ellipse">
            <a:avLst/>
          </a:prstGeom>
          <a:solidFill>
            <a:srgbClr val="F69F1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3</a:t>
            </a:r>
            <a:endParaRPr lang="zh-CN" altLang="en-US" dirty="0"/>
          </a:p>
        </p:txBody>
      </p:sp>
      <p:sp>
        <p:nvSpPr>
          <p:cNvPr id="77" name="椭圆 76"/>
          <p:cNvSpPr/>
          <p:nvPr/>
        </p:nvSpPr>
        <p:spPr>
          <a:xfrm>
            <a:off x="3119263" y="5426759"/>
            <a:ext cx="497682" cy="497862"/>
          </a:xfrm>
          <a:prstGeom prst="ellipse">
            <a:avLst/>
          </a:prstGeom>
          <a:solidFill>
            <a:srgbClr val="0099A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4</a:t>
            </a:r>
            <a:endParaRPr lang="zh-CN" altLang="en-US" dirty="0"/>
          </a:p>
        </p:txBody>
      </p:sp>
      <p:grpSp>
        <p:nvGrpSpPr>
          <p:cNvPr id="2" name="组合 1"/>
          <p:cNvGrpSpPr/>
          <p:nvPr/>
        </p:nvGrpSpPr>
        <p:grpSpPr>
          <a:xfrm>
            <a:off x="5318814" y="1419958"/>
            <a:ext cx="1145126" cy="1145540"/>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A5E66"/>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A5E66"/>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6245469" y="2598389"/>
            <a:ext cx="1145126" cy="1145540"/>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EA6103"/>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6287203" y="3992862"/>
            <a:ext cx="1145126" cy="1145540"/>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F69F1E"/>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5328434" y="5154041"/>
            <a:ext cx="1145126" cy="1145540"/>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99A9"/>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7478298" y="2663371"/>
            <a:ext cx="1784848" cy="430976"/>
          </a:xfrm>
          <a:prstGeom prst="rect">
            <a:avLst/>
          </a:prstGeom>
        </p:spPr>
        <p:txBody>
          <a:bodyPr wrap="none" lIns="121786" tIns="60894" rIns="121786" bIns="60894">
            <a:spAutoFit/>
          </a:bodyPr>
          <a:lstStyle/>
          <a:p>
            <a:r>
              <a:rPr lang="zh-CN" altLang="en-US" sz="2000" b="1" dirty="0">
                <a:solidFill>
                  <a:srgbClr val="EA6103"/>
                </a:solidFill>
                <a:latin typeface="微软雅黑" pitchFamily="34" charset="-122"/>
                <a:ea typeface="微软雅黑" pitchFamily="34" charset="-122"/>
              </a:rPr>
              <a:t>整体规模较小</a:t>
            </a:r>
          </a:p>
        </p:txBody>
      </p:sp>
      <p:sp>
        <p:nvSpPr>
          <p:cNvPr id="104" name="矩形 47"/>
          <p:cNvSpPr>
            <a:spLocks noChangeArrowheads="1"/>
          </p:cNvSpPr>
          <p:nvPr/>
        </p:nvSpPr>
        <p:spPr bwMode="auto">
          <a:xfrm>
            <a:off x="7439181" y="2973746"/>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105" name="矩形 104"/>
          <p:cNvSpPr/>
          <p:nvPr/>
        </p:nvSpPr>
        <p:spPr>
          <a:xfrm>
            <a:off x="7577696" y="4038322"/>
            <a:ext cx="1784848" cy="430976"/>
          </a:xfrm>
          <a:prstGeom prst="rect">
            <a:avLst/>
          </a:prstGeom>
        </p:spPr>
        <p:txBody>
          <a:bodyPr wrap="none" lIns="121786" tIns="60894" rIns="121786" bIns="60894">
            <a:spAutoFit/>
          </a:bodyPr>
          <a:lstStyle/>
          <a:p>
            <a:r>
              <a:rPr lang="zh-CN" altLang="en-US" sz="2000" b="1" dirty="0">
                <a:solidFill>
                  <a:srgbClr val="F69F1E"/>
                </a:solidFill>
                <a:latin typeface="微软雅黑" pitchFamily="34" charset="-122"/>
                <a:ea typeface="微软雅黑" pitchFamily="34" charset="-122"/>
              </a:rPr>
              <a:t>市场占有率低</a:t>
            </a:r>
          </a:p>
        </p:txBody>
      </p:sp>
      <p:sp>
        <p:nvSpPr>
          <p:cNvPr id="106" name="矩形 47"/>
          <p:cNvSpPr>
            <a:spLocks noChangeArrowheads="1"/>
          </p:cNvSpPr>
          <p:nvPr/>
        </p:nvSpPr>
        <p:spPr bwMode="auto">
          <a:xfrm>
            <a:off x="7538579" y="4348698"/>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107" name="矩形 106"/>
          <p:cNvSpPr/>
          <p:nvPr/>
        </p:nvSpPr>
        <p:spPr>
          <a:xfrm>
            <a:off x="6677820" y="5297839"/>
            <a:ext cx="1784848" cy="430976"/>
          </a:xfrm>
          <a:prstGeom prst="rect">
            <a:avLst/>
          </a:prstGeom>
        </p:spPr>
        <p:txBody>
          <a:bodyPr wrap="none" lIns="121786" tIns="60894" rIns="121786" bIns="60894">
            <a:spAutoFit/>
          </a:bodyPr>
          <a:lstStyle/>
          <a:p>
            <a:r>
              <a:rPr lang="zh-CN" altLang="en-US" sz="2000" b="1" dirty="0">
                <a:solidFill>
                  <a:srgbClr val="0099A9"/>
                </a:solidFill>
                <a:latin typeface="微软雅黑" pitchFamily="34" charset="-122"/>
                <a:ea typeface="微软雅黑" pitchFamily="34" charset="-122"/>
              </a:rPr>
              <a:t>市场认知度低</a:t>
            </a:r>
          </a:p>
        </p:txBody>
      </p:sp>
      <p:sp>
        <p:nvSpPr>
          <p:cNvPr id="108" name="矩形 47"/>
          <p:cNvSpPr>
            <a:spLocks noChangeArrowheads="1"/>
          </p:cNvSpPr>
          <p:nvPr/>
        </p:nvSpPr>
        <p:spPr bwMode="auto">
          <a:xfrm>
            <a:off x="6638703" y="5608215"/>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45" name="TextBox 4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7" name="TextBox 4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51"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3"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4" name="椭圆 5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57" name="椭圆 56"/>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59" name="椭圆 58"/>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326981258"/>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14:bounceEnd="50000">
                                          <p:cBhvr additive="base">
                                            <p:cTn id="7" dur="1200" fill="hold"/>
                                            <p:tgtEl>
                                              <p:spTgt spid="51"/>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50000">
                                          <p:cBhvr additive="base">
                                            <p:cTn id="11" dur="12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61"/>
                                            </p:tgtEl>
                                            <p:attrNameLst>
                                              <p:attrName>style.color</p:attrName>
                                            </p:attrNameLst>
                                          </p:cBhvr>
                                          <p:to>
                                            <p:clrVal>
                                              <a:srgbClr val="EA6103"/>
                                            </p:clrVal>
                                          </p:to>
                                        </p:set>
                                        <p:set>
                                          <p:cBhvr>
                                            <p:cTn id="41" dur="500" fill="hold"/>
                                            <p:tgtEl>
                                              <p:spTgt spid="61"/>
                                            </p:tgtEl>
                                            <p:attrNameLst>
                                              <p:attrName>fillcolor</p:attrName>
                                            </p:attrNameLst>
                                          </p:cBhvr>
                                          <p:to>
                                            <p:clrVal>
                                              <a:srgbClr val="EA6103"/>
                                            </p:clrVal>
                                          </p:to>
                                        </p:set>
                                        <p:set>
                                          <p:cBhvr>
                                            <p:cTn id="42" dur="500" fill="hold"/>
                                            <p:tgtEl>
                                              <p:spTgt spid="61"/>
                                            </p:tgtEl>
                                            <p:attrNameLst>
                                              <p:attrName>fill.type</p:attrName>
                                            </p:attrNameLst>
                                          </p:cBhvr>
                                          <p:to>
                                            <p:strVal val="solid"/>
                                          </p:to>
                                        </p:set>
                                      </p:childTnLst>
                                    </p:cTn>
                                  </p:par>
                                </p:childTnLst>
                              </p:cTn>
                            </p:par>
                            <p:par>
                              <p:cTn id="43" fill="hold">
                                <p:stCondLst>
                                  <p:cond delay="3760"/>
                                </p:stCondLst>
                                <p:childTnLst>
                                  <p:par>
                                    <p:cTn id="44" presetID="53" presetClass="entr" presetSubtype="16" fill="hold" nodeType="afterEffect">
                                      <p:stCondLst>
                                        <p:cond delay="250"/>
                                      </p:stCondLst>
                                      <p:childTnLst>
                                        <p:set>
                                          <p:cBhvr>
                                            <p:cTn id="45" dur="1" fill="hold">
                                              <p:stCondLst>
                                                <p:cond delay="0"/>
                                              </p:stCondLst>
                                            </p:cTn>
                                            <p:tgtEl>
                                              <p:spTgt spid="71"/>
                                            </p:tgtEl>
                                            <p:attrNameLst>
                                              <p:attrName>style.visibility</p:attrName>
                                            </p:attrNameLst>
                                          </p:cBhvr>
                                          <p:to>
                                            <p:strVal val="visible"/>
                                          </p:to>
                                        </p:set>
                                        <p:anim calcmode="lin" valueType="num">
                                          <p:cBhvr>
                                            <p:cTn id="46" dur="400" fill="hold"/>
                                            <p:tgtEl>
                                              <p:spTgt spid="71"/>
                                            </p:tgtEl>
                                            <p:attrNameLst>
                                              <p:attrName>ppt_w</p:attrName>
                                            </p:attrNameLst>
                                          </p:cBhvr>
                                          <p:tavLst>
                                            <p:tav tm="0">
                                              <p:val>
                                                <p:fltVal val="0"/>
                                              </p:val>
                                            </p:tav>
                                            <p:tav tm="100000">
                                              <p:val>
                                                <p:strVal val="#ppt_w"/>
                                              </p:val>
                                            </p:tav>
                                          </p:tavLst>
                                        </p:anim>
                                        <p:anim calcmode="lin" valueType="num">
                                          <p:cBhvr>
                                            <p:cTn id="47" dur="400" fill="hold"/>
                                            <p:tgtEl>
                                              <p:spTgt spid="71"/>
                                            </p:tgtEl>
                                            <p:attrNameLst>
                                              <p:attrName>ppt_h</p:attrName>
                                            </p:attrNameLst>
                                          </p:cBhvr>
                                          <p:tavLst>
                                            <p:tav tm="0">
                                              <p:val>
                                                <p:fltVal val="0"/>
                                              </p:val>
                                            </p:tav>
                                            <p:tav tm="100000">
                                              <p:val>
                                                <p:strVal val="#ppt_h"/>
                                              </p:val>
                                            </p:tav>
                                          </p:tavLst>
                                        </p:anim>
                                        <p:animEffect transition="in" filter="fade">
                                          <p:cBhvr>
                                            <p:cTn id="48" dur="400"/>
                                            <p:tgtEl>
                                              <p:spTgt spid="71"/>
                                            </p:tgtEl>
                                          </p:cBhvr>
                                        </p:animEffect>
                                      </p:childTnLst>
                                    </p:cTn>
                                  </p:par>
                                </p:childTnLst>
                              </p:cTn>
                            </p:par>
                            <p:par>
                              <p:cTn id="49" fill="hold">
                                <p:stCondLst>
                                  <p:cond delay="4410"/>
                                </p:stCondLst>
                                <p:childTnLst>
                                  <p:par>
                                    <p:cTn id="50" presetID="22" presetClass="entr" presetSubtype="1"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350"/>
                                            <p:tgtEl>
                                              <p:spTgt spid="40"/>
                                            </p:tgtEl>
                                          </p:cBhvr>
                                        </p:animEffect>
                                      </p:childTnLst>
                                    </p:cTn>
                                  </p:par>
                                </p:childTnLst>
                              </p:cTn>
                            </p:par>
                            <p:par>
                              <p:cTn id="53" fill="hold">
                                <p:stCondLst>
                                  <p:cond delay="4760"/>
                                </p:stCondLst>
                                <p:childTnLst>
                                  <p:par>
                                    <p:cTn id="54" presetID="53" presetClass="entr" presetSubtype="16"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5260"/>
                                </p:stCondLst>
                                <p:childTnLst>
                                  <p:par>
                                    <p:cTn id="60" presetID="22" presetClass="entr" presetSubtype="8"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5760"/>
                                </p:stCondLst>
                                <p:childTnLst>
                                  <p:par>
                                    <p:cTn id="64" presetID="2" presetClass="entr" presetSubtype="2" fill="hold" nodeType="afterEffect" p14:presetBounceEnd="40000">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14:bounceEnd="40000">
                                          <p:cBhvr additive="base">
                                            <p:cTn id="66"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67" dur="500" fill="hold"/>
                                            <p:tgtEl>
                                              <p:spTgt spid="2"/>
                                            </p:tgtEl>
                                            <p:attrNameLst>
                                              <p:attrName>ppt_y</p:attrName>
                                            </p:attrNameLst>
                                          </p:cBhvr>
                                          <p:tavLst>
                                            <p:tav tm="0">
                                              <p:val>
                                                <p:strVal val="#ppt_y"/>
                                              </p:val>
                                            </p:tav>
                                            <p:tav tm="100000">
                                              <p:val>
                                                <p:strVal val="#ppt_y"/>
                                              </p:val>
                                            </p:tav>
                                          </p:tavLst>
                                        </p:anim>
                                      </p:childTnLst>
                                    </p:cTn>
                                  </p:par>
                                </p:childTnLst>
                              </p:cTn>
                            </p:par>
                            <p:par>
                              <p:cTn id="68" fill="hold">
                                <p:stCondLst>
                                  <p:cond delay="6260"/>
                                </p:stCondLst>
                                <p:childTnLst>
                                  <p:par>
                                    <p:cTn id="69" presetID="22" presetClass="entr" presetSubtype="8"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par>
                                    <p:cTn id="75" presetID="53" presetClass="entr" presetSubtype="16" fill="hold" grpId="0" nodeType="withEffect">
                                      <p:stCondLst>
                                        <p:cond delay="750"/>
                                      </p:stCondLst>
                                      <p:childTnLst>
                                        <p:set>
                                          <p:cBhvr>
                                            <p:cTn id="76" dur="1" fill="hold">
                                              <p:stCondLst>
                                                <p:cond delay="0"/>
                                              </p:stCondLst>
                                            </p:cTn>
                                            <p:tgtEl>
                                              <p:spTgt spid="75"/>
                                            </p:tgtEl>
                                            <p:attrNameLst>
                                              <p:attrName>style.visibility</p:attrName>
                                            </p:attrNameLst>
                                          </p:cBhvr>
                                          <p:to>
                                            <p:strVal val="visible"/>
                                          </p:to>
                                        </p:set>
                                        <p:anim calcmode="lin" valueType="num">
                                          <p:cBhvr>
                                            <p:cTn id="77" dur="500" fill="hold"/>
                                            <p:tgtEl>
                                              <p:spTgt spid="75"/>
                                            </p:tgtEl>
                                            <p:attrNameLst>
                                              <p:attrName>ppt_w</p:attrName>
                                            </p:attrNameLst>
                                          </p:cBhvr>
                                          <p:tavLst>
                                            <p:tav tm="0">
                                              <p:val>
                                                <p:fltVal val="0"/>
                                              </p:val>
                                            </p:tav>
                                            <p:tav tm="100000">
                                              <p:val>
                                                <p:strVal val="#ppt_w"/>
                                              </p:val>
                                            </p:tav>
                                          </p:tavLst>
                                        </p:anim>
                                        <p:anim calcmode="lin" valueType="num">
                                          <p:cBhvr>
                                            <p:cTn id="78" dur="500" fill="hold"/>
                                            <p:tgtEl>
                                              <p:spTgt spid="75"/>
                                            </p:tgtEl>
                                            <p:attrNameLst>
                                              <p:attrName>ppt_h</p:attrName>
                                            </p:attrNameLst>
                                          </p:cBhvr>
                                          <p:tavLst>
                                            <p:tav tm="0">
                                              <p:val>
                                                <p:fltVal val="0"/>
                                              </p:val>
                                            </p:tav>
                                            <p:tav tm="100000">
                                              <p:val>
                                                <p:strVal val="#ppt_h"/>
                                              </p:val>
                                            </p:tav>
                                          </p:tavLst>
                                        </p:anim>
                                        <p:animEffect transition="in" filter="fade">
                                          <p:cBhvr>
                                            <p:cTn id="79" dur="500"/>
                                            <p:tgtEl>
                                              <p:spTgt spid="75"/>
                                            </p:tgtEl>
                                          </p:cBhvr>
                                        </p:animEffect>
                                      </p:childTnLst>
                                    </p:cTn>
                                  </p:par>
                                </p:childTnLst>
                              </p:cTn>
                            </p:par>
                            <p:par>
                              <p:cTn id="80" fill="hold">
                                <p:stCondLst>
                                  <p:cond delay="7510"/>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8010"/>
                                </p:stCondLst>
                                <p:childTnLst>
                                  <p:par>
                                    <p:cTn id="85" presetID="2" presetClass="entr" presetSubtype="2" fill="hold" nodeType="afterEffect" p14:presetBounceEnd="40000">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14:bounceEnd="40000">
                                          <p:cBhvr additive="base">
                                            <p:cTn id="8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8" dur="500" fill="hold"/>
                                            <p:tgtEl>
                                              <p:spTgt spid="3"/>
                                            </p:tgtEl>
                                            <p:attrNameLst>
                                              <p:attrName>ppt_y</p:attrName>
                                            </p:attrNameLst>
                                          </p:cBhvr>
                                          <p:tavLst>
                                            <p:tav tm="0">
                                              <p:val>
                                                <p:strVal val="#ppt_y"/>
                                              </p:val>
                                            </p:tav>
                                            <p:tav tm="100000">
                                              <p:val>
                                                <p:strVal val="#ppt_y"/>
                                              </p:val>
                                            </p:tav>
                                          </p:tavLst>
                                        </p:anim>
                                      </p:childTnLst>
                                    </p:cTn>
                                  </p:par>
                                </p:childTnLst>
                              </p:cTn>
                            </p:par>
                            <p:par>
                              <p:cTn id="89" fill="hold">
                                <p:stCondLst>
                                  <p:cond delay="8510"/>
                                </p:stCondLst>
                                <p:childTnLst>
                                  <p:par>
                                    <p:cTn id="90" presetID="22" presetClass="entr" presetSubtype="8" fill="hold" grpId="0"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left)">
                                          <p:cBhvr>
                                            <p:cTn id="92" dur="500"/>
                                            <p:tgtEl>
                                              <p:spTgt spid="103"/>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53" presetClass="entr" presetSubtype="16" fill="hold" grpId="0" nodeType="withEffect">
                                      <p:stCondLst>
                                        <p:cond delay="750"/>
                                      </p:stCondLst>
                                      <p:childTnLst>
                                        <p:set>
                                          <p:cBhvr>
                                            <p:cTn id="97" dur="1" fill="hold">
                                              <p:stCondLst>
                                                <p:cond delay="0"/>
                                              </p:stCondLst>
                                            </p:cTn>
                                            <p:tgtEl>
                                              <p:spTgt spid="76"/>
                                            </p:tgtEl>
                                            <p:attrNameLst>
                                              <p:attrName>style.visibility</p:attrName>
                                            </p:attrNameLst>
                                          </p:cBhvr>
                                          <p:to>
                                            <p:strVal val="visible"/>
                                          </p:to>
                                        </p:set>
                                        <p:anim calcmode="lin" valueType="num">
                                          <p:cBhvr>
                                            <p:cTn id="98" dur="500" fill="hold"/>
                                            <p:tgtEl>
                                              <p:spTgt spid="76"/>
                                            </p:tgtEl>
                                            <p:attrNameLst>
                                              <p:attrName>ppt_w</p:attrName>
                                            </p:attrNameLst>
                                          </p:cBhvr>
                                          <p:tavLst>
                                            <p:tav tm="0">
                                              <p:val>
                                                <p:fltVal val="0"/>
                                              </p:val>
                                            </p:tav>
                                            <p:tav tm="100000">
                                              <p:val>
                                                <p:strVal val="#ppt_w"/>
                                              </p:val>
                                            </p:tav>
                                          </p:tavLst>
                                        </p:anim>
                                        <p:anim calcmode="lin" valueType="num">
                                          <p:cBhvr>
                                            <p:cTn id="99" dur="500" fill="hold"/>
                                            <p:tgtEl>
                                              <p:spTgt spid="76"/>
                                            </p:tgtEl>
                                            <p:attrNameLst>
                                              <p:attrName>ppt_h</p:attrName>
                                            </p:attrNameLst>
                                          </p:cBhvr>
                                          <p:tavLst>
                                            <p:tav tm="0">
                                              <p:val>
                                                <p:fltVal val="0"/>
                                              </p:val>
                                            </p:tav>
                                            <p:tav tm="100000">
                                              <p:val>
                                                <p:strVal val="#ppt_h"/>
                                              </p:val>
                                            </p:tav>
                                          </p:tavLst>
                                        </p:anim>
                                        <p:animEffect transition="in" filter="fade">
                                          <p:cBhvr>
                                            <p:cTn id="100" dur="500"/>
                                            <p:tgtEl>
                                              <p:spTgt spid="76"/>
                                            </p:tgtEl>
                                          </p:cBhvr>
                                        </p:animEffect>
                                      </p:childTnLst>
                                    </p:cTn>
                                  </p:par>
                                </p:childTnLst>
                              </p:cTn>
                            </p:par>
                            <p:par>
                              <p:cTn id="101" fill="hold">
                                <p:stCondLst>
                                  <p:cond delay="9760"/>
                                </p:stCondLst>
                                <p:childTnLst>
                                  <p:par>
                                    <p:cTn id="102" presetID="22" presetClass="entr" presetSubtype="8" fill="hold"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childTnLst>
                              </p:cTn>
                            </p:par>
                            <p:par>
                              <p:cTn id="105" fill="hold">
                                <p:stCondLst>
                                  <p:cond delay="10260"/>
                                </p:stCondLst>
                                <p:childTnLst>
                                  <p:par>
                                    <p:cTn id="106" presetID="2" presetClass="entr" presetSubtype="2" fill="hold" nodeType="afterEffect" p14:presetBounceEnd="40000">
                                      <p:stCondLst>
                                        <p:cond delay="0"/>
                                      </p:stCondLst>
                                      <p:childTnLst>
                                        <p:set>
                                          <p:cBhvr>
                                            <p:cTn id="107" dur="1" fill="hold">
                                              <p:stCondLst>
                                                <p:cond delay="0"/>
                                              </p:stCondLst>
                                            </p:cTn>
                                            <p:tgtEl>
                                              <p:spTgt spid="4"/>
                                            </p:tgtEl>
                                            <p:attrNameLst>
                                              <p:attrName>style.visibility</p:attrName>
                                            </p:attrNameLst>
                                          </p:cBhvr>
                                          <p:to>
                                            <p:strVal val="visible"/>
                                          </p:to>
                                        </p:set>
                                        <p:anim calcmode="lin" valueType="num" p14:bounceEnd="40000">
                                          <p:cBhvr additive="base">
                                            <p:cTn id="108"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09" dur="500" fill="hold"/>
                                            <p:tgtEl>
                                              <p:spTgt spid="4"/>
                                            </p:tgtEl>
                                            <p:attrNameLst>
                                              <p:attrName>ppt_y</p:attrName>
                                            </p:attrNameLst>
                                          </p:cBhvr>
                                          <p:tavLst>
                                            <p:tav tm="0">
                                              <p:val>
                                                <p:strVal val="#ppt_y"/>
                                              </p:val>
                                            </p:tav>
                                            <p:tav tm="100000">
                                              <p:val>
                                                <p:strVal val="#ppt_y"/>
                                              </p:val>
                                            </p:tav>
                                          </p:tavLst>
                                        </p:anim>
                                      </p:childTnLst>
                                    </p:cTn>
                                  </p:par>
                                </p:childTnLst>
                              </p:cTn>
                            </p:par>
                            <p:par>
                              <p:cTn id="110" fill="hold">
                                <p:stCondLst>
                                  <p:cond delay="10760"/>
                                </p:stCondLst>
                                <p:childTnLst>
                                  <p:par>
                                    <p:cTn id="111" presetID="22" presetClass="entr" presetSubtype="8" fill="hold" grpId="0" nodeType="after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wipe(left)">
                                          <p:cBhvr>
                                            <p:cTn id="113" dur="500"/>
                                            <p:tgtEl>
                                              <p:spTgt spid="105"/>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06"/>
                                            </p:tgtEl>
                                            <p:attrNameLst>
                                              <p:attrName>style.visibility</p:attrName>
                                            </p:attrNameLst>
                                          </p:cBhvr>
                                          <p:to>
                                            <p:strVal val="visible"/>
                                          </p:to>
                                        </p:set>
                                        <p:animEffect transition="in" filter="wipe(left)">
                                          <p:cBhvr>
                                            <p:cTn id="116" dur="500"/>
                                            <p:tgtEl>
                                              <p:spTgt spid="106"/>
                                            </p:tgtEl>
                                          </p:cBhvr>
                                        </p:animEffect>
                                      </p:childTnLst>
                                    </p:cTn>
                                  </p:par>
                                  <p:par>
                                    <p:cTn id="117" presetID="53" presetClass="entr" presetSubtype="16" fill="hold" grpId="0" nodeType="withEffect">
                                      <p:stCondLst>
                                        <p:cond delay="750"/>
                                      </p:stCondLst>
                                      <p:childTnLst>
                                        <p:set>
                                          <p:cBhvr>
                                            <p:cTn id="118" dur="1" fill="hold">
                                              <p:stCondLst>
                                                <p:cond delay="0"/>
                                              </p:stCondLst>
                                            </p:cTn>
                                            <p:tgtEl>
                                              <p:spTgt spid="77"/>
                                            </p:tgtEl>
                                            <p:attrNameLst>
                                              <p:attrName>style.visibility</p:attrName>
                                            </p:attrNameLst>
                                          </p:cBhvr>
                                          <p:to>
                                            <p:strVal val="visible"/>
                                          </p:to>
                                        </p:set>
                                        <p:anim calcmode="lin" valueType="num">
                                          <p:cBhvr>
                                            <p:cTn id="119" dur="500" fill="hold"/>
                                            <p:tgtEl>
                                              <p:spTgt spid="77"/>
                                            </p:tgtEl>
                                            <p:attrNameLst>
                                              <p:attrName>ppt_w</p:attrName>
                                            </p:attrNameLst>
                                          </p:cBhvr>
                                          <p:tavLst>
                                            <p:tav tm="0">
                                              <p:val>
                                                <p:fltVal val="0"/>
                                              </p:val>
                                            </p:tav>
                                            <p:tav tm="100000">
                                              <p:val>
                                                <p:strVal val="#ppt_w"/>
                                              </p:val>
                                            </p:tav>
                                          </p:tavLst>
                                        </p:anim>
                                        <p:anim calcmode="lin" valueType="num">
                                          <p:cBhvr>
                                            <p:cTn id="120" dur="500" fill="hold"/>
                                            <p:tgtEl>
                                              <p:spTgt spid="77"/>
                                            </p:tgtEl>
                                            <p:attrNameLst>
                                              <p:attrName>ppt_h</p:attrName>
                                            </p:attrNameLst>
                                          </p:cBhvr>
                                          <p:tavLst>
                                            <p:tav tm="0">
                                              <p:val>
                                                <p:fltVal val="0"/>
                                              </p:val>
                                            </p:tav>
                                            <p:tav tm="100000">
                                              <p:val>
                                                <p:strVal val="#ppt_h"/>
                                              </p:val>
                                            </p:tav>
                                          </p:tavLst>
                                        </p:anim>
                                        <p:animEffect transition="in" filter="fade">
                                          <p:cBhvr>
                                            <p:cTn id="121" dur="500"/>
                                            <p:tgtEl>
                                              <p:spTgt spid="77"/>
                                            </p:tgtEl>
                                          </p:cBhvr>
                                        </p:animEffect>
                                      </p:childTnLst>
                                    </p:cTn>
                                  </p:par>
                                </p:childTnLst>
                              </p:cTn>
                            </p:par>
                            <p:par>
                              <p:cTn id="122" fill="hold">
                                <p:stCondLst>
                                  <p:cond delay="12010"/>
                                </p:stCondLst>
                                <p:childTnLst>
                                  <p:par>
                                    <p:cTn id="123" presetID="22" presetClass="entr" presetSubtype="8" fill="hold" nodeType="afterEffect">
                                      <p:stCondLst>
                                        <p:cond delay="0"/>
                                      </p:stCondLst>
                                      <p:childTnLst>
                                        <p:set>
                                          <p:cBhvr>
                                            <p:cTn id="124" dur="1" fill="hold">
                                              <p:stCondLst>
                                                <p:cond delay="0"/>
                                              </p:stCondLst>
                                            </p:cTn>
                                            <p:tgtEl>
                                              <p:spTgt spid="52"/>
                                            </p:tgtEl>
                                            <p:attrNameLst>
                                              <p:attrName>style.visibility</p:attrName>
                                            </p:attrNameLst>
                                          </p:cBhvr>
                                          <p:to>
                                            <p:strVal val="visible"/>
                                          </p:to>
                                        </p:set>
                                        <p:animEffect transition="in" filter="wipe(left)">
                                          <p:cBhvr>
                                            <p:cTn id="125" dur="500"/>
                                            <p:tgtEl>
                                              <p:spTgt spid="52"/>
                                            </p:tgtEl>
                                          </p:cBhvr>
                                        </p:animEffect>
                                      </p:childTnLst>
                                    </p:cTn>
                                  </p:par>
                                </p:childTnLst>
                              </p:cTn>
                            </p:par>
                            <p:par>
                              <p:cTn id="126" fill="hold">
                                <p:stCondLst>
                                  <p:cond delay="12510"/>
                                </p:stCondLst>
                                <p:childTnLst>
                                  <p:par>
                                    <p:cTn id="127" presetID="2" presetClass="entr" presetSubtype="2" fill="hold" nodeType="afterEffect" p14:presetBounceEnd="40000">
                                      <p:stCondLst>
                                        <p:cond delay="0"/>
                                      </p:stCondLst>
                                      <p:childTnLst>
                                        <p:set>
                                          <p:cBhvr>
                                            <p:cTn id="128" dur="1" fill="hold">
                                              <p:stCondLst>
                                                <p:cond delay="0"/>
                                              </p:stCondLst>
                                            </p:cTn>
                                            <p:tgtEl>
                                              <p:spTgt spid="6"/>
                                            </p:tgtEl>
                                            <p:attrNameLst>
                                              <p:attrName>style.visibility</p:attrName>
                                            </p:attrNameLst>
                                          </p:cBhvr>
                                          <p:to>
                                            <p:strVal val="visible"/>
                                          </p:to>
                                        </p:set>
                                        <p:anim calcmode="lin" valueType="num" p14:bounceEnd="40000">
                                          <p:cBhvr additive="base">
                                            <p:cTn id="129"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30" dur="500" fill="hold"/>
                                            <p:tgtEl>
                                              <p:spTgt spid="6"/>
                                            </p:tgtEl>
                                            <p:attrNameLst>
                                              <p:attrName>ppt_y</p:attrName>
                                            </p:attrNameLst>
                                          </p:cBhvr>
                                          <p:tavLst>
                                            <p:tav tm="0">
                                              <p:val>
                                                <p:strVal val="#ppt_y"/>
                                              </p:val>
                                            </p:tav>
                                            <p:tav tm="100000">
                                              <p:val>
                                                <p:strVal val="#ppt_y"/>
                                              </p:val>
                                            </p:tav>
                                          </p:tavLst>
                                        </p:anim>
                                      </p:childTnLst>
                                    </p:cTn>
                                  </p:par>
                                </p:childTnLst>
                              </p:cTn>
                            </p:par>
                            <p:par>
                              <p:cTn id="131" fill="hold">
                                <p:stCondLst>
                                  <p:cond delay="13010"/>
                                </p:stCondLst>
                                <p:childTnLst>
                                  <p:par>
                                    <p:cTn id="132" presetID="22" presetClass="entr" presetSubtype="8" fill="hold" grpId="0" nodeType="afterEffect">
                                      <p:stCondLst>
                                        <p:cond delay="0"/>
                                      </p:stCondLst>
                                      <p:childTnLst>
                                        <p:set>
                                          <p:cBhvr>
                                            <p:cTn id="133" dur="1" fill="hold">
                                              <p:stCondLst>
                                                <p:cond delay="0"/>
                                              </p:stCondLst>
                                            </p:cTn>
                                            <p:tgtEl>
                                              <p:spTgt spid="107"/>
                                            </p:tgtEl>
                                            <p:attrNameLst>
                                              <p:attrName>style.visibility</p:attrName>
                                            </p:attrNameLst>
                                          </p:cBhvr>
                                          <p:to>
                                            <p:strVal val="visible"/>
                                          </p:to>
                                        </p:set>
                                        <p:animEffect transition="in" filter="wipe(left)">
                                          <p:cBhvr>
                                            <p:cTn id="134" dur="500"/>
                                            <p:tgtEl>
                                              <p:spTgt spid="107"/>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wipe(left)">
                                          <p:cBhvr>
                                            <p:cTn id="137" dur="500"/>
                                            <p:tgtEl>
                                              <p:spTgt spid="108"/>
                                            </p:tgtEl>
                                          </p:cBhvr>
                                        </p:animEffect>
                                      </p:childTnLst>
                                    </p:cTn>
                                  </p:par>
                                </p:childTnLst>
                              </p:cTn>
                            </p:par>
                            <p:par>
                              <p:cTn id="138" fill="hold">
                                <p:stCondLst>
                                  <p:cond delay="13510"/>
                                </p:stCondLst>
                                <p:childTnLst>
                                  <p:par>
                                    <p:cTn id="139" presetID="10" presetClass="entr" presetSubtype="0" fill="hold" grpId="0" nodeType="after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P spid="45" grpId="0"/>
          <p:bldP spid="47" grpId="0"/>
          <p:bldP spid="54" grpId="0" animBg="1"/>
          <p:bldP spid="55" grpId="0"/>
          <p:bldP spid="57" grpId="0" animBg="1"/>
          <p:bldP spid="58" grpId="0"/>
          <p:bldP spid="59" grpId="0" animBg="1"/>
          <p:bldP spid="61" grpId="0"/>
          <p:bldP spid="6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200" fill="hold"/>
                                            <p:tgtEl>
                                              <p:spTgt spid="51"/>
                                            </p:tgtEl>
                                            <p:attrNameLst>
                                              <p:attrName>ppt_x</p:attrName>
                                            </p:attrNameLst>
                                          </p:cBhvr>
                                          <p:tavLst>
                                            <p:tav tm="0">
                                              <p:val>
                                                <p:strVal val="0-#ppt_w/2"/>
                                              </p:val>
                                            </p:tav>
                                            <p:tav tm="100000">
                                              <p:val>
                                                <p:strVal val="#ppt_x"/>
                                              </p:val>
                                            </p:tav>
                                          </p:tavLst>
                                        </p:anim>
                                        <p:anim calcmode="lin" valueType="num">
                                          <p:cBhvr additive="base">
                                            <p:cTn id="8" dur="12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200" fill="hold"/>
                                            <p:tgtEl>
                                              <p:spTgt spid="53"/>
                                            </p:tgtEl>
                                            <p:attrNameLst>
                                              <p:attrName>ppt_x</p:attrName>
                                            </p:attrNameLst>
                                          </p:cBhvr>
                                          <p:tavLst>
                                            <p:tav tm="0">
                                              <p:val>
                                                <p:strVal val="#ppt_x"/>
                                              </p:val>
                                            </p:tav>
                                            <p:tav tm="100000">
                                              <p:val>
                                                <p:strVal val="#ppt_x"/>
                                              </p:val>
                                            </p:tav>
                                          </p:tavLst>
                                        </p:anim>
                                        <p:anim calcmode="lin" valueType="num">
                                          <p:cBhvr additive="base">
                                            <p:cTn id="12" dur="1200" fill="hold"/>
                                            <p:tgtEl>
                                              <p:spTgt spid="5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61"/>
                                            </p:tgtEl>
                                            <p:attrNameLst>
                                              <p:attrName>style.color</p:attrName>
                                            </p:attrNameLst>
                                          </p:cBhvr>
                                          <p:to>
                                            <p:clrVal>
                                              <a:srgbClr val="EA6103"/>
                                            </p:clrVal>
                                          </p:to>
                                        </p:set>
                                        <p:set>
                                          <p:cBhvr>
                                            <p:cTn id="41" dur="500" fill="hold"/>
                                            <p:tgtEl>
                                              <p:spTgt spid="61"/>
                                            </p:tgtEl>
                                            <p:attrNameLst>
                                              <p:attrName>fillcolor</p:attrName>
                                            </p:attrNameLst>
                                          </p:cBhvr>
                                          <p:to>
                                            <p:clrVal>
                                              <a:srgbClr val="EA6103"/>
                                            </p:clrVal>
                                          </p:to>
                                        </p:set>
                                        <p:set>
                                          <p:cBhvr>
                                            <p:cTn id="42" dur="500" fill="hold"/>
                                            <p:tgtEl>
                                              <p:spTgt spid="61"/>
                                            </p:tgtEl>
                                            <p:attrNameLst>
                                              <p:attrName>fill.type</p:attrName>
                                            </p:attrNameLst>
                                          </p:cBhvr>
                                          <p:to>
                                            <p:strVal val="solid"/>
                                          </p:to>
                                        </p:set>
                                      </p:childTnLst>
                                    </p:cTn>
                                  </p:par>
                                </p:childTnLst>
                              </p:cTn>
                            </p:par>
                            <p:par>
                              <p:cTn id="43" fill="hold">
                                <p:stCondLst>
                                  <p:cond delay="3760"/>
                                </p:stCondLst>
                                <p:childTnLst>
                                  <p:par>
                                    <p:cTn id="44" presetID="53" presetClass="entr" presetSubtype="16" fill="hold" nodeType="afterEffect">
                                      <p:stCondLst>
                                        <p:cond delay="250"/>
                                      </p:stCondLst>
                                      <p:childTnLst>
                                        <p:set>
                                          <p:cBhvr>
                                            <p:cTn id="45" dur="1" fill="hold">
                                              <p:stCondLst>
                                                <p:cond delay="0"/>
                                              </p:stCondLst>
                                            </p:cTn>
                                            <p:tgtEl>
                                              <p:spTgt spid="71"/>
                                            </p:tgtEl>
                                            <p:attrNameLst>
                                              <p:attrName>style.visibility</p:attrName>
                                            </p:attrNameLst>
                                          </p:cBhvr>
                                          <p:to>
                                            <p:strVal val="visible"/>
                                          </p:to>
                                        </p:set>
                                        <p:anim calcmode="lin" valueType="num">
                                          <p:cBhvr>
                                            <p:cTn id="46" dur="400" fill="hold"/>
                                            <p:tgtEl>
                                              <p:spTgt spid="71"/>
                                            </p:tgtEl>
                                            <p:attrNameLst>
                                              <p:attrName>ppt_w</p:attrName>
                                            </p:attrNameLst>
                                          </p:cBhvr>
                                          <p:tavLst>
                                            <p:tav tm="0">
                                              <p:val>
                                                <p:fltVal val="0"/>
                                              </p:val>
                                            </p:tav>
                                            <p:tav tm="100000">
                                              <p:val>
                                                <p:strVal val="#ppt_w"/>
                                              </p:val>
                                            </p:tav>
                                          </p:tavLst>
                                        </p:anim>
                                        <p:anim calcmode="lin" valueType="num">
                                          <p:cBhvr>
                                            <p:cTn id="47" dur="400" fill="hold"/>
                                            <p:tgtEl>
                                              <p:spTgt spid="71"/>
                                            </p:tgtEl>
                                            <p:attrNameLst>
                                              <p:attrName>ppt_h</p:attrName>
                                            </p:attrNameLst>
                                          </p:cBhvr>
                                          <p:tavLst>
                                            <p:tav tm="0">
                                              <p:val>
                                                <p:fltVal val="0"/>
                                              </p:val>
                                            </p:tav>
                                            <p:tav tm="100000">
                                              <p:val>
                                                <p:strVal val="#ppt_h"/>
                                              </p:val>
                                            </p:tav>
                                          </p:tavLst>
                                        </p:anim>
                                        <p:animEffect transition="in" filter="fade">
                                          <p:cBhvr>
                                            <p:cTn id="48" dur="400"/>
                                            <p:tgtEl>
                                              <p:spTgt spid="71"/>
                                            </p:tgtEl>
                                          </p:cBhvr>
                                        </p:animEffect>
                                      </p:childTnLst>
                                    </p:cTn>
                                  </p:par>
                                </p:childTnLst>
                              </p:cTn>
                            </p:par>
                            <p:par>
                              <p:cTn id="49" fill="hold">
                                <p:stCondLst>
                                  <p:cond delay="4410"/>
                                </p:stCondLst>
                                <p:childTnLst>
                                  <p:par>
                                    <p:cTn id="50" presetID="22" presetClass="entr" presetSubtype="1"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350"/>
                                            <p:tgtEl>
                                              <p:spTgt spid="40"/>
                                            </p:tgtEl>
                                          </p:cBhvr>
                                        </p:animEffect>
                                      </p:childTnLst>
                                    </p:cTn>
                                  </p:par>
                                </p:childTnLst>
                              </p:cTn>
                            </p:par>
                            <p:par>
                              <p:cTn id="53" fill="hold">
                                <p:stCondLst>
                                  <p:cond delay="4760"/>
                                </p:stCondLst>
                                <p:childTnLst>
                                  <p:par>
                                    <p:cTn id="54" presetID="53" presetClass="entr" presetSubtype="16"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5260"/>
                                </p:stCondLst>
                                <p:childTnLst>
                                  <p:par>
                                    <p:cTn id="60" presetID="22" presetClass="entr" presetSubtype="8"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5760"/>
                                </p:stCondLst>
                                <p:childTnLst>
                                  <p:par>
                                    <p:cTn id="64" presetID="2" presetClass="entr" presetSubtype="2"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additive="base">
                                            <p:cTn id="66" dur="500" fill="hold"/>
                                            <p:tgtEl>
                                              <p:spTgt spid="2"/>
                                            </p:tgtEl>
                                            <p:attrNameLst>
                                              <p:attrName>ppt_x</p:attrName>
                                            </p:attrNameLst>
                                          </p:cBhvr>
                                          <p:tavLst>
                                            <p:tav tm="0">
                                              <p:val>
                                                <p:strVal val="1+#ppt_w/2"/>
                                              </p:val>
                                            </p:tav>
                                            <p:tav tm="100000">
                                              <p:val>
                                                <p:strVal val="#ppt_x"/>
                                              </p:val>
                                            </p:tav>
                                          </p:tavLst>
                                        </p:anim>
                                        <p:anim calcmode="lin" valueType="num">
                                          <p:cBhvr additive="base">
                                            <p:cTn id="67" dur="500" fill="hold"/>
                                            <p:tgtEl>
                                              <p:spTgt spid="2"/>
                                            </p:tgtEl>
                                            <p:attrNameLst>
                                              <p:attrName>ppt_y</p:attrName>
                                            </p:attrNameLst>
                                          </p:cBhvr>
                                          <p:tavLst>
                                            <p:tav tm="0">
                                              <p:val>
                                                <p:strVal val="#ppt_y"/>
                                              </p:val>
                                            </p:tav>
                                            <p:tav tm="100000">
                                              <p:val>
                                                <p:strVal val="#ppt_y"/>
                                              </p:val>
                                            </p:tav>
                                          </p:tavLst>
                                        </p:anim>
                                      </p:childTnLst>
                                    </p:cTn>
                                  </p:par>
                                </p:childTnLst>
                              </p:cTn>
                            </p:par>
                            <p:par>
                              <p:cTn id="68" fill="hold">
                                <p:stCondLst>
                                  <p:cond delay="6260"/>
                                </p:stCondLst>
                                <p:childTnLst>
                                  <p:par>
                                    <p:cTn id="69" presetID="22" presetClass="entr" presetSubtype="8"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par>
                                    <p:cTn id="75" presetID="53" presetClass="entr" presetSubtype="16" fill="hold" grpId="0" nodeType="withEffect">
                                      <p:stCondLst>
                                        <p:cond delay="750"/>
                                      </p:stCondLst>
                                      <p:childTnLst>
                                        <p:set>
                                          <p:cBhvr>
                                            <p:cTn id="76" dur="1" fill="hold">
                                              <p:stCondLst>
                                                <p:cond delay="0"/>
                                              </p:stCondLst>
                                            </p:cTn>
                                            <p:tgtEl>
                                              <p:spTgt spid="75"/>
                                            </p:tgtEl>
                                            <p:attrNameLst>
                                              <p:attrName>style.visibility</p:attrName>
                                            </p:attrNameLst>
                                          </p:cBhvr>
                                          <p:to>
                                            <p:strVal val="visible"/>
                                          </p:to>
                                        </p:set>
                                        <p:anim calcmode="lin" valueType="num">
                                          <p:cBhvr>
                                            <p:cTn id="77" dur="500" fill="hold"/>
                                            <p:tgtEl>
                                              <p:spTgt spid="75"/>
                                            </p:tgtEl>
                                            <p:attrNameLst>
                                              <p:attrName>ppt_w</p:attrName>
                                            </p:attrNameLst>
                                          </p:cBhvr>
                                          <p:tavLst>
                                            <p:tav tm="0">
                                              <p:val>
                                                <p:fltVal val="0"/>
                                              </p:val>
                                            </p:tav>
                                            <p:tav tm="100000">
                                              <p:val>
                                                <p:strVal val="#ppt_w"/>
                                              </p:val>
                                            </p:tav>
                                          </p:tavLst>
                                        </p:anim>
                                        <p:anim calcmode="lin" valueType="num">
                                          <p:cBhvr>
                                            <p:cTn id="78" dur="500" fill="hold"/>
                                            <p:tgtEl>
                                              <p:spTgt spid="75"/>
                                            </p:tgtEl>
                                            <p:attrNameLst>
                                              <p:attrName>ppt_h</p:attrName>
                                            </p:attrNameLst>
                                          </p:cBhvr>
                                          <p:tavLst>
                                            <p:tav tm="0">
                                              <p:val>
                                                <p:fltVal val="0"/>
                                              </p:val>
                                            </p:tav>
                                            <p:tav tm="100000">
                                              <p:val>
                                                <p:strVal val="#ppt_h"/>
                                              </p:val>
                                            </p:tav>
                                          </p:tavLst>
                                        </p:anim>
                                        <p:animEffect transition="in" filter="fade">
                                          <p:cBhvr>
                                            <p:cTn id="79" dur="500"/>
                                            <p:tgtEl>
                                              <p:spTgt spid="75"/>
                                            </p:tgtEl>
                                          </p:cBhvr>
                                        </p:animEffect>
                                      </p:childTnLst>
                                    </p:cTn>
                                  </p:par>
                                </p:childTnLst>
                              </p:cTn>
                            </p:par>
                            <p:par>
                              <p:cTn id="80" fill="hold">
                                <p:stCondLst>
                                  <p:cond delay="7510"/>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8010"/>
                                </p:stCondLst>
                                <p:childTnLst>
                                  <p:par>
                                    <p:cTn id="85" presetID="2" presetClass="entr" presetSubtype="2"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fill="hold"/>
                                            <p:tgtEl>
                                              <p:spTgt spid="3"/>
                                            </p:tgtEl>
                                            <p:attrNameLst>
                                              <p:attrName>ppt_x</p:attrName>
                                            </p:attrNameLst>
                                          </p:cBhvr>
                                          <p:tavLst>
                                            <p:tav tm="0">
                                              <p:val>
                                                <p:strVal val="1+#ppt_w/2"/>
                                              </p:val>
                                            </p:tav>
                                            <p:tav tm="100000">
                                              <p:val>
                                                <p:strVal val="#ppt_x"/>
                                              </p:val>
                                            </p:tav>
                                          </p:tavLst>
                                        </p:anim>
                                        <p:anim calcmode="lin" valueType="num">
                                          <p:cBhvr additive="base">
                                            <p:cTn id="88" dur="500" fill="hold"/>
                                            <p:tgtEl>
                                              <p:spTgt spid="3"/>
                                            </p:tgtEl>
                                            <p:attrNameLst>
                                              <p:attrName>ppt_y</p:attrName>
                                            </p:attrNameLst>
                                          </p:cBhvr>
                                          <p:tavLst>
                                            <p:tav tm="0">
                                              <p:val>
                                                <p:strVal val="#ppt_y"/>
                                              </p:val>
                                            </p:tav>
                                            <p:tav tm="100000">
                                              <p:val>
                                                <p:strVal val="#ppt_y"/>
                                              </p:val>
                                            </p:tav>
                                          </p:tavLst>
                                        </p:anim>
                                      </p:childTnLst>
                                    </p:cTn>
                                  </p:par>
                                </p:childTnLst>
                              </p:cTn>
                            </p:par>
                            <p:par>
                              <p:cTn id="89" fill="hold">
                                <p:stCondLst>
                                  <p:cond delay="8510"/>
                                </p:stCondLst>
                                <p:childTnLst>
                                  <p:par>
                                    <p:cTn id="90" presetID="22" presetClass="entr" presetSubtype="8" fill="hold" grpId="0"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left)">
                                          <p:cBhvr>
                                            <p:cTn id="92" dur="500"/>
                                            <p:tgtEl>
                                              <p:spTgt spid="103"/>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53" presetClass="entr" presetSubtype="16" fill="hold" grpId="0" nodeType="withEffect">
                                      <p:stCondLst>
                                        <p:cond delay="750"/>
                                      </p:stCondLst>
                                      <p:childTnLst>
                                        <p:set>
                                          <p:cBhvr>
                                            <p:cTn id="97" dur="1" fill="hold">
                                              <p:stCondLst>
                                                <p:cond delay="0"/>
                                              </p:stCondLst>
                                            </p:cTn>
                                            <p:tgtEl>
                                              <p:spTgt spid="76"/>
                                            </p:tgtEl>
                                            <p:attrNameLst>
                                              <p:attrName>style.visibility</p:attrName>
                                            </p:attrNameLst>
                                          </p:cBhvr>
                                          <p:to>
                                            <p:strVal val="visible"/>
                                          </p:to>
                                        </p:set>
                                        <p:anim calcmode="lin" valueType="num">
                                          <p:cBhvr>
                                            <p:cTn id="98" dur="500" fill="hold"/>
                                            <p:tgtEl>
                                              <p:spTgt spid="76"/>
                                            </p:tgtEl>
                                            <p:attrNameLst>
                                              <p:attrName>ppt_w</p:attrName>
                                            </p:attrNameLst>
                                          </p:cBhvr>
                                          <p:tavLst>
                                            <p:tav tm="0">
                                              <p:val>
                                                <p:fltVal val="0"/>
                                              </p:val>
                                            </p:tav>
                                            <p:tav tm="100000">
                                              <p:val>
                                                <p:strVal val="#ppt_w"/>
                                              </p:val>
                                            </p:tav>
                                          </p:tavLst>
                                        </p:anim>
                                        <p:anim calcmode="lin" valueType="num">
                                          <p:cBhvr>
                                            <p:cTn id="99" dur="500" fill="hold"/>
                                            <p:tgtEl>
                                              <p:spTgt spid="76"/>
                                            </p:tgtEl>
                                            <p:attrNameLst>
                                              <p:attrName>ppt_h</p:attrName>
                                            </p:attrNameLst>
                                          </p:cBhvr>
                                          <p:tavLst>
                                            <p:tav tm="0">
                                              <p:val>
                                                <p:fltVal val="0"/>
                                              </p:val>
                                            </p:tav>
                                            <p:tav tm="100000">
                                              <p:val>
                                                <p:strVal val="#ppt_h"/>
                                              </p:val>
                                            </p:tav>
                                          </p:tavLst>
                                        </p:anim>
                                        <p:animEffect transition="in" filter="fade">
                                          <p:cBhvr>
                                            <p:cTn id="100" dur="500"/>
                                            <p:tgtEl>
                                              <p:spTgt spid="76"/>
                                            </p:tgtEl>
                                          </p:cBhvr>
                                        </p:animEffect>
                                      </p:childTnLst>
                                    </p:cTn>
                                  </p:par>
                                </p:childTnLst>
                              </p:cTn>
                            </p:par>
                            <p:par>
                              <p:cTn id="101" fill="hold">
                                <p:stCondLst>
                                  <p:cond delay="9760"/>
                                </p:stCondLst>
                                <p:childTnLst>
                                  <p:par>
                                    <p:cTn id="102" presetID="22" presetClass="entr" presetSubtype="8" fill="hold"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childTnLst>
                              </p:cTn>
                            </p:par>
                            <p:par>
                              <p:cTn id="105" fill="hold">
                                <p:stCondLst>
                                  <p:cond delay="10260"/>
                                </p:stCondLst>
                                <p:childTnLst>
                                  <p:par>
                                    <p:cTn id="106" presetID="2" presetClass="entr" presetSubtype="2" fill="hold" nodeType="afterEffect">
                                      <p:stCondLst>
                                        <p:cond delay="0"/>
                                      </p:stCondLst>
                                      <p:childTnLst>
                                        <p:set>
                                          <p:cBhvr>
                                            <p:cTn id="107" dur="1" fill="hold">
                                              <p:stCondLst>
                                                <p:cond delay="0"/>
                                              </p:stCondLst>
                                            </p:cTn>
                                            <p:tgtEl>
                                              <p:spTgt spid="4"/>
                                            </p:tgtEl>
                                            <p:attrNameLst>
                                              <p:attrName>style.visibility</p:attrName>
                                            </p:attrNameLst>
                                          </p:cBhvr>
                                          <p:to>
                                            <p:strVal val="visible"/>
                                          </p:to>
                                        </p:set>
                                        <p:anim calcmode="lin" valueType="num">
                                          <p:cBhvr additive="base">
                                            <p:cTn id="108" dur="500" fill="hold"/>
                                            <p:tgtEl>
                                              <p:spTgt spid="4"/>
                                            </p:tgtEl>
                                            <p:attrNameLst>
                                              <p:attrName>ppt_x</p:attrName>
                                            </p:attrNameLst>
                                          </p:cBhvr>
                                          <p:tavLst>
                                            <p:tav tm="0">
                                              <p:val>
                                                <p:strVal val="1+#ppt_w/2"/>
                                              </p:val>
                                            </p:tav>
                                            <p:tav tm="100000">
                                              <p:val>
                                                <p:strVal val="#ppt_x"/>
                                              </p:val>
                                            </p:tav>
                                          </p:tavLst>
                                        </p:anim>
                                        <p:anim calcmode="lin" valueType="num">
                                          <p:cBhvr additive="base">
                                            <p:cTn id="109" dur="500" fill="hold"/>
                                            <p:tgtEl>
                                              <p:spTgt spid="4"/>
                                            </p:tgtEl>
                                            <p:attrNameLst>
                                              <p:attrName>ppt_y</p:attrName>
                                            </p:attrNameLst>
                                          </p:cBhvr>
                                          <p:tavLst>
                                            <p:tav tm="0">
                                              <p:val>
                                                <p:strVal val="#ppt_y"/>
                                              </p:val>
                                            </p:tav>
                                            <p:tav tm="100000">
                                              <p:val>
                                                <p:strVal val="#ppt_y"/>
                                              </p:val>
                                            </p:tav>
                                          </p:tavLst>
                                        </p:anim>
                                      </p:childTnLst>
                                    </p:cTn>
                                  </p:par>
                                </p:childTnLst>
                              </p:cTn>
                            </p:par>
                            <p:par>
                              <p:cTn id="110" fill="hold">
                                <p:stCondLst>
                                  <p:cond delay="10760"/>
                                </p:stCondLst>
                                <p:childTnLst>
                                  <p:par>
                                    <p:cTn id="111" presetID="22" presetClass="entr" presetSubtype="8" fill="hold" grpId="0" nodeType="after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wipe(left)">
                                          <p:cBhvr>
                                            <p:cTn id="113" dur="500"/>
                                            <p:tgtEl>
                                              <p:spTgt spid="105"/>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06"/>
                                            </p:tgtEl>
                                            <p:attrNameLst>
                                              <p:attrName>style.visibility</p:attrName>
                                            </p:attrNameLst>
                                          </p:cBhvr>
                                          <p:to>
                                            <p:strVal val="visible"/>
                                          </p:to>
                                        </p:set>
                                        <p:animEffect transition="in" filter="wipe(left)">
                                          <p:cBhvr>
                                            <p:cTn id="116" dur="500"/>
                                            <p:tgtEl>
                                              <p:spTgt spid="106"/>
                                            </p:tgtEl>
                                          </p:cBhvr>
                                        </p:animEffect>
                                      </p:childTnLst>
                                    </p:cTn>
                                  </p:par>
                                  <p:par>
                                    <p:cTn id="117" presetID="53" presetClass="entr" presetSubtype="16" fill="hold" grpId="0" nodeType="withEffect">
                                      <p:stCondLst>
                                        <p:cond delay="750"/>
                                      </p:stCondLst>
                                      <p:childTnLst>
                                        <p:set>
                                          <p:cBhvr>
                                            <p:cTn id="118" dur="1" fill="hold">
                                              <p:stCondLst>
                                                <p:cond delay="0"/>
                                              </p:stCondLst>
                                            </p:cTn>
                                            <p:tgtEl>
                                              <p:spTgt spid="77"/>
                                            </p:tgtEl>
                                            <p:attrNameLst>
                                              <p:attrName>style.visibility</p:attrName>
                                            </p:attrNameLst>
                                          </p:cBhvr>
                                          <p:to>
                                            <p:strVal val="visible"/>
                                          </p:to>
                                        </p:set>
                                        <p:anim calcmode="lin" valueType="num">
                                          <p:cBhvr>
                                            <p:cTn id="119" dur="500" fill="hold"/>
                                            <p:tgtEl>
                                              <p:spTgt spid="77"/>
                                            </p:tgtEl>
                                            <p:attrNameLst>
                                              <p:attrName>ppt_w</p:attrName>
                                            </p:attrNameLst>
                                          </p:cBhvr>
                                          <p:tavLst>
                                            <p:tav tm="0">
                                              <p:val>
                                                <p:fltVal val="0"/>
                                              </p:val>
                                            </p:tav>
                                            <p:tav tm="100000">
                                              <p:val>
                                                <p:strVal val="#ppt_w"/>
                                              </p:val>
                                            </p:tav>
                                          </p:tavLst>
                                        </p:anim>
                                        <p:anim calcmode="lin" valueType="num">
                                          <p:cBhvr>
                                            <p:cTn id="120" dur="500" fill="hold"/>
                                            <p:tgtEl>
                                              <p:spTgt spid="77"/>
                                            </p:tgtEl>
                                            <p:attrNameLst>
                                              <p:attrName>ppt_h</p:attrName>
                                            </p:attrNameLst>
                                          </p:cBhvr>
                                          <p:tavLst>
                                            <p:tav tm="0">
                                              <p:val>
                                                <p:fltVal val="0"/>
                                              </p:val>
                                            </p:tav>
                                            <p:tav tm="100000">
                                              <p:val>
                                                <p:strVal val="#ppt_h"/>
                                              </p:val>
                                            </p:tav>
                                          </p:tavLst>
                                        </p:anim>
                                        <p:animEffect transition="in" filter="fade">
                                          <p:cBhvr>
                                            <p:cTn id="121" dur="500"/>
                                            <p:tgtEl>
                                              <p:spTgt spid="77"/>
                                            </p:tgtEl>
                                          </p:cBhvr>
                                        </p:animEffect>
                                      </p:childTnLst>
                                    </p:cTn>
                                  </p:par>
                                </p:childTnLst>
                              </p:cTn>
                            </p:par>
                            <p:par>
                              <p:cTn id="122" fill="hold">
                                <p:stCondLst>
                                  <p:cond delay="12010"/>
                                </p:stCondLst>
                                <p:childTnLst>
                                  <p:par>
                                    <p:cTn id="123" presetID="22" presetClass="entr" presetSubtype="8" fill="hold" nodeType="afterEffect">
                                      <p:stCondLst>
                                        <p:cond delay="0"/>
                                      </p:stCondLst>
                                      <p:childTnLst>
                                        <p:set>
                                          <p:cBhvr>
                                            <p:cTn id="124" dur="1" fill="hold">
                                              <p:stCondLst>
                                                <p:cond delay="0"/>
                                              </p:stCondLst>
                                            </p:cTn>
                                            <p:tgtEl>
                                              <p:spTgt spid="52"/>
                                            </p:tgtEl>
                                            <p:attrNameLst>
                                              <p:attrName>style.visibility</p:attrName>
                                            </p:attrNameLst>
                                          </p:cBhvr>
                                          <p:to>
                                            <p:strVal val="visible"/>
                                          </p:to>
                                        </p:set>
                                        <p:animEffect transition="in" filter="wipe(left)">
                                          <p:cBhvr>
                                            <p:cTn id="125" dur="500"/>
                                            <p:tgtEl>
                                              <p:spTgt spid="52"/>
                                            </p:tgtEl>
                                          </p:cBhvr>
                                        </p:animEffect>
                                      </p:childTnLst>
                                    </p:cTn>
                                  </p:par>
                                </p:childTnLst>
                              </p:cTn>
                            </p:par>
                            <p:par>
                              <p:cTn id="126" fill="hold">
                                <p:stCondLst>
                                  <p:cond delay="12510"/>
                                </p:stCondLst>
                                <p:childTnLst>
                                  <p:par>
                                    <p:cTn id="127" presetID="2" presetClass="entr" presetSubtype="2" fill="hold" nodeType="afterEffect">
                                      <p:stCondLst>
                                        <p:cond delay="0"/>
                                      </p:stCondLst>
                                      <p:childTnLst>
                                        <p:set>
                                          <p:cBhvr>
                                            <p:cTn id="128" dur="1" fill="hold">
                                              <p:stCondLst>
                                                <p:cond delay="0"/>
                                              </p:stCondLst>
                                            </p:cTn>
                                            <p:tgtEl>
                                              <p:spTgt spid="6"/>
                                            </p:tgtEl>
                                            <p:attrNameLst>
                                              <p:attrName>style.visibility</p:attrName>
                                            </p:attrNameLst>
                                          </p:cBhvr>
                                          <p:to>
                                            <p:strVal val="visible"/>
                                          </p:to>
                                        </p:set>
                                        <p:anim calcmode="lin" valueType="num">
                                          <p:cBhvr additive="base">
                                            <p:cTn id="129" dur="500" fill="hold"/>
                                            <p:tgtEl>
                                              <p:spTgt spid="6"/>
                                            </p:tgtEl>
                                            <p:attrNameLst>
                                              <p:attrName>ppt_x</p:attrName>
                                            </p:attrNameLst>
                                          </p:cBhvr>
                                          <p:tavLst>
                                            <p:tav tm="0">
                                              <p:val>
                                                <p:strVal val="1+#ppt_w/2"/>
                                              </p:val>
                                            </p:tav>
                                            <p:tav tm="100000">
                                              <p:val>
                                                <p:strVal val="#ppt_x"/>
                                              </p:val>
                                            </p:tav>
                                          </p:tavLst>
                                        </p:anim>
                                        <p:anim calcmode="lin" valueType="num">
                                          <p:cBhvr additive="base">
                                            <p:cTn id="130" dur="500" fill="hold"/>
                                            <p:tgtEl>
                                              <p:spTgt spid="6"/>
                                            </p:tgtEl>
                                            <p:attrNameLst>
                                              <p:attrName>ppt_y</p:attrName>
                                            </p:attrNameLst>
                                          </p:cBhvr>
                                          <p:tavLst>
                                            <p:tav tm="0">
                                              <p:val>
                                                <p:strVal val="#ppt_y"/>
                                              </p:val>
                                            </p:tav>
                                            <p:tav tm="100000">
                                              <p:val>
                                                <p:strVal val="#ppt_y"/>
                                              </p:val>
                                            </p:tav>
                                          </p:tavLst>
                                        </p:anim>
                                      </p:childTnLst>
                                    </p:cTn>
                                  </p:par>
                                </p:childTnLst>
                              </p:cTn>
                            </p:par>
                            <p:par>
                              <p:cTn id="131" fill="hold">
                                <p:stCondLst>
                                  <p:cond delay="13010"/>
                                </p:stCondLst>
                                <p:childTnLst>
                                  <p:par>
                                    <p:cTn id="132" presetID="22" presetClass="entr" presetSubtype="8" fill="hold" grpId="0" nodeType="afterEffect">
                                      <p:stCondLst>
                                        <p:cond delay="0"/>
                                      </p:stCondLst>
                                      <p:childTnLst>
                                        <p:set>
                                          <p:cBhvr>
                                            <p:cTn id="133" dur="1" fill="hold">
                                              <p:stCondLst>
                                                <p:cond delay="0"/>
                                              </p:stCondLst>
                                            </p:cTn>
                                            <p:tgtEl>
                                              <p:spTgt spid="107"/>
                                            </p:tgtEl>
                                            <p:attrNameLst>
                                              <p:attrName>style.visibility</p:attrName>
                                            </p:attrNameLst>
                                          </p:cBhvr>
                                          <p:to>
                                            <p:strVal val="visible"/>
                                          </p:to>
                                        </p:set>
                                        <p:animEffect transition="in" filter="wipe(left)">
                                          <p:cBhvr>
                                            <p:cTn id="134" dur="500"/>
                                            <p:tgtEl>
                                              <p:spTgt spid="107"/>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wipe(left)">
                                          <p:cBhvr>
                                            <p:cTn id="137" dur="500"/>
                                            <p:tgtEl>
                                              <p:spTgt spid="108"/>
                                            </p:tgtEl>
                                          </p:cBhvr>
                                        </p:animEffect>
                                      </p:childTnLst>
                                    </p:cTn>
                                  </p:par>
                                </p:childTnLst>
                              </p:cTn>
                            </p:par>
                            <p:par>
                              <p:cTn id="138" fill="hold">
                                <p:stCondLst>
                                  <p:cond delay="13510"/>
                                </p:stCondLst>
                                <p:childTnLst>
                                  <p:par>
                                    <p:cTn id="139" presetID="10" presetClass="entr" presetSubtype="0" fill="hold" grpId="0" nodeType="after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P spid="45" grpId="0"/>
          <p:bldP spid="47" grpId="0"/>
          <p:bldP spid="54" grpId="0" animBg="1"/>
          <p:bldP spid="55" grpId="0"/>
          <p:bldP spid="57" grpId="0" animBg="1"/>
          <p:bldP spid="58" grpId="0"/>
          <p:bldP spid="59" grpId="0" animBg="1"/>
          <p:bldP spid="61" grpId="0"/>
          <p:bldP spid="61"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13"/>
          <p:cNvGrpSpPr>
            <a:grpSpLocks/>
          </p:cNvGrpSpPr>
          <p:nvPr/>
        </p:nvGrpSpPr>
        <p:grpSpPr bwMode="auto">
          <a:xfrm>
            <a:off x="1377950" y="1709738"/>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28" name="矩形 14"/>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headEnd/>
              <a:tailEnd/>
            </a:ln>
            <a:extLst/>
          </p:spPr>
          <p:txBody>
            <a:bodyPr anchor="ctr"/>
            <a:lstStyle/>
            <a:p>
              <a:pPr algn="ctr"/>
              <a:endParaRPr lang="zh-CN" altLang="zh-CN" sz="2400" b="1">
                <a:latin typeface="微软雅黑" pitchFamily="34" charset="-122"/>
                <a:ea typeface="微软雅黑" pitchFamily="34" charset="-122"/>
                <a:sym typeface="宋体" pitchFamily="2" charset="-122"/>
              </a:endParaRPr>
            </a:p>
          </p:txBody>
        </p:sp>
        <p:sp>
          <p:nvSpPr>
            <p:cNvPr id="29" name="文本框 11"/>
            <p:cNvSpPr>
              <a:spLocks noChangeArrowheads="1"/>
            </p:cNvSpPr>
            <p:nvPr/>
          </p:nvSpPr>
          <p:spPr bwMode="auto">
            <a:xfrm>
              <a:off x="72008" y="0"/>
              <a:ext cx="2101595" cy="323346"/>
            </a:xfrm>
            <a:prstGeom prst="rect">
              <a:avLst/>
            </a:prstGeom>
            <a:noFill/>
            <a:ln w="9525">
              <a:noFill/>
              <a:miter lim="800000"/>
              <a:headEnd/>
              <a:tailEnd/>
            </a:ln>
            <a:extLst/>
          </p:spPr>
          <p:txBody>
            <a:bodyPr wrap="none">
              <a:spAutoFit/>
            </a:bodyPr>
            <a:lstStyle/>
            <a:p>
              <a:r>
                <a:rPr lang="en-US" altLang="zh-CN" sz="2200" b="1" dirty="0">
                  <a:solidFill>
                    <a:srgbClr val="EA5E66"/>
                  </a:solidFill>
                  <a:latin typeface="微软雅黑" pitchFamily="34" charset="-122"/>
                  <a:ea typeface="微软雅黑" pitchFamily="34" charset="-122"/>
                  <a:sym typeface="方正兰亭黑_GBK" pitchFamily="2" charset="-122"/>
                </a:rPr>
                <a:t>1    </a:t>
              </a:r>
              <a:r>
                <a:rPr lang="zh-CN" altLang="en-US" sz="2200" b="1" dirty="0" smtClean="0">
                  <a:solidFill>
                    <a:srgbClr val="EA5E66"/>
                  </a:solidFill>
                  <a:latin typeface="微软雅黑" pitchFamily="34" charset="-122"/>
                  <a:ea typeface="微软雅黑" pitchFamily="34" charset="-122"/>
                  <a:sym typeface="方正兰亭黑_GBK" pitchFamily="2" charset="-122"/>
                </a:rPr>
                <a:t>添加标题内容</a:t>
              </a:r>
              <a:endParaRPr lang="zh-CN" altLang="en-US" sz="2200" b="1" dirty="0">
                <a:solidFill>
                  <a:srgbClr val="EA5E66"/>
                </a:solidFill>
                <a:latin typeface="微软雅黑" pitchFamily="34" charset="-122"/>
                <a:ea typeface="微软雅黑" pitchFamily="34" charset="-122"/>
                <a:sym typeface="方正兰亭黑_GBK" pitchFamily="2" charset="-122"/>
              </a:endParaRPr>
            </a:p>
          </p:txBody>
        </p:sp>
      </p:grpSp>
      <p:sp>
        <p:nvSpPr>
          <p:cNvPr id="30" name="矩形 17"/>
          <p:cNvSpPr>
            <a:spLocks noChangeArrowheads="1"/>
          </p:cNvSpPr>
          <p:nvPr/>
        </p:nvSpPr>
        <p:spPr bwMode="auto">
          <a:xfrm>
            <a:off x="1333500" y="2217738"/>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dirty="0">
                <a:latin typeface="微软雅黑" pitchFamily="34" charset="-122"/>
                <a:ea typeface="微软雅黑" pitchFamily="34" charset="-122"/>
                <a:sym typeface="方正兰亭黑_GBK" pitchFamily="2" charset="-122"/>
              </a:rPr>
              <a:t>在此录入上述图表的综合分析说明，在此录入上述图表的综合分析说明，在此录入上述图表的综合分析说明。</a:t>
            </a:r>
            <a:endParaRPr lang="zh-CN" altLang="en-US" sz="1400" dirty="0">
              <a:latin typeface="微软雅黑" pitchFamily="34" charset="-122"/>
              <a:ea typeface="微软雅黑" pitchFamily="34" charset="-122"/>
              <a:sym typeface="宋体" pitchFamily="2" charset="-122"/>
            </a:endParaRPr>
          </a:p>
        </p:txBody>
      </p:sp>
      <p:grpSp>
        <p:nvGrpSpPr>
          <p:cNvPr id="31" name="组合 18"/>
          <p:cNvGrpSpPr>
            <a:grpSpLocks/>
          </p:cNvGrpSpPr>
          <p:nvPr/>
        </p:nvGrpSpPr>
        <p:grpSpPr bwMode="auto">
          <a:xfrm>
            <a:off x="1377950" y="3373438"/>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32" name="矩形 19"/>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headEnd/>
              <a:tailEnd/>
            </a:ln>
            <a:extLst/>
          </p:spPr>
          <p:txBody>
            <a:bodyPr anchor="ctr"/>
            <a:lstStyle/>
            <a:p>
              <a:pPr algn="ctr"/>
              <a:endParaRPr lang="zh-CN" altLang="zh-CN" sz="2400" b="1">
                <a:latin typeface="微软雅黑" pitchFamily="34" charset="-122"/>
                <a:ea typeface="微软雅黑" pitchFamily="34" charset="-122"/>
                <a:sym typeface="宋体" pitchFamily="2" charset="-122"/>
              </a:endParaRPr>
            </a:p>
          </p:txBody>
        </p:sp>
        <p:sp>
          <p:nvSpPr>
            <p:cNvPr id="33" name="文本框 11"/>
            <p:cNvSpPr>
              <a:spLocks noChangeArrowheads="1"/>
            </p:cNvSpPr>
            <p:nvPr/>
          </p:nvSpPr>
          <p:spPr bwMode="auto">
            <a:xfrm>
              <a:off x="72008" y="0"/>
              <a:ext cx="2101595" cy="323346"/>
            </a:xfrm>
            <a:prstGeom prst="rect">
              <a:avLst/>
            </a:prstGeom>
            <a:noFill/>
            <a:ln w="9525">
              <a:noFill/>
              <a:miter lim="800000"/>
              <a:headEnd/>
              <a:tailEnd/>
            </a:ln>
            <a:extLst/>
          </p:spPr>
          <p:txBody>
            <a:bodyPr wrap="none">
              <a:spAutoFit/>
            </a:bodyPr>
            <a:lstStyle/>
            <a:p>
              <a:r>
                <a:rPr lang="en-US" altLang="zh-CN" sz="2200" b="1" dirty="0">
                  <a:solidFill>
                    <a:srgbClr val="EA6103"/>
                  </a:solidFill>
                  <a:latin typeface="微软雅黑" pitchFamily="34" charset="-122"/>
                  <a:ea typeface="微软雅黑" pitchFamily="34" charset="-122"/>
                  <a:sym typeface="方正兰亭黑_GBK" pitchFamily="2" charset="-122"/>
                </a:rPr>
                <a:t>2    </a:t>
              </a:r>
              <a:r>
                <a:rPr lang="zh-CN" altLang="en-US" sz="2200" b="1" dirty="0" smtClean="0">
                  <a:solidFill>
                    <a:srgbClr val="EA6103"/>
                  </a:solidFill>
                  <a:latin typeface="微软雅黑" pitchFamily="34" charset="-122"/>
                  <a:ea typeface="微软雅黑" pitchFamily="34" charset="-122"/>
                  <a:sym typeface="方正兰亭黑_GBK" pitchFamily="2" charset="-122"/>
                </a:rPr>
                <a:t>添加标题内容</a:t>
              </a:r>
              <a:endParaRPr lang="zh-CN" altLang="en-US" sz="2200" b="1" dirty="0">
                <a:solidFill>
                  <a:srgbClr val="EA6103"/>
                </a:solidFill>
                <a:latin typeface="微软雅黑" pitchFamily="34" charset="-122"/>
                <a:ea typeface="微软雅黑" pitchFamily="34" charset="-122"/>
                <a:sym typeface="方正兰亭黑_GBK" pitchFamily="2" charset="-122"/>
              </a:endParaRPr>
            </a:p>
          </p:txBody>
        </p:sp>
      </p:grpSp>
      <p:sp>
        <p:nvSpPr>
          <p:cNvPr id="34" name="矩形 21"/>
          <p:cNvSpPr>
            <a:spLocks noChangeArrowheads="1"/>
          </p:cNvSpPr>
          <p:nvPr/>
        </p:nvSpPr>
        <p:spPr bwMode="auto">
          <a:xfrm>
            <a:off x="1333500" y="3881438"/>
            <a:ext cx="38782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a:latin typeface="微软雅黑" pitchFamily="34" charset="-122"/>
                <a:ea typeface="微软雅黑" pitchFamily="34" charset="-122"/>
                <a:sym typeface="方正兰亭黑_GBK" pitchFamily="2" charset="-122"/>
              </a:rPr>
              <a:t>在此录入上述图表的综合分析说明，在此录入上述图表的综合分析说明。</a:t>
            </a:r>
            <a:endParaRPr lang="zh-CN" altLang="en-US" sz="1400">
              <a:latin typeface="微软雅黑" pitchFamily="34" charset="-122"/>
              <a:ea typeface="微软雅黑" pitchFamily="34" charset="-122"/>
              <a:sym typeface="宋体" pitchFamily="2" charset="-122"/>
            </a:endParaRPr>
          </a:p>
        </p:txBody>
      </p:sp>
      <p:grpSp>
        <p:nvGrpSpPr>
          <p:cNvPr id="35" name="组合 22"/>
          <p:cNvGrpSpPr>
            <a:grpSpLocks/>
          </p:cNvGrpSpPr>
          <p:nvPr/>
        </p:nvGrpSpPr>
        <p:grpSpPr bwMode="auto">
          <a:xfrm>
            <a:off x="1377950" y="4775200"/>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36" name="矩形 23"/>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headEnd/>
              <a:tailEnd/>
            </a:ln>
            <a:extLst/>
          </p:spPr>
          <p:txBody>
            <a:bodyPr anchor="ctr"/>
            <a:lstStyle/>
            <a:p>
              <a:pPr algn="ctr"/>
              <a:endParaRPr lang="zh-CN" altLang="zh-CN" sz="2400" b="1">
                <a:latin typeface="微软雅黑" pitchFamily="34" charset="-122"/>
                <a:ea typeface="微软雅黑" pitchFamily="34" charset="-122"/>
                <a:sym typeface="宋体" pitchFamily="2" charset="-122"/>
              </a:endParaRPr>
            </a:p>
          </p:txBody>
        </p:sp>
        <p:sp>
          <p:nvSpPr>
            <p:cNvPr id="37" name="文本框 11"/>
            <p:cNvSpPr>
              <a:spLocks noChangeArrowheads="1"/>
            </p:cNvSpPr>
            <p:nvPr/>
          </p:nvSpPr>
          <p:spPr bwMode="auto">
            <a:xfrm>
              <a:off x="72008" y="0"/>
              <a:ext cx="2101595" cy="323346"/>
            </a:xfrm>
            <a:prstGeom prst="rect">
              <a:avLst/>
            </a:prstGeom>
            <a:noFill/>
            <a:ln w="9525">
              <a:noFill/>
              <a:miter lim="800000"/>
              <a:headEnd/>
              <a:tailEnd/>
            </a:ln>
            <a:extLst/>
          </p:spPr>
          <p:txBody>
            <a:bodyPr wrap="none">
              <a:spAutoFit/>
            </a:bodyPr>
            <a:lstStyle/>
            <a:p>
              <a:r>
                <a:rPr lang="en-US" altLang="zh-CN" sz="2200" b="1" dirty="0">
                  <a:solidFill>
                    <a:srgbClr val="0099A9"/>
                  </a:solidFill>
                  <a:latin typeface="微软雅黑" pitchFamily="34" charset="-122"/>
                  <a:ea typeface="微软雅黑" pitchFamily="34" charset="-122"/>
                  <a:sym typeface="方正兰亭黑_GBK" pitchFamily="2" charset="-122"/>
                </a:rPr>
                <a:t>3    </a:t>
              </a:r>
              <a:r>
                <a:rPr lang="zh-CN" altLang="en-US" sz="2200" b="1" dirty="0" smtClean="0">
                  <a:solidFill>
                    <a:srgbClr val="0099A9"/>
                  </a:solidFill>
                  <a:latin typeface="微软雅黑" pitchFamily="34" charset="-122"/>
                  <a:ea typeface="微软雅黑" pitchFamily="34" charset="-122"/>
                  <a:sym typeface="方正兰亭黑_GBK" pitchFamily="2" charset="-122"/>
                </a:rPr>
                <a:t>添加标题内容</a:t>
              </a:r>
              <a:endParaRPr lang="zh-CN" altLang="en-US" sz="2200" b="1" dirty="0">
                <a:solidFill>
                  <a:srgbClr val="0099A9"/>
                </a:solidFill>
                <a:latin typeface="微软雅黑" pitchFamily="34" charset="-122"/>
                <a:ea typeface="微软雅黑" pitchFamily="34" charset="-122"/>
                <a:sym typeface="方正兰亭黑_GBK" pitchFamily="2" charset="-122"/>
              </a:endParaRPr>
            </a:p>
          </p:txBody>
        </p:sp>
      </p:grpSp>
      <p:sp>
        <p:nvSpPr>
          <p:cNvPr id="38" name="矩形 25"/>
          <p:cNvSpPr>
            <a:spLocks noChangeArrowheads="1"/>
          </p:cNvSpPr>
          <p:nvPr/>
        </p:nvSpPr>
        <p:spPr bwMode="auto">
          <a:xfrm>
            <a:off x="1333500" y="5283200"/>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dirty="0">
                <a:latin typeface="微软雅黑" pitchFamily="34" charset="-122"/>
                <a:ea typeface="微软雅黑" pitchFamily="34" charset="-122"/>
                <a:sym typeface="方正兰亭黑_GBK" pitchFamily="2" charset="-122"/>
              </a:rPr>
              <a:t>在此录入上述图表的综合分析说明，在此录入上述图表的综合分析说明，在此录入上述图表的综合分析说明。</a:t>
            </a:r>
            <a:endParaRPr lang="zh-CN" altLang="en-US" sz="1400" dirty="0">
              <a:latin typeface="微软雅黑" pitchFamily="34" charset="-122"/>
              <a:ea typeface="微软雅黑" pitchFamily="34" charset="-122"/>
              <a:sym typeface="宋体" pitchFamily="2" charset="-122"/>
            </a:endParaRPr>
          </a:p>
        </p:txBody>
      </p:sp>
      <p:pic>
        <p:nvPicPr>
          <p:cNvPr id="39" name="图片 26"/>
          <p:cNvPicPr>
            <a:picLocks noChangeAspect="1" noChangeArrowheads="1"/>
          </p:cNvPicPr>
          <p:nvPr/>
        </p:nvPicPr>
        <p:blipFill>
          <a:blip r:embed="rId3"/>
          <a:srcRect/>
          <a:stretch>
            <a:fillRect/>
          </a:stretch>
        </p:blipFill>
        <p:spPr bwMode="auto">
          <a:xfrm>
            <a:off x="5421313" y="1703388"/>
            <a:ext cx="5427662" cy="43926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17" name="TextBox 1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18"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9"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0" name="椭圆 1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22" name="椭圆 2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24" name="椭圆 2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745691492"/>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0000">
                                          <p:cBhvr additive="base">
                                            <p:cTn id="7" dur="12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12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5"/>
                                            </p:tgtEl>
                                            <p:attrNameLst>
                                              <p:attrName>style.color</p:attrName>
                                            </p:attrNameLst>
                                          </p:cBhvr>
                                          <p:to>
                                            <p:clrVal>
                                              <a:srgbClr val="EA6103"/>
                                            </p:clrVal>
                                          </p:to>
                                        </p:set>
                                        <p:set>
                                          <p:cBhvr>
                                            <p:cTn id="41" dur="500" fill="hold"/>
                                            <p:tgtEl>
                                              <p:spTgt spid="25"/>
                                            </p:tgtEl>
                                            <p:attrNameLst>
                                              <p:attrName>fillcolor</p:attrName>
                                            </p:attrNameLst>
                                          </p:cBhvr>
                                          <p:to>
                                            <p:clrVal>
                                              <a:srgbClr val="EA6103"/>
                                            </p:clrVal>
                                          </p:to>
                                        </p:set>
                                        <p:set>
                                          <p:cBhvr>
                                            <p:cTn id="42" dur="500" fill="hold"/>
                                            <p:tgtEl>
                                              <p:spTgt spid="25"/>
                                            </p:tgtEl>
                                            <p:attrNameLst>
                                              <p:attrName>fill.type</p:attrName>
                                            </p:attrNameLst>
                                          </p:cBhvr>
                                          <p:to>
                                            <p:strVal val="solid"/>
                                          </p:to>
                                        </p:set>
                                      </p:childTnLst>
                                    </p:cTn>
                                  </p:par>
                                </p:childTnLst>
                              </p:cTn>
                            </p:par>
                            <p:par>
                              <p:cTn id="43" fill="hold">
                                <p:stCondLst>
                                  <p:cond delay="3760"/>
                                </p:stCondLst>
                                <p:childTnLst>
                                  <p:par>
                                    <p:cTn id="44" presetID="2" presetClass="entr" presetSubtype="8"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750" fill="hold"/>
                                            <p:tgtEl>
                                              <p:spTgt spid="39"/>
                                            </p:tgtEl>
                                            <p:attrNameLst>
                                              <p:attrName>ppt_x</p:attrName>
                                            </p:attrNameLst>
                                          </p:cBhvr>
                                          <p:tavLst>
                                            <p:tav tm="0">
                                              <p:val>
                                                <p:strVal val="0-#ppt_w/2"/>
                                              </p:val>
                                            </p:tav>
                                            <p:tav tm="100000">
                                              <p:val>
                                                <p:strVal val="#ppt_x"/>
                                              </p:val>
                                            </p:tav>
                                          </p:tavLst>
                                        </p:anim>
                                        <p:anim calcmode="lin" valueType="num">
                                          <p:cBhvr>
                                            <p:cTn id="47" dur="750" fill="hold"/>
                                            <p:tgtEl>
                                              <p:spTgt spid="3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ppt_x</p:attrName>
                                            </p:attrNameLst>
                                          </p:cBhvr>
                                          <p:tavLst>
                                            <p:tav tm="0">
                                              <p:val>
                                                <p:strVal val="1+#ppt_w/2"/>
                                              </p:val>
                                            </p:tav>
                                            <p:tav tm="100000">
                                              <p:val>
                                                <p:strVal val="#ppt_x"/>
                                              </p:val>
                                            </p:tav>
                                          </p:tavLst>
                                        </p:anim>
                                        <p:anim calcmode="lin" valueType="num">
                                          <p:cBhvr>
                                            <p:cTn id="51" dur="75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750" fill="hold"/>
                                            <p:tgtEl>
                                              <p:spTgt spid="31"/>
                                            </p:tgtEl>
                                            <p:attrNameLst>
                                              <p:attrName>ppt_x</p:attrName>
                                            </p:attrNameLst>
                                          </p:cBhvr>
                                          <p:tavLst>
                                            <p:tav tm="0">
                                              <p:val>
                                                <p:strVal val="1+#ppt_w/2"/>
                                              </p:val>
                                            </p:tav>
                                            <p:tav tm="100000">
                                              <p:val>
                                                <p:strVal val="#ppt_x"/>
                                              </p:val>
                                            </p:tav>
                                          </p:tavLst>
                                        </p:anim>
                                        <p:anim calcmode="lin" valueType="num">
                                          <p:cBhvr>
                                            <p:cTn id="55" dur="75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750" fill="hold"/>
                                            <p:tgtEl>
                                              <p:spTgt spid="35"/>
                                            </p:tgtEl>
                                            <p:attrNameLst>
                                              <p:attrName>ppt_x</p:attrName>
                                            </p:attrNameLst>
                                          </p:cBhvr>
                                          <p:tavLst>
                                            <p:tav tm="0">
                                              <p:val>
                                                <p:strVal val="1+#ppt_w/2"/>
                                              </p:val>
                                            </p:tav>
                                            <p:tav tm="100000">
                                              <p:val>
                                                <p:strVal val="#ppt_x"/>
                                              </p:val>
                                            </p:tav>
                                          </p:tavLst>
                                        </p:anim>
                                        <p:anim calcmode="lin" valueType="num">
                                          <p:cBhvr>
                                            <p:cTn id="59" dur="75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4510"/>
                                </p:stCondLst>
                                <p:childTnLst>
                                  <p:par>
                                    <p:cTn id="61" presetID="2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5010"/>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5510"/>
                                </p:stCondLst>
                                <p:childTnLst>
                                  <p:par>
                                    <p:cTn id="69" presetID="2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6010"/>
                                </p:stCondLst>
                                <p:childTnLst>
                                  <p:par>
                                    <p:cTn id="73" presetID="10"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16" grpId="0"/>
          <p:bldP spid="17" grpId="0"/>
          <p:bldP spid="20" grpId="0" animBg="1"/>
          <p:bldP spid="21" grpId="0"/>
          <p:bldP spid="22" grpId="0" animBg="1"/>
          <p:bldP spid="23" grpId="0"/>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200" fill="hold"/>
                                            <p:tgtEl>
                                              <p:spTgt spid="18"/>
                                            </p:tgtEl>
                                            <p:attrNameLst>
                                              <p:attrName>ppt_x</p:attrName>
                                            </p:attrNameLst>
                                          </p:cBhvr>
                                          <p:tavLst>
                                            <p:tav tm="0">
                                              <p:val>
                                                <p:strVal val="0-#ppt_w/2"/>
                                              </p:val>
                                            </p:tav>
                                            <p:tav tm="100000">
                                              <p:val>
                                                <p:strVal val="#ppt_x"/>
                                              </p:val>
                                            </p:tav>
                                          </p:tavLst>
                                        </p:anim>
                                        <p:anim calcmode="lin" valueType="num">
                                          <p:cBhvr additive="base">
                                            <p:cTn id="8" dur="12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200" fill="hold"/>
                                            <p:tgtEl>
                                              <p:spTgt spid="19"/>
                                            </p:tgtEl>
                                            <p:attrNameLst>
                                              <p:attrName>ppt_x</p:attrName>
                                            </p:attrNameLst>
                                          </p:cBhvr>
                                          <p:tavLst>
                                            <p:tav tm="0">
                                              <p:val>
                                                <p:strVal val="#ppt_x"/>
                                              </p:val>
                                            </p:tav>
                                            <p:tav tm="100000">
                                              <p:val>
                                                <p:strVal val="#ppt_x"/>
                                              </p:val>
                                            </p:tav>
                                          </p:tavLst>
                                        </p:anim>
                                        <p:anim calcmode="lin" valueType="num">
                                          <p:cBhvr additive="base">
                                            <p:cTn id="12" dur="12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5"/>
                                            </p:tgtEl>
                                            <p:attrNameLst>
                                              <p:attrName>style.color</p:attrName>
                                            </p:attrNameLst>
                                          </p:cBhvr>
                                          <p:to>
                                            <p:clrVal>
                                              <a:srgbClr val="EA6103"/>
                                            </p:clrVal>
                                          </p:to>
                                        </p:set>
                                        <p:set>
                                          <p:cBhvr>
                                            <p:cTn id="41" dur="500" fill="hold"/>
                                            <p:tgtEl>
                                              <p:spTgt spid="25"/>
                                            </p:tgtEl>
                                            <p:attrNameLst>
                                              <p:attrName>fillcolor</p:attrName>
                                            </p:attrNameLst>
                                          </p:cBhvr>
                                          <p:to>
                                            <p:clrVal>
                                              <a:srgbClr val="EA6103"/>
                                            </p:clrVal>
                                          </p:to>
                                        </p:set>
                                        <p:set>
                                          <p:cBhvr>
                                            <p:cTn id="42" dur="500" fill="hold"/>
                                            <p:tgtEl>
                                              <p:spTgt spid="25"/>
                                            </p:tgtEl>
                                            <p:attrNameLst>
                                              <p:attrName>fill.type</p:attrName>
                                            </p:attrNameLst>
                                          </p:cBhvr>
                                          <p:to>
                                            <p:strVal val="solid"/>
                                          </p:to>
                                        </p:set>
                                      </p:childTnLst>
                                    </p:cTn>
                                  </p:par>
                                </p:childTnLst>
                              </p:cTn>
                            </p:par>
                            <p:par>
                              <p:cTn id="43" fill="hold">
                                <p:stCondLst>
                                  <p:cond delay="3760"/>
                                </p:stCondLst>
                                <p:childTnLst>
                                  <p:par>
                                    <p:cTn id="44" presetID="2" presetClass="entr" presetSubtype="8"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750" fill="hold"/>
                                            <p:tgtEl>
                                              <p:spTgt spid="39"/>
                                            </p:tgtEl>
                                            <p:attrNameLst>
                                              <p:attrName>ppt_x</p:attrName>
                                            </p:attrNameLst>
                                          </p:cBhvr>
                                          <p:tavLst>
                                            <p:tav tm="0">
                                              <p:val>
                                                <p:strVal val="0-#ppt_w/2"/>
                                              </p:val>
                                            </p:tav>
                                            <p:tav tm="100000">
                                              <p:val>
                                                <p:strVal val="#ppt_x"/>
                                              </p:val>
                                            </p:tav>
                                          </p:tavLst>
                                        </p:anim>
                                        <p:anim calcmode="lin" valueType="num">
                                          <p:cBhvr>
                                            <p:cTn id="47" dur="750" fill="hold"/>
                                            <p:tgtEl>
                                              <p:spTgt spid="3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ppt_x</p:attrName>
                                            </p:attrNameLst>
                                          </p:cBhvr>
                                          <p:tavLst>
                                            <p:tav tm="0">
                                              <p:val>
                                                <p:strVal val="1+#ppt_w/2"/>
                                              </p:val>
                                            </p:tav>
                                            <p:tav tm="100000">
                                              <p:val>
                                                <p:strVal val="#ppt_x"/>
                                              </p:val>
                                            </p:tav>
                                          </p:tavLst>
                                        </p:anim>
                                        <p:anim calcmode="lin" valueType="num">
                                          <p:cBhvr>
                                            <p:cTn id="51" dur="75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750" fill="hold"/>
                                            <p:tgtEl>
                                              <p:spTgt spid="31"/>
                                            </p:tgtEl>
                                            <p:attrNameLst>
                                              <p:attrName>ppt_x</p:attrName>
                                            </p:attrNameLst>
                                          </p:cBhvr>
                                          <p:tavLst>
                                            <p:tav tm="0">
                                              <p:val>
                                                <p:strVal val="1+#ppt_w/2"/>
                                              </p:val>
                                            </p:tav>
                                            <p:tav tm="100000">
                                              <p:val>
                                                <p:strVal val="#ppt_x"/>
                                              </p:val>
                                            </p:tav>
                                          </p:tavLst>
                                        </p:anim>
                                        <p:anim calcmode="lin" valueType="num">
                                          <p:cBhvr>
                                            <p:cTn id="55" dur="75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750" fill="hold"/>
                                            <p:tgtEl>
                                              <p:spTgt spid="35"/>
                                            </p:tgtEl>
                                            <p:attrNameLst>
                                              <p:attrName>ppt_x</p:attrName>
                                            </p:attrNameLst>
                                          </p:cBhvr>
                                          <p:tavLst>
                                            <p:tav tm="0">
                                              <p:val>
                                                <p:strVal val="1+#ppt_w/2"/>
                                              </p:val>
                                            </p:tav>
                                            <p:tav tm="100000">
                                              <p:val>
                                                <p:strVal val="#ppt_x"/>
                                              </p:val>
                                            </p:tav>
                                          </p:tavLst>
                                        </p:anim>
                                        <p:anim calcmode="lin" valueType="num">
                                          <p:cBhvr>
                                            <p:cTn id="59" dur="75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4510"/>
                                </p:stCondLst>
                                <p:childTnLst>
                                  <p:par>
                                    <p:cTn id="61" presetID="2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5010"/>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5510"/>
                                </p:stCondLst>
                                <p:childTnLst>
                                  <p:par>
                                    <p:cTn id="69" presetID="2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6010"/>
                                </p:stCondLst>
                                <p:childTnLst>
                                  <p:par>
                                    <p:cTn id="73" presetID="10"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16" grpId="0"/>
          <p:bldP spid="17" grpId="0"/>
          <p:bldP spid="20" grpId="0" animBg="1"/>
          <p:bldP spid="21" grpId="0"/>
          <p:bldP spid="22" grpId="0" animBg="1"/>
          <p:bldP spid="23" grpId="0"/>
          <p:bldP spid="24" grpId="0" animBg="1"/>
          <p:bldP spid="25" grpId="0"/>
          <p:bldP spid="25"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pic>
        <p:nvPicPr>
          <p:cNvPr id="28" name="Picture 2" descr="Monitor.png"/>
          <p:cNvPicPr>
            <a:picLocks noChangeAspect="1"/>
          </p:cNvPicPr>
          <p:nvPr/>
        </p:nvPicPr>
        <p:blipFill>
          <a:blip r:embed="rId3"/>
          <a:stretch>
            <a:fillRect/>
          </a:stretch>
        </p:blipFill>
        <p:spPr>
          <a:xfrm>
            <a:off x="5387897" y="2039966"/>
            <a:ext cx="4191210" cy="3494412"/>
          </a:xfrm>
          <a:prstGeom prst="rect">
            <a:avLst/>
          </a:prstGeom>
        </p:spPr>
      </p:pic>
      <p:pic>
        <p:nvPicPr>
          <p:cNvPr id="29"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5216" y="2230574"/>
            <a:ext cx="3743927" cy="2191947"/>
          </a:xfrm>
          <a:prstGeom prst="rect">
            <a:avLst/>
          </a:prstGeom>
          <a:blipFill>
            <a:blip r:embed="rId5"/>
            <a:stretch>
              <a:fillRect/>
            </a:stretch>
          </a:blipFill>
          <a:effectLst>
            <a:innerShdw blurRad="63500" dist="25400" dir="13500000">
              <a:prstClr val="black">
                <a:alpha val="21000"/>
              </a:prstClr>
            </a:innerShdw>
          </a:effectLst>
        </p:spPr>
      </p:pic>
      <p:pic>
        <p:nvPicPr>
          <p:cNvPr id="30" name="Picture 4" descr="Monitor-Light.png"/>
          <p:cNvPicPr>
            <a:picLocks noChangeAspect="1"/>
          </p:cNvPicPr>
          <p:nvPr/>
        </p:nvPicPr>
        <p:blipFill>
          <a:blip r:embed="rId6" cstate="print"/>
          <a:stretch>
            <a:fillRect/>
          </a:stretch>
        </p:blipFill>
        <p:spPr>
          <a:xfrm>
            <a:off x="7881904" y="2135272"/>
            <a:ext cx="1601949" cy="1960678"/>
          </a:xfrm>
          <a:prstGeom prst="rect">
            <a:avLst/>
          </a:prstGeom>
        </p:spPr>
      </p:pic>
      <p:pic>
        <p:nvPicPr>
          <p:cNvPr id="31" name="Picture 5" descr="ipad.png"/>
          <p:cNvPicPr>
            <a:picLocks noChangeAspect="1"/>
          </p:cNvPicPr>
          <p:nvPr/>
        </p:nvPicPr>
        <p:blipFill>
          <a:blip r:embed="rId7"/>
          <a:stretch>
            <a:fillRect/>
          </a:stretch>
        </p:blipFill>
        <p:spPr>
          <a:xfrm>
            <a:off x="7763327" y="2714053"/>
            <a:ext cx="3974032" cy="3812085"/>
          </a:xfrm>
          <a:prstGeom prst="rect">
            <a:avLst/>
          </a:prstGeom>
        </p:spPr>
      </p:pic>
      <p:pic>
        <p:nvPicPr>
          <p:cNvPr id="32"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51243" y="2989077"/>
            <a:ext cx="2080457" cy="2507611"/>
          </a:xfrm>
          <a:prstGeom prst="rect">
            <a:avLst/>
          </a:prstGeom>
          <a:effectLst>
            <a:innerShdw blurRad="63500" dist="25400" dir="13500000">
              <a:prstClr val="black">
                <a:alpha val="26000"/>
              </a:prstClr>
            </a:innerShdw>
          </a:effectLst>
        </p:spPr>
      </p:pic>
      <p:pic>
        <p:nvPicPr>
          <p:cNvPr id="33" name="Picture 7" descr="ipad-light.png"/>
          <p:cNvPicPr>
            <a:picLocks noChangeAspect="1"/>
          </p:cNvPicPr>
          <p:nvPr/>
        </p:nvPicPr>
        <p:blipFill>
          <a:blip r:embed="rId9"/>
          <a:stretch>
            <a:fillRect/>
          </a:stretch>
        </p:blipFill>
        <p:spPr>
          <a:xfrm flipH="1">
            <a:off x="9615173" y="2798090"/>
            <a:ext cx="1220669" cy="2763729"/>
          </a:xfrm>
          <a:prstGeom prst="rect">
            <a:avLst/>
          </a:prstGeom>
        </p:spPr>
      </p:pic>
      <p:sp>
        <p:nvSpPr>
          <p:cNvPr id="35" name="TextBox 46"/>
          <p:cNvSpPr txBox="1"/>
          <p:nvPr/>
        </p:nvSpPr>
        <p:spPr>
          <a:xfrm>
            <a:off x="2010037" y="1701602"/>
            <a:ext cx="1415744" cy="461649"/>
          </a:xfrm>
          <a:prstGeom prst="rect">
            <a:avLst/>
          </a:prstGeom>
          <a:noFill/>
        </p:spPr>
        <p:txBody>
          <a:bodyPr wrap="none" lIns="91426" tIns="45712" rIns="91426" bIns="45712" rtlCol="0">
            <a:spAutoFit/>
          </a:bodyPr>
          <a:lstStyle/>
          <a:p>
            <a:pPr defTabSz="1219170" fontAlgn="auto">
              <a:spcBef>
                <a:spcPts val="0"/>
              </a:spcBef>
              <a:spcAft>
                <a:spcPts val="0"/>
              </a:spcAft>
              <a:defRPr/>
            </a:pPr>
            <a:r>
              <a:rPr lang="zh-CN" altLang="en-US" sz="2400" b="1" dirty="0">
                <a:solidFill>
                  <a:srgbClr val="EA5E66"/>
                </a:solidFill>
                <a:latin typeface="微软雅黑" pitchFamily="34" charset="-122"/>
                <a:ea typeface="微软雅黑" pitchFamily="34" charset="-122"/>
              </a:rPr>
              <a:t>添加标题</a:t>
            </a:r>
            <a:endParaRPr lang="zh-CN" altLang="en-US" sz="2400" b="1" kern="0" dirty="0">
              <a:solidFill>
                <a:srgbClr val="EA5E66"/>
              </a:solidFill>
              <a:latin typeface="微软雅黑" pitchFamily="34" charset="-122"/>
              <a:ea typeface="微软雅黑" pitchFamily="34" charset="-122"/>
            </a:endParaRPr>
          </a:p>
        </p:txBody>
      </p:sp>
      <p:sp>
        <p:nvSpPr>
          <p:cNvPr id="36" name="TextBox 47"/>
          <p:cNvSpPr txBox="1"/>
          <p:nvPr/>
        </p:nvSpPr>
        <p:spPr>
          <a:xfrm>
            <a:off x="1990010" y="3933850"/>
            <a:ext cx="1415744" cy="461649"/>
          </a:xfrm>
          <a:prstGeom prst="rect">
            <a:avLst/>
          </a:prstGeom>
          <a:noFill/>
        </p:spPr>
        <p:txBody>
          <a:bodyPr wrap="none" lIns="91426" tIns="45712" rIns="91426" bIns="4571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2400" b="1" dirty="0" smtClean="0">
                <a:solidFill>
                  <a:srgbClr val="EA6103"/>
                </a:solidFill>
                <a:latin typeface="微软雅黑" pitchFamily="34" charset="-122"/>
                <a:ea typeface="微软雅黑" pitchFamily="34" charset="-122"/>
              </a:rPr>
              <a:t>添加标题</a:t>
            </a:r>
            <a:endParaRPr lang="zh-CN" altLang="en-US" sz="2400" b="1" dirty="0">
              <a:solidFill>
                <a:srgbClr val="EA6103"/>
              </a:solidFill>
              <a:latin typeface="微软雅黑" pitchFamily="34" charset="-122"/>
              <a:ea typeface="微软雅黑" pitchFamily="34" charset="-122"/>
            </a:endParaRPr>
          </a:p>
        </p:txBody>
      </p:sp>
      <p:sp>
        <p:nvSpPr>
          <p:cNvPr id="37" name="TextBox 49"/>
          <p:cNvSpPr txBox="1"/>
          <p:nvPr/>
        </p:nvSpPr>
        <p:spPr>
          <a:xfrm>
            <a:off x="1342678" y="2130508"/>
            <a:ext cx="2929000" cy="1346891"/>
          </a:xfrm>
          <a:prstGeom prst="rect">
            <a:avLst/>
          </a:prstGeom>
          <a:noFill/>
        </p:spPr>
        <p:txBody>
          <a:bodyPr wrap="square" lIns="91426" tIns="45712" rIns="91426" bIns="45712" rtlCol="0">
            <a:spAutoFit/>
          </a:bodyPr>
          <a:lstStyle/>
          <a:p>
            <a:pPr defTabSz="1219170" fontAlgn="auto">
              <a:lnSpc>
                <a:spcPct val="150000"/>
              </a:lnSpc>
              <a:spcBef>
                <a:spcPts val="0"/>
              </a:spcBef>
              <a:spcAft>
                <a:spcPts val="0"/>
              </a:spcAft>
              <a:defRPr/>
            </a:pPr>
            <a:r>
              <a:rPr lang="zh-CN" altLang="en-US" sz="1400" kern="0" dirty="0">
                <a:solidFill>
                  <a:schemeClr val="tx1">
                    <a:lumMod val="75000"/>
                    <a:lumOff val="25000"/>
                  </a:schemeClr>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a:t>
            </a:r>
          </a:p>
        </p:txBody>
      </p:sp>
      <p:sp>
        <p:nvSpPr>
          <p:cNvPr id="41" name="TextBox 50"/>
          <p:cNvSpPr txBox="1"/>
          <p:nvPr/>
        </p:nvSpPr>
        <p:spPr>
          <a:xfrm>
            <a:off x="1342678" y="4428379"/>
            <a:ext cx="2929000" cy="1346891"/>
          </a:xfrm>
          <a:prstGeom prst="rect">
            <a:avLst/>
          </a:prstGeom>
          <a:noFill/>
        </p:spPr>
        <p:txBody>
          <a:bodyPr wrap="square" lIns="91426" tIns="45712" rIns="91426" bIns="45712" rtlCol="0">
            <a:spAutoFit/>
          </a:bodyPr>
          <a:lstStyle/>
          <a:p>
            <a:pPr defTabSz="1219170" fontAlgn="auto">
              <a:lnSpc>
                <a:spcPct val="150000"/>
              </a:lnSpc>
              <a:spcBef>
                <a:spcPts val="0"/>
              </a:spcBef>
              <a:spcAft>
                <a:spcPts val="0"/>
              </a:spcAft>
              <a:defRPr/>
            </a:pPr>
            <a:r>
              <a:rPr lang="zh-CN" altLang="en-US" sz="1400" kern="0" dirty="0">
                <a:solidFill>
                  <a:schemeClr val="tx1">
                    <a:lumMod val="75000"/>
                    <a:lumOff val="25000"/>
                  </a:schemeClr>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a:t>
            </a:r>
          </a:p>
        </p:txBody>
      </p:sp>
      <p:sp>
        <p:nvSpPr>
          <p:cNvPr id="14" name="TextBox 1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教学过程</a:t>
            </a:r>
            <a:endParaRPr lang="zh-CN" altLang="en-US" sz="2700" b="1" dirty="0">
              <a:solidFill>
                <a:schemeClr val="tx1">
                  <a:lumMod val="65000"/>
                  <a:lumOff val="35000"/>
                </a:schemeClr>
              </a:solidFill>
              <a:latin typeface="微软雅黑"/>
              <a:ea typeface="微软雅黑"/>
            </a:endParaRPr>
          </a:p>
        </p:txBody>
      </p:sp>
      <p:pic>
        <p:nvPicPr>
          <p:cNvPr id="15" name="Picture 3" descr="C:\Users\Administrator\Desktop\微立体创业计划\005.png"/>
          <p:cNvPicPr>
            <a:picLocks noChangeAspect="1" noChangeArrowheads="1"/>
          </p:cNvPicPr>
          <p:nvPr/>
        </p:nvPicPr>
        <p:blipFill>
          <a:blip r:embed="rId10" cstate="print">
            <a:duotone>
              <a:schemeClr val="bg2">
                <a:shade val="45000"/>
                <a:satMod val="135000"/>
              </a:schemeClr>
              <a:prstClr val="white"/>
            </a:duotone>
            <a:extLst>
              <a:ext uri="{BEBA8EAE-BF5A-486C-A8C5-ECC9F3942E4B}">
                <a14:imgProps xmlns:a14="http://schemas.microsoft.com/office/drawing/2010/main">
                  <a14:imgLayer r:embed="rId11">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椭圆 1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课前准备</a:t>
            </a:r>
            <a:endParaRPr lang="zh-CN" altLang="en-US" sz="2700" dirty="0">
              <a:solidFill>
                <a:schemeClr val="tx1">
                  <a:lumMod val="65000"/>
                  <a:lumOff val="35000"/>
                </a:schemeClr>
              </a:solidFill>
              <a:latin typeface="微软雅黑"/>
              <a:ea typeface="微软雅黑"/>
            </a:endParaRPr>
          </a:p>
        </p:txBody>
      </p:sp>
      <p:sp>
        <p:nvSpPr>
          <p:cNvPr id="19" name="椭圆 18"/>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课堂实施</a:t>
            </a:r>
            <a:endParaRPr lang="zh-CN" altLang="en-US" sz="2700" dirty="0">
              <a:solidFill>
                <a:schemeClr val="tx1">
                  <a:lumMod val="65000"/>
                  <a:lumOff val="35000"/>
                </a:schemeClr>
              </a:solidFill>
              <a:latin typeface="微软雅黑"/>
              <a:ea typeface="微软雅黑"/>
            </a:endParaRPr>
          </a:p>
        </p:txBody>
      </p:sp>
      <p:sp>
        <p:nvSpPr>
          <p:cNvPr id="21" name="椭圆 20"/>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课后提升</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27112778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2"/>
                                            </p:tgtEl>
                                            <p:attrNameLst>
                                              <p:attrName>style.color</p:attrName>
                                            </p:attrNameLst>
                                          </p:cBhvr>
                                          <p:to>
                                            <p:clrVal>
                                              <a:srgbClr val="EA6103"/>
                                            </p:clrVal>
                                          </p:to>
                                        </p:set>
                                        <p:set>
                                          <p:cBhvr>
                                            <p:cTn id="41" dur="500" fill="hold"/>
                                            <p:tgtEl>
                                              <p:spTgt spid="22"/>
                                            </p:tgtEl>
                                            <p:attrNameLst>
                                              <p:attrName>fillcolor</p:attrName>
                                            </p:attrNameLst>
                                          </p:cBhvr>
                                          <p:to>
                                            <p:clrVal>
                                              <a:srgbClr val="EA6103"/>
                                            </p:clrVal>
                                          </p:to>
                                        </p:set>
                                        <p:set>
                                          <p:cBhvr>
                                            <p:cTn id="42" dur="500" fill="hold"/>
                                            <p:tgtEl>
                                              <p:spTgt spid="22"/>
                                            </p:tgtEl>
                                            <p:attrNameLst>
                                              <p:attrName>fill.type</p:attrName>
                                            </p:attrNameLst>
                                          </p:cBhvr>
                                          <p:to>
                                            <p:strVal val="solid"/>
                                          </p:to>
                                        </p:set>
                                      </p:childTnLst>
                                    </p:cTn>
                                  </p:par>
                                </p:childTnLst>
                              </p:cTn>
                            </p:par>
                            <p:par>
                              <p:cTn id="43" fill="hold">
                                <p:stCondLst>
                                  <p:cond delay="3760"/>
                                </p:stCondLst>
                                <p:childTnLst>
                                  <p:par>
                                    <p:cTn id="44" presetID="10" presetClass="entr" presetSubtype="0"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260"/>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5260"/>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p:stCondLst>
                                  <p:cond delay="5760"/>
                                </p:stCondLst>
                                <p:childTnLst>
                                  <p:par>
                                    <p:cTn id="61" presetID="42" presetClass="entr" presetSubtype="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760"/>
                                </p:stCondLst>
                                <p:childTnLst>
                                  <p:par>
                                    <p:cTn id="67" presetID="22" presetClass="entr" presetSubtype="1"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7260"/>
                                </p:stCondLst>
                                <p:childTnLst>
                                  <p:par>
                                    <p:cTn id="74" presetID="22" presetClass="entr" presetSubtype="8"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7760"/>
                                </p:stCondLst>
                                <p:childTnLst>
                                  <p:par>
                                    <p:cTn id="81" presetID="22" presetClass="entr" presetSubtype="1"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up)">
                                          <p:cBhvr>
                                            <p:cTn id="83" dur="500"/>
                                            <p:tgtEl>
                                              <p:spTgt spid="37"/>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up)">
                                          <p:cBhvr>
                                            <p:cTn id="8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35" grpId="0"/>
          <p:bldP spid="36" grpId="0"/>
          <p:bldP spid="37" grpId="0"/>
          <p:bldP spid="41" grpId="0"/>
          <p:bldP spid="14" grpId="0"/>
          <p:bldP spid="17" grpId="0" animBg="1"/>
          <p:bldP spid="18" grpId="0"/>
          <p:bldP spid="19" grpId="0" animBg="1"/>
          <p:bldP spid="20" grpId="0"/>
          <p:bldP spid="21" grpId="0" animBg="1"/>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2"/>
                                            </p:tgtEl>
                                            <p:attrNameLst>
                                              <p:attrName>style.color</p:attrName>
                                            </p:attrNameLst>
                                          </p:cBhvr>
                                          <p:to>
                                            <p:clrVal>
                                              <a:srgbClr val="EA6103"/>
                                            </p:clrVal>
                                          </p:to>
                                        </p:set>
                                        <p:set>
                                          <p:cBhvr>
                                            <p:cTn id="41" dur="500" fill="hold"/>
                                            <p:tgtEl>
                                              <p:spTgt spid="22"/>
                                            </p:tgtEl>
                                            <p:attrNameLst>
                                              <p:attrName>fillcolor</p:attrName>
                                            </p:attrNameLst>
                                          </p:cBhvr>
                                          <p:to>
                                            <p:clrVal>
                                              <a:srgbClr val="EA6103"/>
                                            </p:clrVal>
                                          </p:to>
                                        </p:set>
                                        <p:set>
                                          <p:cBhvr>
                                            <p:cTn id="42" dur="500" fill="hold"/>
                                            <p:tgtEl>
                                              <p:spTgt spid="22"/>
                                            </p:tgtEl>
                                            <p:attrNameLst>
                                              <p:attrName>fill.type</p:attrName>
                                            </p:attrNameLst>
                                          </p:cBhvr>
                                          <p:to>
                                            <p:strVal val="solid"/>
                                          </p:to>
                                        </p:set>
                                      </p:childTnLst>
                                    </p:cTn>
                                  </p:par>
                                </p:childTnLst>
                              </p:cTn>
                            </p:par>
                            <p:par>
                              <p:cTn id="43" fill="hold">
                                <p:stCondLst>
                                  <p:cond delay="3760"/>
                                </p:stCondLst>
                                <p:childTnLst>
                                  <p:par>
                                    <p:cTn id="44" presetID="10" presetClass="entr" presetSubtype="0"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260"/>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5260"/>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p:stCondLst>
                                  <p:cond delay="5760"/>
                                </p:stCondLst>
                                <p:childTnLst>
                                  <p:par>
                                    <p:cTn id="61" presetID="42" presetClass="entr" presetSubtype="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760"/>
                                </p:stCondLst>
                                <p:childTnLst>
                                  <p:par>
                                    <p:cTn id="67" presetID="22" presetClass="entr" presetSubtype="1"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7260"/>
                                </p:stCondLst>
                                <p:childTnLst>
                                  <p:par>
                                    <p:cTn id="74" presetID="22" presetClass="entr" presetSubtype="8"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7760"/>
                                </p:stCondLst>
                                <p:childTnLst>
                                  <p:par>
                                    <p:cTn id="81" presetID="22" presetClass="entr" presetSubtype="1"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up)">
                                          <p:cBhvr>
                                            <p:cTn id="83" dur="500"/>
                                            <p:tgtEl>
                                              <p:spTgt spid="37"/>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up)">
                                          <p:cBhvr>
                                            <p:cTn id="8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35" grpId="0"/>
          <p:bldP spid="36" grpId="0"/>
          <p:bldP spid="37" grpId="0"/>
          <p:bldP spid="41" grpId="0"/>
          <p:bldP spid="14" grpId="0"/>
          <p:bldP spid="17" grpId="0" animBg="1"/>
          <p:bldP spid="18" grpId="0"/>
          <p:bldP spid="19" grpId="0" animBg="1"/>
          <p:bldP spid="20" grpId="0"/>
          <p:bldP spid="21" grpId="0" animBg="1"/>
          <p:bldP spid="22" grpId="0"/>
          <p:bldP spid="22"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smtClean="0">
                <a:solidFill>
                  <a:schemeClr val="accent6"/>
                </a:solidFill>
                <a:latin typeface="Arial"/>
                <a:ea typeface="微软雅黑"/>
              </a:rPr>
              <a:t>教学分析</a:t>
            </a:r>
            <a:endParaRPr lang="zh-CN" altLang="en-US" sz="8000" kern="0" dirty="0">
              <a:solidFill>
                <a:schemeClr val="accent6"/>
              </a:solidFill>
              <a:latin typeface="Arial"/>
              <a:ea typeface="微软雅黑"/>
            </a:endParaRP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smtClean="0">
                <a:solidFill>
                  <a:schemeClr val="tx1"/>
                </a:solidFill>
                <a:latin typeface="Arial"/>
                <a:ea typeface="微软雅黑"/>
              </a:rPr>
              <a:t>Teaching </a:t>
            </a:r>
            <a:r>
              <a:rPr lang="en-US" altLang="zh-CN" sz="3200" b="0" kern="0" dirty="0" err="1" smtClean="0">
                <a:solidFill>
                  <a:schemeClr val="tx1"/>
                </a:solidFill>
                <a:latin typeface="Arial"/>
                <a:ea typeface="微软雅黑"/>
              </a:rPr>
              <a:t>Anlysis</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97" name="Freeform 21"/>
          <p:cNvSpPr>
            <a:spLocks noEditPoints="1"/>
          </p:cNvSpPr>
          <p:nvPr/>
        </p:nvSpPr>
        <p:spPr bwMode="auto">
          <a:xfrm>
            <a:off x="2514525" y="2395355"/>
            <a:ext cx="1314580" cy="1361190"/>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accent6"/>
          </a:solidFill>
          <a:ln>
            <a:noFill/>
          </a:ln>
          <a:effectLst>
            <a:innerShdw blurRad="63500" dist="50800" dir="13500000">
              <a:prstClr val="black">
                <a:alpha val="50000"/>
              </a:prstClr>
            </a:innerShdw>
          </a:effectLst>
        </p:spPr>
        <p:txBody>
          <a:bodyPr vert="horz" wrap="square" lIns="121890" tIns="60945" rIns="121890" bIns="60945" numCol="1" anchor="t" anchorCtr="0" compatLnSpc="1">
            <a:prstTxWarp prst="textNoShape">
              <a:avLst/>
            </a:prstTxWarp>
          </a:bodyPr>
          <a:lstStyle/>
          <a:p>
            <a:endParaRPr lang="zh-CN" altLang="en-US">
              <a:solidFill>
                <a:srgbClr val="FF0000"/>
              </a:solidFill>
              <a:latin typeface="微软雅黑" pitchFamily="34" charset="-122"/>
              <a:ea typeface="微软雅黑" pitchFamily="34" charset="-122"/>
            </a:endParaRPr>
          </a:p>
        </p:txBody>
      </p:sp>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01</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238561082"/>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500"/>
                                        <p:tgtEl>
                                          <p:spTgt spid="9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97" grpId="0" animBg="1"/>
      <p:bldP spid="104" grpId="0"/>
      <p:bldP spid="1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smtClean="0">
                <a:solidFill>
                  <a:srgbClr val="0099A9"/>
                </a:solidFill>
                <a:latin typeface="Arial"/>
                <a:ea typeface="微软雅黑"/>
              </a:rPr>
              <a:t>教学</a:t>
            </a:r>
            <a:r>
              <a:rPr lang="zh-CN" altLang="en-US" sz="8000" kern="0" dirty="0">
                <a:solidFill>
                  <a:srgbClr val="0099A9"/>
                </a:solidFill>
                <a:latin typeface="Arial"/>
                <a:ea typeface="微软雅黑"/>
              </a:rPr>
              <a:t>反思</a:t>
            </a: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smtClean="0">
                <a:solidFill>
                  <a:schemeClr val="tx1"/>
                </a:solidFill>
                <a:latin typeface="Arial"/>
                <a:ea typeface="微软雅黑"/>
              </a:rPr>
              <a:t>Teaching </a:t>
            </a:r>
            <a:r>
              <a:rPr lang="en-US" altLang="zh-CN" sz="3200" b="0" kern="0" dirty="0" err="1" smtClean="0">
                <a:solidFill>
                  <a:schemeClr val="tx1"/>
                </a:solidFill>
                <a:latin typeface="Arial"/>
                <a:ea typeface="微软雅黑"/>
              </a:rPr>
              <a:t>Refletion</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a:t>
            </a:r>
            <a:r>
              <a:rPr lang="en-US" altLang="zh-CN" sz="2400" dirty="0" smtClean="0">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grpSp>
        <p:nvGrpSpPr>
          <p:cNvPr id="54" name="组合 53"/>
          <p:cNvGrpSpPr/>
          <p:nvPr/>
        </p:nvGrpSpPr>
        <p:grpSpPr>
          <a:xfrm>
            <a:off x="2524837" y="2227653"/>
            <a:ext cx="1449872" cy="1417567"/>
            <a:chOff x="5710238" y="3049588"/>
            <a:chExt cx="771526" cy="754062"/>
          </a:xfrm>
          <a:solidFill>
            <a:srgbClr val="0099A9"/>
          </a:solidFill>
        </p:grpSpPr>
        <p:sp>
          <p:nvSpPr>
            <p:cNvPr id="55"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56"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57"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58"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grpSp>
    </p:spTree>
    <p:extLst>
      <p:ext uri="{BB962C8B-B14F-4D97-AF65-F5344CB8AC3E}">
        <p14:creationId xmlns:p14="http://schemas.microsoft.com/office/powerpoint/2010/main" val="670523007"/>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34" name="组合 33"/>
          <p:cNvGrpSpPr/>
          <p:nvPr/>
        </p:nvGrpSpPr>
        <p:grpSpPr>
          <a:xfrm>
            <a:off x="1800369" y="1627414"/>
            <a:ext cx="3769099" cy="4731206"/>
            <a:chOff x="1249092" y="1220655"/>
            <a:chExt cx="2827683" cy="3548678"/>
          </a:xfrm>
        </p:grpSpPr>
        <p:sp>
          <p:nvSpPr>
            <p:cNvPr id="35" name="圆角矩形 34"/>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圆角矩形 35"/>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1474375" y="1466277"/>
              <a:ext cx="2377116" cy="160026"/>
              <a:chOff x="2149634" y="1165384"/>
              <a:chExt cx="3485832" cy="234632"/>
            </a:xfrm>
          </p:grpSpPr>
          <p:grpSp>
            <p:nvGrpSpPr>
              <p:cNvPr id="68" name="组合 67"/>
              <p:cNvGrpSpPr/>
              <p:nvPr/>
            </p:nvGrpSpPr>
            <p:grpSpPr>
              <a:xfrm>
                <a:off x="2149634" y="1165384"/>
                <a:ext cx="234632" cy="234632"/>
                <a:chOff x="2483009" y="1114425"/>
                <a:chExt cx="209550" cy="209550"/>
              </a:xfrm>
            </p:grpSpPr>
            <p:sp>
              <p:nvSpPr>
                <p:cNvPr id="96" name="椭圆 9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椭圆 9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a:off x="2510879" y="1165384"/>
                <a:ext cx="234632" cy="234632"/>
                <a:chOff x="2483009" y="1114425"/>
                <a:chExt cx="209550" cy="209550"/>
              </a:xfrm>
            </p:grpSpPr>
            <p:sp>
              <p:nvSpPr>
                <p:cNvPr id="94" name="椭圆 9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5" name="椭圆 9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2872123" y="1165384"/>
                <a:ext cx="234632" cy="234632"/>
                <a:chOff x="2483009" y="1114425"/>
                <a:chExt cx="209550" cy="209550"/>
              </a:xfrm>
            </p:grpSpPr>
            <p:sp>
              <p:nvSpPr>
                <p:cNvPr id="92" name="椭圆 9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3" name="椭圆 9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3233367" y="1165384"/>
                <a:ext cx="234632" cy="234632"/>
                <a:chOff x="2483009" y="1114425"/>
                <a:chExt cx="209550" cy="209550"/>
              </a:xfrm>
            </p:grpSpPr>
            <p:sp>
              <p:nvSpPr>
                <p:cNvPr id="90" name="椭圆 8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a:off x="3594612" y="1165384"/>
                <a:ext cx="234632" cy="234632"/>
                <a:chOff x="2483009" y="1114425"/>
                <a:chExt cx="209550" cy="209550"/>
              </a:xfrm>
            </p:grpSpPr>
            <p:sp>
              <p:nvSpPr>
                <p:cNvPr id="88" name="椭圆 8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a:off x="3955856" y="1165384"/>
                <a:ext cx="234632" cy="234632"/>
                <a:chOff x="2483009" y="1114425"/>
                <a:chExt cx="209550" cy="209550"/>
              </a:xfrm>
            </p:grpSpPr>
            <p:sp>
              <p:nvSpPr>
                <p:cNvPr id="86" name="椭圆 8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椭圆 8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4317101" y="1165384"/>
                <a:ext cx="234632" cy="234632"/>
                <a:chOff x="2483009" y="1114425"/>
                <a:chExt cx="209550" cy="209550"/>
              </a:xfrm>
            </p:grpSpPr>
            <p:sp>
              <p:nvSpPr>
                <p:cNvPr id="84" name="椭圆 8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a:off x="4678345" y="1165384"/>
                <a:ext cx="234632" cy="234632"/>
                <a:chOff x="2483009" y="1114425"/>
                <a:chExt cx="209550" cy="209550"/>
              </a:xfrm>
            </p:grpSpPr>
            <p:sp>
              <p:nvSpPr>
                <p:cNvPr id="82" name="椭圆 8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椭圆 8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a:off x="5039590" y="1165384"/>
                <a:ext cx="234632" cy="234632"/>
                <a:chOff x="2483009" y="1114425"/>
                <a:chExt cx="209550" cy="209550"/>
              </a:xfrm>
            </p:grpSpPr>
            <p:sp>
              <p:nvSpPr>
                <p:cNvPr id="80" name="椭圆 7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组合 76"/>
              <p:cNvGrpSpPr/>
              <p:nvPr/>
            </p:nvGrpSpPr>
            <p:grpSpPr>
              <a:xfrm>
                <a:off x="5400834" y="1165384"/>
                <a:ext cx="234632" cy="234632"/>
                <a:chOff x="2483009" y="1114425"/>
                <a:chExt cx="209550" cy="209550"/>
              </a:xfrm>
            </p:grpSpPr>
            <p:sp>
              <p:nvSpPr>
                <p:cNvPr id="78" name="椭圆 7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椭圆 7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8" name="组合 37"/>
            <p:cNvGrpSpPr/>
            <p:nvPr/>
          </p:nvGrpSpPr>
          <p:grpSpPr>
            <a:xfrm>
              <a:off x="1515603"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1762911" y="1220655"/>
              <a:ext cx="64560" cy="330785"/>
              <a:chOff x="2244442" y="772895"/>
              <a:chExt cx="94671" cy="485002"/>
            </a:xfrm>
          </p:grpSpPr>
          <p:sp>
            <p:nvSpPr>
              <p:cNvPr id="64" name="圆角矩形 6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圆角矩形 6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2010219" y="1220655"/>
              <a:ext cx="64560" cy="330785"/>
              <a:chOff x="2244442" y="772895"/>
              <a:chExt cx="94671" cy="485002"/>
            </a:xfrm>
          </p:grpSpPr>
          <p:sp>
            <p:nvSpPr>
              <p:cNvPr id="62" name="圆角矩形 6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圆角矩形 6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a:off x="2257526"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2504835" y="1220655"/>
              <a:ext cx="64560" cy="330785"/>
              <a:chOff x="2244442" y="772895"/>
              <a:chExt cx="94671" cy="485002"/>
            </a:xfrm>
          </p:grpSpPr>
          <p:sp>
            <p:nvSpPr>
              <p:cNvPr id="58" name="圆角矩形 5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圆角矩形 5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2752143" y="1220655"/>
              <a:ext cx="64560" cy="330785"/>
              <a:chOff x="2244442" y="772895"/>
              <a:chExt cx="94671" cy="485002"/>
            </a:xfrm>
          </p:grpSpPr>
          <p:sp>
            <p:nvSpPr>
              <p:cNvPr id="56" name="圆角矩形 5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圆角矩形 5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2999451"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3246759" y="1220655"/>
              <a:ext cx="64560" cy="330785"/>
              <a:chOff x="2244442" y="772895"/>
              <a:chExt cx="94671" cy="485002"/>
            </a:xfrm>
          </p:grpSpPr>
          <p:sp>
            <p:nvSpPr>
              <p:cNvPr id="52" name="圆角矩形 5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圆角矩形 5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3494067" y="1220655"/>
              <a:ext cx="64560" cy="330785"/>
              <a:chOff x="2244442" y="772895"/>
              <a:chExt cx="94671" cy="485002"/>
            </a:xfrm>
          </p:grpSpPr>
          <p:sp>
            <p:nvSpPr>
              <p:cNvPr id="50" name="圆角矩形 4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3741375"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8" name="组合 97"/>
          <p:cNvGrpSpPr/>
          <p:nvPr/>
        </p:nvGrpSpPr>
        <p:grpSpPr>
          <a:xfrm>
            <a:off x="5340971" y="1613188"/>
            <a:ext cx="4938939" cy="4589714"/>
            <a:chOff x="3905351" y="1209984"/>
            <a:chExt cx="3705330" cy="3442551"/>
          </a:xfrm>
        </p:grpSpPr>
        <p:grpSp>
          <p:nvGrpSpPr>
            <p:cNvPr id="99" name="组合 98"/>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120" name="圆角矩形 119"/>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1" name="圆角矩形 120"/>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118" name="圆角矩形 117"/>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9" name="圆角矩形 118"/>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116" name="圆角矩形 115"/>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7" name="圆角矩形 11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3905351" y="1236501"/>
              <a:ext cx="3705330" cy="3416034"/>
              <a:chOff x="3905351" y="1236501"/>
              <a:chExt cx="3705330" cy="3416034"/>
            </a:xfrm>
          </p:grpSpPr>
          <p:grpSp>
            <p:nvGrpSpPr>
              <p:cNvPr id="103" name="组合 102"/>
              <p:cNvGrpSpPr/>
              <p:nvPr/>
            </p:nvGrpSpPr>
            <p:grpSpPr>
              <a:xfrm>
                <a:off x="3905351" y="1271782"/>
                <a:ext cx="3705330" cy="3380753"/>
                <a:chOff x="6199676" y="1161244"/>
                <a:chExt cx="5433540" cy="4551342"/>
              </a:xfrm>
            </p:grpSpPr>
            <p:sp>
              <p:nvSpPr>
                <p:cNvPr id="113" name="梯形 112"/>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梯形 113"/>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梯形 114"/>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111" name="任意多边形 110"/>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任意多边形 111"/>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109" name="任意多边形 108"/>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任意多边形 109"/>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107" name="任意多边形 106"/>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任意多边形 107"/>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122" name="Group 4"/>
          <p:cNvGrpSpPr>
            <a:grpSpLocks noChangeAspect="1"/>
          </p:cNvGrpSpPr>
          <p:nvPr/>
        </p:nvGrpSpPr>
        <p:grpSpPr bwMode="auto">
          <a:xfrm>
            <a:off x="6456453" y="5547146"/>
            <a:ext cx="347546" cy="407433"/>
            <a:chOff x="1776" y="1776"/>
            <a:chExt cx="64" cy="75"/>
          </a:xfrm>
          <a:solidFill>
            <a:schemeClr val="tx1">
              <a:lumMod val="50000"/>
              <a:lumOff val="50000"/>
            </a:schemeClr>
          </a:solidFill>
          <a:scene3d>
            <a:camera prst="perspectiveFront">
              <a:rot lat="0" lon="1799990" rev="0"/>
            </a:camera>
            <a:lightRig rig="threePt" dir="t"/>
          </a:scene3d>
        </p:grpSpPr>
        <p:sp>
          <p:nvSpPr>
            <p:cNvPr id="123"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7" name="Group 13"/>
          <p:cNvGrpSpPr>
            <a:grpSpLocks noChangeAspect="1"/>
          </p:cNvGrpSpPr>
          <p:nvPr/>
        </p:nvGrpSpPr>
        <p:grpSpPr bwMode="auto">
          <a:xfrm>
            <a:off x="8110031" y="5507094"/>
            <a:ext cx="423822" cy="428982"/>
            <a:chOff x="2426" y="2781"/>
            <a:chExt cx="593" cy="600"/>
          </a:xfrm>
          <a:solidFill>
            <a:schemeClr val="tx1">
              <a:lumMod val="50000"/>
              <a:lumOff val="50000"/>
            </a:schemeClr>
          </a:solidFill>
          <a:scene3d>
            <a:camera prst="perspectiveFront">
              <a:rot lat="0" lon="19799991" rev="0"/>
            </a:camera>
            <a:lightRig rig="threePt" dir="t"/>
          </a:scene3d>
        </p:grpSpPr>
        <p:sp>
          <p:nvSpPr>
            <p:cNvPr id="12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0" name="组合 129"/>
          <p:cNvGrpSpPr/>
          <p:nvPr/>
        </p:nvGrpSpPr>
        <p:grpSpPr>
          <a:xfrm>
            <a:off x="9680275" y="5558154"/>
            <a:ext cx="400632" cy="436137"/>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31"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pic>
        <p:nvPicPr>
          <p:cNvPr id="135" name="图片 134"/>
          <p:cNvPicPr>
            <a:picLocks noChangeAspect="1"/>
          </p:cNvPicPr>
          <p:nvPr/>
        </p:nvPicPr>
        <p:blipFill>
          <a:blip r:embed="rId3"/>
          <a:stretch>
            <a:fillRect/>
          </a:stretch>
        </p:blipFill>
        <p:spPr>
          <a:xfrm>
            <a:off x="2763329" y="2367869"/>
            <a:ext cx="1830549" cy="2629432"/>
          </a:xfrm>
          <a:prstGeom prst="rect">
            <a:avLst/>
          </a:prstGeom>
        </p:spPr>
      </p:pic>
      <p:sp>
        <p:nvSpPr>
          <p:cNvPr id="136" name="文本框 124"/>
          <p:cNvSpPr txBox="1"/>
          <p:nvPr/>
        </p:nvSpPr>
        <p:spPr>
          <a:xfrm>
            <a:off x="2472567" y="5018446"/>
            <a:ext cx="2265774" cy="400099"/>
          </a:xfrm>
          <a:prstGeom prst="rect">
            <a:avLst/>
          </a:prstGeom>
          <a:noFill/>
        </p:spPr>
        <p:txBody>
          <a:bodyPr wrap="square" lIns="91429" tIns="45715" rIns="91429" bIns="4571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grpSp>
        <p:nvGrpSpPr>
          <p:cNvPr id="137" name="组合 136"/>
          <p:cNvGrpSpPr/>
          <p:nvPr/>
        </p:nvGrpSpPr>
        <p:grpSpPr>
          <a:xfrm>
            <a:off x="5660418" y="3024749"/>
            <a:ext cx="1030380" cy="592871"/>
            <a:chOff x="5159091" y="1157793"/>
            <a:chExt cx="1030514" cy="592735"/>
          </a:xfrm>
          <a:effectLst/>
        </p:grpSpPr>
        <p:sp>
          <p:nvSpPr>
            <p:cNvPr id="138" name="文本框 138"/>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01ACBE"/>
                  </a:solidFill>
                  <a:latin typeface="汉仪菱心体简" panose="02010609000101010101" pitchFamily="49" charset="-122"/>
                  <a:ea typeface="汉仪菱心体简" panose="02010609000101010101" pitchFamily="49" charset="-122"/>
                </a:rPr>
                <a:t>01</a:t>
              </a:r>
              <a:endParaRPr lang="zh-CN" altLang="en-US" sz="3200" dirty="0">
                <a:solidFill>
                  <a:srgbClr val="01ACBE"/>
                </a:solidFill>
                <a:latin typeface="汉仪菱心体简" panose="02010609000101010101" pitchFamily="49" charset="-122"/>
                <a:ea typeface="汉仪菱心体简" panose="02010609000101010101" pitchFamily="49" charset="-122"/>
              </a:endParaRPr>
            </a:p>
          </p:txBody>
        </p:sp>
        <p:sp>
          <p:nvSpPr>
            <p:cNvPr id="139" name="文本框 139"/>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01ACBE"/>
                  </a:solidFill>
                  <a:latin typeface="汉仪菱心体简" panose="02010609000101010101" pitchFamily="49" charset="-122"/>
                  <a:ea typeface="汉仪菱心体简" panose="02010609000101010101" pitchFamily="49" charset="-122"/>
                </a:rPr>
                <a:t>OPTION</a:t>
              </a:r>
              <a:endParaRPr lang="zh-CN" altLang="en-US" sz="8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0" name="组合 139"/>
          <p:cNvGrpSpPr/>
          <p:nvPr/>
        </p:nvGrpSpPr>
        <p:grpSpPr>
          <a:xfrm>
            <a:off x="7321826" y="3029058"/>
            <a:ext cx="1030380" cy="592871"/>
            <a:chOff x="5159091" y="1157793"/>
            <a:chExt cx="1030514" cy="592735"/>
          </a:xfrm>
          <a:effectLst/>
        </p:grpSpPr>
        <p:sp>
          <p:nvSpPr>
            <p:cNvPr id="141" name="文本框 141"/>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E87071"/>
                  </a:solidFill>
                  <a:latin typeface="汉仪菱心体简" panose="02010609000101010101" pitchFamily="49" charset="-122"/>
                  <a:ea typeface="汉仪菱心体简" panose="02010609000101010101" pitchFamily="49" charset="-122"/>
                </a:rPr>
                <a:t>02</a:t>
              </a:r>
              <a:endParaRPr lang="zh-CN" altLang="en-US" sz="3200" dirty="0">
                <a:solidFill>
                  <a:srgbClr val="E87071"/>
                </a:solidFill>
                <a:latin typeface="汉仪菱心体简" panose="02010609000101010101" pitchFamily="49" charset="-122"/>
                <a:ea typeface="汉仪菱心体简" panose="02010609000101010101" pitchFamily="49" charset="-122"/>
              </a:endParaRPr>
            </a:p>
          </p:txBody>
        </p:sp>
        <p:sp>
          <p:nvSpPr>
            <p:cNvPr id="142" name="文本框 142"/>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E87071"/>
                  </a:solidFill>
                  <a:latin typeface="汉仪菱心体简" panose="02010609000101010101" pitchFamily="49" charset="-122"/>
                  <a:ea typeface="汉仪菱心体简" panose="02010609000101010101" pitchFamily="49" charset="-122"/>
                </a:rPr>
                <a:t>OPTION</a:t>
              </a:r>
              <a:endParaRPr lang="zh-CN" altLang="en-US" sz="8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3" name="组合 142"/>
          <p:cNvGrpSpPr/>
          <p:nvPr/>
        </p:nvGrpSpPr>
        <p:grpSpPr>
          <a:xfrm>
            <a:off x="8980796" y="3024749"/>
            <a:ext cx="1030380" cy="592871"/>
            <a:chOff x="5159091" y="1157793"/>
            <a:chExt cx="1030514" cy="592735"/>
          </a:xfrm>
          <a:effectLst/>
        </p:grpSpPr>
        <p:sp>
          <p:nvSpPr>
            <p:cNvPr id="144" name="文本框 144"/>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FEB850"/>
                  </a:solidFill>
                  <a:latin typeface="汉仪菱心体简" panose="02010609000101010101" pitchFamily="49" charset="-122"/>
                  <a:ea typeface="汉仪菱心体简" panose="02010609000101010101" pitchFamily="49" charset="-122"/>
                </a:rPr>
                <a:t>03</a:t>
              </a:r>
              <a:endParaRPr lang="zh-CN" altLang="en-US" sz="3200" dirty="0">
                <a:solidFill>
                  <a:srgbClr val="FEB850"/>
                </a:solidFill>
                <a:latin typeface="汉仪菱心体简" panose="02010609000101010101" pitchFamily="49" charset="-122"/>
                <a:ea typeface="汉仪菱心体简" panose="02010609000101010101" pitchFamily="49" charset="-122"/>
              </a:endParaRPr>
            </a:p>
          </p:txBody>
        </p:sp>
        <p:sp>
          <p:nvSpPr>
            <p:cNvPr id="145" name="文本框 145"/>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FEB850"/>
                  </a:solidFill>
                  <a:latin typeface="汉仪菱心体简" panose="02010609000101010101" pitchFamily="49" charset="-122"/>
                  <a:ea typeface="汉仪菱心体简" panose="02010609000101010101" pitchFamily="49" charset="-122"/>
                </a:rPr>
                <a:t>OPTION</a:t>
              </a:r>
              <a:endParaRPr lang="zh-CN" altLang="en-US" sz="800" dirty="0">
                <a:solidFill>
                  <a:srgbClr val="FEB850"/>
                </a:solidFill>
                <a:latin typeface="汉仪菱心体简" panose="02010609000101010101" pitchFamily="49" charset="-122"/>
                <a:ea typeface="汉仪菱心体简" panose="02010609000101010101" pitchFamily="49" charset="-122"/>
              </a:endParaRPr>
            </a:p>
          </p:txBody>
        </p:sp>
      </p:grpSp>
      <p:sp>
        <p:nvSpPr>
          <p:cNvPr id="146" name="TextBox 145"/>
          <p:cNvSpPr txBox="1"/>
          <p:nvPr/>
        </p:nvSpPr>
        <p:spPr>
          <a:xfrm>
            <a:off x="5508624" y="3734571"/>
            <a:ext cx="1107925" cy="369296"/>
          </a:xfrm>
          <a:prstGeom prst="rect">
            <a:avLst/>
          </a:prstGeom>
          <a:noFill/>
          <a:scene3d>
            <a:camera prst="orthographicFront">
              <a:rot lat="0" lon="1800000" rev="0"/>
            </a:camera>
            <a:lightRig rig="threePt" dir="t"/>
          </a:scene3d>
        </p:spPr>
        <p:txBody>
          <a:bodyPr wrap="none" lIns="91405" tIns="45702" rIns="91405" bIns="45702" rtlCol="0">
            <a:spAutoFit/>
          </a:bodyPr>
          <a:lstStyle/>
          <a:p>
            <a:pPr defTabSz="1218895" fontAlgn="auto">
              <a:spcBef>
                <a:spcPts val="0"/>
              </a:spcBef>
              <a:spcAft>
                <a:spcPts val="0"/>
              </a:spcAft>
              <a:defRPr/>
            </a:pPr>
            <a:r>
              <a:rPr lang="zh-CN" altLang="en-US" b="0" kern="0" dirty="0" smtClean="0">
                <a:solidFill>
                  <a:schemeClr val="accent3">
                    <a:lumMod val="50000"/>
                  </a:schemeClr>
                </a:solidFill>
                <a:latin typeface="微软雅黑"/>
                <a:ea typeface="微软雅黑"/>
              </a:rPr>
              <a:t>添加标题</a:t>
            </a:r>
            <a:endParaRPr lang="zh-CN" altLang="en-US" b="0" kern="0" dirty="0">
              <a:solidFill>
                <a:schemeClr val="accent3">
                  <a:lumMod val="50000"/>
                </a:schemeClr>
              </a:solidFill>
              <a:latin typeface="微软雅黑"/>
              <a:ea typeface="微软雅黑"/>
            </a:endParaRPr>
          </a:p>
        </p:txBody>
      </p:sp>
      <p:sp>
        <p:nvSpPr>
          <p:cNvPr id="147" name="TextBox 146"/>
          <p:cNvSpPr txBox="1"/>
          <p:nvPr/>
        </p:nvSpPr>
        <p:spPr>
          <a:xfrm>
            <a:off x="5345658" y="4140940"/>
            <a:ext cx="1595951" cy="1361875"/>
          </a:xfrm>
          <a:prstGeom prst="rect">
            <a:avLst/>
          </a:prstGeom>
          <a:noFill/>
          <a:scene3d>
            <a:camera prst="orthographicFront">
              <a:rot lat="0" lon="1800000" rev="0"/>
            </a:camera>
            <a:lightRig rig="threePt" dir="t"/>
          </a:scene3d>
        </p:spPr>
        <p:txBody>
          <a:bodyPr wrap="square" lIns="91405" tIns="45702" rIns="91405" bIns="45702" rtlCol="0">
            <a:spAutoFit/>
          </a:bodyPr>
          <a:lstStyle/>
          <a:p>
            <a:pPr defTabSz="1218895" fontAlgn="auto">
              <a:lnSpc>
                <a:spcPct val="150000"/>
              </a:lnSpc>
              <a:spcBef>
                <a:spcPts val="0"/>
              </a:spcBef>
              <a:spcAft>
                <a:spcPts val="0"/>
              </a:spcAft>
              <a:defRPr/>
            </a:pPr>
            <a:r>
              <a:rPr lang="zh-CN" altLang="en-US" sz="1100" b="0" kern="0" dirty="0">
                <a:solidFill>
                  <a:srgbClr val="484849"/>
                </a:solidFill>
                <a:latin typeface="微软雅黑"/>
                <a:ea typeface="微软雅黑"/>
              </a:rPr>
              <a:t>这里可以添加主要内容这里可以添加主要内容这里可以添加主要内容这里可以添加主要内容可以添加主要内容这里</a:t>
            </a:r>
          </a:p>
        </p:txBody>
      </p:sp>
      <p:sp>
        <p:nvSpPr>
          <p:cNvPr id="148" name="TextBox 147"/>
          <p:cNvSpPr txBox="1"/>
          <p:nvPr/>
        </p:nvSpPr>
        <p:spPr>
          <a:xfrm>
            <a:off x="7124241" y="3734571"/>
            <a:ext cx="1415702" cy="461628"/>
          </a:xfrm>
          <a:prstGeom prst="rect">
            <a:avLst/>
          </a:prstGeom>
          <a:noFill/>
          <a:scene3d>
            <a:camera prst="orthographicFront">
              <a:rot lat="0" lon="1200000" rev="0"/>
            </a:camera>
            <a:lightRig rig="threePt" dir="t"/>
          </a:scene3d>
        </p:spPr>
        <p:txBody>
          <a:bodyPr wrap="none" lIns="91405" tIns="45702" rIns="91405" bIns="4570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r>
              <a:rPr lang="zh-CN" altLang="en-US" sz="2400" b="0" dirty="0" smtClean="0">
                <a:solidFill>
                  <a:schemeClr val="accent3">
                    <a:lumMod val="50000"/>
                  </a:schemeClr>
                </a:solidFill>
              </a:rPr>
              <a:t>添加标题</a:t>
            </a:r>
            <a:endParaRPr lang="zh-CN" altLang="en-US" sz="2400" b="0" dirty="0">
              <a:solidFill>
                <a:schemeClr val="accent3">
                  <a:lumMod val="50000"/>
                </a:schemeClr>
              </a:solidFill>
            </a:endParaRPr>
          </a:p>
        </p:txBody>
      </p:sp>
      <p:sp>
        <p:nvSpPr>
          <p:cNvPr id="149" name="TextBox 148"/>
          <p:cNvSpPr txBox="1"/>
          <p:nvPr/>
        </p:nvSpPr>
        <p:spPr>
          <a:xfrm>
            <a:off x="6941609" y="4140940"/>
            <a:ext cx="1658969" cy="1361875"/>
          </a:xfrm>
          <a:prstGeom prst="rect">
            <a:avLst/>
          </a:prstGeom>
          <a:noFill/>
          <a:scene3d>
            <a:camera prst="orthographicFront">
              <a:rot lat="0" lon="1200000" rev="0"/>
            </a:camera>
            <a:lightRig rig="threePt" dir="t"/>
          </a:scene3d>
        </p:spPr>
        <p:txBody>
          <a:bodyPr wrap="square" lIns="91405" tIns="45702" rIns="91405" bIns="45702" rtlCol="0">
            <a:spAutoFit/>
          </a:bodyPr>
          <a:lstStyle/>
          <a:p>
            <a:pPr defTabSz="1218895" fontAlgn="auto">
              <a:lnSpc>
                <a:spcPct val="150000"/>
              </a:lnSpc>
              <a:spcBef>
                <a:spcPts val="0"/>
              </a:spcBef>
              <a:spcAft>
                <a:spcPts val="0"/>
              </a:spcAft>
              <a:defRPr/>
            </a:pPr>
            <a:r>
              <a:rPr lang="zh-CN" altLang="en-US" sz="1100" b="0" kern="0" dirty="0">
                <a:solidFill>
                  <a:srgbClr val="484849"/>
                </a:solidFill>
                <a:latin typeface="微软雅黑"/>
                <a:ea typeface="微软雅黑"/>
              </a:rPr>
              <a:t>这里可以添加主要内容这里可以添加主要内容这里可以添加主要内容这里可以添加主要内容可以添加主要内容这里</a:t>
            </a:r>
          </a:p>
        </p:txBody>
      </p:sp>
      <p:sp>
        <p:nvSpPr>
          <p:cNvPr id="150" name="TextBox 149"/>
          <p:cNvSpPr txBox="1"/>
          <p:nvPr/>
        </p:nvSpPr>
        <p:spPr>
          <a:xfrm>
            <a:off x="8773121" y="3734571"/>
            <a:ext cx="1210517" cy="400073"/>
          </a:xfrm>
          <a:prstGeom prst="rect">
            <a:avLst/>
          </a:prstGeom>
          <a:noFill/>
          <a:scene3d>
            <a:camera prst="orthographicFront">
              <a:rot lat="0" lon="600000" rev="0"/>
            </a:camera>
            <a:lightRig rig="threePt" dir="t"/>
          </a:scene3d>
        </p:spPr>
        <p:txBody>
          <a:bodyPr wrap="none" lIns="91405" tIns="45702" rIns="91405" bIns="4570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r>
              <a:rPr lang="zh-CN" altLang="en-US" b="0" dirty="0" smtClean="0">
                <a:solidFill>
                  <a:schemeClr val="accent3">
                    <a:lumMod val="50000"/>
                  </a:schemeClr>
                </a:solidFill>
              </a:rPr>
              <a:t>添加标题</a:t>
            </a:r>
            <a:endParaRPr lang="zh-CN" altLang="en-US" b="0" dirty="0">
              <a:solidFill>
                <a:schemeClr val="accent3">
                  <a:lumMod val="50000"/>
                </a:schemeClr>
              </a:solidFill>
            </a:endParaRPr>
          </a:p>
        </p:txBody>
      </p:sp>
      <p:sp>
        <p:nvSpPr>
          <p:cNvPr id="151" name="TextBox 150"/>
          <p:cNvSpPr txBox="1"/>
          <p:nvPr/>
        </p:nvSpPr>
        <p:spPr>
          <a:xfrm>
            <a:off x="8600579" y="4140940"/>
            <a:ext cx="1679332" cy="1615791"/>
          </a:xfrm>
          <a:prstGeom prst="rect">
            <a:avLst/>
          </a:prstGeom>
          <a:noFill/>
          <a:scene3d>
            <a:camera prst="orthographicFront">
              <a:rot lat="0" lon="600000" rev="0"/>
            </a:camera>
            <a:lightRig rig="threePt" dir="t"/>
          </a:scene3d>
        </p:spPr>
        <p:txBody>
          <a:bodyPr wrap="square" lIns="91405" tIns="45702" rIns="91405" bIns="45702" rtlCol="0">
            <a:spAutoFit/>
          </a:bodyPr>
          <a:lstStyle/>
          <a:p>
            <a:pPr defTabSz="1218895" fontAlgn="auto">
              <a:lnSpc>
                <a:spcPct val="150000"/>
              </a:lnSpc>
              <a:spcBef>
                <a:spcPts val="0"/>
              </a:spcBef>
              <a:spcAft>
                <a:spcPts val="0"/>
              </a:spcAft>
              <a:defRPr/>
            </a:pPr>
            <a:r>
              <a:rPr lang="zh-CN" altLang="en-US" sz="1100" b="0" kern="0" dirty="0">
                <a:solidFill>
                  <a:srgbClr val="484849"/>
                </a:solidFill>
                <a:latin typeface="微软雅黑"/>
                <a:ea typeface="微软雅黑"/>
              </a:rPr>
              <a:t>这里可以添加主要内容这里可以添加主要内容这里可以添加主要内容这里可以添加主要内容可以添加主要内容这里可以添加</a:t>
            </a:r>
          </a:p>
        </p:txBody>
      </p:sp>
      <p:sp>
        <p:nvSpPr>
          <p:cNvPr id="152" name="TextBox 1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教学反思</a:t>
            </a:r>
            <a:endParaRPr lang="zh-CN" altLang="en-US" sz="2700" b="1" dirty="0">
              <a:solidFill>
                <a:schemeClr val="tx1">
                  <a:lumMod val="65000"/>
                  <a:lumOff val="35000"/>
                </a:schemeClr>
              </a:solidFill>
              <a:latin typeface="微软雅黑"/>
              <a:ea typeface="微软雅黑"/>
            </a:endParaRPr>
          </a:p>
        </p:txBody>
      </p:sp>
      <p:pic>
        <p:nvPicPr>
          <p:cNvPr id="153"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54"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55" name="椭圆 154"/>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TextBox 155"/>
          <p:cNvSpPr txBox="1"/>
          <p:nvPr/>
        </p:nvSpPr>
        <p:spPr>
          <a:xfrm>
            <a:off x="3111480" y="439873"/>
            <a:ext cx="2479670"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以学生为主体</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870955588"/>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14:bounceEnd="50000">
                                          <p:cBhvr additive="base">
                                            <p:cTn id="7" dur="1200" fill="hold"/>
                                            <p:tgtEl>
                                              <p:spTgt spid="1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54"/>
                                            </p:tgtEl>
                                            <p:attrNameLst>
                                              <p:attrName>style.visibility</p:attrName>
                                            </p:attrNameLst>
                                          </p:cBhvr>
                                          <p:to>
                                            <p:strVal val="visible"/>
                                          </p:to>
                                        </p:set>
                                        <p:anim calcmode="lin" valueType="num" p14:bounceEnd="50000">
                                          <p:cBhvr additive="base">
                                            <p:cTn id="11" dur="1200" fill="hold"/>
                                            <p:tgtEl>
                                              <p:spTgt spid="1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2"/>
                                            </p:tgtEl>
                                            <p:attrNameLst>
                                              <p:attrName>style.visibility</p:attrName>
                                            </p:attrNameLst>
                                          </p:cBhvr>
                                          <p:to>
                                            <p:strVal val="visible"/>
                                          </p:to>
                                        </p:set>
                                        <p:animEffect transition="in" filter="wipe(left)">
                                          <p:cBhvr>
                                            <p:cTn id="16" dur="500"/>
                                            <p:tgtEl>
                                              <p:spTgt spid="1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56"/>
                                            </p:tgtEl>
                                            <p:attrNameLst>
                                              <p:attrName>style.visibility</p:attrName>
                                            </p:attrNameLst>
                                          </p:cBhvr>
                                          <p:to>
                                            <p:strVal val="visible"/>
                                          </p:to>
                                        </p:set>
                                        <p:animEffect transition="in" filter="wipe(left)">
                                          <p:cBhvr>
                                            <p:cTn id="23" dur="500"/>
                                            <p:tgtEl>
                                              <p:spTgt spid="1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31"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1000" fill="hold"/>
                                            <p:tgtEl>
                                              <p:spTgt spid="34"/>
                                            </p:tgtEl>
                                            <p:attrNameLst>
                                              <p:attrName>ppt_w</p:attrName>
                                            </p:attrNameLst>
                                          </p:cBhvr>
                                          <p:tavLst>
                                            <p:tav tm="0">
                                              <p:val>
                                                <p:fltVal val="0"/>
                                              </p:val>
                                            </p:tav>
                                            <p:tav tm="100000">
                                              <p:val>
                                                <p:strVal val="#ppt_w"/>
                                              </p:val>
                                            </p:tav>
                                          </p:tavLst>
                                        </p:anim>
                                        <p:anim calcmode="lin" valueType="num">
                                          <p:cBhvr>
                                            <p:cTn id="31" dur="1000" fill="hold"/>
                                            <p:tgtEl>
                                              <p:spTgt spid="34"/>
                                            </p:tgtEl>
                                            <p:attrNameLst>
                                              <p:attrName>ppt_h</p:attrName>
                                            </p:attrNameLst>
                                          </p:cBhvr>
                                          <p:tavLst>
                                            <p:tav tm="0">
                                              <p:val>
                                                <p:fltVal val="0"/>
                                              </p:val>
                                            </p:tav>
                                            <p:tav tm="100000">
                                              <p:val>
                                                <p:strVal val="#ppt_h"/>
                                              </p:val>
                                            </p:tav>
                                          </p:tavLst>
                                        </p:anim>
                                        <p:anim calcmode="lin" valueType="num">
                                          <p:cBhvr>
                                            <p:cTn id="32" dur="1000" fill="hold"/>
                                            <p:tgtEl>
                                              <p:spTgt spid="34"/>
                                            </p:tgtEl>
                                            <p:attrNameLst>
                                              <p:attrName>style.rotation</p:attrName>
                                            </p:attrNameLst>
                                          </p:cBhvr>
                                          <p:tavLst>
                                            <p:tav tm="0">
                                              <p:val>
                                                <p:fltVal val="90"/>
                                              </p:val>
                                            </p:tav>
                                            <p:tav tm="100000">
                                              <p:val>
                                                <p:fltVal val="0"/>
                                              </p:val>
                                            </p:tav>
                                          </p:tavLst>
                                        </p:anim>
                                        <p:animEffect transition="in" filter="fade">
                                          <p:cBhvr>
                                            <p:cTn id="33" dur="1000"/>
                                            <p:tgtEl>
                                              <p:spTgt spid="34"/>
                                            </p:tgtEl>
                                          </p:cBhvr>
                                        </p:animEffect>
                                      </p:childTnLst>
                                    </p:cTn>
                                  </p:par>
                                </p:childTnLst>
                              </p:cTn>
                            </p:par>
                            <p:par>
                              <p:cTn id="34" fill="hold">
                                <p:stCondLst>
                                  <p:cond delay="3200"/>
                                </p:stCondLst>
                                <p:childTnLst>
                                  <p:par>
                                    <p:cTn id="35" presetID="53" presetClass="entr" presetSubtype="16" fill="hold" nodeType="after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p:cTn id="37" dur="500" fill="hold"/>
                                            <p:tgtEl>
                                              <p:spTgt spid="135"/>
                                            </p:tgtEl>
                                            <p:attrNameLst>
                                              <p:attrName>ppt_w</p:attrName>
                                            </p:attrNameLst>
                                          </p:cBhvr>
                                          <p:tavLst>
                                            <p:tav tm="0">
                                              <p:val>
                                                <p:fltVal val="0"/>
                                              </p:val>
                                            </p:tav>
                                            <p:tav tm="100000">
                                              <p:val>
                                                <p:strVal val="#ppt_w"/>
                                              </p:val>
                                            </p:tav>
                                          </p:tavLst>
                                        </p:anim>
                                        <p:anim calcmode="lin" valueType="num">
                                          <p:cBhvr>
                                            <p:cTn id="38" dur="500" fill="hold"/>
                                            <p:tgtEl>
                                              <p:spTgt spid="135"/>
                                            </p:tgtEl>
                                            <p:attrNameLst>
                                              <p:attrName>ppt_h</p:attrName>
                                            </p:attrNameLst>
                                          </p:cBhvr>
                                          <p:tavLst>
                                            <p:tav tm="0">
                                              <p:val>
                                                <p:fltVal val="0"/>
                                              </p:val>
                                            </p:tav>
                                            <p:tav tm="100000">
                                              <p:val>
                                                <p:strVal val="#ppt_h"/>
                                              </p:val>
                                            </p:tav>
                                          </p:tavLst>
                                        </p:anim>
                                        <p:animEffect transition="in" filter="fade">
                                          <p:cBhvr>
                                            <p:cTn id="39" dur="500"/>
                                            <p:tgtEl>
                                              <p:spTgt spid="135"/>
                                            </p:tgtEl>
                                          </p:cBhvr>
                                        </p:animEffect>
                                      </p:childTnLst>
                                    </p:cTn>
                                  </p:par>
                                </p:childTnLst>
                              </p:cTn>
                            </p:par>
                            <p:par>
                              <p:cTn id="40" fill="hold">
                                <p:stCondLst>
                                  <p:cond delay="3700"/>
                                </p:stCondLst>
                                <p:childTnLst>
                                  <p:par>
                                    <p:cTn id="41" presetID="14" presetClass="entr" presetSubtype="1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randombar(horizontal)">
                                          <p:cBhvr>
                                            <p:cTn id="43" dur="500"/>
                                            <p:tgtEl>
                                              <p:spTgt spid="136"/>
                                            </p:tgtEl>
                                          </p:cBhvr>
                                        </p:animEffect>
                                      </p:childTnLst>
                                    </p:cTn>
                                  </p:par>
                                  <p:par>
                                    <p:cTn id="44" presetID="22" presetClass="entr" presetSubtype="8" fill="hold"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wipe(left)">
                                          <p:cBhvr>
                                            <p:cTn id="46" dur="800"/>
                                            <p:tgtEl>
                                              <p:spTgt spid="98"/>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fltVal val="0"/>
                                              </p:val>
                                            </p:tav>
                                            <p:tav tm="100000">
                                              <p:val>
                                                <p:strVal val="#ppt_h"/>
                                              </p:val>
                                            </p:tav>
                                          </p:tavLst>
                                        </p:anim>
                                        <p:animEffect transition="in" filter="fade">
                                          <p:cBhvr>
                                            <p:cTn id="51" dur="500"/>
                                            <p:tgtEl>
                                              <p:spTgt spid="137"/>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3"/>
                                            </p:tgtEl>
                                            <p:attrNameLst>
                                              <p:attrName>style.visibility</p:attrName>
                                            </p:attrNameLst>
                                          </p:cBhvr>
                                          <p:to>
                                            <p:strVal val="visible"/>
                                          </p:to>
                                        </p:set>
                                        <p:anim calcmode="lin" valueType="num">
                                          <p:cBhvr>
                                            <p:cTn id="59" dur="500" fill="hold"/>
                                            <p:tgtEl>
                                              <p:spTgt spid="143"/>
                                            </p:tgtEl>
                                            <p:attrNameLst>
                                              <p:attrName>ppt_w</p:attrName>
                                            </p:attrNameLst>
                                          </p:cBhvr>
                                          <p:tavLst>
                                            <p:tav tm="0">
                                              <p:val>
                                                <p:fltVal val="0"/>
                                              </p:val>
                                            </p:tav>
                                            <p:tav tm="100000">
                                              <p:val>
                                                <p:strVal val="#ppt_w"/>
                                              </p:val>
                                            </p:tav>
                                          </p:tavLst>
                                        </p:anim>
                                        <p:anim calcmode="lin" valueType="num">
                                          <p:cBhvr>
                                            <p:cTn id="60" dur="500" fill="hold"/>
                                            <p:tgtEl>
                                              <p:spTgt spid="143"/>
                                            </p:tgtEl>
                                            <p:attrNameLst>
                                              <p:attrName>ppt_h</p:attrName>
                                            </p:attrNameLst>
                                          </p:cBhvr>
                                          <p:tavLst>
                                            <p:tav tm="0">
                                              <p:val>
                                                <p:fltVal val="0"/>
                                              </p:val>
                                            </p:tav>
                                            <p:tav tm="100000">
                                              <p:val>
                                                <p:strVal val="#ppt_h"/>
                                              </p:val>
                                            </p:tav>
                                          </p:tavLst>
                                        </p:anim>
                                        <p:animEffect transition="in" filter="fade">
                                          <p:cBhvr>
                                            <p:cTn id="61" dur="500"/>
                                            <p:tgtEl>
                                              <p:spTgt spid="143"/>
                                            </p:tgtEl>
                                          </p:cBhvr>
                                        </p:animEffect>
                                      </p:childTnLst>
                                    </p:cTn>
                                  </p:par>
                                </p:childTnLst>
                              </p:cTn>
                            </p:par>
                            <p:par>
                              <p:cTn id="62" fill="hold">
                                <p:stCondLst>
                                  <p:cond delay="4500"/>
                                </p:stCondLst>
                                <p:childTnLst>
                                  <p:par>
                                    <p:cTn id="63" presetID="22" presetClass="entr" presetSubtype="8" fill="hold" grpId="0" nodeType="after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wipe(left)">
                                          <p:cBhvr>
                                            <p:cTn id="65" dur="500"/>
                                            <p:tgtEl>
                                              <p:spTgt spid="146"/>
                                            </p:tgtEl>
                                          </p:cBhvr>
                                        </p:animEffect>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47"/>
                                            </p:tgtEl>
                                            <p:attrNameLst>
                                              <p:attrName>style.visibility</p:attrName>
                                            </p:attrNameLst>
                                          </p:cBhvr>
                                          <p:to>
                                            <p:strVal val="visible"/>
                                          </p:to>
                                        </p:set>
                                        <p:animEffect transition="in" filter="wipe(up)">
                                          <p:cBhvr>
                                            <p:cTn id="69" dur="500"/>
                                            <p:tgtEl>
                                              <p:spTgt spid="147"/>
                                            </p:tgtEl>
                                          </p:cBhvr>
                                        </p:animEffect>
                                      </p:childTnLst>
                                    </p:cTn>
                                  </p:par>
                                  <p:par>
                                    <p:cTn id="70" presetID="53" presetClass="entr" presetSubtype="16"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p:cTn id="72" dur="500" fill="hold"/>
                                            <p:tgtEl>
                                              <p:spTgt spid="122"/>
                                            </p:tgtEl>
                                            <p:attrNameLst>
                                              <p:attrName>ppt_w</p:attrName>
                                            </p:attrNameLst>
                                          </p:cBhvr>
                                          <p:tavLst>
                                            <p:tav tm="0">
                                              <p:val>
                                                <p:fltVal val="0"/>
                                              </p:val>
                                            </p:tav>
                                            <p:tav tm="100000">
                                              <p:val>
                                                <p:strVal val="#ppt_w"/>
                                              </p:val>
                                            </p:tav>
                                          </p:tavLst>
                                        </p:anim>
                                        <p:anim calcmode="lin" valueType="num">
                                          <p:cBhvr>
                                            <p:cTn id="73" dur="500" fill="hold"/>
                                            <p:tgtEl>
                                              <p:spTgt spid="122"/>
                                            </p:tgtEl>
                                            <p:attrNameLst>
                                              <p:attrName>ppt_h</p:attrName>
                                            </p:attrNameLst>
                                          </p:cBhvr>
                                          <p:tavLst>
                                            <p:tav tm="0">
                                              <p:val>
                                                <p:fltVal val="0"/>
                                              </p:val>
                                            </p:tav>
                                            <p:tav tm="100000">
                                              <p:val>
                                                <p:strVal val="#ppt_h"/>
                                              </p:val>
                                            </p:tav>
                                          </p:tavLst>
                                        </p:anim>
                                        <p:animEffect transition="in" filter="fade">
                                          <p:cBhvr>
                                            <p:cTn id="74" dur="500"/>
                                            <p:tgtEl>
                                              <p:spTgt spid="122"/>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48"/>
                                            </p:tgtEl>
                                            <p:attrNameLst>
                                              <p:attrName>style.visibility</p:attrName>
                                            </p:attrNameLst>
                                          </p:cBhvr>
                                          <p:to>
                                            <p:strVal val="visible"/>
                                          </p:to>
                                        </p:set>
                                        <p:animEffect transition="in" filter="wipe(left)">
                                          <p:cBhvr>
                                            <p:cTn id="77" dur="500"/>
                                            <p:tgtEl>
                                              <p:spTgt spid="148"/>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49"/>
                                            </p:tgtEl>
                                            <p:attrNameLst>
                                              <p:attrName>style.visibility</p:attrName>
                                            </p:attrNameLst>
                                          </p:cBhvr>
                                          <p:to>
                                            <p:strVal val="visible"/>
                                          </p:to>
                                        </p:set>
                                        <p:animEffect transition="in" filter="wipe(up)">
                                          <p:cBhvr>
                                            <p:cTn id="80" dur="500"/>
                                            <p:tgtEl>
                                              <p:spTgt spid="149"/>
                                            </p:tgtEl>
                                          </p:cBhvr>
                                        </p:animEffect>
                                      </p:childTnLst>
                                    </p:cTn>
                                  </p:par>
                                  <p:par>
                                    <p:cTn id="81" presetID="53" presetClass="entr" presetSubtype="16" fill="hold" nodeType="withEffect">
                                      <p:stCondLst>
                                        <p:cond delay="500"/>
                                      </p:stCondLst>
                                      <p:childTnLst>
                                        <p:set>
                                          <p:cBhvr>
                                            <p:cTn id="82" dur="1" fill="hold">
                                              <p:stCondLst>
                                                <p:cond delay="0"/>
                                              </p:stCondLst>
                                            </p:cTn>
                                            <p:tgtEl>
                                              <p:spTgt spid="127"/>
                                            </p:tgtEl>
                                            <p:attrNameLst>
                                              <p:attrName>style.visibility</p:attrName>
                                            </p:attrNameLst>
                                          </p:cBhvr>
                                          <p:to>
                                            <p:strVal val="visible"/>
                                          </p:to>
                                        </p:set>
                                        <p:anim calcmode="lin" valueType="num">
                                          <p:cBhvr>
                                            <p:cTn id="83" dur="500" fill="hold"/>
                                            <p:tgtEl>
                                              <p:spTgt spid="127"/>
                                            </p:tgtEl>
                                            <p:attrNameLst>
                                              <p:attrName>ppt_w</p:attrName>
                                            </p:attrNameLst>
                                          </p:cBhvr>
                                          <p:tavLst>
                                            <p:tav tm="0">
                                              <p:val>
                                                <p:fltVal val="0"/>
                                              </p:val>
                                            </p:tav>
                                            <p:tav tm="100000">
                                              <p:val>
                                                <p:strVal val="#ppt_w"/>
                                              </p:val>
                                            </p:tav>
                                          </p:tavLst>
                                        </p:anim>
                                        <p:anim calcmode="lin" valueType="num">
                                          <p:cBhvr>
                                            <p:cTn id="84" dur="500" fill="hold"/>
                                            <p:tgtEl>
                                              <p:spTgt spid="127"/>
                                            </p:tgtEl>
                                            <p:attrNameLst>
                                              <p:attrName>ppt_h</p:attrName>
                                            </p:attrNameLst>
                                          </p:cBhvr>
                                          <p:tavLst>
                                            <p:tav tm="0">
                                              <p:val>
                                                <p:fltVal val="0"/>
                                              </p:val>
                                            </p:tav>
                                            <p:tav tm="100000">
                                              <p:val>
                                                <p:strVal val="#ppt_h"/>
                                              </p:val>
                                            </p:tav>
                                          </p:tavLst>
                                        </p:anim>
                                        <p:animEffect transition="in" filter="fade">
                                          <p:cBhvr>
                                            <p:cTn id="85" dur="500"/>
                                            <p:tgtEl>
                                              <p:spTgt spid="127"/>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50"/>
                                            </p:tgtEl>
                                            <p:attrNameLst>
                                              <p:attrName>style.visibility</p:attrName>
                                            </p:attrNameLst>
                                          </p:cBhvr>
                                          <p:to>
                                            <p:strVal val="visible"/>
                                          </p:to>
                                        </p:set>
                                        <p:animEffect transition="in" filter="wipe(left)">
                                          <p:cBhvr>
                                            <p:cTn id="88" dur="500"/>
                                            <p:tgtEl>
                                              <p:spTgt spid="150"/>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51"/>
                                            </p:tgtEl>
                                            <p:attrNameLst>
                                              <p:attrName>style.visibility</p:attrName>
                                            </p:attrNameLst>
                                          </p:cBhvr>
                                          <p:to>
                                            <p:strVal val="visible"/>
                                          </p:to>
                                        </p:set>
                                        <p:animEffect transition="in" filter="wipe(up)">
                                          <p:cBhvr>
                                            <p:cTn id="91" dur="500"/>
                                            <p:tgtEl>
                                              <p:spTgt spid="151"/>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30"/>
                                            </p:tgtEl>
                                            <p:attrNameLst>
                                              <p:attrName>style.visibility</p:attrName>
                                            </p:attrNameLst>
                                          </p:cBhvr>
                                          <p:to>
                                            <p:strVal val="visible"/>
                                          </p:to>
                                        </p:set>
                                        <p:anim calcmode="lin" valueType="num">
                                          <p:cBhvr>
                                            <p:cTn id="94" dur="500" fill="hold"/>
                                            <p:tgtEl>
                                              <p:spTgt spid="130"/>
                                            </p:tgtEl>
                                            <p:attrNameLst>
                                              <p:attrName>ppt_w</p:attrName>
                                            </p:attrNameLst>
                                          </p:cBhvr>
                                          <p:tavLst>
                                            <p:tav tm="0">
                                              <p:val>
                                                <p:fltVal val="0"/>
                                              </p:val>
                                            </p:tav>
                                            <p:tav tm="100000">
                                              <p:val>
                                                <p:strVal val="#ppt_w"/>
                                              </p:val>
                                            </p:tav>
                                          </p:tavLst>
                                        </p:anim>
                                        <p:anim calcmode="lin" valueType="num">
                                          <p:cBhvr>
                                            <p:cTn id="95" dur="500" fill="hold"/>
                                            <p:tgtEl>
                                              <p:spTgt spid="130"/>
                                            </p:tgtEl>
                                            <p:attrNameLst>
                                              <p:attrName>ppt_h</p:attrName>
                                            </p:attrNameLst>
                                          </p:cBhvr>
                                          <p:tavLst>
                                            <p:tav tm="0">
                                              <p:val>
                                                <p:fltVal val="0"/>
                                              </p:val>
                                            </p:tav>
                                            <p:tav tm="100000">
                                              <p:val>
                                                <p:strVal val="#ppt_h"/>
                                              </p:val>
                                            </p:tav>
                                          </p:tavLst>
                                        </p:anim>
                                        <p:animEffect transition="in" filter="fade">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6" grpId="0"/>
          <p:bldP spid="146" grpId="0"/>
          <p:bldP spid="147" grpId="0"/>
          <p:bldP spid="148" grpId="0"/>
          <p:bldP spid="149" grpId="0"/>
          <p:bldP spid="150" grpId="0"/>
          <p:bldP spid="151" grpId="0"/>
          <p:bldP spid="152" grpId="0"/>
          <p:bldP spid="155" grpId="0" animBg="1"/>
          <p:bldP spid="1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1200" fill="hold"/>
                                            <p:tgtEl>
                                              <p:spTgt spid="153"/>
                                            </p:tgtEl>
                                            <p:attrNameLst>
                                              <p:attrName>ppt_x</p:attrName>
                                            </p:attrNameLst>
                                          </p:cBhvr>
                                          <p:tavLst>
                                            <p:tav tm="0">
                                              <p:val>
                                                <p:strVal val="0-#ppt_w/2"/>
                                              </p:val>
                                            </p:tav>
                                            <p:tav tm="100000">
                                              <p:val>
                                                <p:strVal val="#ppt_x"/>
                                              </p:val>
                                            </p:tav>
                                          </p:tavLst>
                                        </p:anim>
                                        <p:anim calcmode="lin" valueType="num">
                                          <p:cBhvr additive="base">
                                            <p:cTn id="8" dur="1200" fill="hold"/>
                                            <p:tgtEl>
                                              <p:spTgt spid="1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4"/>
                                            </p:tgtEl>
                                            <p:attrNameLst>
                                              <p:attrName>style.visibility</p:attrName>
                                            </p:attrNameLst>
                                          </p:cBhvr>
                                          <p:to>
                                            <p:strVal val="visible"/>
                                          </p:to>
                                        </p:set>
                                        <p:anim calcmode="lin" valueType="num">
                                          <p:cBhvr additive="base">
                                            <p:cTn id="11" dur="1200" fill="hold"/>
                                            <p:tgtEl>
                                              <p:spTgt spid="154"/>
                                            </p:tgtEl>
                                            <p:attrNameLst>
                                              <p:attrName>ppt_x</p:attrName>
                                            </p:attrNameLst>
                                          </p:cBhvr>
                                          <p:tavLst>
                                            <p:tav tm="0">
                                              <p:val>
                                                <p:strVal val="#ppt_x"/>
                                              </p:val>
                                            </p:tav>
                                            <p:tav tm="100000">
                                              <p:val>
                                                <p:strVal val="#ppt_x"/>
                                              </p:val>
                                            </p:tav>
                                          </p:tavLst>
                                        </p:anim>
                                        <p:anim calcmode="lin" valueType="num">
                                          <p:cBhvr additive="base">
                                            <p:cTn id="12" dur="1200" fill="hold"/>
                                            <p:tgtEl>
                                              <p:spTgt spid="1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2"/>
                                            </p:tgtEl>
                                            <p:attrNameLst>
                                              <p:attrName>style.visibility</p:attrName>
                                            </p:attrNameLst>
                                          </p:cBhvr>
                                          <p:to>
                                            <p:strVal val="visible"/>
                                          </p:to>
                                        </p:set>
                                        <p:animEffect transition="in" filter="wipe(left)">
                                          <p:cBhvr>
                                            <p:cTn id="16" dur="500"/>
                                            <p:tgtEl>
                                              <p:spTgt spid="1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56"/>
                                            </p:tgtEl>
                                            <p:attrNameLst>
                                              <p:attrName>style.visibility</p:attrName>
                                            </p:attrNameLst>
                                          </p:cBhvr>
                                          <p:to>
                                            <p:strVal val="visible"/>
                                          </p:to>
                                        </p:set>
                                        <p:animEffect transition="in" filter="wipe(left)">
                                          <p:cBhvr>
                                            <p:cTn id="23" dur="500"/>
                                            <p:tgtEl>
                                              <p:spTgt spid="1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31"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1000" fill="hold"/>
                                            <p:tgtEl>
                                              <p:spTgt spid="34"/>
                                            </p:tgtEl>
                                            <p:attrNameLst>
                                              <p:attrName>ppt_w</p:attrName>
                                            </p:attrNameLst>
                                          </p:cBhvr>
                                          <p:tavLst>
                                            <p:tav tm="0">
                                              <p:val>
                                                <p:fltVal val="0"/>
                                              </p:val>
                                            </p:tav>
                                            <p:tav tm="100000">
                                              <p:val>
                                                <p:strVal val="#ppt_w"/>
                                              </p:val>
                                            </p:tav>
                                          </p:tavLst>
                                        </p:anim>
                                        <p:anim calcmode="lin" valueType="num">
                                          <p:cBhvr>
                                            <p:cTn id="31" dur="1000" fill="hold"/>
                                            <p:tgtEl>
                                              <p:spTgt spid="34"/>
                                            </p:tgtEl>
                                            <p:attrNameLst>
                                              <p:attrName>ppt_h</p:attrName>
                                            </p:attrNameLst>
                                          </p:cBhvr>
                                          <p:tavLst>
                                            <p:tav tm="0">
                                              <p:val>
                                                <p:fltVal val="0"/>
                                              </p:val>
                                            </p:tav>
                                            <p:tav tm="100000">
                                              <p:val>
                                                <p:strVal val="#ppt_h"/>
                                              </p:val>
                                            </p:tav>
                                          </p:tavLst>
                                        </p:anim>
                                        <p:anim calcmode="lin" valueType="num">
                                          <p:cBhvr>
                                            <p:cTn id="32" dur="1000" fill="hold"/>
                                            <p:tgtEl>
                                              <p:spTgt spid="34"/>
                                            </p:tgtEl>
                                            <p:attrNameLst>
                                              <p:attrName>style.rotation</p:attrName>
                                            </p:attrNameLst>
                                          </p:cBhvr>
                                          <p:tavLst>
                                            <p:tav tm="0">
                                              <p:val>
                                                <p:fltVal val="90"/>
                                              </p:val>
                                            </p:tav>
                                            <p:tav tm="100000">
                                              <p:val>
                                                <p:fltVal val="0"/>
                                              </p:val>
                                            </p:tav>
                                          </p:tavLst>
                                        </p:anim>
                                        <p:animEffect transition="in" filter="fade">
                                          <p:cBhvr>
                                            <p:cTn id="33" dur="1000"/>
                                            <p:tgtEl>
                                              <p:spTgt spid="34"/>
                                            </p:tgtEl>
                                          </p:cBhvr>
                                        </p:animEffect>
                                      </p:childTnLst>
                                    </p:cTn>
                                  </p:par>
                                </p:childTnLst>
                              </p:cTn>
                            </p:par>
                            <p:par>
                              <p:cTn id="34" fill="hold">
                                <p:stCondLst>
                                  <p:cond delay="3200"/>
                                </p:stCondLst>
                                <p:childTnLst>
                                  <p:par>
                                    <p:cTn id="35" presetID="53" presetClass="entr" presetSubtype="16" fill="hold" nodeType="after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p:cTn id="37" dur="500" fill="hold"/>
                                            <p:tgtEl>
                                              <p:spTgt spid="135"/>
                                            </p:tgtEl>
                                            <p:attrNameLst>
                                              <p:attrName>ppt_w</p:attrName>
                                            </p:attrNameLst>
                                          </p:cBhvr>
                                          <p:tavLst>
                                            <p:tav tm="0">
                                              <p:val>
                                                <p:fltVal val="0"/>
                                              </p:val>
                                            </p:tav>
                                            <p:tav tm="100000">
                                              <p:val>
                                                <p:strVal val="#ppt_w"/>
                                              </p:val>
                                            </p:tav>
                                          </p:tavLst>
                                        </p:anim>
                                        <p:anim calcmode="lin" valueType="num">
                                          <p:cBhvr>
                                            <p:cTn id="38" dur="500" fill="hold"/>
                                            <p:tgtEl>
                                              <p:spTgt spid="135"/>
                                            </p:tgtEl>
                                            <p:attrNameLst>
                                              <p:attrName>ppt_h</p:attrName>
                                            </p:attrNameLst>
                                          </p:cBhvr>
                                          <p:tavLst>
                                            <p:tav tm="0">
                                              <p:val>
                                                <p:fltVal val="0"/>
                                              </p:val>
                                            </p:tav>
                                            <p:tav tm="100000">
                                              <p:val>
                                                <p:strVal val="#ppt_h"/>
                                              </p:val>
                                            </p:tav>
                                          </p:tavLst>
                                        </p:anim>
                                        <p:animEffect transition="in" filter="fade">
                                          <p:cBhvr>
                                            <p:cTn id="39" dur="500"/>
                                            <p:tgtEl>
                                              <p:spTgt spid="135"/>
                                            </p:tgtEl>
                                          </p:cBhvr>
                                        </p:animEffect>
                                      </p:childTnLst>
                                    </p:cTn>
                                  </p:par>
                                </p:childTnLst>
                              </p:cTn>
                            </p:par>
                            <p:par>
                              <p:cTn id="40" fill="hold">
                                <p:stCondLst>
                                  <p:cond delay="3700"/>
                                </p:stCondLst>
                                <p:childTnLst>
                                  <p:par>
                                    <p:cTn id="41" presetID="14" presetClass="entr" presetSubtype="1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randombar(horizontal)">
                                          <p:cBhvr>
                                            <p:cTn id="43" dur="500"/>
                                            <p:tgtEl>
                                              <p:spTgt spid="136"/>
                                            </p:tgtEl>
                                          </p:cBhvr>
                                        </p:animEffect>
                                      </p:childTnLst>
                                    </p:cTn>
                                  </p:par>
                                  <p:par>
                                    <p:cTn id="44" presetID="22" presetClass="entr" presetSubtype="8" fill="hold"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wipe(left)">
                                          <p:cBhvr>
                                            <p:cTn id="46" dur="800"/>
                                            <p:tgtEl>
                                              <p:spTgt spid="98"/>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fltVal val="0"/>
                                              </p:val>
                                            </p:tav>
                                            <p:tav tm="100000">
                                              <p:val>
                                                <p:strVal val="#ppt_h"/>
                                              </p:val>
                                            </p:tav>
                                          </p:tavLst>
                                        </p:anim>
                                        <p:animEffect transition="in" filter="fade">
                                          <p:cBhvr>
                                            <p:cTn id="51" dur="500"/>
                                            <p:tgtEl>
                                              <p:spTgt spid="137"/>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3"/>
                                            </p:tgtEl>
                                            <p:attrNameLst>
                                              <p:attrName>style.visibility</p:attrName>
                                            </p:attrNameLst>
                                          </p:cBhvr>
                                          <p:to>
                                            <p:strVal val="visible"/>
                                          </p:to>
                                        </p:set>
                                        <p:anim calcmode="lin" valueType="num">
                                          <p:cBhvr>
                                            <p:cTn id="59" dur="500" fill="hold"/>
                                            <p:tgtEl>
                                              <p:spTgt spid="143"/>
                                            </p:tgtEl>
                                            <p:attrNameLst>
                                              <p:attrName>ppt_w</p:attrName>
                                            </p:attrNameLst>
                                          </p:cBhvr>
                                          <p:tavLst>
                                            <p:tav tm="0">
                                              <p:val>
                                                <p:fltVal val="0"/>
                                              </p:val>
                                            </p:tav>
                                            <p:tav tm="100000">
                                              <p:val>
                                                <p:strVal val="#ppt_w"/>
                                              </p:val>
                                            </p:tav>
                                          </p:tavLst>
                                        </p:anim>
                                        <p:anim calcmode="lin" valueType="num">
                                          <p:cBhvr>
                                            <p:cTn id="60" dur="500" fill="hold"/>
                                            <p:tgtEl>
                                              <p:spTgt spid="143"/>
                                            </p:tgtEl>
                                            <p:attrNameLst>
                                              <p:attrName>ppt_h</p:attrName>
                                            </p:attrNameLst>
                                          </p:cBhvr>
                                          <p:tavLst>
                                            <p:tav tm="0">
                                              <p:val>
                                                <p:fltVal val="0"/>
                                              </p:val>
                                            </p:tav>
                                            <p:tav tm="100000">
                                              <p:val>
                                                <p:strVal val="#ppt_h"/>
                                              </p:val>
                                            </p:tav>
                                          </p:tavLst>
                                        </p:anim>
                                        <p:animEffect transition="in" filter="fade">
                                          <p:cBhvr>
                                            <p:cTn id="61" dur="500"/>
                                            <p:tgtEl>
                                              <p:spTgt spid="143"/>
                                            </p:tgtEl>
                                          </p:cBhvr>
                                        </p:animEffect>
                                      </p:childTnLst>
                                    </p:cTn>
                                  </p:par>
                                </p:childTnLst>
                              </p:cTn>
                            </p:par>
                            <p:par>
                              <p:cTn id="62" fill="hold">
                                <p:stCondLst>
                                  <p:cond delay="4500"/>
                                </p:stCondLst>
                                <p:childTnLst>
                                  <p:par>
                                    <p:cTn id="63" presetID="22" presetClass="entr" presetSubtype="8" fill="hold" grpId="0" nodeType="after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wipe(left)">
                                          <p:cBhvr>
                                            <p:cTn id="65" dur="500"/>
                                            <p:tgtEl>
                                              <p:spTgt spid="146"/>
                                            </p:tgtEl>
                                          </p:cBhvr>
                                        </p:animEffect>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47"/>
                                            </p:tgtEl>
                                            <p:attrNameLst>
                                              <p:attrName>style.visibility</p:attrName>
                                            </p:attrNameLst>
                                          </p:cBhvr>
                                          <p:to>
                                            <p:strVal val="visible"/>
                                          </p:to>
                                        </p:set>
                                        <p:animEffect transition="in" filter="wipe(up)">
                                          <p:cBhvr>
                                            <p:cTn id="69" dur="500"/>
                                            <p:tgtEl>
                                              <p:spTgt spid="147"/>
                                            </p:tgtEl>
                                          </p:cBhvr>
                                        </p:animEffect>
                                      </p:childTnLst>
                                    </p:cTn>
                                  </p:par>
                                  <p:par>
                                    <p:cTn id="70" presetID="53" presetClass="entr" presetSubtype="16"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p:cTn id="72" dur="500" fill="hold"/>
                                            <p:tgtEl>
                                              <p:spTgt spid="122"/>
                                            </p:tgtEl>
                                            <p:attrNameLst>
                                              <p:attrName>ppt_w</p:attrName>
                                            </p:attrNameLst>
                                          </p:cBhvr>
                                          <p:tavLst>
                                            <p:tav tm="0">
                                              <p:val>
                                                <p:fltVal val="0"/>
                                              </p:val>
                                            </p:tav>
                                            <p:tav tm="100000">
                                              <p:val>
                                                <p:strVal val="#ppt_w"/>
                                              </p:val>
                                            </p:tav>
                                          </p:tavLst>
                                        </p:anim>
                                        <p:anim calcmode="lin" valueType="num">
                                          <p:cBhvr>
                                            <p:cTn id="73" dur="500" fill="hold"/>
                                            <p:tgtEl>
                                              <p:spTgt spid="122"/>
                                            </p:tgtEl>
                                            <p:attrNameLst>
                                              <p:attrName>ppt_h</p:attrName>
                                            </p:attrNameLst>
                                          </p:cBhvr>
                                          <p:tavLst>
                                            <p:tav tm="0">
                                              <p:val>
                                                <p:fltVal val="0"/>
                                              </p:val>
                                            </p:tav>
                                            <p:tav tm="100000">
                                              <p:val>
                                                <p:strVal val="#ppt_h"/>
                                              </p:val>
                                            </p:tav>
                                          </p:tavLst>
                                        </p:anim>
                                        <p:animEffect transition="in" filter="fade">
                                          <p:cBhvr>
                                            <p:cTn id="74" dur="500"/>
                                            <p:tgtEl>
                                              <p:spTgt spid="122"/>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48"/>
                                            </p:tgtEl>
                                            <p:attrNameLst>
                                              <p:attrName>style.visibility</p:attrName>
                                            </p:attrNameLst>
                                          </p:cBhvr>
                                          <p:to>
                                            <p:strVal val="visible"/>
                                          </p:to>
                                        </p:set>
                                        <p:animEffect transition="in" filter="wipe(left)">
                                          <p:cBhvr>
                                            <p:cTn id="77" dur="500"/>
                                            <p:tgtEl>
                                              <p:spTgt spid="148"/>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49"/>
                                            </p:tgtEl>
                                            <p:attrNameLst>
                                              <p:attrName>style.visibility</p:attrName>
                                            </p:attrNameLst>
                                          </p:cBhvr>
                                          <p:to>
                                            <p:strVal val="visible"/>
                                          </p:to>
                                        </p:set>
                                        <p:animEffect transition="in" filter="wipe(up)">
                                          <p:cBhvr>
                                            <p:cTn id="80" dur="500"/>
                                            <p:tgtEl>
                                              <p:spTgt spid="149"/>
                                            </p:tgtEl>
                                          </p:cBhvr>
                                        </p:animEffect>
                                      </p:childTnLst>
                                    </p:cTn>
                                  </p:par>
                                  <p:par>
                                    <p:cTn id="81" presetID="53" presetClass="entr" presetSubtype="16" fill="hold" nodeType="withEffect">
                                      <p:stCondLst>
                                        <p:cond delay="500"/>
                                      </p:stCondLst>
                                      <p:childTnLst>
                                        <p:set>
                                          <p:cBhvr>
                                            <p:cTn id="82" dur="1" fill="hold">
                                              <p:stCondLst>
                                                <p:cond delay="0"/>
                                              </p:stCondLst>
                                            </p:cTn>
                                            <p:tgtEl>
                                              <p:spTgt spid="127"/>
                                            </p:tgtEl>
                                            <p:attrNameLst>
                                              <p:attrName>style.visibility</p:attrName>
                                            </p:attrNameLst>
                                          </p:cBhvr>
                                          <p:to>
                                            <p:strVal val="visible"/>
                                          </p:to>
                                        </p:set>
                                        <p:anim calcmode="lin" valueType="num">
                                          <p:cBhvr>
                                            <p:cTn id="83" dur="500" fill="hold"/>
                                            <p:tgtEl>
                                              <p:spTgt spid="127"/>
                                            </p:tgtEl>
                                            <p:attrNameLst>
                                              <p:attrName>ppt_w</p:attrName>
                                            </p:attrNameLst>
                                          </p:cBhvr>
                                          <p:tavLst>
                                            <p:tav tm="0">
                                              <p:val>
                                                <p:fltVal val="0"/>
                                              </p:val>
                                            </p:tav>
                                            <p:tav tm="100000">
                                              <p:val>
                                                <p:strVal val="#ppt_w"/>
                                              </p:val>
                                            </p:tav>
                                          </p:tavLst>
                                        </p:anim>
                                        <p:anim calcmode="lin" valueType="num">
                                          <p:cBhvr>
                                            <p:cTn id="84" dur="500" fill="hold"/>
                                            <p:tgtEl>
                                              <p:spTgt spid="127"/>
                                            </p:tgtEl>
                                            <p:attrNameLst>
                                              <p:attrName>ppt_h</p:attrName>
                                            </p:attrNameLst>
                                          </p:cBhvr>
                                          <p:tavLst>
                                            <p:tav tm="0">
                                              <p:val>
                                                <p:fltVal val="0"/>
                                              </p:val>
                                            </p:tav>
                                            <p:tav tm="100000">
                                              <p:val>
                                                <p:strVal val="#ppt_h"/>
                                              </p:val>
                                            </p:tav>
                                          </p:tavLst>
                                        </p:anim>
                                        <p:animEffect transition="in" filter="fade">
                                          <p:cBhvr>
                                            <p:cTn id="85" dur="500"/>
                                            <p:tgtEl>
                                              <p:spTgt spid="127"/>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50"/>
                                            </p:tgtEl>
                                            <p:attrNameLst>
                                              <p:attrName>style.visibility</p:attrName>
                                            </p:attrNameLst>
                                          </p:cBhvr>
                                          <p:to>
                                            <p:strVal val="visible"/>
                                          </p:to>
                                        </p:set>
                                        <p:animEffect transition="in" filter="wipe(left)">
                                          <p:cBhvr>
                                            <p:cTn id="88" dur="500"/>
                                            <p:tgtEl>
                                              <p:spTgt spid="150"/>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51"/>
                                            </p:tgtEl>
                                            <p:attrNameLst>
                                              <p:attrName>style.visibility</p:attrName>
                                            </p:attrNameLst>
                                          </p:cBhvr>
                                          <p:to>
                                            <p:strVal val="visible"/>
                                          </p:to>
                                        </p:set>
                                        <p:animEffect transition="in" filter="wipe(up)">
                                          <p:cBhvr>
                                            <p:cTn id="91" dur="500"/>
                                            <p:tgtEl>
                                              <p:spTgt spid="151"/>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30"/>
                                            </p:tgtEl>
                                            <p:attrNameLst>
                                              <p:attrName>style.visibility</p:attrName>
                                            </p:attrNameLst>
                                          </p:cBhvr>
                                          <p:to>
                                            <p:strVal val="visible"/>
                                          </p:to>
                                        </p:set>
                                        <p:anim calcmode="lin" valueType="num">
                                          <p:cBhvr>
                                            <p:cTn id="94" dur="500" fill="hold"/>
                                            <p:tgtEl>
                                              <p:spTgt spid="130"/>
                                            </p:tgtEl>
                                            <p:attrNameLst>
                                              <p:attrName>ppt_w</p:attrName>
                                            </p:attrNameLst>
                                          </p:cBhvr>
                                          <p:tavLst>
                                            <p:tav tm="0">
                                              <p:val>
                                                <p:fltVal val="0"/>
                                              </p:val>
                                            </p:tav>
                                            <p:tav tm="100000">
                                              <p:val>
                                                <p:strVal val="#ppt_w"/>
                                              </p:val>
                                            </p:tav>
                                          </p:tavLst>
                                        </p:anim>
                                        <p:anim calcmode="lin" valueType="num">
                                          <p:cBhvr>
                                            <p:cTn id="95" dur="500" fill="hold"/>
                                            <p:tgtEl>
                                              <p:spTgt spid="130"/>
                                            </p:tgtEl>
                                            <p:attrNameLst>
                                              <p:attrName>ppt_h</p:attrName>
                                            </p:attrNameLst>
                                          </p:cBhvr>
                                          <p:tavLst>
                                            <p:tav tm="0">
                                              <p:val>
                                                <p:fltVal val="0"/>
                                              </p:val>
                                            </p:tav>
                                            <p:tav tm="100000">
                                              <p:val>
                                                <p:strVal val="#ppt_h"/>
                                              </p:val>
                                            </p:tav>
                                          </p:tavLst>
                                        </p:anim>
                                        <p:animEffect transition="in" filter="fade">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6" grpId="0"/>
          <p:bldP spid="146" grpId="0"/>
          <p:bldP spid="147" grpId="0"/>
          <p:bldP spid="148" grpId="0"/>
          <p:bldP spid="149" grpId="0"/>
          <p:bldP spid="150" grpId="0"/>
          <p:bldP spid="151" grpId="0"/>
          <p:bldP spid="152" grpId="0"/>
          <p:bldP spid="155" grpId="0" animBg="1"/>
          <p:bldP spid="15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782501" y="1137884"/>
            <a:ext cx="4256726" cy="5268931"/>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890" fontAlgn="auto">
                <a:spcBef>
                  <a:spcPts val="0"/>
                </a:spcBef>
                <a:spcAft>
                  <a:spcPts val="0"/>
                </a:spcAft>
                <a:defRPr/>
              </a:pPr>
              <a:endParaRPr lang="en-US" sz="4300"/>
            </a:p>
          </p:txBody>
        </p:sp>
      </p:grpSp>
      <p:sp>
        <p:nvSpPr>
          <p:cNvPr id="17" name="矩形 16"/>
          <p:cNvSpPr>
            <a:spLocks noChangeArrowheads="1"/>
          </p:cNvSpPr>
          <p:nvPr/>
        </p:nvSpPr>
        <p:spPr bwMode="auto">
          <a:xfrm>
            <a:off x="5610745" y="4713462"/>
            <a:ext cx="1124571" cy="354803"/>
          </a:xfrm>
          <a:prstGeom prst="rect">
            <a:avLst/>
          </a:prstGeom>
          <a:noFill/>
          <a:ln w="9525">
            <a:noFill/>
            <a:miter lim="800000"/>
            <a:headEnd/>
            <a:tailEnd/>
          </a:ln>
        </p:spPr>
        <p:txBody>
          <a:bodyPr wrap="square" lIns="121791" tIns="60898" rIns="121791" bIns="60898">
            <a:spAutoFit/>
          </a:bodyPr>
          <a:lstStyle/>
          <a:p>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5591697" y="5129568"/>
            <a:ext cx="2570892" cy="956639"/>
          </a:xfrm>
          <a:prstGeom prst="rect">
            <a:avLst/>
          </a:prstGeom>
          <a:noFill/>
          <a:ln>
            <a:noFill/>
          </a:ln>
          <a:extLst/>
        </p:spPr>
        <p:txBody>
          <a:bodyPr wrap="square" lIns="121791" tIns="60898" rIns="121791" bIns="60898">
            <a:spAutoFit/>
          </a:bodyPr>
          <a:lstStyle/>
          <a:p>
            <a:pPr defTabSz="1217890" fontAlgn="auto">
              <a:lnSpc>
                <a:spcPct val="120000"/>
              </a:lnSpc>
              <a:spcAft>
                <a:spcPts val="0"/>
              </a:spcAft>
              <a:defRPr/>
            </a:pPr>
            <a:r>
              <a:rPr lang="zh-CN" altLang="en-US" sz="15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9" name="矩形 18"/>
          <p:cNvSpPr>
            <a:spLocks noChangeArrowheads="1"/>
          </p:cNvSpPr>
          <p:nvPr/>
        </p:nvSpPr>
        <p:spPr bwMode="auto">
          <a:xfrm>
            <a:off x="8535267" y="4713462"/>
            <a:ext cx="1124571" cy="354803"/>
          </a:xfrm>
          <a:prstGeom prst="rect">
            <a:avLst/>
          </a:prstGeom>
          <a:noFill/>
          <a:ln w="9525">
            <a:noFill/>
            <a:miter lim="800000"/>
            <a:headEnd/>
            <a:tailEnd/>
          </a:ln>
        </p:spPr>
        <p:txBody>
          <a:bodyPr wrap="square" lIns="121791" tIns="60898" rIns="121791" bIns="60898">
            <a:spAutoFit/>
          </a:bodyPr>
          <a:lstStyle/>
          <a:p>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8516219" y="5129568"/>
            <a:ext cx="2570892" cy="956639"/>
          </a:xfrm>
          <a:prstGeom prst="rect">
            <a:avLst/>
          </a:prstGeom>
          <a:noFill/>
          <a:ln>
            <a:noFill/>
          </a:ln>
          <a:extLst/>
        </p:spPr>
        <p:txBody>
          <a:bodyPr wrap="square" lIns="121791" tIns="60898" rIns="121791" bIns="60898">
            <a:spAutoFit/>
          </a:bodyPr>
          <a:lstStyle/>
          <a:p>
            <a:pPr defTabSz="1217890" fontAlgn="auto">
              <a:lnSpc>
                <a:spcPct val="120000"/>
              </a:lnSpc>
              <a:spcAft>
                <a:spcPts val="0"/>
              </a:spcAft>
              <a:defRPr/>
            </a:pPr>
            <a:r>
              <a:rPr lang="zh-CN" altLang="en-US" sz="15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23" name="组合 22"/>
          <p:cNvGrpSpPr/>
          <p:nvPr/>
        </p:nvGrpSpPr>
        <p:grpSpPr>
          <a:xfrm>
            <a:off x="5593263" y="1413105"/>
            <a:ext cx="3017632" cy="466790"/>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27" name="椭圆 26"/>
              <p:cNvSpPr/>
              <p:nvPr/>
            </p:nvSpPr>
            <p:spPr>
              <a:xfrm>
                <a:off x="2307128" y="3420211"/>
                <a:ext cx="279463" cy="279463"/>
              </a:xfrm>
              <a:prstGeom prst="ellipse">
                <a:avLst/>
              </a:prstGeom>
              <a:solidFill>
                <a:srgbClr val="0099A9"/>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25" name="TextBox 24"/>
            <p:cNvSpPr txBox="1"/>
            <p:nvPr/>
          </p:nvSpPr>
          <p:spPr>
            <a:xfrm>
              <a:off x="1224125" y="3331792"/>
              <a:ext cx="2191136"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0099A9"/>
                  </a:solidFill>
                </a:rPr>
                <a:t>点击输入标题文本小标签</a:t>
              </a:r>
            </a:p>
          </p:txBody>
        </p:sp>
      </p:grpSp>
      <p:grpSp>
        <p:nvGrpSpPr>
          <p:cNvPr id="30" name="组合 29"/>
          <p:cNvGrpSpPr/>
          <p:nvPr/>
        </p:nvGrpSpPr>
        <p:grpSpPr>
          <a:xfrm>
            <a:off x="5595773" y="1989301"/>
            <a:ext cx="3887494" cy="466790"/>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4" name="椭圆 33"/>
              <p:cNvSpPr/>
              <p:nvPr/>
            </p:nvSpPr>
            <p:spPr>
              <a:xfrm>
                <a:off x="2307128" y="3420211"/>
                <a:ext cx="279463" cy="279463"/>
              </a:xfrm>
              <a:prstGeom prst="ellipse">
                <a:avLst/>
              </a:prstGeom>
              <a:solidFill>
                <a:srgbClr val="EA610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2" name="TextBox 31"/>
            <p:cNvSpPr txBox="1"/>
            <p:nvPr/>
          </p:nvSpPr>
          <p:spPr>
            <a:xfrm>
              <a:off x="1224125" y="3331792"/>
              <a:ext cx="2989681"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EA6103"/>
                  </a:solidFill>
                </a:rPr>
                <a:t>点击输入标题文本及描述说明</a:t>
              </a:r>
            </a:p>
          </p:txBody>
        </p:sp>
      </p:grpSp>
      <p:grpSp>
        <p:nvGrpSpPr>
          <p:cNvPr id="37" name="组合 36"/>
          <p:cNvGrpSpPr/>
          <p:nvPr/>
        </p:nvGrpSpPr>
        <p:grpSpPr>
          <a:xfrm>
            <a:off x="5610747" y="2565498"/>
            <a:ext cx="3201183" cy="466790"/>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1" name="椭圆 40"/>
              <p:cNvSpPr/>
              <p:nvPr/>
            </p:nvSpPr>
            <p:spPr>
              <a:xfrm>
                <a:off x="2307128" y="3420211"/>
                <a:ext cx="279463" cy="279463"/>
              </a:xfrm>
              <a:prstGeom prst="ellipse">
                <a:avLst/>
              </a:prstGeom>
              <a:solidFill>
                <a:srgbClr val="F69F1E"/>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9" name="TextBox 38"/>
            <p:cNvSpPr txBox="1"/>
            <p:nvPr/>
          </p:nvSpPr>
          <p:spPr>
            <a:xfrm>
              <a:off x="1224125" y="3331792"/>
              <a:ext cx="2371197"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F69F1E"/>
                  </a:solidFill>
                </a:rPr>
                <a:t>点击输入标题文本小标签</a:t>
              </a:r>
            </a:p>
          </p:txBody>
        </p:sp>
      </p:grpSp>
      <p:grpSp>
        <p:nvGrpSpPr>
          <p:cNvPr id="44" name="组合 43"/>
          <p:cNvGrpSpPr/>
          <p:nvPr/>
        </p:nvGrpSpPr>
        <p:grpSpPr>
          <a:xfrm>
            <a:off x="5607452" y="3141696"/>
            <a:ext cx="2629262" cy="466790"/>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8" name="椭圆 47"/>
              <p:cNvSpPr/>
              <p:nvPr/>
            </p:nvSpPr>
            <p:spPr>
              <a:xfrm>
                <a:off x="2307128" y="3420211"/>
                <a:ext cx="279463" cy="279463"/>
              </a:xfrm>
              <a:prstGeom prst="ellipse">
                <a:avLst/>
              </a:prstGeom>
              <a:solidFill>
                <a:srgbClr val="EA5E66"/>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6" name="TextBox 45"/>
            <p:cNvSpPr txBox="1"/>
            <p:nvPr/>
          </p:nvSpPr>
          <p:spPr>
            <a:xfrm>
              <a:off x="1224126" y="3331792"/>
              <a:ext cx="1911028"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EA5E66"/>
                  </a:solidFill>
                </a:rPr>
                <a:t>点击输入标题文本</a:t>
              </a:r>
            </a:p>
          </p:txBody>
        </p:sp>
      </p:grpSp>
      <p:grpSp>
        <p:nvGrpSpPr>
          <p:cNvPr id="51" name="组合 50"/>
          <p:cNvGrpSpPr/>
          <p:nvPr/>
        </p:nvGrpSpPr>
        <p:grpSpPr>
          <a:xfrm>
            <a:off x="5630011" y="3717893"/>
            <a:ext cx="3125212" cy="466790"/>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55" name="椭圆 5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53" name="TextBox 52"/>
            <p:cNvSpPr txBox="1"/>
            <p:nvPr/>
          </p:nvSpPr>
          <p:spPr>
            <a:xfrm>
              <a:off x="1224125" y="3331792"/>
              <a:ext cx="2334260"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0070C0"/>
                  </a:solidFill>
                </a:rPr>
                <a:t>点击输入标题描述文本</a:t>
              </a:r>
            </a:p>
          </p:txBody>
        </p:sp>
      </p:grpSp>
      <p:sp>
        <p:nvSpPr>
          <p:cNvPr id="58" name="TextBox 5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9" name="TextBox 5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教学反思</a:t>
            </a:r>
            <a:endParaRPr lang="zh-CN" altLang="en-US" sz="2700" b="1" dirty="0">
              <a:solidFill>
                <a:schemeClr val="tx1">
                  <a:lumMod val="65000"/>
                  <a:lumOff val="35000"/>
                </a:schemeClr>
              </a:solidFill>
              <a:latin typeface="微软雅黑"/>
              <a:ea typeface="微软雅黑"/>
            </a:endParaRPr>
          </a:p>
        </p:txBody>
      </p:sp>
      <p:pic>
        <p:nvPicPr>
          <p:cNvPr id="60" name="Picture 3" descr="C:\Users\Administrator\Desktop\微立体创业计划\005.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1" name="Picture 4" descr="C:\Users\Administrator\Desktop\微立体创业计划\0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2" name="椭圆 6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3111479" y="439873"/>
            <a:ext cx="4539025"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信息化教学提高课堂教学效果</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3774390202"/>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50000">
                                          <p:cBhvr additive="base">
                                            <p:cTn id="7" dur="1200" fill="hold"/>
                                            <p:tgtEl>
                                              <p:spTgt spid="6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14:bounceEnd="50000">
                                          <p:cBhvr additive="base">
                                            <p:cTn id="11" dur="1200" fill="hold"/>
                                            <p:tgtEl>
                                              <p:spTgt spid="6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2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50"/>
                                            <p:tgtEl>
                                              <p:spTgt spid="23"/>
                                            </p:tgtEl>
                                            <p:attrNameLst>
                                              <p:attrName>ppt_x</p:attrName>
                                            </p:attrNameLst>
                                          </p:cBhvr>
                                          <p:tavLst>
                                            <p:tav tm="0">
                                              <p:val>
                                                <p:strVal val="#ppt_x-#ppt_w*1.125000"/>
                                              </p:val>
                                            </p:tav>
                                            <p:tav tm="100000">
                                              <p:val>
                                                <p:strVal val="#ppt_x"/>
                                              </p:val>
                                            </p:tav>
                                          </p:tavLst>
                                        </p:anim>
                                        <p:animEffect transition="in" filter="wipe(right)">
                                          <p:cBhvr>
                                            <p:cTn id="33" dur="350"/>
                                            <p:tgtEl>
                                              <p:spTgt spid="23"/>
                                            </p:tgtEl>
                                          </p:cBhvr>
                                        </p:animEffect>
                                      </p:childTnLst>
                                    </p:cTn>
                                  </p:par>
                                  <p:par>
                                    <p:cTn id="34" presetID="12" presetClass="entr" presetSubtype="8" fill="hold" nodeType="withEffect">
                                      <p:stCondLst>
                                        <p:cond delay="1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350"/>
                                            <p:tgtEl>
                                              <p:spTgt spid="30"/>
                                            </p:tgtEl>
                                            <p:attrNameLst>
                                              <p:attrName>ppt_x</p:attrName>
                                            </p:attrNameLst>
                                          </p:cBhvr>
                                          <p:tavLst>
                                            <p:tav tm="0">
                                              <p:val>
                                                <p:strVal val="#ppt_x-#ppt_w*1.125000"/>
                                              </p:val>
                                            </p:tav>
                                            <p:tav tm="100000">
                                              <p:val>
                                                <p:strVal val="#ppt_x"/>
                                              </p:val>
                                            </p:tav>
                                          </p:tavLst>
                                        </p:anim>
                                        <p:animEffect transition="in" filter="wipe(right)">
                                          <p:cBhvr>
                                            <p:cTn id="37" dur="350"/>
                                            <p:tgtEl>
                                              <p:spTgt spid="30"/>
                                            </p:tgtEl>
                                          </p:cBhvr>
                                        </p:animEffect>
                                      </p:childTnLst>
                                    </p:cTn>
                                  </p:par>
                                  <p:par>
                                    <p:cTn id="38" presetID="12" presetClass="entr" presetSubtype="8"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350"/>
                                            <p:tgtEl>
                                              <p:spTgt spid="37"/>
                                            </p:tgtEl>
                                            <p:attrNameLst>
                                              <p:attrName>ppt_x</p:attrName>
                                            </p:attrNameLst>
                                          </p:cBhvr>
                                          <p:tavLst>
                                            <p:tav tm="0">
                                              <p:val>
                                                <p:strVal val="#ppt_x-#ppt_w*1.125000"/>
                                              </p:val>
                                            </p:tav>
                                            <p:tav tm="100000">
                                              <p:val>
                                                <p:strVal val="#ppt_x"/>
                                              </p:val>
                                            </p:tav>
                                          </p:tavLst>
                                        </p:anim>
                                        <p:animEffect transition="in" filter="wipe(right)">
                                          <p:cBhvr>
                                            <p:cTn id="41" dur="350"/>
                                            <p:tgtEl>
                                              <p:spTgt spid="37"/>
                                            </p:tgtEl>
                                          </p:cBhvr>
                                        </p:animEffect>
                                      </p:childTnLst>
                                    </p:cTn>
                                  </p:par>
                                  <p:par>
                                    <p:cTn id="42" presetID="12" presetClass="entr" presetSubtype="8" fill="hold" nodeType="withEffect">
                                      <p:stCondLst>
                                        <p:cond delay="3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350"/>
                                            <p:tgtEl>
                                              <p:spTgt spid="44"/>
                                            </p:tgtEl>
                                            <p:attrNameLst>
                                              <p:attrName>ppt_x</p:attrName>
                                            </p:attrNameLst>
                                          </p:cBhvr>
                                          <p:tavLst>
                                            <p:tav tm="0">
                                              <p:val>
                                                <p:strVal val="#ppt_x-#ppt_w*1.125000"/>
                                              </p:val>
                                            </p:tav>
                                            <p:tav tm="100000">
                                              <p:val>
                                                <p:strVal val="#ppt_x"/>
                                              </p:val>
                                            </p:tav>
                                          </p:tavLst>
                                        </p:anim>
                                        <p:animEffect transition="in" filter="wipe(right)">
                                          <p:cBhvr>
                                            <p:cTn id="45" dur="350"/>
                                            <p:tgtEl>
                                              <p:spTgt spid="44"/>
                                            </p:tgtEl>
                                          </p:cBhvr>
                                        </p:animEffect>
                                      </p:childTnLst>
                                    </p:cTn>
                                  </p:par>
                                  <p:par>
                                    <p:cTn id="46" presetID="12" presetClass="entr" presetSubtype="8" fill="hold" nodeType="withEffect">
                                      <p:stCondLst>
                                        <p:cond delay="40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50"/>
                                            <p:tgtEl>
                                              <p:spTgt spid="51"/>
                                            </p:tgtEl>
                                            <p:attrNameLst>
                                              <p:attrName>ppt_x</p:attrName>
                                            </p:attrNameLst>
                                          </p:cBhvr>
                                          <p:tavLst>
                                            <p:tav tm="0">
                                              <p:val>
                                                <p:strVal val="#ppt_x-#ppt_w*1.125000"/>
                                              </p:val>
                                            </p:tav>
                                            <p:tav tm="100000">
                                              <p:val>
                                                <p:strVal val="#ppt_x"/>
                                              </p:val>
                                            </p:tav>
                                          </p:tavLst>
                                        </p:anim>
                                        <p:animEffect transition="in" filter="wipe(right)">
                                          <p:cBhvr>
                                            <p:cTn id="49" dur="350"/>
                                            <p:tgtEl>
                                              <p:spTgt spid="51"/>
                                            </p:tgtEl>
                                          </p:cBhvr>
                                        </p:animEffect>
                                      </p:childTnLst>
                                    </p:cTn>
                                  </p:par>
                                </p:childTnLst>
                              </p:cTn>
                            </p:par>
                            <p:par>
                              <p:cTn id="50" fill="hold">
                                <p:stCondLst>
                                  <p:cond delay="345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20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par>
                                    <p:cTn id="59" presetID="12" presetClass="entr" presetSubtype="4" fill="hold" grpId="0" nodeType="withEffect">
                                      <p:stCondLst>
                                        <p:cond delay="40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up)">
                                          <p:cBhvr>
                                            <p:cTn id="62" dur="500"/>
                                            <p:tgtEl>
                                              <p:spTgt spid="19"/>
                                            </p:tgtEl>
                                          </p:cBhvr>
                                        </p:animEffect>
                                      </p:childTnLst>
                                    </p:cTn>
                                  </p:par>
                                  <p:par>
                                    <p:cTn id="63" presetID="12" presetClass="entr" presetSubtype="4" fill="hold" grpId="0" nodeType="withEffect">
                                      <p:stCondLst>
                                        <p:cond delay="60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ppt_y</p:attrName>
                                            </p:attrNameLst>
                                          </p:cBhvr>
                                          <p:tavLst>
                                            <p:tav tm="0">
                                              <p:val>
                                                <p:strVal val="#ppt_y+#ppt_h*1.125000"/>
                                              </p:val>
                                            </p:tav>
                                            <p:tav tm="100000">
                                              <p:val>
                                                <p:strVal val="#ppt_y"/>
                                              </p:val>
                                            </p:tav>
                                          </p:tavLst>
                                        </p:anim>
                                        <p:animEffect transition="in" filter="wipe(up)">
                                          <p:cBhvr>
                                            <p:cTn id="66" dur="500"/>
                                            <p:tgtEl>
                                              <p:spTgt spid="20"/>
                                            </p:tgtEl>
                                          </p:cBhvr>
                                        </p:animEffect>
                                      </p:childTnLst>
                                    </p:cTn>
                                  </p:par>
                                </p:childTnLst>
                              </p:cTn>
                            </p:par>
                            <p:par>
                              <p:cTn id="67" fill="hold">
                                <p:stCondLst>
                                  <p:cond delay="455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58" grpId="0"/>
          <p:bldP spid="59" grpId="0"/>
          <p:bldP spid="62" grpId="0" animBg="1"/>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200" fill="hold"/>
                                            <p:tgtEl>
                                              <p:spTgt spid="60"/>
                                            </p:tgtEl>
                                            <p:attrNameLst>
                                              <p:attrName>ppt_x</p:attrName>
                                            </p:attrNameLst>
                                          </p:cBhvr>
                                          <p:tavLst>
                                            <p:tav tm="0">
                                              <p:val>
                                                <p:strVal val="0-#ppt_w/2"/>
                                              </p:val>
                                            </p:tav>
                                            <p:tav tm="100000">
                                              <p:val>
                                                <p:strVal val="#ppt_x"/>
                                              </p:val>
                                            </p:tav>
                                          </p:tavLst>
                                        </p:anim>
                                        <p:anim calcmode="lin" valueType="num">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200" fill="hold"/>
                                            <p:tgtEl>
                                              <p:spTgt spid="61"/>
                                            </p:tgtEl>
                                            <p:attrNameLst>
                                              <p:attrName>ppt_x</p:attrName>
                                            </p:attrNameLst>
                                          </p:cBhvr>
                                          <p:tavLst>
                                            <p:tav tm="0">
                                              <p:val>
                                                <p:strVal val="#ppt_x"/>
                                              </p:val>
                                            </p:tav>
                                            <p:tav tm="100000">
                                              <p:val>
                                                <p:strVal val="#ppt_x"/>
                                              </p:val>
                                            </p:tav>
                                          </p:tavLst>
                                        </p:anim>
                                        <p:anim calcmode="lin" valueType="num">
                                          <p:cBhvr additive="base">
                                            <p:cTn id="12" dur="1200" fill="hold"/>
                                            <p:tgtEl>
                                              <p:spTgt spid="6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2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50"/>
                                            <p:tgtEl>
                                              <p:spTgt spid="23"/>
                                            </p:tgtEl>
                                            <p:attrNameLst>
                                              <p:attrName>ppt_x</p:attrName>
                                            </p:attrNameLst>
                                          </p:cBhvr>
                                          <p:tavLst>
                                            <p:tav tm="0">
                                              <p:val>
                                                <p:strVal val="#ppt_x-#ppt_w*1.125000"/>
                                              </p:val>
                                            </p:tav>
                                            <p:tav tm="100000">
                                              <p:val>
                                                <p:strVal val="#ppt_x"/>
                                              </p:val>
                                            </p:tav>
                                          </p:tavLst>
                                        </p:anim>
                                        <p:animEffect transition="in" filter="wipe(right)">
                                          <p:cBhvr>
                                            <p:cTn id="33" dur="350"/>
                                            <p:tgtEl>
                                              <p:spTgt spid="23"/>
                                            </p:tgtEl>
                                          </p:cBhvr>
                                        </p:animEffect>
                                      </p:childTnLst>
                                    </p:cTn>
                                  </p:par>
                                  <p:par>
                                    <p:cTn id="34" presetID="12" presetClass="entr" presetSubtype="8" fill="hold" nodeType="withEffect">
                                      <p:stCondLst>
                                        <p:cond delay="1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350"/>
                                            <p:tgtEl>
                                              <p:spTgt spid="30"/>
                                            </p:tgtEl>
                                            <p:attrNameLst>
                                              <p:attrName>ppt_x</p:attrName>
                                            </p:attrNameLst>
                                          </p:cBhvr>
                                          <p:tavLst>
                                            <p:tav tm="0">
                                              <p:val>
                                                <p:strVal val="#ppt_x-#ppt_w*1.125000"/>
                                              </p:val>
                                            </p:tav>
                                            <p:tav tm="100000">
                                              <p:val>
                                                <p:strVal val="#ppt_x"/>
                                              </p:val>
                                            </p:tav>
                                          </p:tavLst>
                                        </p:anim>
                                        <p:animEffect transition="in" filter="wipe(right)">
                                          <p:cBhvr>
                                            <p:cTn id="37" dur="350"/>
                                            <p:tgtEl>
                                              <p:spTgt spid="30"/>
                                            </p:tgtEl>
                                          </p:cBhvr>
                                        </p:animEffect>
                                      </p:childTnLst>
                                    </p:cTn>
                                  </p:par>
                                  <p:par>
                                    <p:cTn id="38" presetID="12" presetClass="entr" presetSubtype="8"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350"/>
                                            <p:tgtEl>
                                              <p:spTgt spid="37"/>
                                            </p:tgtEl>
                                            <p:attrNameLst>
                                              <p:attrName>ppt_x</p:attrName>
                                            </p:attrNameLst>
                                          </p:cBhvr>
                                          <p:tavLst>
                                            <p:tav tm="0">
                                              <p:val>
                                                <p:strVal val="#ppt_x-#ppt_w*1.125000"/>
                                              </p:val>
                                            </p:tav>
                                            <p:tav tm="100000">
                                              <p:val>
                                                <p:strVal val="#ppt_x"/>
                                              </p:val>
                                            </p:tav>
                                          </p:tavLst>
                                        </p:anim>
                                        <p:animEffect transition="in" filter="wipe(right)">
                                          <p:cBhvr>
                                            <p:cTn id="41" dur="350"/>
                                            <p:tgtEl>
                                              <p:spTgt spid="37"/>
                                            </p:tgtEl>
                                          </p:cBhvr>
                                        </p:animEffect>
                                      </p:childTnLst>
                                    </p:cTn>
                                  </p:par>
                                  <p:par>
                                    <p:cTn id="42" presetID="12" presetClass="entr" presetSubtype="8" fill="hold" nodeType="withEffect">
                                      <p:stCondLst>
                                        <p:cond delay="3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350"/>
                                            <p:tgtEl>
                                              <p:spTgt spid="44"/>
                                            </p:tgtEl>
                                            <p:attrNameLst>
                                              <p:attrName>ppt_x</p:attrName>
                                            </p:attrNameLst>
                                          </p:cBhvr>
                                          <p:tavLst>
                                            <p:tav tm="0">
                                              <p:val>
                                                <p:strVal val="#ppt_x-#ppt_w*1.125000"/>
                                              </p:val>
                                            </p:tav>
                                            <p:tav tm="100000">
                                              <p:val>
                                                <p:strVal val="#ppt_x"/>
                                              </p:val>
                                            </p:tav>
                                          </p:tavLst>
                                        </p:anim>
                                        <p:animEffect transition="in" filter="wipe(right)">
                                          <p:cBhvr>
                                            <p:cTn id="45" dur="350"/>
                                            <p:tgtEl>
                                              <p:spTgt spid="44"/>
                                            </p:tgtEl>
                                          </p:cBhvr>
                                        </p:animEffect>
                                      </p:childTnLst>
                                    </p:cTn>
                                  </p:par>
                                  <p:par>
                                    <p:cTn id="46" presetID="12" presetClass="entr" presetSubtype="8" fill="hold" nodeType="withEffect">
                                      <p:stCondLst>
                                        <p:cond delay="40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50"/>
                                            <p:tgtEl>
                                              <p:spTgt spid="51"/>
                                            </p:tgtEl>
                                            <p:attrNameLst>
                                              <p:attrName>ppt_x</p:attrName>
                                            </p:attrNameLst>
                                          </p:cBhvr>
                                          <p:tavLst>
                                            <p:tav tm="0">
                                              <p:val>
                                                <p:strVal val="#ppt_x-#ppt_w*1.125000"/>
                                              </p:val>
                                            </p:tav>
                                            <p:tav tm="100000">
                                              <p:val>
                                                <p:strVal val="#ppt_x"/>
                                              </p:val>
                                            </p:tav>
                                          </p:tavLst>
                                        </p:anim>
                                        <p:animEffect transition="in" filter="wipe(right)">
                                          <p:cBhvr>
                                            <p:cTn id="49" dur="350"/>
                                            <p:tgtEl>
                                              <p:spTgt spid="51"/>
                                            </p:tgtEl>
                                          </p:cBhvr>
                                        </p:animEffect>
                                      </p:childTnLst>
                                    </p:cTn>
                                  </p:par>
                                </p:childTnLst>
                              </p:cTn>
                            </p:par>
                            <p:par>
                              <p:cTn id="50" fill="hold">
                                <p:stCondLst>
                                  <p:cond delay="345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20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par>
                                    <p:cTn id="59" presetID="12" presetClass="entr" presetSubtype="4" fill="hold" grpId="0" nodeType="withEffect">
                                      <p:stCondLst>
                                        <p:cond delay="40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up)">
                                          <p:cBhvr>
                                            <p:cTn id="62" dur="500"/>
                                            <p:tgtEl>
                                              <p:spTgt spid="19"/>
                                            </p:tgtEl>
                                          </p:cBhvr>
                                        </p:animEffect>
                                      </p:childTnLst>
                                    </p:cTn>
                                  </p:par>
                                  <p:par>
                                    <p:cTn id="63" presetID="12" presetClass="entr" presetSubtype="4" fill="hold" grpId="0" nodeType="withEffect">
                                      <p:stCondLst>
                                        <p:cond delay="60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ppt_y</p:attrName>
                                            </p:attrNameLst>
                                          </p:cBhvr>
                                          <p:tavLst>
                                            <p:tav tm="0">
                                              <p:val>
                                                <p:strVal val="#ppt_y+#ppt_h*1.125000"/>
                                              </p:val>
                                            </p:tav>
                                            <p:tav tm="100000">
                                              <p:val>
                                                <p:strVal val="#ppt_y"/>
                                              </p:val>
                                            </p:tav>
                                          </p:tavLst>
                                        </p:anim>
                                        <p:animEffect transition="in" filter="wipe(up)">
                                          <p:cBhvr>
                                            <p:cTn id="66" dur="500"/>
                                            <p:tgtEl>
                                              <p:spTgt spid="20"/>
                                            </p:tgtEl>
                                          </p:cBhvr>
                                        </p:animEffect>
                                      </p:childTnLst>
                                    </p:cTn>
                                  </p:par>
                                </p:childTnLst>
                              </p:cTn>
                            </p:par>
                            <p:par>
                              <p:cTn id="67" fill="hold">
                                <p:stCondLst>
                                  <p:cond delay="455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58" grpId="0"/>
          <p:bldP spid="59" grpId="0"/>
          <p:bldP spid="62" grpId="0" animBg="1"/>
          <p:bldP spid="63"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组合 155"/>
          <p:cNvGrpSpPr/>
          <p:nvPr/>
        </p:nvGrpSpPr>
        <p:grpSpPr>
          <a:xfrm>
            <a:off x="3729687" y="1564019"/>
            <a:ext cx="4731040" cy="4732752"/>
            <a:chOff x="2798115" y="797625"/>
            <a:chExt cx="3549358" cy="3549838"/>
          </a:xfrm>
        </p:grpSpPr>
        <p:sp>
          <p:nvSpPr>
            <p:cNvPr id="157" name="任意多边形 156"/>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58" name="圆角矩形 157"/>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159" name="组合 158"/>
          <p:cNvGrpSpPr/>
          <p:nvPr/>
        </p:nvGrpSpPr>
        <p:grpSpPr>
          <a:xfrm>
            <a:off x="3870670" y="1639839"/>
            <a:ext cx="1512141" cy="1416381"/>
            <a:chOff x="3871174" y="1138973"/>
            <a:chExt cx="1512338" cy="1416053"/>
          </a:xfrm>
          <a:solidFill>
            <a:srgbClr val="EA6103"/>
          </a:solidFill>
        </p:grpSpPr>
        <p:sp>
          <p:nvSpPr>
            <p:cNvPr id="160" name="任意多边形 159"/>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等腰三角形 160"/>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a:off x="6969068" y="1705055"/>
            <a:ext cx="1421168" cy="1514915"/>
            <a:chOff x="6969974" y="1204174"/>
            <a:chExt cx="1421353" cy="1514565"/>
          </a:xfrm>
          <a:solidFill>
            <a:schemeClr val="accent4">
              <a:lumMod val="75000"/>
            </a:schemeClr>
          </a:solidFill>
        </p:grpSpPr>
        <p:sp>
          <p:nvSpPr>
            <p:cNvPr id="163" name="任意多边形 162"/>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solidFill>
              <a:srgbClr val="F69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0800000">
              <a:off x="8189806" y="2545015"/>
              <a:ext cx="201521" cy="173724"/>
            </a:xfrm>
            <a:prstGeom prst="triangle">
              <a:avLst/>
            </a:prstGeom>
            <a:solidFill>
              <a:srgbClr val="F69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组合 164"/>
          <p:cNvGrpSpPr/>
          <p:nvPr/>
        </p:nvGrpSpPr>
        <p:grpSpPr>
          <a:xfrm>
            <a:off x="6804338" y="4791870"/>
            <a:ext cx="1515405" cy="1420190"/>
            <a:chOff x="6805224" y="4290274"/>
            <a:chExt cx="1515602" cy="1419862"/>
          </a:xfrm>
          <a:solidFill>
            <a:srgbClr val="EA5E66"/>
          </a:solidFill>
        </p:grpSpPr>
        <p:sp>
          <p:nvSpPr>
            <p:cNvPr id="166" name="任意多边形 165"/>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p:cNvGrpSpPr/>
          <p:nvPr/>
        </p:nvGrpSpPr>
        <p:grpSpPr>
          <a:xfrm>
            <a:off x="3798829" y="4627466"/>
            <a:ext cx="1422518" cy="1515568"/>
            <a:chOff x="3799323" y="4125909"/>
            <a:chExt cx="1422703" cy="1515217"/>
          </a:xfrm>
          <a:solidFill>
            <a:schemeClr val="accent4">
              <a:lumMod val="75000"/>
            </a:schemeClr>
          </a:solidFill>
        </p:grpSpPr>
        <p:sp>
          <p:nvSpPr>
            <p:cNvPr id="169" name="任意多边形 168"/>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等腰三角形 169"/>
            <p:cNvSpPr/>
            <p:nvPr/>
          </p:nvSpPr>
          <p:spPr>
            <a:xfrm>
              <a:off x="3799323" y="4125909"/>
              <a:ext cx="201521" cy="173724"/>
            </a:xfrm>
            <a:prstGeom prst="triangle">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文本框 15"/>
          <p:cNvSpPr txBox="1"/>
          <p:nvPr/>
        </p:nvSpPr>
        <p:spPr>
          <a:xfrm>
            <a:off x="5271529" y="1499543"/>
            <a:ext cx="1797226"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2" name="文本框 16"/>
          <p:cNvSpPr txBox="1"/>
          <p:nvPr/>
        </p:nvSpPr>
        <p:spPr>
          <a:xfrm>
            <a:off x="5209752" y="5891700"/>
            <a:ext cx="1644734"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3" name="文本框 17"/>
          <p:cNvSpPr txBox="1"/>
          <p:nvPr/>
        </p:nvSpPr>
        <p:spPr>
          <a:xfrm rot="5400000">
            <a:off x="7490311" y="3800066"/>
            <a:ext cx="1633013"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4" name="文本框 18"/>
          <p:cNvSpPr txBox="1"/>
          <p:nvPr/>
        </p:nvSpPr>
        <p:spPr>
          <a:xfrm rot="16200000">
            <a:off x="3081767" y="3689736"/>
            <a:ext cx="1636354"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175" name="组合 174"/>
          <p:cNvGrpSpPr/>
          <p:nvPr/>
        </p:nvGrpSpPr>
        <p:grpSpPr>
          <a:xfrm>
            <a:off x="4360876" y="2182220"/>
            <a:ext cx="3468663" cy="3496354"/>
            <a:chOff x="4361443" y="1681228"/>
            <a:chExt cx="3469115" cy="3495545"/>
          </a:xfrm>
          <a:effectLst>
            <a:outerShdw blurRad="203200" dist="88900" dir="2700000" algn="tl" rotWithShape="0">
              <a:prstClr val="black">
                <a:alpha val="30000"/>
              </a:prstClr>
            </a:outerShdw>
          </a:effectLst>
        </p:grpSpPr>
        <p:sp>
          <p:nvSpPr>
            <p:cNvPr id="176" name="泪滴形 175"/>
            <p:cNvSpPr/>
            <p:nvPr/>
          </p:nvSpPr>
          <p:spPr>
            <a:xfrm flipV="1">
              <a:off x="4361443" y="1681228"/>
              <a:ext cx="1684999" cy="1684998"/>
            </a:xfrm>
            <a:prstGeom prst="teardrop">
              <a:avLst/>
            </a:prstGeom>
            <a:solidFill>
              <a:srgbClr val="EA6103"/>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泪滴形 176"/>
            <p:cNvSpPr/>
            <p:nvPr/>
          </p:nvSpPr>
          <p:spPr>
            <a:xfrm flipH="1">
              <a:off x="6145559" y="3491775"/>
              <a:ext cx="1684999" cy="1684998"/>
            </a:xfrm>
            <a:prstGeom prst="teardrop">
              <a:avLst/>
            </a:prstGeom>
            <a:solidFill>
              <a:srgbClr val="EA5E66"/>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泪滴形 177"/>
            <p:cNvSpPr/>
            <p:nvPr/>
          </p:nvSpPr>
          <p:spPr>
            <a:xfrm flipH="1" flipV="1">
              <a:off x="6145559" y="1681228"/>
              <a:ext cx="1684999" cy="1684998"/>
            </a:xfrm>
            <a:prstGeom prst="teardrop">
              <a:avLst/>
            </a:prstGeom>
            <a:solidFill>
              <a:srgbClr val="F69F1E"/>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泪滴形 178"/>
            <p:cNvSpPr/>
            <p:nvPr/>
          </p:nvSpPr>
          <p:spPr>
            <a:xfrm>
              <a:off x="4361443" y="3491775"/>
              <a:ext cx="1684999" cy="1684998"/>
            </a:xfrm>
            <a:prstGeom prst="teardrop">
              <a:avLst/>
            </a:prstGeom>
            <a:solidFill>
              <a:srgbClr val="0099A9"/>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524458" y="2346376"/>
            <a:ext cx="1414523" cy="1415036"/>
            <a:chOff x="3394374" y="1384437"/>
            <a:chExt cx="1061215" cy="1061359"/>
          </a:xfrm>
        </p:grpSpPr>
        <p:grpSp>
          <p:nvGrpSpPr>
            <p:cNvPr id="181" name="组合 180"/>
            <p:cNvGrpSpPr/>
            <p:nvPr/>
          </p:nvGrpSpPr>
          <p:grpSpPr>
            <a:xfrm>
              <a:off x="3394374" y="1384437"/>
              <a:ext cx="1061215" cy="1061359"/>
              <a:chOff x="4926840" y="1732375"/>
              <a:chExt cx="1656097" cy="1656098"/>
            </a:xfrm>
          </p:grpSpPr>
          <p:sp>
            <p:nvSpPr>
              <p:cNvPr id="187" name="任意多边形 186"/>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8" name="椭圆 187"/>
              <p:cNvSpPr/>
              <p:nvPr/>
            </p:nvSpPr>
            <p:spPr>
              <a:xfrm>
                <a:off x="5189938" y="1995474"/>
                <a:ext cx="1129900" cy="1129900"/>
              </a:xfrm>
              <a:prstGeom prst="ellipse">
                <a:avLst/>
              </a:prstGeom>
              <a:solidFill>
                <a:srgbClr val="EA610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183"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4"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5"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6"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90" name="组合 189"/>
          <p:cNvGrpSpPr/>
          <p:nvPr/>
        </p:nvGrpSpPr>
        <p:grpSpPr>
          <a:xfrm>
            <a:off x="6251433" y="2346376"/>
            <a:ext cx="1414523" cy="1415036"/>
            <a:chOff x="4689999" y="1384437"/>
            <a:chExt cx="1061215" cy="1061359"/>
          </a:xfrm>
        </p:grpSpPr>
        <p:grpSp>
          <p:nvGrpSpPr>
            <p:cNvPr id="191" name="组合 190"/>
            <p:cNvGrpSpPr/>
            <p:nvPr/>
          </p:nvGrpSpPr>
          <p:grpSpPr>
            <a:xfrm>
              <a:off x="4689999" y="1384437"/>
              <a:ext cx="1061215" cy="1061359"/>
              <a:chOff x="4926840" y="1732375"/>
              <a:chExt cx="1656097" cy="1656098"/>
            </a:xfrm>
          </p:grpSpPr>
          <p:sp>
            <p:nvSpPr>
              <p:cNvPr id="193" name="任意多边形 192"/>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4" name="椭圆 193"/>
              <p:cNvSpPr/>
              <p:nvPr/>
            </p:nvSpPr>
            <p:spPr>
              <a:xfrm>
                <a:off x="5189938" y="1995474"/>
                <a:ext cx="1129900" cy="1129900"/>
              </a:xfrm>
              <a:prstGeom prst="ellipse">
                <a:avLst/>
              </a:prstGeom>
              <a:solidFill>
                <a:srgbClr val="F69F1E"/>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2"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F69F1E"/>
            </a:solidFill>
            <a:ln>
              <a:noFill/>
            </a:ln>
          </p:spPr>
          <p:txBody>
            <a:bodyPr vert="horz" wrap="square" lIns="68589" tIns="34295" rIns="68589" bIns="34295" numCol="1" anchor="t" anchorCtr="0" compatLnSpc="1">
              <a:prstTxWarp prst="textNoShape">
                <a:avLst/>
              </a:prstTxWarp>
            </a:bodyPr>
            <a:lstStyle/>
            <a:p>
              <a:endParaRPr lang="zh-CN" altLang="en-US">
                <a:solidFill>
                  <a:srgbClr val="FFB850"/>
                </a:solidFill>
              </a:endParaRPr>
            </a:p>
          </p:txBody>
        </p:sp>
      </p:grpSp>
      <p:grpSp>
        <p:nvGrpSpPr>
          <p:cNvPr id="196" name="组合 195"/>
          <p:cNvGrpSpPr/>
          <p:nvPr/>
        </p:nvGrpSpPr>
        <p:grpSpPr>
          <a:xfrm>
            <a:off x="4524458" y="4086677"/>
            <a:ext cx="1414523" cy="1415036"/>
            <a:chOff x="3394374" y="2689764"/>
            <a:chExt cx="1061215" cy="1061359"/>
          </a:xfrm>
        </p:grpSpPr>
        <p:grpSp>
          <p:nvGrpSpPr>
            <p:cNvPr id="197" name="组合 196"/>
            <p:cNvGrpSpPr/>
            <p:nvPr/>
          </p:nvGrpSpPr>
          <p:grpSpPr>
            <a:xfrm>
              <a:off x="3394374" y="2689764"/>
              <a:ext cx="1061215" cy="1061359"/>
              <a:chOff x="4926840" y="1732375"/>
              <a:chExt cx="1656097" cy="1656098"/>
            </a:xfrm>
          </p:grpSpPr>
          <p:sp>
            <p:nvSpPr>
              <p:cNvPr id="202" name="任意多边形 201"/>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3" name="椭圆 202"/>
              <p:cNvSpPr/>
              <p:nvPr/>
            </p:nvSpPr>
            <p:spPr>
              <a:xfrm>
                <a:off x="5189938" y="1995474"/>
                <a:ext cx="1129900" cy="1129900"/>
              </a:xfrm>
              <a:prstGeom prst="ellipse">
                <a:avLst/>
              </a:prstGeom>
              <a:solidFill>
                <a:srgbClr val="0099A9"/>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Group 46"/>
            <p:cNvGrpSpPr>
              <a:grpSpLocks noChangeAspect="1"/>
            </p:cNvGrpSpPr>
            <p:nvPr/>
          </p:nvGrpSpPr>
          <p:grpSpPr bwMode="auto">
            <a:xfrm>
              <a:off x="3703465" y="3092811"/>
              <a:ext cx="443033" cy="274322"/>
              <a:chOff x="3098" y="1701"/>
              <a:chExt cx="1486" cy="920"/>
            </a:xfrm>
            <a:solidFill>
              <a:srgbClr val="663A77"/>
            </a:solidFill>
          </p:grpSpPr>
          <p:sp>
            <p:nvSpPr>
              <p:cNvPr id="199"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rgbClr val="009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rgbClr val="009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rgbClr val="009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5" name="组合 204"/>
          <p:cNvGrpSpPr/>
          <p:nvPr/>
        </p:nvGrpSpPr>
        <p:grpSpPr>
          <a:xfrm>
            <a:off x="6251433" y="4086677"/>
            <a:ext cx="1414523" cy="1415036"/>
            <a:chOff x="4689999" y="2689764"/>
            <a:chExt cx="1061215" cy="1061359"/>
          </a:xfrm>
        </p:grpSpPr>
        <p:grpSp>
          <p:nvGrpSpPr>
            <p:cNvPr id="206" name="组合 205"/>
            <p:cNvGrpSpPr/>
            <p:nvPr/>
          </p:nvGrpSpPr>
          <p:grpSpPr>
            <a:xfrm>
              <a:off x="4689999" y="2689764"/>
              <a:ext cx="1061215" cy="1061359"/>
              <a:chOff x="4926840" y="1732375"/>
              <a:chExt cx="1656097" cy="1656098"/>
            </a:xfrm>
          </p:grpSpPr>
          <p:sp>
            <p:nvSpPr>
              <p:cNvPr id="208" name="任意多边形 20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9" name="椭圆 208"/>
              <p:cNvSpPr/>
              <p:nvPr/>
            </p:nvSpPr>
            <p:spPr>
              <a:xfrm>
                <a:off x="5189938" y="1995474"/>
                <a:ext cx="1129900" cy="1129900"/>
              </a:xfrm>
              <a:prstGeom prst="ellipse">
                <a:avLst/>
              </a:prstGeom>
              <a:solidFill>
                <a:srgbClr val="EA5E66"/>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7"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EA5E66"/>
            </a:solidFill>
            <a:ln>
              <a:noFill/>
            </a:ln>
          </p:spPr>
          <p:txBody>
            <a:bodyPr vert="horz" wrap="square" lIns="68589" tIns="34295" rIns="68589" bIns="34295" numCol="1" anchor="t" anchorCtr="0" compatLnSpc="1">
              <a:prstTxWarp prst="textNoShape">
                <a:avLst/>
              </a:prstTxWarp>
            </a:bodyPr>
            <a:lstStyle/>
            <a:p>
              <a:endParaRPr lang="zh-CN" altLang="en-US" dirty="0"/>
            </a:p>
          </p:txBody>
        </p:sp>
      </p:grpSp>
      <p:grpSp>
        <p:nvGrpSpPr>
          <p:cNvPr id="211" name="组合 210"/>
          <p:cNvGrpSpPr/>
          <p:nvPr/>
        </p:nvGrpSpPr>
        <p:grpSpPr>
          <a:xfrm>
            <a:off x="8609630" y="2133650"/>
            <a:ext cx="2094088" cy="948342"/>
            <a:chOff x="1854430" y="4509302"/>
            <a:chExt cx="2094361" cy="948122"/>
          </a:xfrm>
        </p:grpSpPr>
        <p:sp>
          <p:nvSpPr>
            <p:cNvPr id="212" name="文本框 76"/>
            <p:cNvSpPr txBox="1"/>
            <p:nvPr/>
          </p:nvSpPr>
          <p:spPr>
            <a:xfrm>
              <a:off x="1858271"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13" name="TextBox 10"/>
            <p:cNvSpPr>
              <a:spLocks noChangeArrowheads="1"/>
            </p:cNvSpPr>
            <p:nvPr/>
          </p:nvSpPr>
          <p:spPr bwMode="auto">
            <a:xfrm>
              <a:off x="1854430" y="4786242"/>
              <a:ext cx="2094361"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grpSp>
        <p:nvGrpSpPr>
          <p:cNvPr id="214" name="组合 213"/>
          <p:cNvGrpSpPr/>
          <p:nvPr/>
        </p:nvGrpSpPr>
        <p:grpSpPr>
          <a:xfrm>
            <a:off x="1558702" y="2072604"/>
            <a:ext cx="2085880" cy="948342"/>
            <a:chOff x="1685748" y="4509302"/>
            <a:chExt cx="2086152" cy="948122"/>
          </a:xfrm>
        </p:grpSpPr>
        <p:sp>
          <p:nvSpPr>
            <p:cNvPr id="215" name="文本框 79"/>
            <p:cNvSpPr txBox="1"/>
            <p:nvPr/>
          </p:nvSpPr>
          <p:spPr>
            <a:xfrm>
              <a:off x="2277993"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16" name="TextBox 10"/>
            <p:cNvSpPr>
              <a:spLocks noChangeArrowheads="1"/>
            </p:cNvSpPr>
            <p:nvPr/>
          </p:nvSpPr>
          <p:spPr bwMode="auto">
            <a:xfrm>
              <a:off x="1685748" y="4786242"/>
              <a:ext cx="2086152"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grpSp>
        <p:nvGrpSpPr>
          <p:cNvPr id="217" name="组合 216"/>
          <p:cNvGrpSpPr/>
          <p:nvPr/>
        </p:nvGrpSpPr>
        <p:grpSpPr>
          <a:xfrm>
            <a:off x="8609630" y="4730099"/>
            <a:ext cx="2094088" cy="948342"/>
            <a:chOff x="1854430" y="4509302"/>
            <a:chExt cx="2094361" cy="948122"/>
          </a:xfrm>
        </p:grpSpPr>
        <p:sp>
          <p:nvSpPr>
            <p:cNvPr id="218" name="文本框 82"/>
            <p:cNvSpPr txBox="1"/>
            <p:nvPr/>
          </p:nvSpPr>
          <p:spPr>
            <a:xfrm>
              <a:off x="1858271"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19" name="TextBox 10"/>
            <p:cNvSpPr>
              <a:spLocks noChangeArrowheads="1"/>
            </p:cNvSpPr>
            <p:nvPr/>
          </p:nvSpPr>
          <p:spPr bwMode="auto">
            <a:xfrm>
              <a:off x="1854430" y="4786242"/>
              <a:ext cx="2094361"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grpSp>
        <p:nvGrpSpPr>
          <p:cNvPr id="220" name="组合 219"/>
          <p:cNvGrpSpPr/>
          <p:nvPr/>
        </p:nvGrpSpPr>
        <p:grpSpPr>
          <a:xfrm>
            <a:off x="1414686" y="4801232"/>
            <a:ext cx="2229896" cy="948342"/>
            <a:chOff x="1541713" y="4509302"/>
            <a:chExt cx="2230187" cy="948122"/>
          </a:xfrm>
        </p:grpSpPr>
        <p:sp>
          <p:nvSpPr>
            <p:cNvPr id="221" name="文本框 85"/>
            <p:cNvSpPr txBox="1"/>
            <p:nvPr/>
          </p:nvSpPr>
          <p:spPr>
            <a:xfrm>
              <a:off x="2277993"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22" name="TextBox 10"/>
            <p:cNvSpPr>
              <a:spLocks noChangeArrowheads="1"/>
            </p:cNvSpPr>
            <p:nvPr/>
          </p:nvSpPr>
          <p:spPr bwMode="auto">
            <a:xfrm>
              <a:off x="1541713" y="4786242"/>
              <a:ext cx="2230187"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sp>
        <p:nvSpPr>
          <p:cNvPr id="223" name="TextBox 22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74" name="TextBox 7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教学反思</a:t>
            </a:r>
            <a:endParaRPr lang="zh-CN" altLang="en-US" sz="2700" b="1" dirty="0">
              <a:solidFill>
                <a:schemeClr val="tx1">
                  <a:lumMod val="65000"/>
                  <a:lumOff val="35000"/>
                </a:schemeClr>
              </a:solidFill>
              <a:latin typeface="微软雅黑"/>
              <a:ea typeface="微软雅黑"/>
            </a:endParaRPr>
          </a:p>
        </p:txBody>
      </p:sp>
      <p:pic>
        <p:nvPicPr>
          <p:cNvPr id="75"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76"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7" name="椭圆 7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3111479" y="439873"/>
            <a:ext cx="4539025"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多元化评价价机制</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3317037264"/>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14:bounceEnd="50000">
                                          <p:cBhvr additive="base">
                                            <p:cTn id="7" dur="1200" fill="hold"/>
                                            <p:tgtEl>
                                              <p:spTgt spid="7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14:bounceEnd="50000">
                                          <p:cBhvr additive="base">
                                            <p:cTn id="11" dur="1200" fill="hold"/>
                                            <p:tgtEl>
                                              <p:spTgt spid="7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7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53" presetClass="entr" presetSubtype="16" fill="hold" nodeType="withEffect">
                                      <p:stCondLst>
                                        <p:cond delay="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800" fill="hold"/>
                                            <p:tgtEl>
                                              <p:spTgt spid="175"/>
                                            </p:tgtEl>
                                            <p:attrNameLst>
                                              <p:attrName>ppt_w</p:attrName>
                                            </p:attrNameLst>
                                          </p:cBhvr>
                                          <p:tavLst>
                                            <p:tav tm="0">
                                              <p:val>
                                                <p:fltVal val="0"/>
                                              </p:val>
                                            </p:tav>
                                            <p:tav tm="100000">
                                              <p:val>
                                                <p:strVal val="#ppt_w"/>
                                              </p:val>
                                            </p:tav>
                                          </p:tavLst>
                                        </p:anim>
                                        <p:anim calcmode="lin" valueType="num">
                                          <p:cBhvr>
                                            <p:cTn id="27" dur="800" fill="hold"/>
                                            <p:tgtEl>
                                              <p:spTgt spid="175"/>
                                            </p:tgtEl>
                                            <p:attrNameLst>
                                              <p:attrName>ppt_h</p:attrName>
                                            </p:attrNameLst>
                                          </p:cBhvr>
                                          <p:tavLst>
                                            <p:tav tm="0">
                                              <p:val>
                                                <p:fltVal val="0"/>
                                              </p:val>
                                            </p:tav>
                                            <p:tav tm="100000">
                                              <p:val>
                                                <p:strVal val="#ppt_h"/>
                                              </p:val>
                                            </p:tav>
                                          </p:tavLst>
                                        </p:anim>
                                        <p:animEffect transition="in" filter="fade">
                                          <p:cBhvr>
                                            <p:cTn id="28" dur="800"/>
                                            <p:tgtEl>
                                              <p:spTgt spid="175"/>
                                            </p:tgtEl>
                                          </p:cBhvr>
                                        </p:animEffect>
                                      </p:childTnLst>
                                    </p:cTn>
                                  </p:par>
                                  <p:par>
                                    <p:cTn id="29" presetID="31" presetClass="entr" presetSubtype="0" fill="hold" nodeType="withEffect">
                                      <p:stCondLst>
                                        <p:cond delay="70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1000" fill="hold"/>
                                            <p:tgtEl>
                                              <p:spTgt spid="180"/>
                                            </p:tgtEl>
                                            <p:attrNameLst>
                                              <p:attrName>ppt_w</p:attrName>
                                            </p:attrNameLst>
                                          </p:cBhvr>
                                          <p:tavLst>
                                            <p:tav tm="0">
                                              <p:val>
                                                <p:fltVal val="0"/>
                                              </p:val>
                                            </p:tav>
                                            <p:tav tm="100000">
                                              <p:val>
                                                <p:strVal val="#ppt_w"/>
                                              </p:val>
                                            </p:tav>
                                          </p:tavLst>
                                        </p:anim>
                                        <p:anim calcmode="lin" valueType="num">
                                          <p:cBhvr>
                                            <p:cTn id="32" dur="1000" fill="hold"/>
                                            <p:tgtEl>
                                              <p:spTgt spid="180"/>
                                            </p:tgtEl>
                                            <p:attrNameLst>
                                              <p:attrName>ppt_h</p:attrName>
                                            </p:attrNameLst>
                                          </p:cBhvr>
                                          <p:tavLst>
                                            <p:tav tm="0">
                                              <p:val>
                                                <p:fltVal val="0"/>
                                              </p:val>
                                            </p:tav>
                                            <p:tav tm="100000">
                                              <p:val>
                                                <p:strVal val="#ppt_h"/>
                                              </p:val>
                                            </p:tav>
                                          </p:tavLst>
                                        </p:anim>
                                        <p:anim calcmode="lin" valueType="num">
                                          <p:cBhvr>
                                            <p:cTn id="33" dur="1000" fill="hold"/>
                                            <p:tgtEl>
                                              <p:spTgt spid="180"/>
                                            </p:tgtEl>
                                            <p:attrNameLst>
                                              <p:attrName>style.rotation</p:attrName>
                                            </p:attrNameLst>
                                          </p:cBhvr>
                                          <p:tavLst>
                                            <p:tav tm="0">
                                              <p:val>
                                                <p:fltVal val="90"/>
                                              </p:val>
                                            </p:tav>
                                            <p:tav tm="100000">
                                              <p:val>
                                                <p:fltVal val="0"/>
                                              </p:val>
                                            </p:tav>
                                          </p:tavLst>
                                        </p:anim>
                                        <p:animEffect transition="in" filter="fade">
                                          <p:cBhvr>
                                            <p:cTn id="34" dur="1000"/>
                                            <p:tgtEl>
                                              <p:spTgt spid="180"/>
                                            </p:tgtEl>
                                          </p:cBhvr>
                                        </p:animEffect>
                                      </p:childTnLst>
                                    </p:cTn>
                                  </p:par>
                                  <p:par>
                                    <p:cTn id="35" presetID="31" presetClass="entr" presetSubtype="0" fill="hold" nodeType="withEffect">
                                      <p:stCondLst>
                                        <p:cond delay="700"/>
                                      </p:stCondLst>
                                      <p:childTnLst>
                                        <p:set>
                                          <p:cBhvr>
                                            <p:cTn id="36" dur="1" fill="hold">
                                              <p:stCondLst>
                                                <p:cond delay="0"/>
                                              </p:stCondLst>
                                            </p:cTn>
                                            <p:tgtEl>
                                              <p:spTgt spid="190"/>
                                            </p:tgtEl>
                                            <p:attrNameLst>
                                              <p:attrName>style.visibility</p:attrName>
                                            </p:attrNameLst>
                                          </p:cBhvr>
                                          <p:to>
                                            <p:strVal val="visible"/>
                                          </p:to>
                                        </p:set>
                                        <p:anim calcmode="lin" valueType="num">
                                          <p:cBhvr>
                                            <p:cTn id="37" dur="1000" fill="hold"/>
                                            <p:tgtEl>
                                              <p:spTgt spid="190"/>
                                            </p:tgtEl>
                                            <p:attrNameLst>
                                              <p:attrName>ppt_w</p:attrName>
                                            </p:attrNameLst>
                                          </p:cBhvr>
                                          <p:tavLst>
                                            <p:tav tm="0">
                                              <p:val>
                                                <p:fltVal val="0"/>
                                              </p:val>
                                            </p:tav>
                                            <p:tav tm="100000">
                                              <p:val>
                                                <p:strVal val="#ppt_w"/>
                                              </p:val>
                                            </p:tav>
                                          </p:tavLst>
                                        </p:anim>
                                        <p:anim calcmode="lin" valueType="num">
                                          <p:cBhvr>
                                            <p:cTn id="38" dur="1000" fill="hold"/>
                                            <p:tgtEl>
                                              <p:spTgt spid="190"/>
                                            </p:tgtEl>
                                            <p:attrNameLst>
                                              <p:attrName>ppt_h</p:attrName>
                                            </p:attrNameLst>
                                          </p:cBhvr>
                                          <p:tavLst>
                                            <p:tav tm="0">
                                              <p:val>
                                                <p:fltVal val="0"/>
                                              </p:val>
                                            </p:tav>
                                            <p:tav tm="100000">
                                              <p:val>
                                                <p:strVal val="#ppt_h"/>
                                              </p:val>
                                            </p:tav>
                                          </p:tavLst>
                                        </p:anim>
                                        <p:anim calcmode="lin" valueType="num">
                                          <p:cBhvr>
                                            <p:cTn id="39" dur="1000" fill="hold"/>
                                            <p:tgtEl>
                                              <p:spTgt spid="190"/>
                                            </p:tgtEl>
                                            <p:attrNameLst>
                                              <p:attrName>style.rotation</p:attrName>
                                            </p:attrNameLst>
                                          </p:cBhvr>
                                          <p:tavLst>
                                            <p:tav tm="0">
                                              <p:val>
                                                <p:fltVal val="90"/>
                                              </p:val>
                                            </p:tav>
                                            <p:tav tm="100000">
                                              <p:val>
                                                <p:fltVal val="0"/>
                                              </p:val>
                                            </p:tav>
                                          </p:tavLst>
                                        </p:anim>
                                        <p:animEffect transition="in" filter="fade">
                                          <p:cBhvr>
                                            <p:cTn id="40" dur="1000"/>
                                            <p:tgtEl>
                                              <p:spTgt spid="190"/>
                                            </p:tgtEl>
                                          </p:cBhvr>
                                        </p:animEffect>
                                      </p:childTnLst>
                                    </p:cTn>
                                  </p:par>
                                  <p:par>
                                    <p:cTn id="41" presetID="31" presetClass="entr" presetSubtype="0" fill="hold" nodeType="withEffect">
                                      <p:stCondLst>
                                        <p:cond delay="700"/>
                                      </p:stCondLst>
                                      <p:childTnLst>
                                        <p:set>
                                          <p:cBhvr>
                                            <p:cTn id="42" dur="1" fill="hold">
                                              <p:stCondLst>
                                                <p:cond delay="0"/>
                                              </p:stCondLst>
                                            </p:cTn>
                                            <p:tgtEl>
                                              <p:spTgt spid="196"/>
                                            </p:tgtEl>
                                            <p:attrNameLst>
                                              <p:attrName>style.visibility</p:attrName>
                                            </p:attrNameLst>
                                          </p:cBhvr>
                                          <p:to>
                                            <p:strVal val="visible"/>
                                          </p:to>
                                        </p:set>
                                        <p:anim calcmode="lin" valueType="num">
                                          <p:cBhvr>
                                            <p:cTn id="43" dur="1000" fill="hold"/>
                                            <p:tgtEl>
                                              <p:spTgt spid="196"/>
                                            </p:tgtEl>
                                            <p:attrNameLst>
                                              <p:attrName>ppt_w</p:attrName>
                                            </p:attrNameLst>
                                          </p:cBhvr>
                                          <p:tavLst>
                                            <p:tav tm="0">
                                              <p:val>
                                                <p:fltVal val="0"/>
                                              </p:val>
                                            </p:tav>
                                            <p:tav tm="100000">
                                              <p:val>
                                                <p:strVal val="#ppt_w"/>
                                              </p:val>
                                            </p:tav>
                                          </p:tavLst>
                                        </p:anim>
                                        <p:anim calcmode="lin" valueType="num">
                                          <p:cBhvr>
                                            <p:cTn id="44" dur="1000" fill="hold"/>
                                            <p:tgtEl>
                                              <p:spTgt spid="196"/>
                                            </p:tgtEl>
                                            <p:attrNameLst>
                                              <p:attrName>ppt_h</p:attrName>
                                            </p:attrNameLst>
                                          </p:cBhvr>
                                          <p:tavLst>
                                            <p:tav tm="0">
                                              <p:val>
                                                <p:fltVal val="0"/>
                                              </p:val>
                                            </p:tav>
                                            <p:tav tm="100000">
                                              <p:val>
                                                <p:strVal val="#ppt_h"/>
                                              </p:val>
                                            </p:tav>
                                          </p:tavLst>
                                        </p:anim>
                                        <p:anim calcmode="lin" valueType="num">
                                          <p:cBhvr>
                                            <p:cTn id="45" dur="1000" fill="hold"/>
                                            <p:tgtEl>
                                              <p:spTgt spid="196"/>
                                            </p:tgtEl>
                                            <p:attrNameLst>
                                              <p:attrName>style.rotation</p:attrName>
                                            </p:attrNameLst>
                                          </p:cBhvr>
                                          <p:tavLst>
                                            <p:tav tm="0">
                                              <p:val>
                                                <p:fltVal val="90"/>
                                              </p:val>
                                            </p:tav>
                                            <p:tav tm="100000">
                                              <p:val>
                                                <p:fltVal val="0"/>
                                              </p:val>
                                            </p:tav>
                                          </p:tavLst>
                                        </p:anim>
                                        <p:animEffect transition="in" filter="fade">
                                          <p:cBhvr>
                                            <p:cTn id="46" dur="1000"/>
                                            <p:tgtEl>
                                              <p:spTgt spid="196"/>
                                            </p:tgtEl>
                                          </p:cBhvr>
                                        </p:animEffect>
                                      </p:childTnLst>
                                    </p:cTn>
                                  </p:par>
                                  <p:par>
                                    <p:cTn id="47" presetID="31" presetClass="entr" presetSubtype="0" fill="hold" nodeType="withEffect">
                                      <p:stCondLst>
                                        <p:cond delay="700"/>
                                      </p:stCondLst>
                                      <p:childTnLst>
                                        <p:set>
                                          <p:cBhvr>
                                            <p:cTn id="48" dur="1" fill="hold">
                                              <p:stCondLst>
                                                <p:cond delay="0"/>
                                              </p:stCondLst>
                                            </p:cTn>
                                            <p:tgtEl>
                                              <p:spTgt spid="205"/>
                                            </p:tgtEl>
                                            <p:attrNameLst>
                                              <p:attrName>style.visibility</p:attrName>
                                            </p:attrNameLst>
                                          </p:cBhvr>
                                          <p:to>
                                            <p:strVal val="visible"/>
                                          </p:to>
                                        </p:set>
                                        <p:anim calcmode="lin" valueType="num">
                                          <p:cBhvr>
                                            <p:cTn id="49" dur="1000" fill="hold"/>
                                            <p:tgtEl>
                                              <p:spTgt spid="205"/>
                                            </p:tgtEl>
                                            <p:attrNameLst>
                                              <p:attrName>ppt_w</p:attrName>
                                            </p:attrNameLst>
                                          </p:cBhvr>
                                          <p:tavLst>
                                            <p:tav tm="0">
                                              <p:val>
                                                <p:fltVal val="0"/>
                                              </p:val>
                                            </p:tav>
                                            <p:tav tm="100000">
                                              <p:val>
                                                <p:strVal val="#ppt_w"/>
                                              </p:val>
                                            </p:tav>
                                          </p:tavLst>
                                        </p:anim>
                                        <p:anim calcmode="lin" valueType="num">
                                          <p:cBhvr>
                                            <p:cTn id="50" dur="1000" fill="hold"/>
                                            <p:tgtEl>
                                              <p:spTgt spid="205"/>
                                            </p:tgtEl>
                                            <p:attrNameLst>
                                              <p:attrName>ppt_h</p:attrName>
                                            </p:attrNameLst>
                                          </p:cBhvr>
                                          <p:tavLst>
                                            <p:tav tm="0">
                                              <p:val>
                                                <p:fltVal val="0"/>
                                              </p:val>
                                            </p:tav>
                                            <p:tav tm="100000">
                                              <p:val>
                                                <p:strVal val="#ppt_h"/>
                                              </p:val>
                                            </p:tav>
                                          </p:tavLst>
                                        </p:anim>
                                        <p:anim calcmode="lin" valueType="num">
                                          <p:cBhvr>
                                            <p:cTn id="51" dur="1000" fill="hold"/>
                                            <p:tgtEl>
                                              <p:spTgt spid="205"/>
                                            </p:tgtEl>
                                            <p:attrNameLst>
                                              <p:attrName>style.rotation</p:attrName>
                                            </p:attrNameLst>
                                          </p:cBhvr>
                                          <p:tavLst>
                                            <p:tav tm="0">
                                              <p:val>
                                                <p:fltVal val="90"/>
                                              </p:val>
                                            </p:tav>
                                            <p:tav tm="100000">
                                              <p:val>
                                                <p:fltVal val="0"/>
                                              </p:val>
                                            </p:tav>
                                          </p:tavLst>
                                        </p:anim>
                                        <p:animEffect transition="in" filter="fade">
                                          <p:cBhvr>
                                            <p:cTn id="52" dur="1000"/>
                                            <p:tgtEl>
                                              <p:spTgt spid="205"/>
                                            </p:tgtEl>
                                          </p:cBhvr>
                                        </p:animEffect>
                                      </p:childTnLst>
                                    </p:cTn>
                                  </p:par>
                                  <p:par>
                                    <p:cTn id="53" presetID="6" presetClass="entr" presetSubtype="32" fill="hold" nodeType="withEffect">
                                      <p:stCondLst>
                                        <p:cond delay="700"/>
                                      </p:stCondLst>
                                      <p:childTnLst>
                                        <p:set>
                                          <p:cBhvr>
                                            <p:cTn id="54" dur="1" fill="hold">
                                              <p:stCondLst>
                                                <p:cond delay="0"/>
                                              </p:stCondLst>
                                            </p:cTn>
                                            <p:tgtEl>
                                              <p:spTgt spid="156"/>
                                            </p:tgtEl>
                                            <p:attrNameLst>
                                              <p:attrName>style.visibility</p:attrName>
                                            </p:attrNameLst>
                                          </p:cBhvr>
                                          <p:to>
                                            <p:strVal val="visible"/>
                                          </p:to>
                                        </p:set>
                                        <p:animEffect transition="in" filter="circle(out)">
                                          <p:cBhvr>
                                            <p:cTn id="55" dur="2000"/>
                                            <p:tgtEl>
                                              <p:spTgt spid="156"/>
                                            </p:tgtEl>
                                          </p:cBhvr>
                                        </p:animEffect>
                                      </p:childTnLst>
                                    </p:cTn>
                                  </p:par>
                                  <p:par>
                                    <p:cTn id="56" presetID="22" presetClass="entr" presetSubtype="4" fill="hold" nodeType="withEffect">
                                      <p:stCondLst>
                                        <p:cond delay="2700"/>
                                      </p:stCondLst>
                                      <p:childTnLst>
                                        <p:set>
                                          <p:cBhvr>
                                            <p:cTn id="57" dur="1" fill="hold">
                                              <p:stCondLst>
                                                <p:cond delay="0"/>
                                              </p:stCondLst>
                                            </p:cTn>
                                            <p:tgtEl>
                                              <p:spTgt spid="159"/>
                                            </p:tgtEl>
                                            <p:attrNameLst>
                                              <p:attrName>style.visibility</p:attrName>
                                            </p:attrNameLst>
                                          </p:cBhvr>
                                          <p:to>
                                            <p:strVal val="visible"/>
                                          </p:to>
                                        </p:set>
                                        <p:animEffect transition="in" filter="wipe(down)">
                                          <p:cBhvr>
                                            <p:cTn id="58" dur="500"/>
                                            <p:tgtEl>
                                              <p:spTgt spid="159"/>
                                            </p:tgtEl>
                                          </p:cBhvr>
                                        </p:animEffect>
                                      </p:childTnLst>
                                    </p:cTn>
                                  </p:par>
                                </p:childTnLst>
                              </p:cTn>
                            </p:par>
                            <p:par>
                              <p:cTn id="59" fill="hold">
                                <p:stCondLst>
                                  <p:cond delay="4900"/>
                                </p:stCondLst>
                                <p:childTnLst>
                                  <p:par>
                                    <p:cTn id="60" presetID="53" presetClass="entr" presetSubtype="16"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p:cTn id="62" dur="500" fill="hold"/>
                                            <p:tgtEl>
                                              <p:spTgt spid="171"/>
                                            </p:tgtEl>
                                            <p:attrNameLst>
                                              <p:attrName>ppt_w</p:attrName>
                                            </p:attrNameLst>
                                          </p:cBhvr>
                                          <p:tavLst>
                                            <p:tav tm="0">
                                              <p:val>
                                                <p:fltVal val="0"/>
                                              </p:val>
                                            </p:tav>
                                            <p:tav tm="100000">
                                              <p:val>
                                                <p:strVal val="#ppt_w"/>
                                              </p:val>
                                            </p:tav>
                                          </p:tavLst>
                                        </p:anim>
                                        <p:anim calcmode="lin" valueType="num">
                                          <p:cBhvr>
                                            <p:cTn id="63" dur="500" fill="hold"/>
                                            <p:tgtEl>
                                              <p:spTgt spid="171"/>
                                            </p:tgtEl>
                                            <p:attrNameLst>
                                              <p:attrName>ppt_h</p:attrName>
                                            </p:attrNameLst>
                                          </p:cBhvr>
                                          <p:tavLst>
                                            <p:tav tm="0">
                                              <p:val>
                                                <p:fltVal val="0"/>
                                              </p:val>
                                            </p:tav>
                                            <p:tav tm="100000">
                                              <p:val>
                                                <p:strVal val="#ppt_h"/>
                                              </p:val>
                                            </p:tav>
                                          </p:tavLst>
                                        </p:anim>
                                        <p:animEffect transition="in" filter="fade">
                                          <p:cBhvr>
                                            <p:cTn id="64" dur="500"/>
                                            <p:tgtEl>
                                              <p:spTgt spid="171"/>
                                            </p:tgtEl>
                                          </p:cBhvr>
                                        </p:animEffect>
                                      </p:childTnLst>
                                    </p:cTn>
                                  </p:par>
                                  <p:par>
                                    <p:cTn id="65" presetID="42" presetClass="entr" presetSubtype="0" fill="hold" nodeType="withEffect">
                                      <p:stCondLst>
                                        <p:cond delay="0"/>
                                      </p:stCondLst>
                                      <p:childTnLst>
                                        <p:set>
                                          <p:cBhvr>
                                            <p:cTn id="66" dur="1" fill="hold">
                                              <p:stCondLst>
                                                <p:cond delay="0"/>
                                              </p:stCondLst>
                                            </p:cTn>
                                            <p:tgtEl>
                                              <p:spTgt spid="214"/>
                                            </p:tgtEl>
                                            <p:attrNameLst>
                                              <p:attrName>style.visibility</p:attrName>
                                            </p:attrNameLst>
                                          </p:cBhvr>
                                          <p:to>
                                            <p:strVal val="visible"/>
                                          </p:to>
                                        </p:set>
                                        <p:animEffect transition="in" filter="fade">
                                          <p:cBhvr>
                                            <p:cTn id="67" dur="1000"/>
                                            <p:tgtEl>
                                              <p:spTgt spid="214"/>
                                            </p:tgtEl>
                                          </p:cBhvr>
                                        </p:animEffect>
                                        <p:anim calcmode="lin" valueType="num">
                                          <p:cBhvr>
                                            <p:cTn id="68" dur="1000" fill="hold"/>
                                            <p:tgtEl>
                                              <p:spTgt spid="214"/>
                                            </p:tgtEl>
                                            <p:attrNameLst>
                                              <p:attrName>ppt_x</p:attrName>
                                            </p:attrNameLst>
                                          </p:cBhvr>
                                          <p:tavLst>
                                            <p:tav tm="0">
                                              <p:val>
                                                <p:strVal val="#ppt_x"/>
                                              </p:val>
                                            </p:tav>
                                            <p:tav tm="100000">
                                              <p:val>
                                                <p:strVal val="#ppt_x"/>
                                              </p:val>
                                            </p:tav>
                                          </p:tavLst>
                                        </p:anim>
                                        <p:anim calcmode="lin" valueType="num">
                                          <p:cBhvr>
                                            <p:cTn id="69" dur="1000" fill="hold"/>
                                            <p:tgtEl>
                                              <p:spTgt spid="214"/>
                                            </p:tgtEl>
                                            <p:attrNameLst>
                                              <p:attrName>ppt_y</p:attrName>
                                            </p:attrNameLst>
                                          </p:cBhvr>
                                          <p:tavLst>
                                            <p:tav tm="0">
                                              <p:val>
                                                <p:strVal val="#ppt_y+.1"/>
                                              </p:val>
                                            </p:tav>
                                            <p:tav tm="100000">
                                              <p:val>
                                                <p:strVal val="#ppt_y"/>
                                              </p:val>
                                            </p:tav>
                                          </p:tavLst>
                                        </p:anim>
                                      </p:childTnLst>
                                    </p:cTn>
                                  </p:par>
                                </p:childTnLst>
                              </p:cTn>
                            </p:par>
                            <p:par>
                              <p:cTn id="70" fill="hold">
                                <p:stCondLst>
                                  <p:cond delay="5900"/>
                                </p:stCondLst>
                                <p:childTnLst>
                                  <p:par>
                                    <p:cTn id="71" presetID="22" presetClass="entr" presetSubtype="8" fill="hold"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left)">
                                          <p:cBhvr>
                                            <p:cTn id="73" dur="500"/>
                                            <p:tgtEl>
                                              <p:spTgt spid="162"/>
                                            </p:tgtEl>
                                          </p:cBhvr>
                                        </p:animEffect>
                                      </p:childTnLst>
                                    </p:cTn>
                                  </p:par>
                                </p:childTnLst>
                              </p:cTn>
                            </p:par>
                            <p:par>
                              <p:cTn id="74" fill="hold">
                                <p:stCondLst>
                                  <p:cond delay="6400"/>
                                </p:stCondLst>
                                <p:childTnLst>
                                  <p:par>
                                    <p:cTn id="75" presetID="53" presetClass="entr" presetSubtype="16" fill="hold" grpId="0" nodeType="afterEffect">
                                      <p:stCondLst>
                                        <p:cond delay="0"/>
                                      </p:stCondLst>
                                      <p:childTnLst>
                                        <p:set>
                                          <p:cBhvr>
                                            <p:cTn id="76" dur="1" fill="hold">
                                              <p:stCondLst>
                                                <p:cond delay="0"/>
                                              </p:stCondLst>
                                            </p:cTn>
                                            <p:tgtEl>
                                              <p:spTgt spid="173"/>
                                            </p:tgtEl>
                                            <p:attrNameLst>
                                              <p:attrName>style.visibility</p:attrName>
                                            </p:attrNameLst>
                                          </p:cBhvr>
                                          <p:to>
                                            <p:strVal val="visible"/>
                                          </p:to>
                                        </p:set>
                                        <p:anim calcmode="lin" valueType="num">
                                          <p:cBhvr>
                                            <p:cTn id="77" dur="500" fill="hold"/>
                                            <p:tgtEl>
                                              <p:spTgt spid="173"/>
                                            </p:tgtEl>
                                            <p:attrNameLst>
                                              <p:attrName>ppt_w</p:attrName>
                                            </p:attrNameLst>
                                          </p:cBhvr>
                                          <p:tavLst>
                                            <p:tav tm="0">
                                              <p:val>
                                                <p:fltVal val="0"/>
                                              </p:val>
                                            </p:tav>
                                            <p:tav tm="100000">
                                              <p:val>
                                                <p:strVal val="#ppt_w"/>
                                              </p:val>
                                            </p:tav>
                                          </p:tavLst>
                                        </p:anim>
                                        <p:anim calcmode="lin" valueType="num">
                                          <p:cBhvr>
                                            <p:cTn id="78" dur="500" fill="hold"/>
                                            <p:tgtEl>
                                              <p:spTgt spid="173"/>
                                            </p:tgtEl>
                                            <p:attrNameLst>
                                              <p:attrName>ppt_h</p:attrName>
                                            </p:attrNameLst>
                                          </p:cBhvr>
                                          <p:tavLst>
                                            <p:tav tm="0">
                                              <p:val>
                                                <p:fltVal val="0"/>
                                              </p:val>
                                            </p:tav>
                                            <p:tav tm="100000">
                                              <p:val>
                                                <p:strVal val="#ppt_h"/>
                                              </p:val>
                                            </p:tav>
                                          </p:tavLst>
                                        </p:anim>
                                        <p:animEffect transition="in" filter="fade">
                                          <p:cBhvr>
                                            <p:cTn id="79" dur="500"/>
                                            <p:tgtEl>
                                              <p:spTgt spid="173"/>
                                            </p:tgtEl>
                                          </p:cBhvr>
                                        </p:animEffect>
                                      </p:childTnLst>
                                    </p:cTn>
                                  </p:par>
                                </p:childTnLst>
                              </p:cTn>
                            </p:par>
                            <p:par>
                              <p:cTn id="80" fill="hold">
                                <p:stCondLst>
                                  <p:cond delay="6900"/>
                                </p:stCondLst>
                                <p:childTnLst>
                                  <p:par>
                                    <p:cTn id="81" presetID="14" presetClass="entr" presetSubtype="10" fill="hold" nodeType="afterEffect">
                                      <p:stCondLst>
                                        <p:cond delay="0"/>
                                      </p:stCondLst>
                                      <p:childTnLst>
                                        <p:set>
                                          <p:cBhvr>
                                            <p:cTn id="82" dur="1" fill="hold">
                                              <p:stCondLst>
                                                <p:cond delay="0"/>
                                              </p:stCondLst>
                                            </p:cTn>
                                            <p:tgtEl>
                                              <p:spTgt spid="211"/>
                                            </p:tgtEl>
                                            <p:attrNameLst>
                                              <p:attrName>style.visibility</p:attrName>
                                            </p:attrNameLst>
                                          </p:cBhvr>
                                          <p:to>
                                            <p:strVal val="visible"/>
                                          </p:to>
                                        </p:set>
                                        <p:animEffect transition="in" filter="randombar(horizontal)">
                                          <p:cBhvr>
                                            <p:cTn id="83" dur="500"/>
                                            <p:tgtEl>
                                              <p:spTgt spid="211"/>
                                            </p:tgtEl>
                                          </p:cBhvr>
                                        </p:animEffect>
                                      </p:childTnLst>
                                    </p:cTn>
                                  </p:par>
                                </p:childTnLst>
                              </p:cTn>
                            </p:par>
                            <p:par>
                              <p:cTn id="84" fill="hold">
                                <p:stCondLst>
                                  <p:cond delay="7400"/>
                                </p:stCondLst>
                                <p:childTnLst>
                                  <p:par>
                                    <p:cTn id="85" presetID="22" presetClass="entr" presetSubtype="1" fill="hold"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wipe(up)">
                                          <p:cBhvr>
                                            <p:cTn id="87" dur="500"/>
                                            <p:tgtEl>
                                              <p:spTgt spid="165"/>
                                            </p:tgtEl>
                                          </p:cBhvr>
                                        </p:animEffect>
                                      </p:childTnLst>
                                    </p:cTn>
                                  </p:par>
                                </p:childTnLst>
                              </p:cTn>
                            </p:par>
                            <p:par>
                              <p:cTn id="88" fill="hold">
                                <p:stCondLst>
                                  <p:cond delay="7900"/>
                                </p:stCondLst>
                                <p:childTnLst>
                                  <p:par>
                                    <p:cTn id="89" presetID="53" presetClass="entr" presetSubtype="16" fill="hold" grpId="0" nodeType="afterEffect">
                                      <p:stCondLst>
                                        <p:cond delay="0"/>
                                      </p:stCondLst>
                                      <p:childTnLst>
                                        <p:set>
                                          <p:cBhvr>
                                            <p:cTn id="90" dur="1" fill="hold">
                                              <p:stCondLst>
                                                <p:cond delay="0"/>
                                              </p:stCondLst>
                                            </p:cTn>
                                            <p:tgtEl>
                                              <p:spTgt spid="172"/>
                                            </p:tgtEl>
                                            <p:attrNameLst>
                                              <p:attrName>style.visibility</p:attrName>
                                            </p:attrNameLst>
                                          </p:cBhvr>
                                          <p:to>
                                            <p:strVal val="visible"/>
                                          </p:to>
                                        </p:set>
                                        <p:anim calcmode="lin" valueType="num">
                                          <p:cBhvr>
                                            <p:cTn id="91" dur="500" fill="hold"/>
                                            <p:tgtEl>
                                              <p:spTgt spid="172"/>
                                            </p:tgtEl>
                                            <p:attrNameLst>
                                              <p:attrName>ppt_w</p:attrName>
                                            </p:attrNameLst>
                                          </p:cBhvr>
                                          <p:tavLst>
                                            <p:tav tm="0">
                                              <p:val>
                                                <p:fltVal val="0"/>
                                              </p:val>
                                            </p:tav>
                                            <p:tav tm="100000">
                                              <p:val>
                                                <p:strVal val="#ppt_w"/>
                                              </p:val>
                                            </p:tav>
                                          </p:tavLst>
                                        </p:anim>
                                        <p:anim calcmode="lin" valueType="num">
                                          <p:cBhvr>
                                            <p:cTn id="92" dur="500" fill="hold"/>
                                            <p:tgtEl>
                                              <p:spTgt spid="172"/>
                                            </p:tgtEl>
                                            <p:attrNameLst>
                                              <p:attrName>ppt_h</p:attrName>
                                            </p:attrNameLst>
                                          </p:cBhvr>
                                          <p:tavLst>
                                            <p:tav tm="0">
                                              <p:val>
                                                <p:fltVal val="0"/>
                                              </p:val>
                                            </p:tav>
                                            <p:tav tm="100000">
                                              <p:val>
                                                <p:strVal val="#ppt_h"/>
                                              </p:val>
                                            </p:tav>
                                          </p:tavLst>
                                        </p:anim>
                                        <p:animEffect transition="in" filter="fade">
                                          <p:cBhvr>
                                            <p:cTn id="93" dur="500"/>
                                            <p:tgtEl>
                                              <p:spTgt spid="172"/>
                                            </p:tgtEl>
                                          </p:cBhvr>
                                        </p:animEffect>
                                      </p:childTnLst>
                                    </p:cTn>
                                  </p:par>
                                </p:childTnLst>
                              </p:cTn>
                            </p:par>
                            <p:par>
                              <p:cTn id="94" fill="hold">
                                <p:stCondLst>
                                  <p:cond delay="8400"/>
                                </p:stCondLst>
                                <p:childTnLst>
                                  <p:par>
                                    <p:cTn id="95" presetID="14" presetClass="entr" presetSubtype="10" fill="hold" nodeType="afterEffect">
                                      <p:stCondLst>
                                        <p:cond delay="0"/>
                                      </p:stCondLst>
                                      <p:childTnLst>
                                        <p:set>
                                          <p:cBhvr>
                                            <p:cTn id="96" dur="1" fill="hold">
                                              <p:stCondLst>
                                                <p:cond delay="0"/>
                                              </p:stCondLst>
                                            </p:cTn>
                                            <p:tgtEl>
                                              <p:spTgt spid="217"/>
                                            </p:tgtEl>
                                            <p:attrNameLst>
                                              <p:attrName>style.visibility</p:attrName>
                                            </p:attrNameLst>
                                          </p:cBhvr>
                                          <p:to>
                                            <p:strVal val="visible"/>
                                          </p:to>
                                        </p:set>
                                        <p:animEffect transition="in" filter="randombar(horizontal)">
                                          <p:cBhvr>
                                            <p:cTn id="97" dur="500"/>
                                            <p:tgtEl>
                                              <p:spTgt spid="217"/>
                                            </p:tgtEl>
                                          </p:cBhvr>
                                        </p:animEffect>
                                      </p:childTnLst>
                                    </p:cTn>
                                  </p:par>
                                </p:childTnLst>
                              </p:cTn>
                            </p:par>
                            <p:par>
                              <p:cTn id="98" fill="hold">
                                <p:stCondLst>
                                  <p:cond delay="8900"/>
                                </p:stCondLst>
                                <p:childTnLst>
                                  <p:par>
                                    <p:cTn id="99" presetID="22" presetClass="entr" presetSubtype="4" fill="hold" nodeType="afterEffect">
                                      <p:stCondLst>
                                        <p:cond delay="0"/>
                                      </p:stCondLst>
                                      <p:childTnLst>
                                        <p:set>
                                          <p:cBhvr>
                                            <p:cTn id="100" dur="1" fill="hold">
                                              <p:stCondLst>
                                                <p:cond delay="0"/>
                                              </p:stCondLst>
                                            </p:cTn>
                                            <p:tgtEl>
                                              <p:spTgt spid="168"/>
                                            </p:tgtEl>
                                            <p:attrNameLst>
                                              <p:attrName>style.visibility</p:attrName>
                                            </p:attrNameLst>
                                          </p:cBhvr>
                                          <p:to>
                                            <p:strVal val="visible"/>
                                          </p:to>
                                        </p:set>
                                        <p:animEffect transition="in" filter="wipe(down)">
                                          <p:cBhvr>
                                            <p:cTn id="101" dur="500"/>
                                            <p:tgtEl>
                                              <p:spTgt spid="168"/>
                                            </p:tgtEl>
                                          </p:cBhvr>
                                        </p:animEffect>
                                      </p:childTnLst>
                                    </p:cTn>
                                  </p:par>
                                </p:childTnLst>
                              </p:cTn>
                            </p:par>
                            <p:par>
                              <p:cTn id="102" fill="hold">
                                <p:stCondLst>
                                  <p:cond delay="9400"/>
                                </p:stCondLst>
                                <p:childTnLst>
                                  <p:par>
                                    <p:cTn id="103" presetID="53" presetClass="entr" presetSubtype="16" fill="hold" grpId="0" nodeType="afterEffect">
                                      <p:stCondLst>
                                        <p:cond delay="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childTnLst>
                              </p:cTn>
                            </p:par>
                            <p:par>
                              <p:cTn id="108" fill="hold">
                                <p:stCondLst>
                                  <p:cond delay="9900"/>
                                </p:stCondLst>
                                <p:childTnLst>
                                  <p:par>
                                    <p:cTn id="109" presetID="14" presetClass="entr" presetSubtype="10" fill="hold" nodeType="afterEffect">
                                      <p:stCondLst>
                                        <p:cond delay="0"/>
                                      </p:stCondLst>
                                      <p:childTnLst>
                                        <p:set>
                                          <p:cBhvr>
                                            <p:cTn id="110" dur="1" fill="hold">
                                              <p:stCondLst>
                                                <p:cond delay="0"/>
                                              </p:stCondLst>
                                            </p:cTn>
                                            <p:tgtEl>
                                              <p:spTgt spid="220"/>
                                            </p:tgtEl>
                                            <p:attrNameLst>
                                              <p:attrName>style.visibility</p:attrName>
                                            </p:attrNameLst>
                                          </p:cBhvr>
                                          <p:to>
                                            <p:strVal val="visible"/>
                                          </p:to>
                                        </p:set>
                                        <p:animEffect transition="in" filter="randombar(horizontal)">
                                          <p:cBhvr>
                                            <p:cTn id="111" dur="500"/>
                                            <p:tgtEl>
                                              <p:spTgt spid="220"/>
                                            </p:tgtEl>
                                          </p:cBhvr>
                                        </p:animEffect>
                                      </p:childTnLst>
                                    </p:cTn>
                                  </p:par>
                                </p:childTnLst>
                              </p:cTn>
                            </p:par>
                            <p:par>
                              <p:cTn id="112" fill="hold">
                                <p:stCondLst>
                                  <p:cond delay="10400"/>
                                </p:stCondLst>
                                <p:childTnLst>
                                  <p:par>
                                    <p:cTn id="113" presetID="10" presetClass="entr" presetSubtype="0" fill="hold" grpId="0" nodeType="afterEffect">
                                      <p:stCondLst>
                                        <p:cond delay="0"/>
                                      </p:stCondLst>
                                      <p:childTnLst>
                                        <p:set>
                                          <p:cBhvr>
                                            <p:cTn id="114" dur="1" fill="hold">
                                              <p:stCondLst>
                                                <p:cond delay="0"/>
                                              </p:stCondLst>
                                            </p:cTn>
                                            <p:tgtEl>
                                              <p:spTgt spid="223"/>
                                            </p:tgtEl>
                                            <p:attrNameLst>
                                              <p:attrName>style.visibility</p:attrName>
                                            </p:attrNameLst>
                                          </p:cBhvr>
                                          <p:to>
                                            <p:strVal val="visible"/>
                                          </p:to>
                                        </p:set>
                                        <p:animEffect transition="in" filter="fade">
                                          <p:cBhvr>
                                            <p:cTn id="115"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223" grpId="0"/>
          <p:bldP spid="74" grpId="0"/>
          <p:bldP spid="77" grpId="0" animBg="1"/>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200" fill="hold"/>
                                            <p:tgtEl>
                                              <p:spTgt spid="75"/>
                                            </p:tgtEl>
                                            <p:attrNameLst>
                                              <p:attrName>ppt_x</p:attrName>
                                            </p:attrNameLst>
                                          </p:cBhvr>
                                          <p:tavLst>
                                            <p:tav tm="0">
                                              <p:val>
                                                <p:strVal val="0-#ppt_w/2"/>
                                              </p:val>
                                            </p:tav>
                                            <p:tav tm="100000">
                                              <p:val>
                                                <p:strVal val="#ppt_x"/>
                                              </p:val>
                                            </p:tav>
                                          </p:tavLst>
                                        </p:anim>
                                        <p:anim calcmode="lin" valueType="num">
                                          <p:cBhvr additive="base">
                                            <p:cTn id="8" dur="12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1200" fill="hold"/>
                                            <p:tgtEl>
                                              <p:spTgt spid="76"/>
                                            </p:tgtEl>
                                            <p:attrNameLst>
                                              <p:attrName>ppt_x</p:attrName>
                                            </p:attrNameLst>
                                          </p:cBhvr>
                                          <p:tavLst>
                                            <p:tav tm="0">
                                              <p:val>
                                                <p:strVal val="#ppt_x"/>
                                              </p:val>
                                            </p:tav>
                                            <p:tav tm="100000">
                                              <p:val>
                                                <p:strVal val="#ppt_x"/>
                                              </p:val>
                                            </p:tav>
                                          </p:tavLst>
                                        </p:anim>
                                        <p:anim calcmode="lin" valueType="num">
                                          <p:cBhvr additive="base">
                                            <p:cTn id="12" dur="1200" fill="hold"/>
                                            <p:tgtEl>
                                              <p:spTgt spid="7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53" presetClass="entr" presetSubtype="16" fill="hold" nodeType="withEffect">
                                      <p:stCondLst>
                                        <p:cond delay="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800" fill="hold"/>
                                            <p:tgtEl>
                                              <p:spTgt spid="175"/>
                                            </p:tgtEl>
                                            <p:attrNameLst>
                                              <p:attrName>ppt_w</p:attrName>
                                            </p:attrNameLst>
                                          </p:cBhvr>
                                          <p:tavLst>
                                            <p:tav tm="0">
                                              <p:val>
                                                <p:fltVal val="0"/>
                                              </p:val>
                                            </p:tav>
                                            <p:tav tm="100000">
                                              <p:val>
                                                <p:strVal val="#ppt_w"/>
                                              </p:val>
                                            </p:tav>
                                          </p:tavLst>
                                        </p:anim>
                                        <p:anim calcmode="lin" valueType="num">
                                          <p:cBhvr>
                                            <p:cTn id="27" dur="800" fill="hold"/>
                                            <p:tgtEl>
                                              <p:spTgt spid="175"/>
                                            </p:tgtEl>
                                            <p:attrNameLst>
                                              <p:attrName>ppt_h</p:attrName>
                                            </p:attrNameLst>
                                          </p:cBhvr>
                                          <p:tavLst>
                                            <p:tav tm="0">
                                              <p:val>
                                                <p:fltVal val="0"/>
                                              </p:val>
                                            </p:tav>
                                            <p:tav tm="100000">
                                              <p:val>
                                                <p:strVal val="#ppt_h"/>
                                              </p:val>
                                            </p:tav>
                                          </p:tavLst>
                                        </p:anim>
                                        <p:animEffect transition="in" filter="fade">
                                          <p:cBhvr>
                                            <p:cTn id="28" dur="800"/>
                                            <p:tgtEl>
                                              <p:spTgt spid="175"/>
                                            </p:tgtEl>
                                          </p:cBhvr>
                                        </p:animEffect>
                                      </p:childTnLst>
                                    </p:cTn>
                                  </p:par>
                                  <p:par>
                                    <p:cTn id="29" presetID="31" presetClass="entr" presetSubtype="0" fill="hold" nodeType="withEffect">
                                      <p:stCondLst>
                                        <p:cond delay="70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1000" fill="hold"/>
                                            <p:tgtEl>
                                              <p:spTgt spid="180"/>
                                            </p:tgtEl>
                                            <p:attrNameLst>
                                              <p:attrName>ppt_w</p:attrName>
                                            </p:attrNameLst>
                                          </p:cBhvr>
                                          <p:tavLst>
                                            <p:tav tm="0">
                                              <p:val>
                                                <p:fltVal val="0"/>
                                              </p:val>
                                            </p:tav>
                                            <p:tav tm="100000">
                                              <p:val>
                                                <p:strVal val="#ppt_w"/>
                                              </p:val>
                                            </p:tav>
                                          </p:tavLst>
                                        </p:anim>
                                        <p:anim calcmode="lin" valueType="num">
                                          <p:cBhvr>
                                            <p:cTn id="32" dur="1000" fill="hold"/>
                                            <p:tgtEl>
                                              <p:spTgt spid="180"/>
                                            </p:tgtEl>
                                            <p:attrNameLst>
                                              <p:attrName>ppt_h</p:attrName>
                                            </p:attrNameLst>
                                          </p:cBhvr>
                                          <p:tavLst>
                                            <p:tav tm="0">
                                              <p:val>
                                                <p:fltVal val="0"/>
                                              </p:val>
                                            </p:tav>
                                            <p:tav tm="100000">
                                              <p:val>
                                                <p:strVal val="#ppt_h"/>
                                              </p:val>
                                            </p:tav>
                                          </p:tavLst>
                                        </p:anim>
                                        <p:anim calcmode="lin" valueType="num">
                                          <p:cBhvr>
                                            <p:cTn id="33" dur="1000" fill="hold"/>
                                            <p:tgtEl>
                                              <p:spTgt spid="180"/>
                                            </p:tgtEl>
                                            <p:attrNameLst>
                                              <p:attrName>style.rotation</p:attrName>
                                            </p:attrNameLst>
                                          </p:cBhvr>
                                          <p:tavLst>
                                            <p:tav tm="0">
                                              <p:val>
                                                <p:fltVal val="90"/>
                                              </p:val>
                                            </p:tav>
                                            <p:tav tm="100000">
                                              <p:val>
                                                <p:fltVal val="0"/>
                                              </p:val>
                                            </p:tav>
                                          </p:tavLst>
                                        </p:anim>
                                        <p:animEffect transition="in" filter="fade">
                                          <p:cBhvr>
                                            <p:cTn id="34" dur="1000"/>
                                            <p:tgtEl>
                                              <p:spTgt spid="180"/>
                                            </p:tgtEl>
                                          </p:cBhvr>
                                        </p:animEffect>
                                      </p:childTnLst>
                                    </p:cTn>
                                  </p:par>
                                  <p:par>
                                    <p:cTn id="35" presetID="31" presetClass="entr" presetSubtype="0" fill="hold" nodeType="withEffect">
                                      <p:stCondLst>
                                        <p:cond delay="700"/>
                                      </p:stCondLst>
                                      <p:childTnLst>
                                        <p:set>
                                          <p:cBhvr>
                                            <p:cTn id="36" dur="1" fill="hold">
                                              <p:stCondLst>
                                                <p:cond delay="0"/>
                                              </p:stCondLst>
                                            </p:cTn>
                                            <p:tgtEl>
                                              <p:spTgt spid="190"/>
                                            </p:tgtEl>
                                            <p:attrNameLst>
                                              <p:attrName>style.visibility</p:attrName>
                                            </p:attrNameLst>
                                          </p:cBhvr>
                                          <p:to>
                                            <p:strVal val="visible"/>
                                          </p:to>
                                        </p:set>
                                        <p:anim calcmode="lin" valueType="num">
                                          <p:cBhvr>
                                            <p:cTn id="37" dur="1000" fill="hold"/>
                                            <p:tgtEl>
                                              <p:spTgt spid="190"/>
                                            </p:tgtEl>
                                            <p:attrNameLst>
                                              <p:attrName>ppt_w</p:attrName>
                                            </p:attrNameLst>
                                          </p:cBhvr>
                                          <p:tavLst>
                                            <p:tav tm="0">
                                              <p:val>
                                                <p:fltVal val="0"/>
                                              </p:val>
                                            </p:tav>
                                            <p:tav tm="100000">
                                              <p:val>
                                                <p:strVal val="#ppt_w"/>
                                              </p:val>
                                            </p:tav>
                                          </p:tavLst>
                                        </p:anim>
                                        <p:anim calcmode="lin" valueType="num">
                                          <p:cBhvr>
                                            <p:cTn id="38" dur="1000" fill="hold"/>
                                            <p:tgtEl>
                                              <p:spTgt spid="190"/>
                                            </p:tgtEl>
                                            <p:attrNameLst>
                                              <p:attrName>ppt_h</p:attrName>
                                            </p:attrNameLst>
                                          </p:cBhvr>
                                          <p:tavLst>
                                            <p:tav tm="0">
                                              <p:val>
                                                <p:fltVal val="0"/>
                                              </p:val>
                                            </p:tav>
                                            <p:tav tm="100000">
                                              <p:val>
                                                <p:strVal val="#ppt_h"/>
                                              </p:val>
                                            </p:tav>
                                          </p:tavLst>
                                        </p:anim>
                                        <p:anim calcmode="lin" valueType="num">
                                          <p:cBhvr>
                                            <p:cTn id="39" dur="1000" fill="hold"/>
                                            <p:tgtEl>
                                              <p:spTgt spid="190"/>
                                            </p:tgtEl>
                                            <p:attrNameLst>
                                              <p:attrName>style.rotation</p:attrName>
                                            </p:attrNameLst>
                                          </p:cBhvr>
                                          <p:tavLst>
                                            <p:tav tm="0">
                                              <p:val>
                                                <p:fltVal val="90"/>
                                              </p:val>
                                            </p:tav>
                                            <p:tav tm="100000">
                                              <p:val>
                                                <p:fltVal val="0"/>
                                              </p:val>
                                            </p:tav>
                                          </p:tavLst>
                                        </p:anim>
                                        <p:animEffect transition="in" filter="fade">
                                          <p:cBhvr>
                                            <p:cTn id="40" dur="1000"/>
                                            <p:tgtEl>
                                              <p:spTgt spid="190"/>
                                            </p:tgtEl>
                                          </p:cBhvr>
                                        </p:animEffect>
                                      </p:childTnLst>
                                    </p:cTn>
                                  </p:par>
                                  <p:par>
                                    <p:cTn id="41" presetID="31" presetClass="entr" presetSubtype="0" fill="hold" nodeType="withEffect">
                                      <p:stCondLst>
                                        <p:cond delay="700"/>
                                      </p:stCondLst>
                                      <p:childTnLst>
                                        <p:set>
                                          <p:cBhvr>
                                            <p:cTn id="42" dur="1" fill="hold">
                                              <p:stCondLst>
                                                <p:cond delay="0"/>
                                              </p:stCondLst>
                                            </p:cTn>
                                            <p:tgtEl>
                                              <p:spTgt spid="196"/>
                                            </p:tgtEl>
                                            <p:attrNameLst>
                                              <p:attrName>style.visibility</p:attrName>
                                            </p:attrNameLst>
                                          </p:cBhvr>
                                          <p:to>
                                            <p:strVal val="visible"/>
                                          </p:to>
                                        </p:set>
                                        <p:anim calcmode="lin" valueType="num">
                                          <p:cBhvr>
                                            <p:cTn id="43" dur="1000" fill="hold"/>
                                            <p:tgtEl>
                                              <p:spTgt spid="196"/>
                                            </p:tgtEl>
                                            <p:attrNameLst>
                                              <p:attrName>ppt_w</p:attrName>
                                            </p:attrNameLst>
                                          </p:cBhvr>
                                          <p:tavLst>
                                            <p:tav tm="0">
                                              <p:val>
                                                <p:fltVal val="0"/>
                                              </p:val>
                                            </p:tav>
                                            <p:tav tm="100000">
                                              <p:val>
                                                <p:strVal val="#ppt_w"/>
                                              </p:val>
                                            </p:tav>
                                          </p:tavLst>
                                        </p:anim>
                                        <p:anim calcmode="lin" valueType="num">
                                          <p:cBhvr>
                                            <p:cTn id="44" dur="1000" fill="hold"/>
                                            <p:tgtEl>
                                              <p:spTgt spid="196"/>
                                            </p:tgtEl>
                                            <p:attrNameLst>
                                              <p:attrName>ppt_h</p:attrName>
                                            </p:attrNameLst>
                                          </p:cBhvr>
                                          <p:tavLst>
                                            <p:tav tm="0">
                                              <p:val>
                                                <p:fltVal val="0"/>
                                              </p:val>
                                            </p:tav>
                                            <p:tav tm="100000">
                                              <p:val>
                                                <p:strVal val="#ppt_h"/>
                                              </p:val>
                                            </p:tav>
                                          </p:tavLst>
                                        </p:anim>
                                        <p:anim calcmode="lin" valueType="num">
                                          <p:cBhvr>
                                            <p:cTn id="45" dur="1000" fill="hold"/>
                                            <p:tgtEl>
                                              <p:spTgt spid="196"/>
                                            </p:tgtEl>
                                            <p:attrNameLst>
                                              <p:attrName>style.rotation</p:attrName>
                                            </p:attrNameLst>
                                          </p:cBhvr>
                                          <p:tavLst>
                                            <p:tav tm="0">
                                              <p:val>
                                                <p:fltVal val="90"/>
                                              </p:val>
                                            </p:tav>
                                            <p:tav tm="100000">
                                              <p:val>
                                                <p:fltVal val="0"/>
                                              </p:val>
                                            </p:tav>
                                          </p:tavLst>
                                        </p:anim>
                                        <p:animEffect transition="in" filter="fade">
                                          <p:cBhvr>
                                            <p:cTn id="46" dur="1000"/>
                                            <p:tgtEl>
                                              <p:spTgt spid="196"/>
                                            </p:tgtEl>
                                          </p:cBhvr>
                                        </p:animEffect>
                                      </p:childTnLst>
                                    </p:cTn>
                                  </p:par>
                                  <p:par>
                                    <p:cTn id="47" presetID="31" presetClass="entr" presetSubtype="0" fill="hold" nodeType="withEffect">
                                      <p:stCondLst>
                                        <p:cond delay="700"/>
                                      </p:stCondLst>
                                      <p:childTnLst>
                                        <p:set>
                                          <p:cBhvr>
                                            <p:cTn id="48" dur="1" fill="hold">
                                              <p:stCondLst>
                                                <p:cond delay="0"/>
                                              </p:stCondLst>
                                            </p:cTn>
                                            <p:tgtEl>
                                              <p:spTgt spid="205"/>
                                            </p:tgtEl>
                                            <p:attrNameLst>
                                              <p:attrName>style.visibility</p:attrName>
                                            </p:attrNameLst>
                                          </p:cBhvr>
                                          <p:to>
                                            <p:strVal val="visible"/>
                                          </p:to>
                                        </p:set>
                                        <p:anim calcmode="lin" valueType="num">
                                          <p:cBhvr>
                                            <p:cTn id="49" dur="1000" fill="hold"/>
                                            <p:tgtEl>
                                              <p:spTgt spid="205"/>
                                            </p:tgtEl>
                                            <p:attrNameLst>
                                              <p:attrName>ppt_w</p:attrName>
                                            </p:attrNameLst>
                                          </p:cBhvr>
                                          <p:tavLst>
                                            <p:tav tm="0">
                                              <p:val>
                                                <p:fltVal val="0"/>
                                              </p:val>
                                            </p:tav>
                                            <p:tav tm="100000">
                                              <p:val>
                                                <p:strVal val="#ppt_w"/>
                                              </p:val>
                                            </p:tav>
                                          </p:tavLst>
                                        </p:anim>
                                        <p:anim calcmode="lin" valueType="num">
                                          <p:cBhvr>
                                            <p:cTn id="50" dur="1000" fill="hold"/>
                                            <p:tgtEl>
                                              <p:spTgt spid="205"/>
                                            </p:tgtEl>
                                            <p:attrNameLst>
                                              <p:attrName>ppt_h</p:attrName>
                                            </p:attrNameLst>
                                          </p:cBhvr>
                                          <p:tavLst>
                                            <p:tav tm="0">
                                              <p:val>
                                                <p:fltVal val="0"/>
                                              </p:val>
                                            </p:tav>
                                            <p:tav tm="100000">
                                              <p:val>
                                                <p:strVal val="#ppt_h"/>
                                              </p:val>
                                            </p:tav>
                                          </p:tavLst>
                                        </p:anim>
                                        <p:anim calcmode="lin" valueType="num">
                                          <p:cBhvr>
                                            <p:cTn id="51" dur="1000" fill="hold"/>
                                            <p:tgtEl>
                                              <p:spTgt spid="205"/>
                                            </p:tgtEl>
                                            <p:attrNameLst>
                                              <p:attrName>style.rotation</p:attrName>
                                            </p:attrNameLst>
                                          </p:cBhvr>
                                          <p:tavLst>
                                            <p:tav tm="0">
                                              <p:val>
                                                <p:fltVal val="90"/>
                                              </p:val>
                                            </p:tav>
                                            <p:tav tm="100000">
                                              <p:val>
                                                <p:fltVal val="0"/>
                                              </p:val>
                                            </p:tav>
                                          </p:tavLst>
                                        </p:anim>
                                        <p:animEffect transition="in" filter="fade">
                                          <p:cBhvr>
                                            <p:cTn id="52" dur="1000"/>
                                            <p:tgtEl>
                                              <p:spTgt spid="205"/>
                                            </p:tgtEl>
                                          </p:cBhvr>
                                        </p:animEffect>
                                      </p:childTnLst>
                                    </p:cTn>
                                  </p:par>
                                  <p:par>
                                    <p:cTn id="53" presetID="6" presetClass="entr" presetSubtype="32" fill="hold" nodeType="withEffect">
                                      <p:stCondLst>
                                        <p:cond delay="700"/>
                                      </p:stCondLst>
                                      <p:childTnLst>
                                        <p:set>
                                          <p:cBhvr>
                                            <p:cTn id="54" dur="1" fill="hold">
                                              <p:stCondLst>
                                                <p:cond delay="0"/>
                                              </p:stCondLst>
                                            </p:cTn>
                                            <p:tgtEl>
                                              <p:spTgt spid="156"/>
                                            </p:tgtEl>
                                            <p:attrNameLst>
                                              <p:attrName>style.visibility</p:attrName>
                                            </p:attrNameLst>
                                          </p:cBhvr>
                                          <p:to>
                                            <p:strVal val="visible"/>
                                          </p:to>
                                        </p:set>
                                        <p:animEffect transition="in" filter="circle(out)">
                                          <p:cBhvr>
                                            <p:cTn id="55" dur="2000"/>
                                            <p:tgtEl>
                                              <p:spTgt spid="156"/>
                                            </p:tgtEl>
                                          </p:cBhvr>
                                        </p:animEffect>
                                      </p:childTnLst>
                                    </p:cTn>
                                  </p:par>
                                  <p:par>
                                    <p:cTn id="56" presetID="22" presetClass="entr" presetSubtype="4" fill="hold" nodeType="withEffect">
                                      <p:stCondLst>
                                        <p:cond delay="2700"/>
                                      </p:stCondLst>
                                      <p:childTnLst>
                                        <p:set>
                                          <p:cBhvr>
                                            <p:cTn id="57" dur="1" fill="hold">
                                              <p:stCondLst>
                                                <p:cond delay="0"/>
                                              </p:stCondLst>
                                            </p:cTn>
                                            <p:tgtEl>
                                              <p:spTgt spid="159"/>
                                            </p:tgtEl>
                                            <p:attrNameLst>
                                              <p:attrName>style.visibility</p:attrName>
                                            </p:attrNameLst>
                                          </p:cBhvr>
                                          <p:to>
                                            <p:strVal val="visible"/>
                                          </p:to>
                                        </p:set>
                                        <p:animEffect transition="in" filter="wipe(down)">
                                          <p:cBhvr>
                                            <p:cTn id="58" dur="500"/>
                                            <p:tgtEl>
                                              <p:spTgt spid="159"/>
                                            </p:tgtEl>
                                          </p:cBhvr>
                                        </p:animEffect>
                                      </p:childTnLst>
                                    </p:cTn>
                                  </p:par>
                                </p:childTnLst>
                              </p:cTn>
                            </p:par>
                            <p:par>
                              <p:cTn id="59" fill="hold">
                                <p:stCondLst>
                                  <p:cond delay="4900"/>
                                </p:stCondLst>
                                <p:childTnLst>
                                  <p:par>
                                    <p:cTn id="60" presetID="53" presetClass="entr" presetSubtype="16"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p:cTn id="62" dur="500" fill="hold"/>
                                            <p:tgtEl>
                                              <p:spTgt spid="171"/>
                                            </p:tgtEl>
                                            <p:attrNameLst>
                                              <p:attrName>ppt_w</p:attrName>
                                            </p:attrNameLst>
                                          </p:cBhvr>
                                          <p:tavLst>
                                            <p:tav tm="0">
                                              <p:val>
                                                <p:fltVal val="0"/>
                                              </p:val>
                                            </p:tav>
                                            <p:tav tm="100000">
                                              <p:val>
                                                <p:strVal val="#ppt_w"/>
                                              </p:val>
                                            </p:tav>
                                          </p:tavLst>
                                        </p:anim>
                                        <p:anim calcmode="lin" valueType="num">
                                          <p:cBhvr>
                                            <p:cTn id="63" dur="500" fill="hold"/>
                                            <p:tgtEl>
                                              <p:spTgt spid="171"/>
                                            </p:tgtEl>
                                            <p:attrNameLst>
                                              <p:attrName>ppt_h</p:attrName>
                                            </p:attrNameLst>
                                          </p:cBhvr>
                                          <p:tavLst>
                                            <p:tav tm="0">
                                              <p:val>
                                                <p:fltVal val="0"/>
                                              </p:val>
                                            </p:tav>
                                            <p:tav tm="100000">
                                              <p:val>
                                                <p:strVal val="#ppt_h"/>
                                              </p:val>
                                            </p:tav>
                                          </p:tavLst>
                                        </p:anim>
                                        <p:animEffect transition="in" filter="fade">
                                          <p:cBhvr>
                                            <p:cTn id="64" dur="500"/>
                                            <p:tgtEl>
                                              <p:spTgt spid="171"/>
                                            </p:tgtEl>
                                          </p:cBhvr>
                                        </p:animEffect>
                                      </p:childTnLst>
                                    </p:cTn>
                                  </p:par>
                                  <p:par>
                                    <p:cTn id="65" presetID="42" presetClass="entr" presetSubtype="0" fill="hold" nodeType="withEffect">
                                      <p:stCondLst>
                                        <p:cond delay="0"/>
                                      </p:stCondLst>
                                      <p:childTnLst>
                                        <p:set>
                                          <p:cBhvr>
                                            <p:cTn id="66" dur="1" fill="hold">
                                              <p:stCondLst>
                                                <p:cond delay="0"/>
                                              </p:stCondLst>
                                            </p:cTn>
                                            <p:tgtEl>
                                              <p:spTgt spid="214"/>
                                            </p:tgtEl>
                                            <p:attrNameLst>
                                              <p:attrName>style.visibility</p:attrName>
                                            </p:attrNameLst>
                                          </p:cBhvr>
                                          <p:to>
                                            <p:strVal val="visible"/>
                                          </p:to>
                                        </p:set>
                                        <p:animEffect transition="in" filter="fade">
                                          <p:cBhvr>
                                            <p:cTn id="67" dur="1000"/>
                                            <p:tgtEl>
                                              <p:spTgt spid="214"/>
                                            </p:tgtEl>
                                          </p:cBhvr>
                                        </p:animEffect>
                                        <p:anim calcmode="lin" valueType="num">
                                          <p:cBhvr>
                                            <p:cTn id="68" dur="1000" fill="hold"/>
                                            <p:tgtEl>
                                              <p:spTgt spid="214"/>
                                            </p:tgtEl>
                                            <p:attrNameLst>
                                              <p:attrName>ppt_x</p:attrName>
                                            </p:attrNameLst>
                                          </p:cBhvr>
                                          <p:tavLst>
                                            <p:tav tm="0">
                                              <p:val>
                                                <p:strVal val="#ppt_x"/>
                                              </p:val>
                                            </p:tav>
                                            <p:tav tm="100000">
                                              <p:val>
                                                <p:strVal val="#ppt_x"/>
                                              </p:val>
                                            </p:tav>
                                          </p:tavLst>
                                        </p:anim>
                                        <p:anim calcmode="lin" valueType="num">
                                          <p:cBhvr>
                                            <p:cTn id="69" dur="1000" fill="hold"/>
                                            <p:tgtEl>
                                              <p:spTgt spid="214"/>
                                            </p:tgtEl>
                                            <p:attrNameLst>
                                              <p:attrName>ppt_y</p:attrName>
                                            </p:attrNameLst>
                                          </p:cBhvr>
                                          <p:tavLst>
                                            <p:tav tm="0">
                                              <p:val>
                                                <p:strVal val="#ppt_y+.1"/>
                                              </p:val>
                                            </p:tav>
                                            <p:tav tm="100000">
                                              <p:val>
                                                <p:strVal val="#ppt_y"/>
                                              </p:val>
                                            </p:tav>
                                          </p:tavLst>
                                        </p:anim>
                                      </p:childTnLst>
                                    </p:cTn>
                                  </p:par>
                                </p:childTnLst>
                              </p:cTn>
                            </p:par>
                            <p:par>
                              <p:cTn id="70" fill="hold">
                                <p:stCondLst>
                                  <p:cond delay="5900"/>
                                </p:stCondLst>
                                <p:childTnLst>
                                  <p:par>
                                    <p:cTn id="71" presetID="22" presetClass="entr" presetSubtype="8" fill="hold"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left)">
                                          <p:cBhvr>
                                            <p:cTn id="73" dur="500"/>
                                            <p:tgtEl>
                                              <p:spTgt spid="162"/>
                                            </p:tgtEl>
                                          </p:cBhvr>
                                        </p:animEffect>
                                      </p:childTnLst>
                                    </p:cTn>
                                  </p:par>
                                </p:childTnLst>
                              </p:cTn>
                            </p:par>
                            <p:par>
                              <p:cTn id="74" fill="hold">
                                <p:stCondLst>
                                  <p:cond delay="6400"/>
                                </p:stCondLst>
                                <p:childTnLst>
                                  <p:par>
                                    <p:cTn id="75" presetID="53" presetClass="entr" presetSubtype="16" fill="hold" grpId="0" nodeType="afterEffect">
                                      <p:stCondLst>
                                        <p:cond delay="0"/>
                                      </p:stCondLst>
                                      <p:childTnLst>
                                        <p:set>
                                          <p:cBhvr>
                                            <p:cTn id="76" dur="1" fill="hold">
                                              <p:stCondLst>
                                                <p:cond delay="0"/>
                                              </p:stCondLst>
                                            </p:cTn>
                                            <p:tgtEl>
                                              <p:spTgt spid="173"/>
                                            </p:tgtEl>
                                            <p:attrNameLst>
                                              <p:attrName>style.visibility</p:attrName>
                                            </p:attrNameLst>
                                          </p:cBhvr>
                                          <p:to>
                                            <p:strVal val="visible"/>
                                          </p:to>
                                        </p:set>
                                        <p:anim calcmode="lin" valueType="num">
                                          <p:cBhvr>
                                            <p:cTn id="77" dur="500" fill="hold"/>
                                            <p:tgtEl>
                                              <p:spTgt spid="173"/>
                                            </p:tgtEl>
                                            <p:attrNameLst>
                                              <p:attrName>ppt_w</p:attrName>
                                            </p:attrNameLst>
                                          </p:cBhvr>
                                          <p:tavLst>
                                            <p:tav tm="0">
                                              <p:val>
                                                <p:fltVal val="0"/>
                                              </p:val>
                                            </p:tav>
                                            <p:tav tm="100000">
                                              <p:val>
                                                <p:strVal val="#ppt_w"/>
                                              </p:val>
                                            </p:tav>
                                          </p:tavLst>
                                        </p:anim>
                                        <p:anim calcmode="lin" valueType="num">
                                          <p:cBhvr>
                                            <p:cTn id="78" dur="500" fill="hold"/>
                                            <p:tgtEl>
                                              <p:spTgt spid="173"/>
                                            </p:tgtEl>
                                            <p:attrNameLst>
                                              <p:attrName>ppt_h</p:attrName>
                                            </p:attrNameLst>
                                          </p:cBhvr>
                                          <p:tavLst>
                                            <p:tav tm="0">
                                              <p:val>
                                                <p:fltVal val="0"/>
                                              </p:val>
                                            </p:tav>
                                            <p:tav tm="100000">
                                              <p:val>
                                                <p:strVal val="#ppt_h"/>
                                              </p:val>
                                            </p:tav>
                                          </p:tavLst>
                                        </p:anim>
                                        <p:animEffect transition="in" filter="fade">
                                          <p:cBhvr>
                                            <p:cTn id="79" dur="500"/>
                                            <p:tgtEl>
                                              <p:spTgt spid="173"/>
                                            </p:tgtEl>
                                          </p:cBhvr>
                                        </p:animEffect>
                                      </p:childTnLst>
                                    </p:cTn>
                                  </p:par>
                                </p:childTnLst>
                              </p:cTn>
                            </p:par>
                            <p:par>
                              <p:cTn id="80" fill="hold">
                                <p:stCondLst>
                                  <p:cond delay="6900"/>
                                </p:stCondLst>
                                <p:childTnLst>
                                  <p:par>
                                    <p:cTn id="81" presetID="14" presetClass="entr" presetSubtype="10" fill="hold" nodeType="afterEffect">
                                      <p:stCondLst>
                                        <p:cond delay="0"/>
                                      </p:stCondLst>
                                      <p:childTnLst>
                                        <p:set>
                                          <p:cBhvr>
                                            <p:cTn id="82" dur="1" fill="hold">
                                              <p:stCondLst>
                                                <p:cond delay="0"/>
                                              </p:stCondLst>
                                            </p:cTn>
                                            <p:tgtEl>
                                              <p:spTgt spid="211"/>
                                            </p:tgtEl>
                                            <p:attrNameLst>
                                              <p:attrName>style.visibility</p:attrName>
                                            </p:attrNameLst>
                                          </p:cBhvr>
                                          <p:to>
                                            <p:strVal val="visible"/>
                                          </p:to>
                                        </p:set>
                                        <p:animEffect transition="in" filter="randombar(horizontal)">
                                          <p:cBhvr>
                                            <p:cTn id="83" dur="500"/>
                                            <p:tgtEl>
                                              <p:spTgt spid="211"/>
                                            </p:tgtEl>
                                          </p:cBhvr>
                                        </p:animEffect>
                                      </p:childTnLst>
                                    </p:cTn>
                                  </p:par>
                                </p:childTnLst>
                              </p:cTn>
                            </p:par>
                            <p:par>
                              <p:cTn id="84" fill="hold">
                                <p:stCondLst>
                                  <p:cond delay="7400"/>
                                </p:stCondLst>
                                <p:childTnLst>
                                  <p:par>
                                    <p:cTn id="85" presetID="22" presetClass="entr" presetSubtype="1" fill="hold"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wipe(up)">
                                          <p:cBhvr>
                                            <p:cTn id="87" dur="500"/>
                                            <p:tgtEl>
                                              <p:spTgt spid="165"/>
                                            </p:tgtEl>
                                          </p:cBhvr>
                                        </p:animEffect>
                                      </p:childTnLst>
                                    </p:cTn>
                                  </p:par>
                                </p:childTnLst>
                              </p:cTn>
                            </p:par>
                            <p:par>
                              <p:cTn id="88" fill="hold">
                                <p:stCondLst>
                                  <p:cond delay="7900"/>
                                </p:stCondLst>
                                <p:childTnLst>
                                  <p:par>
                                    <p:cTn id="89" presetID="53" presetClass="entr" presetSubtype="16" fill="hold" grpId="0" nodeType="afterEffect">
                                      <p:stCondLst>
                                        <p:cond delay="0"/>
                                      </p:stCondLst>
                                      <p:childTnLst>
                                        <p:set>
                                          <p:cBhvr>
                                            <p:cTn id="90" dur="1" fill="hold">
                                              <p:stCondLst>
                                                <p:cond delay="0"/>
                                              </p:stCondLst>
                                            </p:cTn>
                                            <p:tgtEl>
                                              <p:spTgt spid="172"/>
                                            </p:tgtEl>
                                            <p:attrNameLst>
                                              <p:attrName>style.visibility</p:attrName>
                                            </p:attrNameLst>
                                          </p:cBhvr>
                                          <p:to>
                                            <p:strVal val="visible"/>
                                          </p:to>
                                        </p:set>
                                        <p:anim calcmode="lin" valueType="num">
                                          <p:cBhvr>
                                            <p:cTn id="91" dur="500" fill="hold"/>
                                            <p:tgtEl>
                                              <p:spTgt spid="172"/>
                                            </p:tgtEl>
                                            <p:attrNameLst>
                                              <p:attrName>ppt_w</p:attrName>
                                            </p:attrNameLst>
                                          </p:cBhvr>
                                          <p:tavLst>
                                            <p:tav tm="0">
                                              <p:val>
                                                <p:fltVal val="0"/>
                                              </p:val>
                                            </p:tav>
                                            <p:tav tm="100000">
                                              <p:val>
                                                <p:strVal val="#ppt_w"/>
                                              </p:val>
                                            </p:tav>
                                          </p:tavLst>
                                        </p:anim>
                                        <p:anim calcmode="lin" valueType="num">
                                          <p:cBhvr>
                                            <p:cTn id="92" dur="500" fill="hold"/>
                                            <p:tgtEl>
                                              <p:spTgt spid="172"/>
                                            </p:tgtEl>
                                            <p:attrNameLst>
                                              <p:attrName>ppt_h</p:attrName>
                                            </p:attrNameLst>
                                          </p:cBhvr>
                                          <p:tavLst>
                                            <p:tav tm="0">
                                              <p:val>
                                                <p:fltVal val="0"/>
                                              </p:val>
                                            </p:tav>
                                            <p:tav tm="100000">
                                              <p:val>
                                                <p:strVal val="#ppt_h"/>
                                              </p:val>
                                            </p:tav>
                                          </p:tavLst>
                                        </p:anim>
                                        <p:animEffect transition="in" filter="fade">
                                          <p:cBhvr>
                                            <p:cTn id="93" dur="500"/>
                                            <p:tgtEl>
                                              <p:spTgt spid="172"/>
                                            </p:tgtEl>
                                          </p:cBhvr>
                                        </p:animEffect>
                                      </p:childTnLst>
                                    </p:cTn>
                                  </p:par>
                                </p:childTnLst>
                              </p:cTn>
                            </p:par>
                            <p:par>
                              <p:cTn id="94" fill="hold">
                                <p:stCondLst>
                                  <p:cond delay="8400"/>
                                </p:stCondLst>
                                <p:childTnLst>
                                  <p:par>
                                    <p:cTn id="95" presetID="14" presetClass="entr" presetSubtype="10" fill="hold" nodeType="afterEffect">
                                      <p:stCondLst>
                                        <p:cond delay="0"/>
                                      </p:stCondLst>
                                      <p:childTnLst>
                                        <p:set>
                                          <p:cBhvr>
                                            <p:cTn id="96" dur="1" fill="hold">
                                              <p:stCondLst>
                                                <p:cond delay="0"/>
                                              </p:stCondLst>
                                            </p:cTn>
                                            <p:tgtEl>
                                              <p:spTgt spid="217"/>
                                            </p:tgtEl>
                                            <p:attrNameLst>
                                              <p:attrName>style.visibility</p:attrName>
                                            </p:attrNameLst>
                                          </p:cBhvr>
                                          <p:to>
                                            <p:strVal val="visible"/>
                                          </p:to>
                                        </p:set>
                                        <p:animEffect transition="in" filter="randombar(horizontal)">
                                          <p:cBhvr>
                                            <p:cTn id="97" dur="500"/>
                                            <p:tgtEl>
                                              <p:spTgt spid="217"/>
                                            </p:tgtEl>
                                          </p:cBhvr>
                                        </p:animEffect>
                                      </p:childTnLst>
                                    </p:cTn>
                                  </p:par>
                                </p:childTnLst>
                              </p:cTn>
                            </p:par>
                            <p:par>
                              <p:cTn id="98" fill="hold">
                                <p:stCondLst>
                                  <p:cond delay="8900"/>
                                </p:stCondLst>
                                <p:childTnLst>
                                  <p:par>
                                    <p:cTn id="99" presetID="22" presetClass="entr" presetSubtype="4" fill="hold" nodeType="afterEffect">
                                      <p:stCondLst>
                                        <p:cond delay="0"/>
                                      </p:stCondLst>
                                      <p:childTnLst>
                                        <p:set>
                                          <p:cBhvr>
                                            <p:cTn id="100" dur="1" fill="hold">
                                              <p:stCondLst>
                                                <p:cond delay="0"/>
                                              </p:stCondLst>
                                            </p:cTn>
                                            <p:tgtEl>
                                              <p:spTgt spid="168"/>
                                            </p:tgtEl>
                                            <p:attrNameLst>
                                              <p:attrName>style.visibility</p:attrName>
                                            </p:attrNameLst>
                                          </p:cBhvr>
                                          <p:to>
                                            <p:strVal val="visible"/>
                                          </p:to>
                                        </p:set>
                                        <p:animEffect transition="in" filter="wipe(down)">
                                          <p:cBhvr>
                                            <p:cTn id="101" dur="500"/>
                                            <p:tgtEl>
                                              <p:spTgt spid="168"/>
                                            </p:tgtEl>
                                          </p:cBhvr>
                                        </p:animEffect>
                                      </p:childTnLst>
                                    </p:cTn>
                                  </p:par>
                                </p:childTnLst>
                              </p:cTn>
                            </p:par>
                            <p:par>
                              <p:cTn id="102" fill="hold">
                                <p:stCondLst>
                                  <p:cond delay="9400"/>
                                </p:stCondLst>
                                <p:childTnLst>
                                  <p:par>
                                    <p:cTn id="103" presetID="53" presetClass="entr" presetSubtype="16" fill="hold" grpId="0" nodeType="afterEffect">
                                      <p:stCondLst>
                                        <p:cond delay="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childTnLst>
                              </p:cTn>
                            </p:par>
                            <p:par>
                              <p:cTn id="108" fill="hold">
                                <p:stCondLst>
                                  <p:cond delay="9900"/>
                                </p:stCondLst>
                                <p:childTnLst>
                                  <p:par>
                                    <p:cTn id="109" presetID="14" presetClass="entr" presetSubtype="10" fill="hold" nodeType="afterEffect">
                                      <p:stCondLst>
                                        <p:cond delay="0"/>
                                      </p:stCondLst>
                                      <p:childTnLst>
                                        <p:set>
                                          <p:cBhvr>
                                            <p:cTn id="110" dur="1" fill="hold">
                                              <p:stCondLst>
                                                <p:cond delay="0"/>
                                              </p:stCondLst>
                                            </p:cTn>
                                            <p:tgtEl>
                                              <p:spTgt spid="220"/>
                                            </p:tgtEl>
                                            <p:attrNameLst>
                                              <p:attrName>style.visibility</p:attrName>
                                            </p:attrNameLst>
                                          </p:cBhvr>
                                          <p:to>
                                            <p:strVal val="visible"/>
                                          </p:to>
                                        </p:set>
                                        <p:animEffect transition="in" filter="randombar(horizontal)">
                                          <p:cBhvr>
                                            <p:cTn id="111" dur="500"/>
                                            <p:tgtEl>
                                              <p:spTgt spid="220"/>
                                            </p:tgtEl>
                                          </p:cBhvr>
                                        </p:animEffect>
                                      </p:childTnLst>
                                    </p:cTn>
                                  </p:par>
                                </p:childTnLst>
                              </p:cTn>
                            </p:par>
                            <p:par>
                              <p:cTn id="112" fill="hold">
                                <p:stCondLst>
                                  <p:cond delay="10400"/>
                                </p:stCondLst>
                                <p:childTnLst>
                                  <p:par>
                                    <p:cTn id="113" presetID="10" presetClass="entr" presetSubtype="0" fill="hold" grpId="0" nodeType="afterEffect">
                                      <p:stCondLst>
                                        <p:cond delay="0"/>
                                      </p:stCondLst>
                                      <p:childTnLst>
                                        <p:set>
                                          <p:cBhvr>
                                            <p:cTn id="114" dur="1" fill="hold">
                                              <p:stCondLst>
                                                <p:cond delay="0"/>
                                              </p:stCondLst>
                                            </p:cTn>
                                            <p:tgtEl>
                                              <p:spTgt spid="223"/>
                                            </p:tgtEl>
                                            <p:attrNameLst>
                                              <p:attrName>style.visibility</p:attrName>
                                            </p:attrNameLst>
                                          </p:cBhvr>
                                          <p:to>
                                            <p:strVal val="visible"/>
                                          </p:to>
                                        </p:set>
                                        <p:animEffect transition="in" filter="fade">
                                          <p:cBhvr>
                                            <p:cTn id="115"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223" grpId="0"/>
          <p:bldP spid="74" grpId="0"/>
          <p:bldP spid="77" grpId="0" animBg="1"/>
          <p:bldP spid="7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52"/>
          <p:cNvGrpSpPr>
            <a:grpSpLocks/>
          </p:cNvGrpSpPr>
          <p:nvPr/>
        </p:nvGrpSpPr>
        <p:grpSpPr bwMode="auto">
          <a:xfrm>
            <a:off x="2132013" y="2760174"/>
            <a:ext cx="1981200" cy="1978025"/>
            <a:chOff x="1344" y="-2400"/>
            <a:chExt cx="2407" cy="2401"/>
          </a:xfrm>
        </p:grpSpPr>
        <p:grpSp>
          <p:nvGrpSpPr>
            <p:cNvPr id="40" name="椭圆 34"/>
            <p:cNvGrpSpPr>
              <a:grpSpLocks/>
            </p:cNvGrpSpPr>
            <p:nvPr/>
          </p:nvGrpSpPr>
          <p:grpSpPr bwMode="auto">
            <a:xfrm>
              <a:off x="1344" y="-2400"/>
              <a:ext cx="2257" cy="2261"/>
              <a:chOff x="1749552" y="1804416"/>
              <a:chExt cx="1865376" cy="1871472"/>
            </a:xfrm>
          </p:grpSpPr>
          <p:pic>
            <p:nvPicPr>
              <p:cNvPr id="42" name="椭圆 34"/>
              <p:cNvPicPr>
                <a:picLocks noChangeArrowheads="1"/>
              </p:cNvPicPr>
              <p:nvPr/>
            </p:nvPicPr>
            <p:blipFill>
              <a:blip r:embed="rId3" cstate="email">
                <a:lum bright="6000"/>
                <a:extLst>
                  <a:ext uri="{28A0092B-C50C-407E-A947-70E740481C1C}">
                    <a14:useLocalDpi xmlns:a14="http://schemas.microsoft.com/office/drawing/2010/main"/>
                  </a:ext>
                </a:extLst>
              </a:blip>
              <a:srcRect/>
              <a:stretch>
                <a:fillRect/>
              </a:stretch>
            </p:blipFill>
            <p:spPr bwMode="auto">
              <a:xfrm>
                <a:off x="1749552" y="1804416"/>
                <a:ext cx="1865376" cy="1871472"/>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55"/>
              <p:cNvSpPr txBox="1">
                <a:spLocks noChangeArrowheads="1"/>
              </p:cNvSpPr>
              <p:nvPr/>
            </p:nvSpPr>
            <p:spPr bwMode="auto">
              <a:xfrm>
                <a:off x="2026194" y="2081756"/>
                <a:ext cx="1313363" cy="1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en-US" altLang="zh-CN" sz="10000">
                  <a:solidFill>
                    <a:srgbClr val="0070C0"/>
                  </a:solidFill>
                  <a:latin typeface="方正兰亭大黑_GBK" pitchFamily="2" charset="-122"/>
                  <a:ea typeface="方正兰亭大黑_GBK" pitchFamily="2" charset="-122"/>
                </a:endParaRPr>
              </a:p>
            </p:txBody>
          </p:sp>
        </p:grpSp>
        <p:pic>
          <p:nvPicPr>
            <p:cNvPr id="41" name="椭圆 35"/>
            <p:cNvPicPr>
              <a:picLocks noChangeArrowheads="1"/>
            </p:cNvPicPr>
            <p:nvPr/>
          </p:nvPicPr>
          <p:blipFill>
            <a:blip r:embed="rId4" cstate="email">
              <a:lum bright="6000"/>
              <a:extLst>
                <a:ext uri="{28A0092B-C50C-407E-A947-70E740481C1C}">
                  <a14:useLocalDpi xmlns:a14="http://schemas.microsoft.com/office/drawing/2010/main"/>
                </a:ext>
              </a:extLst>
            </a:blip>
            <a:srcRect/>
            <a:stretch>
              <a:fillRect/>
            </a:stretch>
          </p:blipFill>
          <p:spPr bwMode="auto">
            <a:xfrm>
              <a:off x="1362" y="-2385"/>
              <a:ext cx="2389" cy="2386"/>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Oval 5"/>
          <p:cNvSpPr>
            <a:spLocks noChangeArrowheads="1"/>
          </p:cNvSpPr>
          <p:nvPr/>
        </p:nvSpPr>
        <p:spPr bwMode="auto">
          <a:xfrm>
            <a:off x="1255713" y="1818787"/>
            <a:ext cx="3600450" cy="3600450"/>
          </a:xfrm>
          <a:prstGeom prst="ellipse">
            <a:avLst/>
          </a:prstGeom>
          <a:noFill/>
          <a:ln w="1905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70C0"/>
              </a:solidFill>
            </a:endParaRPr>
          </a:p>
        </p:txBody>
      </p:sp>
      <p:sp>
        <p:nvSpPr>
          <p:cNvPr id="45" name="Freeform 23"/>
          <p:cNvSpPr>
            <a:spLocks/>
          </p:cNvSpPr>
          <p:nvPr/>
        </p:nvSpPr>
        <p:spPr bwMode="auto">
          <a:xfrm>
            <a:off x="2452920" y="1251353"/>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6" name="Freeform 23"/>
          <p:cNvSpPr>
            <a:spLocks/>
          </p:cNvSpPr>
          <p:nvPr/>
        </p:nvSpPr>
        <p:spPr bwMode="auto">
          <a:xfrm>
            <a:off x="4002320" y="4040590"/>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7" name="Freeform 23"/>
          <p:cNvSpPr>
            <a:spLocks/>
          </p:cNvSpPr>
          <p:nvPr/>
        </p:nvSpPr>
        <p:spPr bwMode="auto">
          <a:xfrm>
            <a:off x="725720" y="4012015"/>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8" name="Oval 53"/>
          <p:cNvSpPr>
            <a:spLocks noChangeArrowheads="1"/>
          </p:cNvSpPr>
          <p:nvPr/>
        </p:nvSpPr>
        <p:spPr bwMode="auto">
          <a:xfrm>
            <a:off x="762062" y="2093106"/>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49" name="Oval 53"/>
          <p:cNvSpPr>
            <a:spLocks noChangeArrowheads="1"/>
          </p:cNvSpPr>
          <p:nvPr/>
        </p:nvSpPr>
        <p:spPr bwMode="auto">
          <a:xfrm>
            <a:off x="2362262" y="4799793"/>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50" name="Oval 53"/>
          <p:cNvSpPr>
            <a:spLocks noChangeArrowheads="1"/>
          </p:cNvSpPr>
          <p:nvPr/>
        </p:nvSpPr>
        <p:spPr bwMode="auto">
          <a:xfrm>
            <a:off x="4089462" y="2207406"/>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51" name="Rectangle 35"/>
          <p:cNvSpPr>
            <a:spLocks noChangeArrowheads="1"/>
          </p:cNvSpPr>
          <p:nvPr/>
        </p:nvSpPr>
        <p:spPr bwMode="auto">
          <a:xfrm>
            <a:off x="2590800" y="3379852"/>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latin typeface="微软雅黑" pitchFamily="34" charset="-122"/>
                <a:ea typeface="微软雅黑" pitchFamily="34" charset="-122"/>
              </a:rPr>
              <a:t>优势</a:t>
            </a:r>
            <a:endParaRPr lang="zh-CN" altLang="en-US" sz="3000" b="1" dirty="0">
              <a:latin typeface="微软雅黑" pitchFamily="34" charset="-122"/>
              <a:ea typeface="微软雅黑" pitchFamily="34" charset="-122"/>
            </a:endParaRPr>
          </a:p>
        </p:txBody>
      </p:sp>
      <p:sp>
        <p:nvSpPr>
          <p:cNvPr id="52" name="Rectangle 36"/>
          <p:cNvSpPr>
            <a:spLocks noChangeArrowheads="1"/>
          </p:cNvSpPr>
          <p:nvPr/>
        </p:nvSpPr>
        <p:spPr bwMode="auto">
          <a:xfrm>
            <a:off x="896938" y="4365137"/>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EA5E66"/>
                </a:solidFill>
                <a:latin typeface="微软雅黑" pitchFamily="34" charset="-122"/>
                <a:ea typeface="微软雅黑" pitchFamily="34" charset="-122"/>
              </a:rPr>
              <a:t>创新</a:t>
            </a:r>
            <a:endParaRPr lang="zh-CN" altLang="en-US" sz="3000" b="1" dirty="0">
              <a:solidFill>
                <a:srgbClr val="EA5E66"/>
              </a:solidFill>
              <a:latin typeface="微软雅黑" pitchFamily="34" charset="-122"/>
              <a:ea typeface="微软雅黑" pitchFamily="34" charset="-122"/>
            </a:endParaRPr>
          </a:p>
        </p:txBody>
      </p:sp>
      <p:sp>
        <p:nvSpPr>
          <p:cNvPr id="53" name="Rectangle 37"/>
          <p:cNvSpPr>
            <a:spLocks noChangeArrowheads="1"/>
          </p:cNvSpPr>
          <p:nvPr/>
        </p:nvSpPr>
        <p:spPr bwMode="auto">
          <a:xfrm>
            <a:off x="4281488" y="2569674"/>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EA6103"/>
                </a:solidFill>
                <a:latin typeface="微软雅黑" pitchFamily="34" charset="-122"/>
                <a:ea typeface="微软雅黑" pitchFamily="34" charset="-122"/>
              </a:rPr>
              <a:t>年轻</a:t>
            </a:r>
            <a:endParaRPr lang="zh-CN" altLang="en-US" sz="3000" b="1" dirty="0">
              <a:solidFill>
                <a:srgbClr val="EA6103"/>
              </a:solidFill>
              <a:latin typeface="微软雅黑" pitchFamily="34" charset="-122"/>
              <a:ea typeface="微软雅黑" pitchFamily="34" charset="-122"/>
            </a:endParaRPr>
          </a:p>
        </p:txBody>
      </p:sp>
      <p:sp>
        <p:nvSpPr>
          <p:cNvPr id="54" name="Rectangle 38"/>
          <p:cNvSpPr>
            <a:spLocks noChangeArrowheads="1"/>
          </p:cNvSpPr>
          <p:nvPr/>
        </p:nvSpPr>
        <p:spPr bwMode="auto">
          <a:xfrm>
            <a:off x="4176713" y="4373074"/>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0070C0"/>
                </a:solidFill>
                <a:latin typeface="微软雅黑" pitchFamily="34" charset="-122"/>
                <a:ea typeface="微软雅黑" pitchFamily="34" charset="-122"/>
              </a:rPr>
              <a:t>梦想</a:t>
            </a:r>
          </a:p>
        </p:txBody>
      </p:sp>
      <p:sp>
        <p:nvSpPr>
          <p:cNvPr id="55" name="Rectangle 39"/>
          <p:cNvSpPr>
            <a:spLocks noChangeArrowheads="1"/>
          </p:cNvSpPr>
          <p:nvPr/>
        </p:nvSpPr>
        <p:spPr bwMode="auto">
          <a:xfrm>
            <a:off x="900113" y="2502999"/>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0099A9"/>
                </a:solidFill>
                <a:latin typeface="微软雅黑" pitchFamily="34" charset="-122"/>
                <a:ea typeface="微软雅黑" pitchFamily="34" charset="-122"/>
              </a:rPr>
              <a:t>超越</a:t>
            </a:r>
            <a:endParaRPr lang="zh-CN" altLang="en-US" sz="3000" b="1" dirty="0">
              <a:solidFill>
                <a:srgbClr val="0099A9"/>
              </a:solidFill>
              <a:latin typeface="微软雅黑" pitchFamily="34" charset="-122"/>
              <a:ea typeface="微软雅黑" pitchFamily="34" charset="-122"/>
            </a:endParaRPr>
          </a:p>
        </p:txBody>
      </p:sp>
      <p:sp>
        <p:nvSpPr>
          <p:cNvPr id="56" name="Rectangle 40"/>
          <p:cNvSpPr>
            <a:spLocks noChangeArrowheads="1"/>
          </p:cNvSpPr>
          <p:nvPr/>
        </p:nvSpPr>
        <p:spPr bwMode="auto">
          <a:xfrm>
            <a:off x="2624138" y="1569549"/>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EA5E66"/>
                </a:solidFill>
                <a:latin typeface="微软雅黑" pitchFamily="34" charset="-122"/>
                <a:ea typeface="微软雅黑" pitchFamily="34" charset="-122"/>
              </a:rPr>
              <a:t>专业</a:t>
            </a:r>
            <a:endParaRPr lang="zh-CN" altLang="en-US" sz="3000" b="1" dirty="0">
              <a:solidFill>
                <a:srgbClr val="EA5E66"/>
              </a:solidFill>
              <a:latin typeface="微软雅黑" pitchFamily="34" charset="-122"/>
              <a:ea typeface="微软雅黑" pitchFamily="34" charset="-122"/>
            </a:endParaRPr>
          </a:p>
        </p:txBody>
      </p:sp>
      <p:sp>
        <p:nvSpPr>
          <p:cNvPr id="57" name="Rectangle 41"/>
          <p:cNvSpPr>
            <a:spLocks noChangeArrowheads="1"/>
          </p:cNvSpPr>
          <p:nvPr/>
        </p:nvSpPr>
        <p:spPr bwMode="auto">
          <a:xfrm>
            <a:off x="2552700" y="5196987"/>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F69F1E"/>
                </a:solidFill>
                <a:latin typeface="微软雅黑" pitchFamily="34" charset="-122"/>
                <a:ea typeface="微软雅黑" pitchFamily="34" charset="-122"/>
              </a:rPr>
              <a:t>务实</a:t>
            </a:r>
            <a:endParaRPr lang="zh-CN" altLang="en-US" sz="3000" b="1" dirty="0">
              <a:solidFill>
                <a:srgbClr val="F69F1E"/>
              </a:solidFill>
              <a:latin typeface="微软雅黑" pitchFamily="34" charset="-122"/>
              <a:ea typeface="微软雅黑" pitchFamily="34" charset="-122"/>
            </a:endParaRPr>
          </a:p>
        </p:txBody>
      </p:sp>
      <p:sp>
        <p:nvSpPr>
          <p:cNvPr id="58" name="TextBox 57"/>
          <p:cNvSpPr txBox="1"/>
          <p:nvPr/>
        </p:nvSpPr>
        <p:spPr>
          <a:xfrm>
            <a:off x="5807174" y="3921768"/>
            <a:ext cx="5760640" cy="2460354"/>
          </a:xfrm>
          <a:prstGeom prst="rect">
            <a:avLst/>
          </a:prstGeom>
          <a:noFill/>
        </p:spPr>
        <p:txBody>
          <a:bodyPr wrap="square" lIns="0" tIns="0" rIns="0" bIns="0" rtlCol="0">
            <a:spAutoFit/>
          </a:body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团队是指拥有共同目标，并且具有不同能力的一小群人有意识的协调行为或力的系统，这群人就如同人的五官一样，共同协作维持一个人的生存，缺一不可。</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b="1" dirty="0">
                <a:solidFill>
                  <a:schemeClr val="tx1">
                    <a:lumMod val="65000"/>
                    <a:lumOff val="35000"/>
                  </a:schemeClr>
                </a:solidFill>
                <a:latin typeface="微软雅黑" pitchFamily="34" charset="-122"/>
                <a:ea typeface="微软雅黑" pitchFamily="34" charset="-122"/>
              </a:rPr>
              <a:t>       我们是一支专业的团队。</a:t>
            </a:r>
            <a:r>
              <a:rPr lang="zh-CN" altLang="en-US" sz="1200" dirty="0">
                <a:solidFill>
                  <a:schemeClr val="tx1">
                    <a:lumMod val="65000"/>
                    <a:lumOff val="35000"/>
                  </a:schemeClr>
                </a:solidFill>
                <a:latin typeface="微软雅黑" pitchFamily="34" charset="-122"/>
                <a:ea typeface="微软雅黑" pitchFamily="34" charset="-122"/>
              </a:rPr>
              <a:t>我们的成员拥有多年的信息安全专业技术背景，来自国内知名安全公司的一线骨干。</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a:t>
            </a:r>
            <a:r>
              <a:rPr lang="zh-CN" altLang="en-US" sz="1200" b="1" dirty="0">
                <a:solidFill>
                  <a:schemeClr val="tx1">
                    <a:lumMod val="65000"/>
                    <a:lumOff val="35000"/>
                  </a:schemeClr>
                </a:solidFill>
                <a:latin typeface="微软雅黑" pitchFamily="34" charset="-122"/>
                <a:ea typeface="微软雅黑" pitchFamily="34" charset="-122"/>
              </a:rPr>
              <a:t>我们是一支年轻的团队</a:t>
            </a:r>
            <a:r>
              <a:rPr lang="zh-CN" altLang="en-US" sz="1200" dirty="0">
                <a:solidFill>
                  <a:schemeClr val="tx1">
                    <a:lumMod val="65000"/>
                    <a:lumOff val="35000"/>
                  </a:schemeClr>
                </a:solidFill>
                <a:latin typeface="微软雅黑" pitchFamily="34" charset="-122"/>
                <a:ea typeface="微软雅黑" pitchFamily="34" charset="-122"/>
              </a:rPr>
              <a:t>。我们的平均年龄仅有</a:t>
            </a:r>
            <a:r>
              <a:rPr lang="en-US" altLang="zh-CN" sz="1200" dirty="0">
                <a:solidFill>
                  <a:schemeClr val="tx1">
                    <a:lumMod val="65000"/>
                    <a:lumOff val="35000"/>
                  </a:schemeClr>
                </a:solidFill>
                <a:latin typeface="微软雅黑" pitchFamily="34" charset="-122"/>
                <a:ea typeface="微软雅黑" pitchFamily="34" charset="-122"/>
              </a:rPr>
              <a:t>26</a:t>
            </a:r>
            <a:r>
              <a:rPr lang="zh-CN" altLang="en-US" sz="1200" dirty="0">
                <a:solidFill>
                  <a:schemeClr val="tx1">
                    <a:lumMod val="65000"/>
                    <a:lumOff val="35000"/>
                  </a:schemeClr>
                </a:solidFill>
                <a:latin typeface="微软雅黑" pitchFamily="34" charset="-122"/>
                <a:ea typeface="微软雅黑" pitchFamily="34" charset="-122"/>
              </a:rPr>
              <a:t>岁，充满了朝气和创新精神。</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a:t>
            </a:r>
            <a:r>
              <a:rPr lang="zh-CN" altLang="en-US" sz="1200" b="1" dirty="0">
                <a:solidFill>
                  <a:schemeClr val="tx1">
                    <a:lumMod val="65000"/>
                    <a:lumOff val="35000"/>
                  </a:schemeClr>
                </a:solidFill>
                <a:latin typeface="微软雅黑" pitchFamily="34" charset="-122"/>
                <a:ea typeface="微软雅黑" pitchFamily="34" charset="-122"/>
              </a:rPr>
              <a:t>我们是一支专注的团队</a:t>
            </a:r>
            <a:r>
              <a:rPr lang="zh-CN" altLang="en-US" sz="1200" dirty="0">
                <a:solidFill>
                  <a:schemeClr val="tx1">
                    <a:lumMod val="65000"/>
                    <a:lumOff val="35000"/>
                  </a:schemeClr>
                </a:solidFill>
                <a:latin typeface="微软雅黑" pitchFamily="34" charset="-122"/>
                <a:ea typeface="微软雅黑" pitchFamily="34" charset="-122"/>
              </a:rPr>
              <a:t>。我们坚信，安全的品牌源自客户的信任。只有专注，才能做好安全。</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a:t>
            </a:r>
            <a:r>
              <a:rPr lang="zh-CN" altLang="en-US" sz="1200" b="1" dirty="0">
                <a:solidFill>
                  <a:schemeClr val="tx1">
                    <a:lumMod val="65000"/>
                    <a:lumOff val="35000"/>
                  </a:schemeClr>
                </a:solidFill>
                <a:latin typeface="微软雅黑" pitchFamily="34" charset="-122"/>
                <a:ea typeface="微软雅黑" pitchFamily="34" charset="-122"/>
              </a:rPr>
              <a:t>我们是一支有梦想的团队</a:t>
            </a:r>
            <a:r>
              <a:rPr lang="zh-CN" altLang="en-US" sz="1200" dirty="0">
                <a:solidFill>
                  <a:schemeClr val="tx1">
                    <a:lumMod val="65000"/>
                    <a:lumOff val="3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pic>
        <p:nvPicPr>
          <p:cNvPr id="59" name="Picture 2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99732" y="1251353"/>
            <a:ext cx="5424066" cy="25040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4" name="TextBox 23"/>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5" name="TextBox 24"/>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教学反思</a:t>
            </a:r>
            <a:endParaRPr lang="zh-CN" altLang="en-US" sz="2700" b="1" dirty="0">
              <a:solidFill>
                <a:schemeClr val="tx1">
                  <a:lumMod val="65000"/>
                  <a:lumOff val="35000"/>
                </a:schemeClr>
              </a:solidFill>
              <a:latin typeface="微软雅黑"/>
              <a:ea typeface="微软雅黑"/>
            </a:endParaRPr>
          </a:p>
        </p:txBody>
      </p:sp>
      <p:pic>
        <p:nvPicPr>
          <p:cNvPr id="26" name="Picture 3" descr="C:\Users\Administrator\Desktop\微立体创业计划\005.png"/>
          <p:cNvPicPr>
            <a:picLocks noChangeAspect="1" noChangeArrowheads="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7" name="Picture 4" descr="C:\Users\Administrator\Desktop\微立体创业计划\0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8" name="椭圆 27"/>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111479" y="439873"/>
            <a:ext cx="4539025"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添加标题</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019560456"/>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50000">
                                          <p:cBhvr additive="base">
                                            <p:cTn id="7" dur="12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14:bounceEnd="50000">
                                          <p:cBhvr additive="base">
                                            <p:cTn id="11" dur="12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plus(in)">
                                          <p:cBhvr>
                                            <p:cTn id="26" dur="500"/>
                                            <p:tgtEl>
                                              <p:spTgt spid="44"/>
                                            </p:tgtEl>
                                          </p:cBhvr>
                                        </p:animEffect>
                                      </p:childTnLst>
                                    </p:cTn>
                                  </p:par>
                                </p:childTnLst>
                              </p:cTn>
                            </p:par>
                            <p:par>
                              <p:cTn id="27" fill="hold">
                                <p:stCondLst>
                                  <p:cond delay="2200"/>
                                </p:stCondLst>
                                <p:childTnLst>
                                  <p:par>
                                    <p:cTn id="28" presetID="42"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par>
                              <p:cTn id="33" fill="hold">
                                <p:stCondLst>
                                  <p:cond delay="3200"/>
                                </p:stCondLst>
                                <p:childTnLst>
                                  <p:par>
                                    <p:cTn id="34" presetID="13" presetClass="entr" presetSubtype="1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plus(in)">
                                          <p:cBhvr>
                                            <p:cTn id="36" dur="500"/>
                                            <p:tgtEl>
                                              <p:spTgt spid="51"/>
                                            </p:tgtEl>
                                          </p:cBhvr>
                                        </p:animEffect>
                                      </p:childTnLst>
                                    </p:cTn>
                                  </p:par>
                                </p:childTnLst>
                              </p:cTn>
                            </p:par>
                            <p:par>
                              <p:cTn id="37" fill="hold">
                                <p:stCondLst>
                                  <p:cond delay="3700"/>
                                </p:stCondLst>
                                <p:childTnLst>
                                  <p:par>
                                    <p:cTn id="38" presetID="5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Scale>
                                          <p:cBhvr>
                                            <p:cTn id="4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9"/>
                                            </p:tgtEl>
                                            <p:attrNameLst>
                                              <p:attrName>ppt_x</p:attrName>
                                              <p:attrName>ppt_y</p:attrName>
                                            </p:attrNameLst>
                                          </p:cBhvr>
                                        </p:animMotion>
                                        <p:animEffect transition="in" filter="fade">
                                          <p:cBhvr>
                                            <p:cTn id="42" dur="1000"/>
                                            <p:tgtEl>
                                              <p:spTgt spid="49"/>
                                            </p:tgtEl>
                                          </p:cBhvr>
                                        </p:animEffect>
                                      </p:childTnLst>
                                    </p:cTn>
                                  </p:par>
                                  <p:par>
                                    <p:cTn id="43" presetID="52"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Scale>
                                          <p:cBhvr>
                                            <p:cTn id="4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7"/>
                                            </p:tgtEl>
                                            <p:attrNameLst>
                                              <p:attrName>ppt_x</p:attrName>
                                              <p:attrName>ppt_y</p:attrName>
                                            </p:attrNameLst>
                                          </p:cBhvr>
                                        </p:animMotion>
                                        <p:animEffect transition="in" filter="fade">
                                          <p:cBhvr>
                                            <p:cTn id="47" dur="1000"/>
                                            <p:tgtEl>
                                              <p:spTgt spid="47"/>
                                            </p:tgtEl>
                                          </p:cBhvr>
                                        </p:animEffect>
                                      </p:childTnLst>
                                    </p:cTn>
                                  </p:par>
                                  <p:par>
                                    <p:cTn id="48" presetID="52" presetClass="entr" presetSubtype="0"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48"/>
                                            </p:tgtEl>
                                            <p:attrNameLst>
                                              <p:attrName>ppt_x</p:attrName>
                                              <p:attrName>ppt_y</p:attrName>
                                            </p:attrNameLst>
                                          </p:cBhvr>
                                        </p:animMotion>
                                        <p:animEffect transition="in" filter="fade">
                                          <p:cBhvr>
                                            <p:cTn id="52" dur="1000"/>
                                            <p:tgtEl>
                                              <p:spTgt spid="48"/>
                                            </p:tgtEl>
                                          </p:cBhvr>
                                        </p:animEffect>
                                      </p:childTnLst>
                                    </p:cTn>
                                  </p:par>
                                  <p:par>
                                    <p:cTn id="53" presetID="52" presetClass="entr" presetSubtype="0"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Scale>
                                          <p:cBhvr>
                                            <p:cTn id="5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5"/>
                                            </p:tgtEl>
                                            <p:attrNameLst>
                                              <p:attrName>ppt_x</p:attrName>
                                              <p:attrName>ppt_y</p:attrName>
                                            </p:attrNameLst>
                                          </p:cBhvr>
                                        </p:animMotion>
                                        <p:animEffect transition="in" filter="fade">
                                          <p:cBhvr>
                                            <p:cTn id="57" dur="1000"/>
                                            <p:tgtEl>
                                              <p:spTgt spid="45"/>
                                            </p:tgtEl>
                                          </p:cBhvr>
                                        </p:animEffect>
                                      </p:childTnLst>
                                    </p:cTn>
                                  </p:par>
                                  <p:par>
                                    <p:cTn id="58" presetID="52"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Scale>
                                          <p:cBhvr>
                                            <p:cTn id="60"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50"/>
                                            </p:tgtEl>
                                            <p:attrNameLst>
                                              <p:attrName>ppt_x</p:attrName>
                                              <p:attrName>ppt_y</p:attrName>
                                            </p:attrNameLst>
                                          </p:cBhvr>
                                        </p:animMotion>
                                        <p:animEffect transition="in" filter="fade">
                                          <p:cBhvr>
                                            <p:cTn id="62" dur="1000"/>
                                            <p:tgtEl>
                                              <p:spTgt spid="50"/>
                                            </p:tgtEl>
                                          </p:cBhvr>
                                        </p:animEffect>
                                      </p:childTnLst>
                                    </p:cTn>
                                  </p:par>
                                  <p:par>
                                    <p:cTn id="63" presetID="52"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Scale>
                                          <p:cBhvr>
                                            <p:cTn id="6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46"/>
                                            </p:tgtEl>
                                            <p:attrNameLst>
                                              <p:attrName>ppt_x</p:attrName>
                                              <p:attrName>ppt_y</p:attrName>
                                            </p:attrNameLst>
                                          </p:cBhvr>
                                        </p:animMotion>
                                        <p:animEffect transition="in" filter="fade">
                                          <p:cBhvr>
                                            <p:cTn id="67" dur="1000"/>
                                            <p:tgtEl>
                                              <p:spTgt spid="46"/>
                                            </p:tgtEl>
                                          </p:cBhvr>
                                        </p:animEffect>
                                      </p:childTnLst>
                                    </p:cTn>
                                  </p:par>
                                </p:childTnLst>
                              </p:cTn>
                            </p:par>
                            <p:par>
                              <p:cTn id="68" fill="hold">
                                <p:stCondLst>
                                  <p:cond delay="47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57"/>
                                            </p:tgtEl>
                                            <p:attrNameLst>
                                              <p:attrName>style.visibility</p:attrName>
                                            </p:attrNameLst>
                                          </p:cBhvr>
                                          <p:to>
                                            <p:strVal val="visible"/>
                                          </p:to>
                                        </p:set>
                                        <p:set>
                                          <p:cBhvr>
                                            <p:cTn id="71" dur="455" fill="hold">
                                              <p:stCondLst>
                                                <p:cond delay="0"/>
                                              </p:stCondLst>
                                            </p:cTn>
                                            <p:tgtEl>
                                              <p:spTgt spid="57"/>
                                            </p:tgtEl>
                                            <p:attrNameLst>
                                              <p:attrName>style.rotation</p:attrName>
                                            </p:attrNameLst>
                                          </p:cBhvr>
                                          <p:to>
                                            <p:strVal val="-45.0"/>
                                          </p:to>
                                        </p:set>
                                        <p:anim calcmode="lin" valueType="num">
                                          <p:cBhvr>
                                            <p:cTn id="72"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0" nodeType="withEffect">
                                      <p:stCondLst>
                                        <p:cond delay="0"/>
                                      </p:stCondLst>
                                      <p:iterate type="lt">
                                        <p:tmPct val="50000"/>
                                      </p:iterate>
                                      <p:childTnLst>
                                        <p:set>
                                          <p:cBhvr>
                                            <p:cTn id="77" dur="1" fill="hold">
                                              <p:stCondLst>
                                                <p:cond delay="0"/>
                                              </p:stCondLst>
                                            </p:cTn>
                                            <p:tgtEl>
                                              <p:spTgt spid="52"/>
                                            </p:tgtEl>
                                            <p:attrNameLst>
                                              <p:attrName>style.visibility</p:attrName>
                                            </p:attrNameLst>
                                          </p:cBhvr>
                                          <p:to>
                                            <p:strVal val="visible"/>
                                          </p:to>
                                        </p:set>
                                        <p:set>
                                          <p:cBhvr>
                                            <p:cTn id="78" dur="455" fill="hold">
                                              <p:stCondLst>
                                                <p:cond delay="0"/>
                                              </p:stCondLst>
                                            </p:cTn>
                                            <p:tgtEl>
                                              <p:spTgt spid="52"/>
                                            </p:tgtEl>
                                            <p:attrNameLst>
                                              <p:attrName>style.rotation</p:attrName>
                                            </p:attrNameLst>
                                          </p:cBhvr>
                                          <p:to>
                                            <p:strVal val="-45.0"/>
                                          </p:to>
                                        </p:set>
                                        <p:anim calcmode="lin" valueType="num">
                                          <p:cBhvr>
                                            <p:cTn id="79" dur="455" fill="hold">
                                              <p:stCondLst>
                                                <p:cond delay="455"/>
                                              </p:stCondLst>
                                            </p:cTn>
                                            <p:tgtEl>
                                              <p:spTgt spid="52"/>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52"/>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52"/>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52"/>
                                            </p:tgtEl>
                                            <p:attrNameLst>
                                              <p:attrName>ppt_y</p:attrName>
                                            </p:attrNameLst>
                                          </p:cBhvr>
                                          <p:tavLst>
                                            <p:tav tm="0">
                                              <p:val>
                                                <p:strVal val="#ppt_y-(0.354*#ppt_w-0.172*#ppt_h)"/>
                                              </p:val>
                                            </p:tav>
                                            <p:tav tm="100000">
                                              <p:val>
                                                <p:strVal val="#ppt_y"/>
                                              </p:val>
                                            </p:tav>
                                          </p:tavLst>
                                        </p:anim>
                                      </p:childTnLst>
                                    </p:cTn>
                                  </p:par>
                                  <p:par>
                                    <p:cTn id="83" presetID="38" presetClass="entr" presetSubtype="0" accel="50000" fill="hold" grpId="0" nodeType="withEffect">
                                      <p:stCondLst>
                                        <p:cond delay="0"/>
                                      </p:stCondLst>
                                      <p:iterate type="lt">
                                        <p:tmPct val="50000"/>
                                      </p:iterate>
                                      <p:childTnLst>
                                        <p:set>
                                          <p:cBhvr>
                                            <p:cTn id="84" dur="1" fill="hold">
                                              <p:stCondLst>
                                                <p:cond delay="0"/>
                                              </p:stCondLst>
                                            </p:cTn>
                                            <p:tgtEl>
                                              <p:spTgt spid="55"/>
                                            </p:tgtEl>
                                            <p:attrNameLst>
                                              <p:attrName>style.visibility</p:attrName>
                                            </p:attrNameLst>
                                          </p:cBhvr>
                                          <p:to>
                                            <p:strVal val="visible"/>
                                          </p:to>
                                        </p:set>
                                        <p:set>
                                          <p:cBhvr>
                                            <p:cTn id="85" dur="455" fill="hold">
                                              <p:stCondLst>
                                                <p:cond delay="0"/>
                                              </p:stCondLst>
                                            </p:cTn>
                                            <p:tgtEl>
                                              <p:spTgt spid="55"/>
                                            </p:tgtEl>
                                            <p:attrNameLst>
                                              <p:attrName>style.rotation</p:attrName>
                                            </p:attrNameLst>
                                          </p:cBhvr>
                                          <p:to>
                                            <p:strVal val="-45.0"/>
                                          </p:to>
                                        </p:set>
                                        <p:anim calcmode="lin" valueType="num">
                                          <p:cBhvr>
                                            <p:cTn id="86"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par>
                                    <p:cTn id="90" presetID="38" presetClass="entr" presetSubtype="0" accel="50000" fill="hold" grpId="0" nodeType="withEffect">
                                      <p:stCondLst>
                                        <p:cond delay="0"/>
                                      </p:stCondLst>
                                      <p:iterate type="lt">
                                        <p:tmPct val="50000"/>
                                      </p:iterate>
                                      <p:childTnLst>
                                        <p:set>
                                          <p:cBhvr>
                                            <p:cTn id="91" dur="1" fill="hold">
                                              <p:stCondLst>
                                                <p:cond delay="0"/>
                                              </p:stCondLst>
                                            </p:cTn>
                                            <p:tgtEl>
                                              <p:spTgt spid="56"/>
                                            </p:tgtEl>
                                            <p:attrNameLst>
                                              <p:attrName>style.visibility</p:attrName>
                                            </p:attrNameLst>
                                          </p:cBhvr>
                                          <p:to>
                                            <p:strVal val="visible"/>
                                          </p:to>
                                        </p:set>
                                        <p:set>
                                          <p:cBhvr>
                                            <p:cTn id="92" dur="455" fill="hold">
                                              <p:stCondLst>
                                                <p:cond delay="0"/>
                                              </p:stCondLst>
                                            </p:cTn>
                                            <p:tgtEl>
                                              <p:spTgt spid="56"/>
                                            </p:tgtEl>
                                            <p:attrNameLst>
                                              <p:attrName>style.rotation</p:attrName>
                                            </p:attrNameLst>
                                          </p:cBhvr>
                                          <p:to>
                                            <p:strVal val="-45.0"/>
                                          </p:to>
                                        </p:set>
                                        <p:anim calcmode="lin" valueType="num">
                                          <p:cBhvr>
                                            <p:cTn id="93"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97" presetID="38" presetClass="entr" presetSubtype="0" accel="50000" fill="hold" grpId="0" nodeType="withEffect">
                                      <p:stCondLst>
                                        <p:cond delay="0"/>
                                      </p:stCondLst>
                                      <p:iterate type="lt">
                                        <p:tmPct val="50000"/>
                                      </p:iterate>
                                      <p:childTnLst>
                                        <p:set>
                                          <p:cBhvr>
                                            <p:cTn id="98" dur="1" fill="hold">
                                              <p:stCondLst>
                                                <p:cond delay="0"/>
                                              </p:stCondLst>
                                            </p:cTn>
                                            <p:tgtEl>
                                              <p:spTgt spid="53"/>
                                            </p:tgtEl>
                                            <p:attrNameLst>
                                              <p:attrName>style.visibility</p:attrName>
                                            </p:attrNameLst>
                                          </p:cBhvr>
                                          <p:to>
                                            <p:strVal val="visible"/>
                                          </p:to>
                                        </p:set>
                                        <p:set>
                                          <p:cBhvr>
                                            <p:cTn id="99" dur="455" fill="hold">
                                              <p:stCondLst>
                                                <p:cond delay="0"/>
                                              </p:stCondLst>
                                            </p:cTn>
                                            <p:tgtEl>
                                              <p:spTgt spid="53"/>
                                            </p:tgtEl>
                                            <p:attrNameLst>
                                              <p:attrName>style.rotation</p:attrName>
                                            </p:attrNameLst>
                                          </p:cBhvr>
                                          <p:to>
                                            <p:strVal val="-45.0"/>
                                          </p:to>
                                        </p:set>
                                        <p:anim calcmode="lin" valueType="num">
                                          <p:cBhvr>
                                            <p:cTn id="100"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par>
                                    <p:cTn id="104" presetID="38" presetClass="entr" presetSubtype="0" accel="50000" fill="hold" grpId="0" nodeType="withEffect">
                                      <p:stCondLst>
                                        <p:cond delay="0"/>
                                      </p:stCondLst>
                                      <p:iterate type="lt">
                                        <p:tmPct val="50000"/>
                                      </p:iterate>
                                      <p:childTnLst>
                                        <p:set>
                                          <p:cBhvr>
                                            <p:cTn id="105" dur="1" fill="hold">
                                              <p:stCondLst>
                                                <p:cond delay="0"/>
                                              </p:stCondLst>
                                            </p:cTn>
                                            <p:tgtEl>
                                              <p:spTgt spid="54"/>
                                            </p:tgtEl>
                                            <p:attrNameLst>
                                              <p:attrName>style.visibility</p:attrName>
                                            </p:attrNameLst>
                                          </p:cBhvr>
                                          <p:to>
                                            <p:strVal val="visible"/>
                                          </p:to>
                                        </p:set>
                                        <p:set>
                                          <p:cBhvr>
                                            <p:cTn id="106" dur="455" fill="hold">
                                              <p:stCondLst>
                                                <p:cond delay="0"/>
                                              </p:stCondLst>
                                            </p:cTn>
                                            <p:tgtEl>
                                              <p:spTgt spid="54"/>
                                            </p:tgtEl>
                                            <p:attrNameLst>
                                              <p:attrName>style.rotation</p:attrName>
                                            </p:attrNameLst>
                                          </p:cBhvr>
                                          <p:to>
                                            <p:strVal val="-45.0"/>
                                          </p:to>
                                        </p:set>
                                        <p:anim calcmode="lin" valueType="num">
                                          <p:cBhvr>
                                            <p:cTn id="107" dur="455" fill="hold">
                                              <p:stCondLst>
                                                <p:cond delay="455"/>
                                              </p:stCondLst>
                                            </p:cTn>
                                            <p:tgtEl>
                                              <p:spTgt spid="54"/>
                                            </p:tgtEl>
                                            <p:attrNameLst>
                                              <p:attrName>style.rotation</p:attrName>
                                            </p:attrNameLst>
                                          </p:cBhvr>
                                          <p:tavLst>
                                            <p:tav tm="0">
                                              <p:val>
                                                <p:fltVal val="-45"/>
                                              </p:val>
                                            </p:tav>
                                            <p:tav tm="69900">
                                              <p:val>
                                                <p:fltVal val="45"/>
                                              </p:val>
                                            </p:tav>
                                            <p:tav tm="100000">
                                              <p:val>
                                                <p:fltVal val="0"/>
                                              </p:val>
                                            </p:tav>
                                          </p:tavLst>
                                        </p:anim>
                                        <p:anim calcmode="lin" valueType="num">
                                          <p:cBhvr>
                                            <p:cTn id="108" dur="455" fill="hold">
                                              <p:stCondLst>
                                                <p:cond delay="0"/>
                                              </p:stCondLst>
                                            </p:cTn>
                                            <p:tgtEl>
                                              <p:spTgt spid="54"/>
                                            </p:tgtEl>
                                            <p:attrNameLst>
                                              <p:attrName>ppt_y</p:attrName>
                                            </p:attrNameLst>
                                          </p:cBhvr>
                                          <p:tavLst>
                                            <p:tav tm="0">
                                              <p:val>
                                                <p:strVal val="#ppt_y-1"/>
                                              </p:val>
                                            </p:tav>
                                            <p:tav tm="100000">
                                              <p:val>
                                                <p:strVal val="#ppt_y-(0.354*#ppt_w-0.172*#ppt_h)"/>
                                              </p:val>
                                            </p:tav>
                                          </p:tavLst>
                                        </p:anim>
                                        <p:anim calcmode="lin" valueType="num">
                                          <p:cBhvr>
                                            <p:cTn id="109" dur="156" decel="50000" autoRev="1" fill="hold">
                                              <p:stCondLst>
                                                <p:cond delay="455"/>
                                              </p:stCondLst>
                                            </p:cTn>
                                            <p:tgtEl>
                                              <p:spTgt spid="54"/>
                                            </p:tgtEl>
                                            <p:attrNameLst>
                                              <p:attrName>ppt_y</p:attrName>
                                            </p:attrNameLst>
                                          </p:cBhvr>
                                          <p:tavLst>
                                            <p:tav tm="0">
                                              <p:val>
                                                <p:strVal val="#ppt_y-(0.354*#ppt_w-0.172*#ppt_h)"/>
                                              </p:val>
                                            </p:tav>
                                            <p:tav tm="100000">
                                              <p:val>
                                                <p:strVal val="#ppt_y-(0.354*#ppt_w-0.172*#ppt_h)-#ppt_h/2"/>
                                              </p:val>
                                            </p:tav>
                                          </p:tavLst>
                                        </p:anim>
                                        <p:anim calcmode="lin" valueType="num">
                                          <p:cBhvr>
                                            <p:cTn id="110" dur="136" fill="hold">
                                              <p:stCondLst>
                                                <p:cond delay="864"/>
                                              </p:stCondLst>
                                            </p:cTn>
                                            <p:tgtEl>
                                              <p:spTgt spid="54"/>
                                            </p:tgtEl>
                                            <p:attrNameLst>
                                              <p:attrName>ppt_y</p:attrName>
                                            </p:attrNameLst>
                                          </p:cBhvr>
                                          <p:tavLst>
                                            <p:tav tm="0">
                                              <p:val>
                                                <p:strVal val="#ppt_y-(0.354*#ppt_w-0.172*#ppt_h)"/>
                                              </p:val>
                                            </p:tav>
                                            <p:tav tm="100000">
                                              <p:val>
                                                <p:strVal val="#ppt_y"/>
                                              </p:val>
                                            </p:tav>
                                          </p:tavLst>
                                        </p:anim>
                                      </p:childTnLst>
                                    </p:cTn>
                                  </p:par>
                                </p:childTnLst>
                              </p:cTn>
                            </p:par>
                            <p:par>
                              <p:cTn id="111" fill="hold">
                                <p:stCondLst>
                                  <p:cond delay="6200"/>
                                </p:stCondLst>
                                <p:childTnLst>
                                  <p:par>
                                    <p:cTn id="112" presetID="42" presetClass="entr" presetSubtype="0" fill="hold"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1000"/>
                                            <p:tgtEl>
                                              <p:spTgt spid="59"/>
                                            </p:tgtEl>
                                          </p:cBhvr>
                                        </p:animEffect>
                                        <p:anim calcmode="lin" valueType="num">
                                          <p:cBhvr>
                                            <p:cTn id="115" dur="1000" fill="hold"/>
                                            <p:tgtEl>
                                              <p:spTgt spid="59"/>
                                            </p:tgtEl>
                                            <p:attrNameLst>
                                              <p:attrName>ppt_x</p:attrName>
                                            </p:attrNameLst>
                                          </p:cBhvr>
                                          <p:tavLst>
                                            <p:tav tm="0">
                                              <p:val>
                                                <p:strVal val="#ppt_x"/>
                                              </p:val>
                                            </p:tav>
                                            <p:tav tm="100000">
                                              <p:val>
                                                <p:strVal val="#ppt_x"/>
                                              </p:val>
                                            </p:tav>
                                          </p:tavLst>
                                        </p:anim>
                                        <p:anim calcmode="lin" valueType="num">
                                          <p:cBhvr>
                                            <p:cTn id="116" dur="1000" fill="hold"/>
                                            <p:tgtEl>
                                              <p:spTgt spid="59"/>
                                            </p:tgtEl>
                                            <p:attrNameLst>
                                              <p:attrName>ppt_y</p:attrName>
                                            </p:attrNameLst>
                                          </p:cBhvr>
                                          <p:tavLst>
                                            <p:tav tm="0">
                                              <p:val>
                                                <p:strVal val="#ppt_y+.1"/>
                                              </p:val>
                                            </p:tav>
                                            <p:tav tm="100000">
                                              <p:val>
                                                <p:strVal val="#ppt_y"/>
                                              </p:val>
                                            </p:tav>
                                          </p:tavLst>
                                        </p:anim>
                                      </p:childTnLst>
                                    </p:cTn>
                                  </p:par>
                                </p:childTnLst>
                              </p:cTn>
                            </p:par>
                            <p:par>
                              <p:cTn id="117" fill="hold">
                                <p:stCondLst>
                                  <p:cond delay="7200"/>
                                </p:stCondLst>
                                <p:childTnLst>
                                  <p:par>
                                    <p:cTn id="118" presetID="42"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1500"/>
                                            <p:tgtEl>
                                              <p:spTgt spid="58"/>
                                            </p:tgtEl>
                                          </p:cBhvr>
                                        </p:animEffect>
                                        <p:anim calcmode="lin" valueType="num">
                                          <p:cBhvr>
                                            <p:cTn id="121" dur="1500" fill="hold"/>
                                            <p:tgtEl>
                                              <p:spTgt spid="58"/>
                                            </p:tgtEl>
                                            <p:attrNameLst>
                                              <p:attrName>ppt_x</p:attrName>
                                            </p:attrNameLst>
                                          </p:cBhvr>
                                          <p:tavLst>
                                            <p:tav tm="0">
                                              <p:val>
                                                <p:strVal val="#ppt_x"/>
                                              </p:val>
                                            </p:tav>
                                            <p:tav tm="100000">
                                              <p:val>
                                                <p:strVal val="#ppt_x"/>
                                              </p:val>
                                            </p:tav>
                                          </p:tavLst>
                                        </p:anim>
                                        <p:anim calcmode="lin" valueType="num">
                                          <p:cBhvr>
                                            <p:cTn id="122" dur="1500" fill="hold"/>
                                            <p:tgtEl>
                                              <p:spTgt spid="58"/>
                                            </p:tgtEl>
                                            <p:attrNameLst>
                                              <p:attrName>ppt_y</p:attrName>
                                            </p:attrNameLst>
                                          </p:cBhvr>
                                          <p:tavLst>
                                            <p:tav tm="0">
                                              <p:val>
                                                <p:strVal val="#ppt_y+.1"/>
                                              </p:val>
                                            </p:tav>
                                            <p:tav tm="100000">
                                              <p:val>
                                                <p:strVal val="#ppt_y"/>
                                              </p:val>
                                            </p:tav>
                                          </p:tavLst>
                                        </p:anim>
                                      </p:childTnLst>
                                    </p:cTn>
                                  </p:par>
                                </p:childTnLst>
                              </p:cTn>
                            </p:par>
                            <p:par>
                              <p:cTn id="123" fill="hold">
                                <p:stCondLst>
                                  <p:cond delay="8700"/>
                                </p:stCondLst>
                                <p:childTnLst>
                                  <p:par>
                                    <p:cTn id="124" presetID="10" presetClass="entr" presetSubtype="0" fill="hold" grpId="0"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1" grpId="0"/>
          <p:bldP spid="52" grpId="0"/>
          <p:bldP spid="53" grpId="0"/>
          <p:bldP spid="54" grpId="0"/>
          <p:bldP spid="55" grpId="0"/>
          <p:bldP spid="56" grpId="0"/>
          <p:bldP spid="57" grpId="0"/>
          <p:bldP spid="58" grpId="0"/>
          <p:bldP spid="24" grpId="0"/>
          <p:bldP spid="25"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200" fill="hold"/>
                                            <p:tgtEl>
                                              <p:spTgt spid="26"/>
                                            </p:tgtEl>
                                            <p:attrNameLst>
                                              <p:attrName>ppt_x</p:attrName>
                                            </p:attrNameLst>
                                          </p:cBhvr>
                                          <p:tavLst>
                                            <p:tav tm="0">
                                              <p:val>
                                                <p:strVal val="0-#ppt_w/2"/>
                                              </p:val>
                                            </p:tav>
                                            <p:tav tm="100000">
                                              <p:val>
                                                <p:strVal val="#ppt_x"/>
                                              </p:val>
                                            </p:tav>
                                          </p:tavLst>
                                        </p:anim>
                                        <p:anim calcmode="lin" valueType="num">
                                          <p:cBhvr additive="base">
                                            <p:cTn id="8" dur="12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200" fill="hold"/>
                                            <p:tgtEl>
                                              <p:spTgt spid="27"/>
                                            </p:tgtEl>
                                            <p:attrNameLst>
                                              <p:attrName>ppt_x</p:attrName>
                                            </p:attrNameLst>
                                          </p:cBhvr>
                                          <p:tavLst>
                                            <p:tav tm="0">
                                              <p:val>
                                                <p:strVal val="#ppt_x"/>
                                              </p:val>
                                            </p:tav>
                                            <p:tav tm="100000">
                                              <p:val>
                                                <p:strVal val="#ppt_x"/>
                                              </p:val>
                                            </p:tav>
                                          </p:tavLst>
                                        </p:anim>
                                        <p:anim calcmode="lin" valueType="num">
                                          <p:cBhvr additive="base">
                                            <p:cTn id="12" dur="1200" fill="hold"/>
                                            <p:tgtEl>
                                              <p:spTgt spid="2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plus(in)">
                                          <p:cBhvr>
                                            <p:cTn id="26" dur="500"/>
                                            <p:tgtEl>
                                              <p:spTgt spid="44"/>
                                            </p:tgtEl>
                                          </p:cBhvr>
                                        </p:animEffect>
                                      </p:childTnLst>
                                    </p:cTn>
                                  </p:par>
                                </p:childTnLst>
                              </p:cTn>
                            </p:par>
                            <p:par>
                              <p:cTn id="27" fill="hold">
                                <p:stCondLst>
                                  <p:cond delay="2200"/>
                                </p:stCondLst>
                                <p:childTnLst>
                                  <p:par>
                                    <p:cTn id="28" presetID="42"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par>
                              <p:cTn id="33" fill="hold">
                                <p:stCondLst>
                                  <p:cond delay="3200"/>
                                </p:stCondLst>
                                <p:childTnLst>
                                  <p:par>
                                    <p:cTn id="34" presetID="13" presetClass="entr" presetSubtype="1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plus(in)">
                                          <p:cBhvr>
                                            <p:cTn id="36" dur="500"/>
                                            <p:tgtEl>
                                              <p:spTgt spid="51"/>
                                            </p:tgtEl>
                                          </p:cBhvr>
                                        </p:animEffect>
                                      </p:childTnLst>
                                    </p:cTn>
                                  </p:par>
                                </p:childTnLst>
                              </p:cTn>
                            </p:par>
                            <p:par>
                              <p:cTn id="37" fill="hold">
                                <p:stCondLst>
                                  <p:cond delay="3700"/>
                                </p:stCondLst>
                                <p:childTnLst>
                                  <p:par>
                                    <p:cTn id="38" presetID="5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Scale>
                                          <p:cBhvr>
                                            <p:cTn id="4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9"/>
                                            </p:tgtEl>
                                            <p:attrNameLst>
                                              <p:attrName>ppt_x</p:attrName>
                                              <p:attrName>ppt_y</p:attrName>
                                            </p:attrNameLst>
                                          </p:cBhvr>
                                        </p:animMotion>
                                        <p:animEffect transition="in" filter="fade">
                                          <p:cBhvr>
                                            <p:cTn id="42" dur="1000"/>
                                            <p:tgtEl>
                                              <p:spTgt spid="49"/>
                                            </p:tgtEl>
                                          </p:cBhvr>
                                        </p:animEffect>
                                      </p:childTnLst>
                                    </p:cTn>
                                  </p:par>
                                  <p:par>
                                    <p:cTn id="43" presetID="52"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Scale>
                                          <p:cBhvr>
                                            <p:cTn id="4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7"/>
                                            </p:tgtEl>
                                            <p:attrNameLst>
                                              <p:attrName>ppt_x</p:attrName>
                                              <p:attrName>ppt_y</p:attrName>
                                            </p:attrNameLst>
                                          </p:cBhvr>
                                        </p:animMotion>
                                        <p:animEffect transition="in" filter="fade">
                                          <p:cBhvr>
                                            <p:cTn id="47" dur="1000"/>
                                            <p:tgtEl>
                                              <p:spTgt spid="47"/>
                                            </p:tgtEl>
                                          </p:cBhvr>
                                        </p:animEffect>
                                      </p:childTnLst>
                                    </p:cTn>
                                  </p:par>
                                  <p:par>
                                    <p:cTn id="48" presetID="52" presetClass="entr" presetSubtype="0"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48"/>
                                            </p:tgtEl>
                                            <p:attrNameLst>
                                              <p:attrName>ppt_x</p:attrName>
                                              <p:attrName>ppt_y</p:attrName>
                                            </p:attrNameLst>
                                          </p:cBhvr>
                                        </p:animMotion>
                                        <p:animEffect transition="in" filter="fade">
                                          <p:cBhvr>
                                            <p:cTn id="52" dur="1000"/>
                                            <p:tgtEl>
                                              <p:spTgt spid="48"/>
                                            </p:tgtEl>
                                          </p:cBhvr>
                                        </p:animEffect>
                                      </p:childTnLst>
                                    </p:cTn>
                                  </p:par>
                                  <p:par>
                                    <p:cTn id="53" presetID="52" presetClass="entr" presetSubtype="0"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Scale>
                                          <p:cBhvr>
                                            <p:cTn id="5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5"/>
                                            </p:tgtEl>
                                            <p:attrNameLst>
                                              <p:attrName>ppt_x</p:attrName>
                                              <p:attrName>ppt_y</p:attrName>
                                            </p:attrNameLst>
                                          </p:cBhvr>
                                        </p:animMotion>
                                        <p:animEffect transition="in" filter="fade">
                                          <p:cBhvr>
                                            <p:cTn id="57" dur="1000"/>
                                            <p:tgtEl>
                                              <p:spTgt spid="45"/>
                                            </p:tgtEl>
                                          </p:cBhvr>
                                        </p:animEffect>
                                      </p:childTnLst>
                                    </p:cTn>
                                  </p:par>
                                  <p:par>
                                    <p:cTn id="58" presetID="52"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Scale>
                                          <p:cBhvr>
                                            <p:cTn id="60"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50"/>
                                            </p:tgtEl>
                                            <p:attrNameLst>
                                              <p:attrName>ppt_x</p:attrName>
                                              <p:attrName>ppt_y</p:attrName>
                                            </p:attrNameLst>
                                          </p:cBhvr>
                                        </p:animMotion>
                                        <p:animEffect transition="in" filter="fade">
                                          <p:cBhvr>
                                            <p:cTn id="62" dur="1000"/>
                                            <p:tgtEl>
                                              <p:spTgt spid="50"/>
                                            </p:tgtEl>
                                          </p:cBhvr>
                                        </p:animEffect>
                                      </p:childTnLst>
                                    </p:cTn>
                                  </p:par>
                                  <p:par>
                                    <p:cTn id="63" presetID="52"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Scale>
                                          <p:cBhvr>
                                            <p:cTn id="6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46"/>
                                            </p:tgtEl>
                                            <p:attrNameLst>
                                              <p:attrName>ppt_x</p:attrName>
                                              <p:attrName>ppt_y</p:attrName>
                                            </p:attrNameLst>
                                          </p:cBhvr>
                                        </p:animMotion>
                                        <p:animEffect transition="in" filter="fade">
                                          <p:cBhvr>
                                            <p:cTn id="67" dur="1000"/>
                                            <p:tgtEl>
                                              <p:spTgt spid="46"/>
                                            </p:tgtEl>
                                          </p:cBhvr>
                                        </p:animEffect>
                                      </p:childTnLst>
                                    </p:cTn>
                                  </p:par>
                                </p:childTnLst>
                              </p:cTn>
                            </p:par>
                            <p:par>
                              <p:cTn id="68" fill="hold">
                                <p:stCondLst>
                                  <p:cond delay="47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57"/>
                                            </p:tgtEl>
                                            <p:attrNameLst>
                                              <p:attrName>style.visibility</p:attrName>
                                            </p:attrNameLst>
                                          </p:cBhvr>
                                          <p:to>
                                            <p:strVal val="visible"/>
                                          </p:to>
                                        </p:set>
                                        <p:set>
                                          <p:cBhvr>
                                            <p:cTn id="71" dur="455" fill="hold">
                                              <p:stCondLst>
                                                <p:cond delay="0"/>
                                              </p:stCondLst>
                                            </p:cTn>
                                            <p:tgtEl>
                                              <p:spTgt spid="57"/>
                                            </p:tgtEl>
                                            <p:attrNameLst>
                                              <p:attrName>style.rotation</p:attrName>
                                            </p:attrNameLst>
                                          </p:cBhvr>
                                          <p:to>
                                            <p:strVal val="-45.0"/>
                                          </p:to>
                                        </p:set>
                                        <p:anim calcmode="lin" valueType="num">
                                          <p:cBhvr>
                                            <p:cTn id="72"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0" nodeType="withEffect">
                                      <p:stCondLst>
                                        <p:cond delay="0"/>
                                      </p:stCondLst>
                                      <p:iterate type="lt">
                                        <p:tmPct val="50000"/>
                                      </p:iterate>
                                      <p:childTnLst>
                                        <p:set>
                                          <p:cBhvr>
                                            <p:cTn id="77" dur="1" fill="hold">
                                              <p:stCondLst>
                                                <p:cond delay="0"/>
                                              </p:stCondLst>
                                            </p:cTn>
                                            <p:tgtEl>
                                              <p:spTgt spid="52"/>
                                            </p:tgtEl>
                                            <p:attrNameLst>
                                              <p:attrName>style.visibility</p:attrName>
                                            </p:attrNameLst>
                                          </p:cBhvr>
                                          <p:to>
                                            <p:strVal val="visible"/>
                                          </p:to>
                                        </p:set>
                                        <p:set>
                                          <p:cBhvr>
                                            <p:cTn id="78" dur="455" fill="hold">
                                              <p:stCondLst>
                                                <p:cond delay="0"/>
                                              </p:stCondLst>
                                            </p:cTn>
                                            <p:tgtEl>
                                              <p:spTgt spid="52"/>
                                            </p:tgtEl>
                                            <p:attrNameLst>
                                              <p:attrName>style.rotation</p:attrName>
                                            </p:attrNameLst>
                                          </p:cBhvr>
                                          <p:to>
                                            <p:strVal val="-45.0"/>
                                          </p:to>
                                        </p:set>
                                        <p:anim calcmode="lin" valueType="num">
                                          <p:cBhvr>
                                            <p:cTn id="79" dur="455" fill="hold">
                                              <p:stCondLst>
                                                <p:cond delay="455"/>
                                              </p:stCondLst>
                                            </p:cTn>
                                            <p:tgtEl>
                                              <p:spTgt spid="52"/>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52"/>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52"/>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52"/>
                                            </p:tgtEl>
                                            <p:attrNameLst>
                                              <p:attrName>ppt_y</p:attrName>
                                            </p:attrNameLst>
                                          </p:cBhvr>
                                          <p:tavLst>
                                            <p:tav tm="0">
                                              <p:val>
                                                <p:strVal val="#ppt_y-(0.354*#ppt_w-0.172*#ppt_h)"/>
                                              </p:val>
                                            </p:tav>
                                            <p:tav tm="100000">
                                              <p:val>
                                                <p:strVal val="#ppt_y"/>
                                              </p:val>
                                            </p:tav>
                                          </p:tavLst>
                                        </p:anim>
                                      </p:childTnLst>
                                    </p:cTn>
                                  </p:par>
                                  <p:par>
                                    <p:cTn id="83" presetID="38" presetClass="entr" presetSubtype="0" accel="50000" fill="hold" grpId="0" nodeType="withEffect">
                                      <p:stCondLst>
                                        <p:cond delay="0"/>
                                      </p:stCondLst>
                                      <p:iterate type="lt">
                                        <p:tmPct val="50000"/>
                                      </p:iterate>
                                      <p:childTnLst>
                                        <p:set>
                                          <p:cBhvr>
                                            <p:cTn id="84" dur="1" fill="hold">
                                              <p:stCondLst>
                                                <p:cond delay="0"/>
                                              </p:stCondLst>
                                            </p:cTn>
                                            <p:tgtEl>
                                              <p:spTgt spid="55"/>
                                            </p:tgtEl>
                                            <p:attrNameLst>
                                              <p:attrName>style.visibility</p:attrName>
                                            </p:attrNameLst>
                                          </p:cBhvr>
                                          <p:to>
                                            <p:strVal val="visible"/>
                                          </p:to>
                                        </p:set>
                                        <p:set>
                                          <p:cBhvr>
                                            <p:cTn id="85" dur="455" fill="hold">
                                              <p:stCondLst>
                                                <p:cond delay="0"/>
                                              </p:stCondLst>
                                            </p:cTn>
                                            <p:tgtEl>
                                              <p:spTgt spid="55"/>
                                            </p:tgtEl>
                                            <p:attrNameLst>
                                              <p:attrName>style.rotation</p:attrName>
                                            </p:attrNameLst>
                                          </p:cBhvr>
                                          <p:to>
                                            <p:strVal val="-45.0"/>
                                          </p:to>
                                        </p:set>
                                        <p:anim calcmode="lin" valueType="num">
                                          <p:cBhvr>
                                            <p:cTn id="86"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par>
                                    <p:cTn id="90" presetID="38" presetClass="entr" presetSubtype="0" accel="50000" fill="hold" grpId="0" nodeType="withEffect">
                                      <p:stCondLst>
                                        <p:cond delay="0"/>
                                      </p:stCondLst>
                                      <p:iterate type="lt">
                                        <p:tmPct val="50000"/>
                                      </p:iterate>
                                      <p:childTnLst>
                                        <p:set>
                                          <p:cBhvr>
                                            <p:cTn id="91" dur="1" fill="hold">
                                              <p:stCondLst>
                                                <p:cond delay="0"/>
                                              </p:stCondLst>
                                            </p:cTn>
                                            <p:tgtEl>
                                              <p:spTgt spid="56"/>
                                            </p:tgtEl>
                                            <p:attrNameLst>
                                              <p:attrName>style.visibility</p:attrName>
                                            </p:attrNameLst>
                                          </p:cBhvr>
                                          <p:to>
                                            <p:strVal val="visible"/>
                                          </p:to>
                                        </p:set>
                                        <p:set>
                                          <p:cBhvr>
                                            <p:cTn id="92" dur="455" fill="hold">
                                              <p:stCondLst>
                                                <p:cond delay="0"/>
                                              </p:stCondLst>
                                            </p:cTn>
                                            <p:tgtEl>
                                              <p:spTgt spid="56"/>
                                            </p:tgtEl>
                                            <p:attrNameLst>
                                              <p:attrName>style.rotation</p:attrName>
                                            </p:attrNameLst>
                                          </p:cBhvr>
                                          <p:to>
                                            <p:strVal val="-45.0"/>
                                          </p:to>
                                        </p:set>
                                        <p:anim calcmode="lin" valueType="num">
                                          <p:cBhvr>
                                            <p:cTn id="93"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97" presetID="38" presetClass="entr" presetSubtype="0" accel="50000" fill="hold" grpId="0" nodeType="withEffect">
                                      <p:stCondLst>
                                        <p:cond delay="0"/>
                                      </p:stCondLst>
                                      <p:iterate type="lt">
                                        <p:tmPct val="50000"/>
                                      </p:iterate>
                                      <p:childTnLst>
                                        <p:set>
                                          <p:cBhvr>
                                            <p:cTn id="98" dur="1" fill="hold">
                                              <p:stCondLst>
                                                <p:cond delay="0"/>
                                              </p:stCondLst>
                                            </p:cTn>
                                            <p:tgtEl>
                                              <p:spTgt spid="53"/>
                                            </p:tgtEl>
                                            <p:attrNameLst>
                                              <p:attrName>style.visibility</p:attrName>
                                            </p:attrNameLst>
                                          </p:cBhvr>
                                          <p:to>
                                            <p:strVal val="visible"/>
                                          </p:to>
                                        </p:set>
                                        <p:set>
                                          <p:cBhvr>
                                            <p:cTn id="99" dur="455" fill="hold">
                                              <p:stCondLst>
                                                <p:cond delay="0"/>
                                              </p:stCondLst>
                                            </p:cTn>
                                            <p:tgtEl>
                                              <p:spTgt spid="53"/>
                                            </p:tgtEl>
                                            <p:attrNameLst>
                                              <p:attrName>style.rotation</p:attrName>
                                            </p:attrNameLst>
                                          </p:cBhvr>
                                          <p:to>
                                            <p:strVal val="-45.0"/>
                                          </p:to>
                                        </p:set>
                                        <p:anim calcmode="lin" valueType="num">
                                          <p:cBhvr>
                                            <p:cTn id="100"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par>
                                    <p:cTn id="104" presetID="38" presetClass="entr" presetSubtype="0" accel="50000" fill="hold" grpId="0" nodeType="withEffect">
                                      <p:stCondLst>
                                        <p:cond delay="0"/>
                                      </p:stCondLst>
                                      <p:iterate type="lt">
                                        <p:tmPct val="50000"/>
                                      </p:iterate>
                                      <p:childTnLst>
                                        <p:set>
                                          <p:cBhvr>
                                            <p:cTn id="105" dur="1" fill="hold">
                                              <p:stCondLst>
                                                <p:cond delay="0"/>
                                              </p:stCondLst>
                                            </p:cTn>
                                            <p:tgtEl>
                                              <p:spTgt spid="54"/>
                                            </p:tgtEl>
                                            <p:attrNameLst>
                                              <p:attrName>style.visibility</p:attrName>
                                            </p:attrNameLst>
                                          </p:cBhvr>
                                          <p:to>
                                            <p:strVal val="visible"/>
                                          </p:to>
                                        </p:set>
                                        <p:set>
                                          <p:cBhvr>
                                            <p:cTn id="106" dur="455" fill="hold">
                                              <p:stCondLst>
                                                <p:cond delay="0"/>
                                              </p:stCondLst>
                                            </p:cTn>
                                            <p:tgtEl>
                                              <p:spTgt spid="54"/>
                                            </p:tgtEl>
                                            <p:attrNameLst>
                                              <p:attrName>style.rotation</p:attrName>
                                            </p:attrNameLst>
                                          </p:cBhvr>
                                          <p:to>
                                            <p:strVal val="-45.0"/>
                                          </p:to>
                                        </p:set>
                                        <p:anim calcmode="lin" valueType="num">
                                          <p:cBhvr>
                                            <p:cTn id="107" dur="455" fill="hold">
                                              <p:stCondLst>
                                                <p:cond delay="455"/>
                                              </p:stCondLst>
                                            </p:cTn>
                                            <p:tgtEl>
                                              <p:spTgt spid="54"/>
                                            </p:tgtEl>
                                            <p:attrNameLst>
                                              <p:attrName>style.rotation</p:attrName>
                                            </p:attrNameLst>
                                          </p:cBhvr>
                                          <p:tavLst>
                                            <p:tav tm="0">
                                              <p:val>
                                                <p:fltVal val="-45"/>
                                              </p:val>
                                            </p:tav>
                                            <p:tav tm="69900">
                                              <p:val>
                                                <p:fltVal val="45"/>
                                              </p:val>
                                            </p:tav>
                                            <p:tav tm="100000">
                                              <p:val>
                                                <p:fltVal val="0"/>
                                              </p:val>
                                            </p:tav>
                                          </p:tavLst>
                                        </p:anim>
                                        <p:anim calcmode="lin" valueType="num">
                                          <p:cBhvr>
                                            <p:cTn id="108" dur="455" fill="hold">
                                              <p:stCondLst>
                                                <p:cond delay="0"/>
                                              </p:stCondLst>
                                            </p:cTn>
                                            <p:tgtEl>
                                              <p:spTgt spid="54"/>
                                            </p:tgtEl>
                                            <p:attrNameLst>
                                              <p:attrName>ppt_y</p:attrName>
                                            </p:attrNameLst>
                                          </p:cBhvr>
                                          <p:tavLst>
                                            <p:tav tm="0">
                                              <p:val>
                                                <p:strVal val="#ppt_y-1"/>
                                              </p:val>
                                            </p:tav>
                                            <p:tav tm="100000">
                                              <p:val>
                                                <p:strVal val="#ppt_y-(0.354*#ppt_w-0.172*#ppt_h)"/>
                                              </p:val>
                                            </p:tav>
                                          </p:tavLst>
                                        </p:anim>
                                        <p:anim calcmode="lin" valueType="num">
                                          <p:cBhvr>
                                            <p:cTn id="109" dur="156" decel="50000" autoRev="1" fill="hold">
                                              <p:stCondLst>
                                                <p:cond delay="455"/>
                                              </p:stCondLst>
                                            </p:cTn>
                                            <p:tgtEl>
                                              <p:spTgt spid="54"/>
                                            </p:tgtEl>
                                            <p:attrNameLst>
                                              <p:attrName>ppt_y</p:attrName>
                                            </p:attrNameLst>
                                          </p:cBhvr>
                                          <p:tavLst>
                                            <p:tav tm="0">
                                              <p:val>
                                                <p:strVal val="#ppt_y-(0.354*#ppt_w-0.172*#ppt_h)"/>
                                              </p:val>
                                            </p:tav>
                                            <p:tav tm="100000">
                                              <p:val>
                                                <p:strVal val="#ppt_y-(0.354*#ppt_w-0.172*#ppt_h)-#ppt_h/2"/>
                                              </p:val>
                                            </p:tav>
                                          </p:tavLst>
                                        </p:anim>
                                        <p:anim calcmode="lin" valueType="num">
                                          <p:cBhvr>
                                            <p:cTn id="110" dur="136" fill="hold">
                                              <p:stCondLst>
                                                <p:cond delay="864"/>
                                              </p:stCondLst>
                                            </p:cTn>
                                            <p:tgtEl>
                                              <p:spTgt spid="54"/>
                                            </p:tgtEl>
                                            <p:attrNameLst>
                                              <p:attrName>ppt_y</p:attrName>
                                            </p:attrNameLst>
                                          </p:cBhvr>
                                          <p:tavLst>
                                            <p:tav tm="0">
                                              <p:val>
                                                <p:strVal val="#ppt_y-(0.354*#ppt_w-0.172*#ppt_h)"/>
                                              </p:val>
                                            </p:tav>
                                            <p:tav tm="100000">
                                              <p:val>
                                                <p:strVal val="#ppt_y"/>
                                              </p:val>
                                            </p:tav>
                                          </p:tavLst>
                                        </p:anim>
                                      </p:childTnLst>
                                    </p:cTn>
                                  </p:par>
                                </p:childTnLst>
                              </p:cTn>
                            </p:par>
                            <p:par>
                              <p:cTn id="111" fill="hold">
                                <p:stCondLst>
                                  <p:cond delay="6200"/>
                                </p:stCondLst>
                                <p:childTnLst>
                                  <p:par>
                                    <p:cTn id="112" presetID="42" presetClass="entr" presetSubtype="0" fill="hold"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1000"/>
                                            <p:tgtEl>
                                              <p:spTgt spid="59"/>
                                            </p:tgtEl>
                                          </p:cBhvr>
                                        </p:animEffect>
                                        <p:anim calcmode="lin" valueType="num">
                                          <p:cBhvr>
                                            <p:cTn id="115" dur="1000" fill="hold"/>
                                            <p:tgtEl>
                                              <p:spTgt spid="59"/>
                                            </p:tgtEl>
                                            <p:attrNameLst>
                                              <p:attrName>ppt_x</p:attrName>
                                            </p:attrNameLst>
                                          </p:cBhvr>
                                          <p:tavLst>
                                            <p:tav tm="0">
                                              <p:val>
                                                <p:strVal val="#ppt_x"/>
                                              </p:val>
                                            </p:tav>
                                            <p:tav tm="100000">
                                              <p:val>
                                                <p:strVal val="#ppt_x"/>
                                              </p:val>
                                            </p:tav>
                                          </p:tavLst>
                                        </p:anim>
                                        <p:anim calcmode="lin" valueType="num">
                                          <p:cBhvr>
                                            <p:cTn id="116" dur="1000" fill="hold"/>
                                            <p:tgtEl>
                                              <p:spTgt spid="59"/>
                                            </p:tgtEl>
                                            <p:attrNameLst>
                                              <p:attrName>ppt_y</p:attrName>
                                            </p:attrNameLst>
                                          </p:cBhvr>
                                          <p:tavLst>
                                            <p:tav tm="0">
                                              <p:val>
                                                <p:strVal val="#ppt_y+.1"/>
                                              </p:val>
                                            </p:tav>
                                            <p:tav tm="100000">
                                              <p:val>
                                                <p:strVal val="#ppt_y"/>
                                              </p:val>
                                            </p:tav>
                                          </p:tavLst>
                                        </p:anim>
                                      </p:childTnLst>
                                    </p:cTn>
                                  </p:par>
                                </p:childTnLst>
                              </p:cTn>
                            </p:par>
                            <p:par>
                              <p:cTn id="117" fill="hold">
                                <p:stCondLst>
                                  <p:cond delay="7200"/>
                                </p:stCondLst>
                                <p:childTnLst>
                                  <p:par>
                                    <p:cTn id="118" presetID="42"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1500"/>
                                            <p:tgtEl>
                                              <p:spTgt spid="58"/>
                                            </p:tgtEl>
                                          </p:cBhvr>
                                        </p:animEffect>
                                        <p:anim calcmode="lin" valueType="num">
                                          <p:cBhvr>
                                            <p:cTn id="121" dur="1500" fill="hold"/>
                                            <p:tgtEl>
                                              <p:spTgt spid="58"/>
                                            </p:tgtEl>
                                            <p:attrNameLst>
                                              <p:attrName>ppt_x</p:attrName>
                                            </p:attrNameLst>
                                          </p:cBhvr>
                                          <p:tavLst>
                                            <p:tav tm="0">
                                              <p:val>
                                                <p:strVal val="#ppt_x"/>
                                              </p:val>
                                            </p:tav>
                                            <p:tav tm="100000">
                                              <p:val>
                                                <p:strVal val="#ppt_x"/>
                                              </p:val>
                                            </p:tav>
                                          </p:tavLst>
                                        </p:anim>
                                        <p:anim calcmode="lin" valueType="num">
                                          <p:cBhvr>
                                            <p:cTn id="122" dur="1500" fill="hold"/>
                                            <p:tgtEl>
                                              <p:spTgt spid="58"/>
                                            </p:tgtEl>
                                            <p:attrNameLst>
                                              <p:attrName>ppt_y</p:attrName>
                                            </p:attrNameLst>
                                          </p:cBhvr>
                                          <p:tavLst>
                                            <p:tav tm="0">
                                              <p:val>
                                                <p:strVal val="#ppt_y+.1"/>
                                              </p:val>
                                            </p:tav>
                                            <p:tav tm="100000">
                                              <p:val>
                                                <p:strVal val="#ppt_y"/>
                                              </p:val>
                                            </p:tav>
                                          </p:tavLst>
                                        </p:anim>
                                      </p:childTnLst>
                                    </p:cTn>
                                  </p:par>
                                </p:childTnLst>
                              </p:cTn>
                            </p:par>
                            <p:par>
                              <p:cTn id="123" fill="hold">
                                <p:stCondLst>
                                  <p:cond delay="8700"/>
                                </p:stCondLst>
                                <p:childTnLst>
                                  <p:par>
                                    <p:cTn id="124" presetID="10" presetClass="entr" presetSubtype="0" fill="hold" grpId="0"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1" grpId="0"/>
          <p:bldP spid="52" grpId="0"/>
          <p:bldP spid="53" grpId="0"/>
          <p:bldP spid="54" grpId="0"/>
          <p:bldP spid="55" grpId="0"/>
          <p:bldP spid="56" grpId="0"/>
          <p:bldP spid="57" grpId="0"/>
          <p:bldP spid="58" grpId="0"/>
          <p:bldP spid="24" grpId="0"/>
          <p:bldP spid="25" grpId="0"/>
          <p:bldP spid="28" grpId="0" animBg="1"/>
          <p:bldP spid="2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6"/>
          <p:cNvSpPr>
            <a:spLocks/>
          </p:cNvSpPr>
          <p:nvPr/>
        </p:nvSpPr>
        <p:spPr bwMode="auto">
          <a:xfrm>
            <a:off x="4363127" y="1450977"/>
            <a:ext cx="1613372" cy="1827513"/>
          </a:xfrm>
          <a:custGeom>
            <a:avLst/>
            <a:gdLst>
              <a:gd name="T0" fmla="*/ 466 w 932"/>
              <a:gd name="T1" fmla="*/ 0 h 1056"/>
              <a:gd name="T2" fmla="*/ 0 w 932"/>
              <a:gd name="T3" fmla="*/ 466 h 1056"/>
              <a:gd name="T4" fmla="*/ 466 w 932"/>
              <a:gd name="T5" fmla="*/ 931 h 1056"/>
              <a:gd name="T6" fmla="*/ 560 w 932"/>
              <a:gd name="T7" fmla="*/ 922 h 1056"/>
              <a:gd name="T8" fmla="*/ 560 w 932"/>
              <a:gd name="T9" fmla="*/ 922 h 1056"/>
              <a:gd name="T10" fmla="*/ 560 w 932"/>
              <a:gd name="T11" fmla="*/ 922 h 1056"/>
              <a:gd name="T12" fmla="*/ 557 w 932"/>
              <a:gd name="T13" fmla="*/ 1056 h 1056"/>
              <a:gd name="T14" fmla="*/ 839 w 932"/>
              <a:gd name="T15" fmla="*/ 769 h 1056"/>
              <a:gd name="T16" fmla="*/ 929 w 932"/>
              <a:gd name="T17" fmla="*/ 513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209" y="0"/>
                  <a:pt x="0" y="208"/>
                  <a:pt x="0" y="466"/>
                </a:cubicBezTo>
                <a:cubicBezTo>
                  <a:pt x="0" y="723"/>
                  <a:pt x="209" y="931"/>
                  <a:pt x="466" y="931"/>
                </a:cubicBezTo>
                <a:cubicBezTo>
                  <a:pt x="498" y="931"/>
                  <a:pt x="529" y="928"/>
                  <a:pt x="560" y="922"/>
                </a:cubicBezTo>
                <a:cubicBezTo>
                  <a:pt x="560" y="922"/>
                  <a:pt x="560" y="922"/>
                  <a:pt x="560" y="922"/>
                </a:cubicBezTo>
                <a:cubicBezTo>
                  <a:pt x="560" y="922"/>
                  <a:pt x="560" y="922"/>
                  <a:pt x="560" y="922"/>
                </a:cubicBezTo>
                <a:cubicBezTo>
                  <a:pt x="557" y="1056"/>
                  <a:pt x="557" y="1056"/>
                  <a:pt x="557" y="1056"/>
                </a:cubicBezTo>
                <a:cubicBezTo>
                  <a:pt x="699" y="964"/>
                  <a:pt x="787" y="855"/>
                  <a:pt x="839" y="769"/>
                </a:cubicBezTo>
                <a:cubicBezTo>
                  <a:pt x="843" y="673"/>
                  <a:pt x="876" y="585"/>
                  <a:pt x="929" y="513"/>
                </a:cubicBezTo>
                <a:cubicBezTo>
                  <a:pt x="931" y="497"/>
                  <a:pt x="932" y="481"/>
                  <a:pt x="932" y="466"/>
                </a:cubicBezTo>
                <a:cubicBezTo>
                  <a:pt x="932" y="208"/>
                  <a:pt x="723" y="0"/>
                  <a:pt x="466" y="0"/>
                </a:cubicBezTo>
              </a:path>
            </a:pathLst>
          </a:custGeom>
          <a:solidFill>
            <a:srgbClr val="EA6103"/>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7" name="Freeform 8"/>
          <p:cNvSpPr>
            <a:spLocks/>
          </p:cNvSpPr>
          <p:nvPr/>
        </p:nvSpPr>
        <p:spPr bwMode="auto">
          <a:xfrm>
            <a:off x="4810031" y="3287801"/>
            <a:ext cx="1613372" cy="1827513"/>
          </a:xfrm>
          <a:custGeom>
            <a:avLst/>
            <a:gdLst>
              <a:gd name="T0" fmla="*/ 466 w 932"/>
              <a:gd name="T1" fmla="*/ 0 h 1056"/>
              <a:gd name="T2" fmla="*/ 0 w 932"/>
              <a:gd name="T3" fmla="*/ 466 h 1056"/>
              <a:gd name="T4" fmla="*/ 466 w 932"/>
              <a:gd name="T5" fmla="*/ 931 h 1056"/>
              <a:gd name="T6" fmla="*/ 559 w 932"/>
              <a:gd name="T7" fmla="*/ 922 h 1056"/>
              <a:gd name="T8" fmla="*/ 559 w 932"/>
              <a:gd name="T9" fmla="*/ 922 h 1056"/>
              <a:gd name="T10" fmla="*/ 559 w 932"/>
              <a:gd name="T11" fmla="*/ 922 h 1056"/>
              <a:gd name="T12" fmla="*/ 556 w 932"/>
              <a:gd name="T13" fmla="*/ 1056 h 1056"/>
              <a:gd name="T14" fmla="*/ 772 w 932"/>
              <a:gd name="T15" fmla="*/ 864 h 1056"/>
              <a:gd name="T16" fmla="*/ 919 w 932"/>
              <a:gd name="T17" fmla="*/ 577 h 1056"/>
              <a:gd name="T18" fmla="*/ 932 w 932"/>
              <a:gd name="T19" fmla="*/ 466 h 1056"/>
              <a:gd name="T20" fmla="*/ 890 w 932"/>
              <a:gd name="T21" fmla="*/ 273 h 1056"/>
              <a:gd name="T22" fmla="*/ 689 w 932"/>
              <a:gd name="T23" fmla="*/ 57 h 1056"/>
              <a:gd name="T24" fmla="*/ 466 w 932"/>
              <a:gd name="T25"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2" h="1056">
                <a:moveTo>
                  <a:pt x="466" y="0"/>
                </a:moveTo>
                <a:cubicBezTo>
                  <a:pt x="209" y="0"/>
                  <a:pt x="0" y="209"/>
                  <a:pt x="0" y="466"/>
                </a:cubicBezTo>
                <a:cubicBezTo>
                  <a:pt x="0" y="723"/>
                  <a:pt x="209" y="931"/>
                  <a:pt x="466" y="931"/>
                </a:cubicBezTo>
                <a:cubicBezTo>
                  <a:pt x="498" y="931"/>
                  <a:pt x="529" y="928"/>
                  <a:pt x="559" y="922"/>
                </a:cubicBezTo>
                <a:cubicBezTo>
                  <a:pt x="559" y="922"/>
                  <a:pt x="559" y="922"/>
                  <a:pt x="559" y="922"/>
                </a:cubicBezTo>
                <a:cubicBezTo>
                  <a:pt x="559" y="922"/>
                  <a:pt x="559" y="922"/>
                  <a:pt x="559" y="922"/>
                </a:cubicBezTo>
                <a:cubicBezTo>
                  <a:pt x="556" y="1056"/>
                  <a:pt x="556" y="1056"/>
                  <a:pt x="556" y="1056"/>
                </a:cubicBezTo>
                <a:cubicBezTo>
                  <a:pt x="650" y="996"/>
                  <a:pt x="720" y="928"/>
                  <a:pt x="772" y="864"/>
                </a:cubicBezTo>
                <a:cubicBezTo>
                  <a:pt x="786" y="751"/>
                  <a:pt x="839" y="650"/>
                  <a:pt x="919" y="577"/>
                </a:cubicBezTo>
                <a:cubicBezTo>
                  <a:pt x="927" y="541"/>
                  <a:pt x="932" y="502"/>
                  <a:pt x="932" y="466"/>
                </a:cubicBezTo>
                <a:cubicBezTo>
                  <a:pt x="932" y="397"/>
                  <a:pt x="917" y="331"/>
                  <a:pt x="890" y="273"/>
                </a:cubicBezTo>
                <a:cubicBezTo>
                  <a:pt x="797" y="201"/>
                  <a:pt x="733" y="124"/>
                  <a:pt x="689" y="57"/>
                </a:cubicBezTo>
                <a:cubicBezTo>
                  <a:pt x="623" y="21"/>
                  <a:pt x="547" y="0"/>
                  <a:pt x="466" y="0"/>
                </a:cubicBezTo>
              </a:path>
            </a:pathLst>
          </a:custGeom>
          <a:solidFill>
            <a:srgbClr val="0099A9"/>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8" name="Freeform 9"/>
          <p:cNvSpPr>
            <a:spLocks/>
          </p:cNvSpPr>
          <p:nvPr/>
        </p:nvSpPr>
        <p:spPr bwMode="auto">
          <a:xfrm>
            <a:off x="6131902" y="4073870"/>
            <a:ext cx="1612042" cy="1827513"/>
          </a:xfrm>
          <a:custGeom>
            <a:avLst/>
            <a:gdLst>
              <a:gd name="T0" fmla="*/ 0 w 931"/>
              <a:gd name="T1" fmla="*/ 465 h 1056"/>
              <a:gd name="T2" fmla="*/ 466 w 931"/>
              <a:gd name="T3" fmla="*/ 0 h 1056"/>
              <a:gd name="T4" fmla="*/ 931 w 931"/>
              <a:gd name="T5" fmla="*/ 465 h 1056"/>
              <a:gd name="T6" fmla="*/ 466 w 931"/>
              <a:gd name="T7" fmla="*/ 931 h 1056"/>
              <a:gd name="T8" fmla="*/ 372 w 931"/>
              <a:gd name="T9" fmla="*/ 922 h 1056"/>
              <a:gd name="T10" fmla="*/ 375 w 931"/>
              <a:gd name="T11" fmla="*/ 1056 h 1056"/>
              <a:gd name="T12" fmla="*/ 33 w 931"/>
              <a:gd name="T13" fmla="*/ 644 h 1056"/>
              <a:gd name="T14" fmla="*/ 0 w 931"/>
              <a:gd name="T15" fmla="*/ 465 h 10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1" h="1056">
                <a:moveTo>
                  <a:pt x="0" y="465"/>
                </a:moveTo>
                <a:cubicBezTo>
                  <a:pt x="0" y="208"/>
                  <a:pt x="208" y="0"/>
                  <a:pt x="466" y="0"/>
                </a:cubicBezTo>
                <a:cubicBezTo>
                  <a:pt x="723" y="0"/>
                  <a:pt x="931" y="208"/>
                  <a:pt x="931" y="465"/>
                </a:cubicBezTo>
                <a:cubicBezTo>
                  <a:pt x="931" y="723"/>
                  <a:pt x="723" y="931"/>
                  <a:pt x="466" y="931"/>
                </a:cubicBezTo>
                <a:cubicBezTo>
                  <a:pt x="434" y="931"/>
                  <a:pt x="402" y="928"/>
                  <a:pt x="372" y="922"/>
                </a:cubicBezTo>
                <a:cubicBezTo>
                  <a:pt x="375" y="1056"/>
                  <a:pt x="375" y="1056"/>
                  <a:pt x="375" y="1056"/>
                </a:cubicBezTo>
                <a:cubicBezTo>
                  <a:pt x="144" y="907"/>
                  <a:pt x="57" y="712"/>
                  <a:pt x="33" y="644"/>
                </a:cubicBezTo>
                <a:cubicBezTo>
                  <a:pt x="12" y="591"/>
                  <a:pt x="0" y="526"/>
                  <a:pt x="0" y="465"/>
                </a:cubicBezTo>
              </a:path>
            </a:pathLst>
          </a:custGeom>
          <a:solidFill>
            <a:srgbClr val="EA5E66"/>
          </a:solidFill>
          <a:ln>
            <a:noFill/>
          </a:ln>
          <a:effectLst>
            <a:outerShdw blurRad="241300" dist="63500" dir="5400000" algn="t" rotWithShape="0">
              <a:prstClr val="black">
                <a:alpha val="28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9" name="Freeform 12"/>
          <p:cNvSpPr>
            <a:spLocks/>
          </p:cNvSpPr>
          <p:nvPr/>
        </p:nvSpPr>
        <p:spPr bwMode="auto">
          <a:xfrm>
            <a:off x="5814231" y="2010936"/>
            <a:ext cx="1613372" cy="1828842"/>
          </a:xfrm>
          <a:custGeom>
            <a:avLst/>
            <a:gdLst>
              <a:gd name="T0" fmla="*/ 466 w 932"/>
              <a:gd name="T1" fmla="*/ 0 h 1056"/>
              <a:gd name="T2" fmla="*/ 91 w 932"/>
              <a:gd name="T3" fmla="*/ 189 h 1056"/>
              <a:gd name="T4" fmla="*/ 1 w 932"/>
              <a:gd name="T5" fmla="*/ 445 h 1056"/>
              <a:gd name="T6" fmla="*/ 0 w 932"/>
              <a:gd name="T7" fmla="*/ 466 h 1056"/>
              <a:gd name="T8" fmla="*/ 34 w 932"/>
              <a:gd name="T9" fmla="*/ 644 h 1056"/>
              <a:gd name="T10" fmla="*/ 376 w 932"/>
              <a:gd name="T11" fmla="*/ 1056 h 1056"/>
              <a:gd name="T12" fmla="*/ 373 w 932"/>
              <a:gd name="T13" fmla="*/ 922 h 1056"/>
              <a:gd name="T14" fmla="*/ 373 w 932"/>
              <a:gd name="T15" fmla="*/ 922 h 1056"/>
              <a:gd name="T16" fmla="*/ 466 w 932"/>
              <a:gd name="T17" fmla="*/ 931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313" y="0"/>
                  <a:pt x="176" y="74"/>
                  <a:pt x="91" y="189"/>
                </a:cubicBezTo>
                <a:cubicBezTo>
                  <a:pt x="38" y="261"/>
                  <a:pt x="5" y="349"/>
                  <a:pt x="1" y="445"/>
                </a:cubicBezTo>
                <a:cubicBezTo>
                  <a:pt x="1" y="452"/>
                  <a:pt x="0" y="459"/>
                  <a:pt x="0" y="466"/>
                </a:cubicBezTo>
                <a:cubicBezTo>
                  <a:pt x="0" y="526"/>
                  <a:pt x="13" y="591"/>
                  <a:pt x="34" y="644"/>
                </a:cubicBezTo>
                <a:cubicBezTo>
                  <a:pt x="58" y="713"/>
                  <a:pt x="144" y="908"/>
                  <a:pt x="376" y="1056"/>
                </a:cubicBezTo>
                <a:cubicBezTo>
                  <a:pt x="373" y="922"/>
                  <a:pt x="373" y="922"/>
                  <a:pt x="373" y="922"/>
                </a:cubicBezTo>
                <a:cubicBezTo>
                  <a:pt x="373" y="922"/>
                  <a:pt x="373" y="922"/>
                  <a:pt x="373" y="922"/>
                </a:cubicBezTo>
                <a:cubicBezTo>
                  <a:pt x="403" y="928"/>
                  <a:pt x="434" y="931"/>
                  <a:pt x="466" y="931"/>
                </a:cubicBezTo>
                <a:cubicBezTo>
                  <a:pt x="723" y="931"/>
                  <a:pt x="932" y="723"/>
                  <a:pt x="932" y="466"/>
                </a:cubicBezTo>
                <a:cubicBezTo>
                  <a:pt x="932" y="208"/>
                  <a:pt x="723" y="0"/>
                  <a:pt x="466" y="0"/>
                </a:cubicBezTo>
              </a:path>
            </a:pathLst>
          </a:custGeom>
          <a:solidFill>
            <a:srgbClr val="FFAB3F"/>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nvGrpSpPr>
          <p:cNvPr id="70" name="组合 69"/>
          <p:cNvGrpSpPr/>
          <p:nvPr/>
        </p:nvGrpSpPr>
        <p:grpSpPr>
          <a:xfrm>
            <a:off x="4775702" y="1778517"/>
            <a:ext cx="800219" cy="873900"/>
            <a:chOff x="4775702" y="1778517"/>
            <a:chExt cx="800219" cy="873900"/>
          </a:xfrm>
        </p:grpSpPr>
        <p:grpSp>
          <p:nvGrpSpPr>
            <p:cNvPr id="71" name="组合 70"/>
            <p:cNvGrpSpPr/>
            <p:nvPr/>
          </p:nvGrpSpPr>
          <p:grpSpPr>
            <a:xfrm>
              <a:off x="4921406" y="1778517"/>
              <a:ext cx="390724" cy="386695"/>
              <a:chOff x="6967126" y="4092464"/>
              <a:chExt cx="453105" cy="448433"/>
            </a:xfrm>
            <a:solidFill>
              <a:schemeClr val="bg1"/>
            </a:solidFill>
            <a:effectLst/>
          </p:grpSpPr>
          <p:sp>
            <p:nvSpPr>
              <p:cNvPr id="73"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7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grpSp>
        <p:sp>
          <p:nvSpPr>
            <p:cNvPr id="72" name="矩形 71"/>
            <p:cNvSpPr/>
            <p:nvPr/>
          </p:nvSpPr>
          <p:spPr>
            <a:xfrm>
              <a:off x="4775702" y="2313863"/>
              <a:ext cx="800219" cy="338554"/>
            </a:xfrm>
            <a:prstGeom prst="rect">
              <a:avLst/>
            </a:prstGeom>
          </p:spPr>
          <p:txBody>
            <a:bodyPr wrap="none">
              <a:spAutoFit/>
            </a:bodyPr>
            <a:lstStyle/>
            <a:p>
              <a:pPr lvl="0">
                <a:defRPr sz="1800">
                  <a:solidFill>
                    <a:srgbClr val="000000"/>
                  </a:solidFill>
                  <a:uFillTx/>
                </a:defRPr>
              </a:pPr>
              <a:r>
                <a:rPr lang="zh-CN" altLang="en-US" sz="1600">
                  <a:solidFill>
                    <a:schemeClr val="bg1"/>
                  </a:solidFill>
                  <a:uFill>
                    <a:solidFill>
                      <a:srgbClr val="3A5063"/>
                    </a:solidFill>
                  </a:uFill>
                  <a:latin typeface="微软雅黑" pitchFamily="34" charset="-122"/>
                  <a:ea typeface="微软雅黑" pitchFamily="34" charset="-122"/>
                  <a:cs typeface="+mn-ea"/>
                  <a:sym typeface="+mn-lt"/>
                </a:rPr>
                <a:t>方法一</a:t>
              </a:r>
              <a:endParaRPr lang="zh-CN" altLang="en-US" sz="1600" dirty="0">
                <a:solidFill>
                  <a:schemeClr val="bg1"/>
                </a:solidFill>
                <a:uFill>
                  <a:solidFill>
                    <a:srgbClr val="3A5063"/>
                  </a:solidFill>
                </a:uFill>
                <a:latin typeface="微软雅黑" pitchFamily="34" charset="-122"/>
                <a:ea typeface="微软雅黑" pitchFamily="34" charset="-122"/>
                <a:cs typeface="+mn-ea"/>
                <a:sym typeface="+mn-lt"/>
              </a:endParaRPr>
            </a:p>
          </p:txBody>
        </p:sp>
      </p:grpSp>
      <p:grpSp>
        <p:nvGrpSpPr>
          <p:cNvPr id="75" name="组合 74"/>
          <p:cNvGrpSpPr/>
          <p:nvPr/>
        </p:nvGrpSpPr>
        <p:grpSpPr>
          <a:xfrm>
            <a:off x="6220807" y="2439326"/>
            <a:ext cx="800219" cy="781385"/>
            <a:chOff x="6220807" y="2439326"/>
            <a:chExt cx="800219" cy="781385"/>
          </a:xfrm>
        </p:grpSpPr>
        <p:grpSp>
          <p:nvGrpSpPr>
            <p:cNvPr id="76" name="组合 75"/>
            <p:cNvGrpSpPr/>
            <p:nvPr/>
          </p:nvGrpSpPr>
          <p:grpSpPr>
            <a:xfrm>
              <a:off x="6438208" y="2439326"/>
              <a:ext cx="373402" cy="357114"/>
              <a:chOff x="6042259" y="5362013"/>
              <a:chExt cx="464982" cy="444699"/>
            </a:xfrm>
            <a:solidFill>
              <a:schemeClr val="bg1"/>
            </a:solidFill>
          </p:grpSpPr>
          <p:sp>
            <p:nvSpPr>
              <p:cNvPr id="78" name="Freeform 25"/>
              <p:cNvSpPr>
                <a:spLocks/>
              </p:cNvSpPr>
              <p:nvPr/>
            </p:nvSpPr>
            <p:spPr bwMode="auto">
              <a:xfrm>
                <a:off x="6212692" y="5681688"/>
                <a:ext cx="125025" cy="125024"/>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9" name="任意多边形 78"/>
              <p:cNvSpPr>
                <a:spLocks noChangeArrowheads="1"/>
              </p:cNvSpPr>
              <p:nvPr/>
            </p:nvSpPr>
            <p:spPr bwMode="auto">
              <a:xfrm>
                <a:off x="6042259" y="5362013"/>
                <a:ext cx="464982" cy="338443"/>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微软雅黑" pitchFamily="34" charset="-122"/>
                  <a:ea typeface="微软雅黑" pitchFamily="34" charset="-122"/>
                </a:endParaRPr>
              </a:p>
            </p:txBody>
          </p:sp>
        </p:grpSp>
        <p:sp>
          <p:nvSpPr>
            <p:cNvPr id="77" name="矩形 76"/>
            <p:cNvSpPr/>
            <p:nvPr/>
          </p:nvSpPr>
          <p:spPr>
            <a:xfrm>
              <a:off x="6220807" y="2882157"/>
              <a:ext cx="800219" cy="338554"/>
            </a:xfrm>
            <a:prstGeom prst="rect">
              <a:avLst/>
            </a:prstGeom>
          </p:spPr>
          <p:txBody>
            <a:bodyPr wrap="none">
              <a:spAutoFit/>
            </a:bodyPr>
            <a:lstStyle/>
            <a:p>
              <a:pPr lvl="0">
                <a:defRPr sz="1800">
                  <a:solidFill>
                    <a:srgbClr val="000000"/>
                  </a:solidFill>
                  <a:uFillTx/>
                </a:defRPr>
              </a:pPr>
              <a:r>
                <a:rPr lang="zh-CN" altLang="en-US" sz="1600" smtClean="0">
                  <a:solidFill>
                    <a:schemeClr val="bg1"/>
                  </a:solidFill>
                  <a:uFill>
                    <a:solidFill>
                      <a:srgbClr val="3A5063"/>
                    </a:solidFill>
                  </a:uFill>
                  <a:latin typeface="微软雅黑" pitchFamily="34" charset="-122"/>
                  <a:ea typeface="微软雅黑" pitchFamily="34" charset="-122"/>
                  <a:cs typeface="+mn-ea"/>
                  <a:sym typeface="+mn-lt"/>
                </a:rPr>
                <a:t>方法二</a:t>
              </a:r>
              <a:endParaRPr lang="zh-CN" altLang="en-US" sz="1600" dirty="0">
                <a:solidFill>
                  <a:schemeClr val="bg1"/>
                </a:solidFill>
                <a:uFill>
                  <a:solidFill>
                    <a:srgbClr val="3A5063"/>
                  </a:solidFill>
                </a:uFill>
                <a:latin typeface="微软雅黑" pitchFamily="34" charset="-122"/>
                <a:ea typeface="微软雅黑" pitchFamily="34" charset="-122"/>
                <a:cs typeface="+mn-ea"/>
                <a:sym typeface="+mn-lt"/>
              </a:endParaRPr>
            </a:p>
          </p:txBody>
        </p:sp>
      </p:grpSp>
      <p:grpSp>
        <p:nvGrpSpPr>
          <p:cNvPr id="80" name="组合 79"/>
          <p:cNvGrpSpPr/>
          <p:nvPr/>
        </p:nvGrpSpPr>
        <p:grpSpPr>
          <a:xfrm>
            <a:off x="5128226" y="3625488"/>
            <a:ext cx="800219" cy="850564"/>
            <a:chOff x="5128226" y="3625488"/>
            <a:chExt cx="800219" cy="850564"/>
          </a:xfrm>
        </p:grpSpPr>
        <p:grpSp>
          <p:nvGrpSpPr>
            <p:cNvPr id="81" name="Group 18"/>
            <p:cNvGrpSpPr>
              <a:grpSpLocks noChangeAspect="1"/>
            </p:cNvGrpSpPr>
            <p:nvPr/>
          </p:nvGrpSpPr>
          <p:grpSpPr bwMode="auto">
            <a:xfrm>
              <a:off x="5355142" y="3625488"/>
              <a:ext cx="385124" cy="333775"/>
              <a:chOff x="3525" y="1887"/>
              <a:chExt cx="630" cy="546"/>
            </a:xfrm>
            <a:solidFill>
              <a:schemeClr val="bg1"/>
            </a:solidFill>
            <a:effectLst/>
          </p:grpSpPr>
          <p:sp>
            <p:nvSpPr>
              <p:cNvPr id="83" name="Freeform 19"/>
              <p:cNvSpPr>
                <a:spLocks/>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84" name="Freeform 20"/>
              <p:cNvSpPr>
                <a:spLocks/>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85" name="Freeform 21"/>
              <p:cNvSpPr>
                <a:spLocks/>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86" name="Freeform 22"/>
              <p:cNvSpPr>
                <a:spLocks/>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grpSp>
        <p:sp>
          <p:nvSpPr>
            <p:cNvPr id="82" name="矩形 81"/>
            <p:cNvSpPr/>
            <p:nvPr/>
          </p:nvSpPr>
          <p:spPr>
            <a:xfrm>
              <a:off x="5128226" y="4137498"/>
              <a:ext cx="800219" cy="338554"/>
            </a:xfrm>
            <a:prstGeom prst="rect">
              <a:avLst/>
            </a:prstGeom>
          </p:spPr>
          <p:txBody>
            <a:bodyPr wrap="none">
              <a:spAutoFit/>
            </a:bodyPr>
            <a:lstStyle/>
            <a:p>
              <a:pPr lvl="0">
                <a:defRPr sz="1800">
                  <a:solidFill>
                    <a:srgbClr val="000000"/>
                  </a:solidFill>
                  <a:uFillTx/>
                </a:defRPr>
              </a:pPr>
              <a:r>
                <a:rPr lang="zh-CN" altLang="en-US" sz="1600" smtClean="0">
                  <a:solidFill>
                    <a:schemeClr val="bg1"/>
                  </a:solidFill>
                  <a:uFill>
                    <a:solidFill>
                      <a:srgbClr val="3A5063"/>
                    </a:solidFill>
                  </a:uFill>
                  <a:latin typeface="微软雅黑" pitchFamily="34" charset="-122"/>
                  <a:ea typeface="微软雅黑" pitchFamily="34" charset="-122"/>
                  <a:cs typeface="+mn-ea"/>
                  <a:sym typeface="+mn-lt"/>
                </a:rPr>
                <a:t>方法三</a:t>
              </a:r>
              <a:endParaRPr lang="zh-CN" altLang="en-US" sz="1600" dirty="0">
                <a:solidFill>
                  <a:schemeClr val="bg1"/>
                </a:solidFill>
                <a:uFill>
                  <a:solidFill>
                    <a:srgbClr val="3A5063"/>
                  </a:solidFill>
                </a:uFill>
                <a:latin typeface="微软雅黑" pitchFamily="34" charset="-122"/>
                <a:ea typeface="微软雅黑" pitchFamily="34" charset="-122"/>
                <a:cs typeface="+mn-ea"/>
                <a:sym typeface="+mn-lt"/>
              </a:endParaRPr>
            </a:p>
          </p:txBody>
        </p:sp>
      </p:grpSp>
      <p:grpSp>
        <p:nvGrpSpPr>
          <p:cNvPr id="87" name="组合 86"/>
          <p:cNvGrpSpPr/>
          <p:nvPr/>
        </p:nvGrpSpPr>
        <p:grpSpPr>
          <a:xfrm>
            <a:off x="6525001" y="4399738"/>
            <a:ext cx="800219" cy="868051"/>
            <a:chOff x="6525001" y="4399738"/>
            <a:chExt cx="800219" cy="868051"/>
          </a:xfrm>
        </p:grpSpPr>
        <p:sp>
          <p:nvSpPr>
            <p:cNvPr id="88" name="Freeform 18"/>
            <p:cNvSpPr>
              <a:spLocks noEditPoints="1"/>
            </p:cNvSpPr>
            <p:nvPr/>
          </p:nvSpPr>
          <p:spPr bwMode="auto">
            <a:xfrm>
              <a:off x="6739622" y="4399738"/>
              <a:ext cx="371762" cy="370579"/>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89" name="矩形 88"/>
            <p:cNvSpPr/>
            <p:nvPr/>
          </p:nvSpPr>
          <p:spPr>
            <a:xfrm>
              <a:off x="6525001" y="4929235"/>
              <a:ext cx="800219" cy="338554"/>
            </a:xfrm>
            <a:prstGeom prst="rect">
              <a:avLst/>
            </a:prstGeom>
          </p:spPr>
          <p:txBody>
            <a:bodyPr wrap="none">
              <a:spAutoFit/>
            </a:bodyPr>
            <a:lstStyle/>
            <a:p>
              <a:pPr lvl="0">
                <a:defRPr sz="1800">
                  <a:solidFill>
                    <a:srgbClr val="000000"/>
                  </a:solidFill>
                  <a:uFillTx/>
                </a:defRPr>
              </a:pPr>
              <a:r>
                <a:rPr lang="zh-CN" altLang="en-US" sz="1600" dirty="0" smtClean="0">
                  <a:solidFill>
                    <a:schemeClr val="bg1"/>
                  </a:solidFill>
                  <a:uFill>
                    <a:solidFill>
                      <a:srgbClr val="3A5063"/>
                    </a:solidFill>
                  </a:uFill>
                  <a:latin typeface="微软雅黑" pitchFamily="34" charset="-122"/>
                  <a:ea typeface="微软雅黑" pitchFamily="34" charset="-122"/>
                  <a:cs typeface="+mn-ea"/>
                  <a:sym typeface="+mn-lt"/>
                </a:rPr>
                <a:t>方法四</a:t>
              </a:r>
              <a:endParaRPr lang="zh-CN" altLang="en-US" sz="1600" dirty="0">
                <a:solidFill>
                  <a:schemeClr val="bg1"/>
                </a:solidFill>
                <a:uFill>
                  <a:solidFill>
                    <a:srgbClr val="3A5063"/>
                  </a:solidFill>
                </a:uFill>
                <a:latin typeface="微软雅黑" pitchFamily="34" charset="-122"/>
                <a:ea typeface="微软雅黑" pitchFamily="34" charset="-122"/>
                <a:cs typeface="+mn-ea"/>
                <a:sym typeface="+mn-lt"/>
              </a:endParaRPr>
            </a:p>
          </p:txBody>
        </p:sp>
      </p:grpSp>
      <p:grpSp>
        <p:nvGrpSpPr>
          <p:cNvPr id="90" name="组合 89"/>
          <p:cNvGrpSpPr/>
          <p:nvPr/>
        </p:nvGrpSpPr>
        <p:grpSpPr>
          <a:xfrm>
            <a:off x="4120979" y="3017711"/>
            <a:ext cx="818428" cy="565449"/>
            <a:chOff x="4120979" y="3017711"/>
            <a:chExt cx="818428" cy="565449"/>
          </a:xfrm>
        </p:grpSpPr>
        <p:sp>
          <p:nvSpPr>
            <p:cNvPr id="91" name="Oval 13"/>
            <p:cNvSpPr>
              <a:spLocks noChangeArrowheads="1"/>
            </p:cNvSpPr>
            <p:nvPr/>
          </p:nvSpPr>
          <p:spPr bwMode="auto">
            <a:xfrm>
              <a:off x="4279333" y="3017711"/>
              <a:ext cx="563949" cy="5654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92" name="矩形 91"/>
            <p:cNvSpPr/>
            <p:nvPr/>
          </p:nvSpPr>
          <p:spPr>
            <a:xfrm>
              <a:off x="4120979" y="3127479"/>
              <a:ext cx="818428" cy="400110"/>
            </a:xfrm>
            <a:prstGeom prst="rect">
              <a:avLst/>
            </a:prstGeom>
          </p:spPr>
          <p:txBody>
            <a:bodyPr wrap="square">
              <a:spAutoFit/>
            </a:bodyPr>
            <a:lstStyle/>
            <a:p>
              <a:pPr algn="ctr"/>
              <a:r>
                <a:rPr lang="en-US" altLang="zh-CN" sz="2000" dirty="0" smtClean="0">
                  <a:solidFill>
                    <a:srgbClr val="EA6103"/>
                  </a:solidFill>
                  <a:latin typeface="微软雅黑" pitchFamily="34" charset="-122"/>
                  <a:ea typeface="微软雅黑" pitchFamily="34" charset="-122"/>
                </a:rPr>
                <a:t>01</a:t>
              </a:r>
              <a:endParaRPr lang="zh-CN" altLang="en-US" sz="2000" dirty="0">
                <a:solidFill>
                  <a:srgbClr val="EA6103"/>
                </a:solidFill>
                <a:latin typeface="微软雅黑" pitchFamily="34" charset="-122"/>
                <a:ea typeface="微软雅黑" pitchFamily="34" charset="-122"/>
              </a:endParaRPr>
            </a:p>
          </p:txBody>
        </p:sp>
      </p:grpSp>
      <p:grpSp>
        <p:nvGrpSpPr>
          <p:cNvPr id="93" name="组合 92"/>
          <p:cNvGrpSpPr/>
          <p:nvPr/>
        </p:nvGrpSpPr>
        <p:grpSpPr>
          <a:xfrm>
            <a:off x="6925503" y="3435437"/>
            <a:ext cx="818428" cy="563949"/>
            <a:chOff x="6925503" y="3435437"/>
            <a:chExt cx="818428" cy="563949"/>
          </a:xfrm>
        </p:grpSpPr>
        <p:sp>
          <p:nvSpPr>
            <p:cNvPr id="94" name="Oval 14"/>
            <p:cNvSpPr>
              <a:spLocks noChangeArrowheads="1"/>
            </p:cNvSpPr>
            <p:nvPr/>
          </p:nvSpPr>
          <p:spPr bwMode="auto">
            <a:xfrm>
              <a:off x="7061833" y="343543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95" name="矩形 94"/>
            <p:cNvSpPr/>
            <p:nvPr/>
          </p:nvSpPr>
          <p:spPr>
            <a:xfrm>
              <a:off x="6925503" y="3541844"/>
              <a:ext cx="818428" cy="400110"/>
            </a:xfrm>
            <a:prstGeom prst="rect">
              <a:avLst/>
            </a:prstGeom>
          </p:spPr>
          <p:txBody>
            <a:bodyPr wrap="square">
              <a:spAutoFit/>
            </a:bodyPr>
            <a:lstStyle/>
            <a:p>
              <a:pPr algn="ctr"/>
              <a:r>
                <a:rPr lang="en-US" altLang="zh-CN" sz="2000" dirty="0" smtClean="0">
                  <a:solidFill>
                    <a:srgbClr val="FFAB3F"/>
                  </a:solidFill>
                  <a:latin typeface="微软雅黑" pitchFamily="34" charset="-122"/>
                  <a:ea typeface="微软雅黑" pitchFamily="34" charset="-122"/>
                </a:rPr>
                <a:t>02</a:t>
              </a:r>
              <a:endParaRPr lang="zh-CN" altLang="en-US" sz="2000" dirty="0">
                <a:solidFill>
                  <a:srgbClr val="FFAB3F"/>
                </a:solidFill>
                <a:latin typeface="微软雅黑" pitchFamily="34" charset="-122"/>
                <a:ea typeface="微软雅黑" pitchFamily="34" charset="-122"/>
              </a:endParaRPr>
            </a:p>
          </p:txBody>
        </p:sp>
      </p:grpSp>
      <p:grpSp>
        <p:nvGrpSpPr>
          <p:cNvPr id="96" name="组合 95"/>
          <p:cNvGrpSpPr/>
          <p:nvPr/>
        </p:nvGrpSpPr>
        <p:grpSpPr>
          <a:xfrm>
            <a:off x="5006780" y="5000927"/>
            <a:ext cx="818428" cy="563949"/>
            <a:chOff x="5006780" y="5000927"/>
            <a:chExt cx="818428" cy="563949"/>
          </a:xfrm>
        </p:grpSpPr>
        <p:sp>
          <p:nvSpPr>
            <p:cNvPr id="97" name="Oval 15"/>
            <p:cNvSpPr>
              <a:spLocks noChangeArrowheads="1"/>
            </p:cNvSpPr>
            <p:nvPr/>
          </p:nvSpPr>
          <p:spPr bwMode="auto">
            <a:xfrm>
              <a:off x="5157178" y="500092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98" name="矩形 97"/>
            <p:cNvSpPr/>
            <p:nvPr/>
          </p:nvSpPr>
          <p:spPr>
            <a:xfrm>
              <a:off x="5006780" y="5099041"/>
              <a:ext cx="818428" cy="400110"/>
            </a:xfrm>
            <a:prstGeom prst="rect">
              <a:avLst/>
            </a:prstGeom>
          </p:spPr>
          <p:txBody>
            <a:bodyPr wrap="square">
              <a:spAutoFit/>
            </a:bodyPr>
            <a:lstStyle/>
            <a:p>
              <a:pPr algn="ctr"/>
              <a:r>
                <a:rPr lang="en-US" altLang="zh-CN" sz="2000" dirty="0" smtClean="0">
                  <a:solidFill>
                    <a:srgbClr val="0099A9"/>
                  </a:solidFill>
                  <a:latin typeface="微软雅黑" pitchFamily="34" charset="-122"/>
                  <a:ea typeface="微软雅黑" pitchFamily="34" charset="-122"/>
                </a:rPr>
                <a:t>03</a:t>
              </a:r>
              <a:endParaRPr lang="zh-CN" altLang="en-US" sz="2000" dirty="0">
                <a:solidFill>
                  <a:srgbClr val="0099A9"/>
                </a:solidFill>
                <a:latin typeface="微软雅黑" pitchFamily="34" charset="-122"/>
                <a:ea typeface="微软雅黑" pitchFamily="34" charset="-122"/>
              </a:endParaRPr>
            </a:p>
          </p:txBody>
        </p:sp>
      </p:grpSp>
      <p:grpSp>
        <p:nvGrpSpPr>
          <p:cNvPr id="99" name="组合 98"/>
          <p:cNvGrpSpPr/>
          <p:nvPr/>
        </p:nvGrpSpPr>
        <p:grpSpPr>
          <a:xfrm>
            <a:off x="7230535" y="5513002"/>
            <a:ext cx="818428" cy="563949"/>
            <a:chOff x="7230535" y="5513002"/>
            <a:chExt cx="818428" cy="563949"/>
          </a:xfrm>
        </p:grpSpPr>
        <p:sp>
          <p:nvSpPr>
            <p:cNvPr id="100" name="Oval 16"/>
            <p:cNvSpPr>
              <a:spLocks noChangeArrowheads="1"/>
            </p:cNvSpPr>
            <p:nvPr/>
          </p:nvSpPr>
          <p:spPr bwMode="auto">
            <a:xfrm>
              <a:off x="7358525" y="5513002"/>
              <a:ext cx="5624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101" name="矩形 100"/>
            <p:cNvSpPr/>
            <p:nvPr/>
          </p:nvSpPr>
          <p:spPr>
            <a:xfrm>
              <a:off x="7230535" y="5621446"/>
              <a:ext cx="818428" cy="400110"/>
            </a:xfrm>
            <a:prstGeom prst="rect">
              <a:avLst/>
            </a:prstGeom>
          </p:spPr>
          <p:txBody>
            <a:bodyPr wrap="square">
              <a:spAutoFit/>
            </a:bodyPr>
            <a:lstStyle/>
            <a:p>
              <a:pPr algn="ctr"/>
              <a:r>
                <a:rPr lang="en-US" altLang="zh-CN" sz="2000" dirty="0" smtClean="0">
                  <a:solidFill>
                    <a:srgbClr val="EA5E66"/>
                  </a:solidFill>
                  <a:latin typeface="微软雅黑" pitchFamily="34" charset="-122"/>
                  <a:ea typeface="微软雅黑" pitchFamily="34" charset="-122"/>
                </a:rPr>
                <a:t>04</a:t>
              </a:r>
              <a:endParaRPr lang="zh-CN" altLang="en-US" sz="2000" dirty="0">
                <a:solidFill>
                  <a:srgbClr val="EA5E66"/>
                </a:solidFill>
                <a:latin typeface="微软雅黑" pitchFamily="34" charset="-122"/>
                <a:ea typeface="微软雅黑" pitchFamily="34" charset="-122"/>
              </a:endParaRPr>
            </a:p>
          </p:txBody>
        </p:sp>
      </p:grpSp>
      <p:grpSp>
        <p:nvGrpSpPr>
          <p:cNvPr id="102" name="组合 101"/>
          <p:cNvGrpSpPr/>
          <p:nvPr/>
        </p:nvGrpSpPr>
        <p:grpSpPr>
          <a:xfrm>
            <a:off x="8096126" y="2855106"/>
            <a:ext cx="2486420" cy="827498"/>
            <a:chOff x="8548025" y="1401022"/>
            <a:chExt cx="2486420" cy="827498"/>
          </a:xfrm>
        </p:grpSpPr>
        <p:sp>
          <p:nvSpPr>
            <p:cNvPr id="103" name="矩形 102"/>
            <p:cNvSpPr/>
            <p:nvPr/>
          </p:nvSpPr>
          <p:spPr>
            <a:xfrm>
              <a:off x="8548025" y="1766855"/>
              <a:ext cx="2486420" cy="461665"/>
            </a:xfrm>
            <a:prstGeom prst="rect">
              <a:avLst/>
            </a:prstGeom>
          </p:spPr>
          <p:txBody>
            <a:bodyPr wrap="square">
              <a:spAutoFit/>
            </a:bodyPr>
            <a:lstStyle/>
            <a:p>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itchFamily="34" charset="-122"/>
                  <a:ea typeface="微软雅黑"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04" name="矩形 103"/>
            <p:cNvSpPr/>
            <p:nvPr/>
          </p:nvSpPr>
          <p:spPr>
            <a:xfrm>
              <a:off x="8548025" y="1401022"/>
              <a:ext cx="2049360" cy="400110"/>
            </a:xfrm>
            <a:prstGeom prst="rect">
              <a:avLst/>
            </a:prstGeom>
          </p:spPr>
          <p:txBody>
            <a:bodyPr wrap="square">
              <a:spAutoFit/>
            </a:bodyPr>
            <a:lstStyle/>
            <a:p>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grpSp>
        <p:nvGrpSpPr>
          <p:cNvPr id="105" name="组合 104"/>
          <p:cNvGrpSpPr/>
          <p:nvPr/>
        </p:nvGrpSpPr>
        <p:grpSpPr>
          <a:xfrm>
            <a:off x="1383509" y="2458423"/>
            <a:ext cx="2486420" cy="842012"/>
            <a:chOff x="8548025" y="1386508"/>
            <a:chExt cx="2486420" cy="842012"/>
          </a:xfrm>
        </p:grpSpPr>
        <p:sp>
          <p:nvSpPr>
            <p:cNvPr id="106" name="矩形 105"/>
            <p:cNvSpPr/>
            <p:nvPr/>
          </p:nvSpPr>
          <p:spPr>
            <a:xfrm>
              <a:off x="8548025" y="1766855"/>
              <a:ext cx="2486420" cy="461665"/>
            </a:xfrm>
            <a:prstGeom prst="rect">
              <a:avLst/>
            </a:prstGeom>
          </p:spPr>
          <p:txBody>
            <a:bodyPr wrap="square">
              <a:spAutoFit/>
            </a:bodyPr>
            <a:lstStyle/>
            <a:p>
              <a:pPr algn="r"/>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itchFamily="34" charset="-122"/>
                  <a:ea typeface="微软雅黑"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07" name="矩形 106"/>
            <p:cNvSpPr/>
            <p:nvPr/>
          </p:nvSpPr>
          <p:spPr>
            <a:xfrm>
              <a:off x="8949773" y="1386508"/>
              <a:ext cx="2084672" cy="400110"/>
            </a:xfrm>
            <a:prstGeom prst="rect">
              <a:avLst/>
            </a:prstGeom>
          </p:spPr>
          <p:txBody>
            <a:bodyPr wrap="square">
              <a:spAutoFit/>
            </a:bodyPr>
            <a:lstStyle/>
            <a:p>
              <a:pPr algn="r"/>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grpSp>
        <p:nvGrpSpPr>
          <p:cNvPr id="108" name="组合 107"/>
          <p:cNvGrpSpPr/>
          <p:nvPr/>
        </p:nvGrpSpPr>
        <p:grpSpPr>
          <a:xfrm>
            <a:off x="8404056" y="5080697"/>
            <a:ext cx="2486421" cy="842012"/>
            <a:chOff x="8548024" y="1386508"/>
            <a:chExt cx="2486421" cy="842012"/>
          </a:xfrm>
        </p:grpSpPr>
        <p:sp>
          <p:nvSpPr>
            <p:cNvPr id="109" name="矩形 108"/>
            <p:cNvSpPr/>
            <p:nvPr/>
          </p:nvSpPr>
          <p:spPr>
            <a:xfrm>
              <a:off x="8548025" y="1766855"/>
              <a:ext cx="2486420" cy="461665"/>
            </a:xfrm>
            <a:prstGeom prst="rect">
              <a:avLst/>
            </a:prstGeom>
          </p:spPr>
          <p:txBody>
            <a:bodyPr wrap="square">
              <a:spAutoFit/>
            </a:bodyPr>
            <a:lstStyle/>
            <a:p>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itchFamily="34" charset="-122"/>
                  <a:ea typeface="微软雅黑"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10" name="矩形 109"/>
            <p:cNvSpPr/>
            <p:nvPr/>
          </p:nvSpPr>
          <p:spPr>
            <a:xfrm>
              <a:off x="8548024" y="1386508"/>
              <a:ext cx="2178489" cy="400110"/>
            </a:xfrm>
            <a:prstGeom prst="rect">
              <a:avLst/>
            </a:prstGeom>
          </p:spPr>
          <p:txBody>
            <a:bodyPr wrap="square">
              <a:spAutoFit/>
            </a:bodyPr>
            <a:lstStyle/>
            <a:p>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grpSp>
        <p:nvGrpSpPr>
          <p:cNvPr id="111" name="组合 110"/>
          <p:cNvGrpSpPr/>
          <p:nvPr/>
        </p:nvGrpSpPr>
        <p:grpSpPr>
          <a:xfrm>
            <a:off x="2259616" y="4896382"/>
            <a:ext cx="2486420" cy="827498"/>
            <a:chOff x="8548025" y="1401022"/>
            <a:chExt cx="2486420" cy="827498"/>
          </a:xfrm>
        </p:grpSpPr>
        <p:sp>
          <p:nvSpPr>
            <p:cNvPr id="112" name="矩形 111"/>
            <p:cNvSpPr/>
            <p:nvPr/>
          </p:nvSpPr>
          <p:spPr>
            <a:xfrm>
              <a:off x="8548025" y="1766855"/>
              <a:ext cx="2486420" cy="461665"/>
            </a:xfrm>
            <a:prstGeom prst="rect">
              <a:avLst/>
            </a:prstGeom>
          </p:spPr>
          <p:txBody>
            <a:bodyPr wrap="square">
              <a:spAutoFit/>
            </a:bodyPr>
            <a:lstStyle/>
            <a:p>
              <a:pPr algn="r"/>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itchFamily="34" charset="-122"/>
                  <a:ea typeface="微软雅黑"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13" name="矩形 112"/>
            <p:cNvSpPr/>
            <p:nvPr/>
          </p:nvSpPr>
          <p:spPr>
            <a:xfrm>
              <a:off x="8726809" y="1401022"/>
              <a:ext cx="2307636" cy="400110"/>
            </a:xfrm>
            <a:prstGeom prst="rect">
              <a:avLst/>
            </a:prstGeom>
          </p:spPr>
          <p:txBody>
            <a:bodyPr wrap="square">
              <a:spAutoFit/>
            </a:bodyPr>
            <a:lstStyle/>
            <a:p>
              <a:pPr algn="r"/>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sp>
        <p:nvSpPr>
          <p:cNvPr id="114" name="TextBox 113"/>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备用页</a:t>
            </a:r>
            <a:endParaRPr lang="zh-CN" altLang="en-US" sz="2700" b="1" dirty="0">
              <a:solidFill>
                <a:schemeClr val="tx1">
                  <a:lumMod val="65000"/>
                  <a:lumOff val="35000"/>
                </a:schemeClr>
              </a:solidFill>
              <a:latin typeface="微软雅黑"/>
              <a:ea typeface="微软雅黑"/>
            </a:endParaRPr>
          </a:p>
        </p:txBody>
      </p:sp>
      <p:pic>
        <p:nvPicPr>
          <p:cNvPr id="53"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42772"/>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2" presetClass="entr" presetSubtype="9"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1+#ppt_w/2"/>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3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0-#ppt_w/2"/>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9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1+#ppt_w/2"/>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par>
                              <p:cTn id="34" fill="hold">
                                <p:stCondLst>
                                  <p:cond delay="3100"/>
                                </p:stCondLst>
                                <p:childTnLst>
                                  <p:par>
                                    <p:cTn id="35" presetID="42"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4100"/>
                                </p:stCondLst>
                                <p:childTnLst>
                                  <p:par>
                                    <p:cTn id="41" presetID="42"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childTnLst>
                              </p:cTn>
                            </p:par>
                            <p:par>
                              <p:cTn id="46" fill="hold">
                                <p:stCondLst>
                                  <p:cond delay="510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childTnLst>
                              </p:cTn>
                            </p:par>
                            <p:par>
                              <p:cTn id="52" fill="hold">
                                <p:stCondLst>
                                  <p:cond delay="6100"/>
                                </p:stCondLst>
                                <p:childTnLst>
                                  <p:par>
                                    <p:cTn id="53" presetID="42" presetClass="entr" presetSubtype="0"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1000"/>
                                            <p:tgtEl>
                                              <p:spTgt spid="87"/>
                                            </p:tgtEl>
                                          </p:cBhvr>
                                        </p:animEffect>
                                        <p:anim calcmode="lin" valueType="num">
                                          <p:cBhvr>
                                            <p:cTn id="56" dur="1000" fill="hold"/>
                                            <p:tgtEl>
                                              <p:spTgt spid="87"/>
                                            </p:tgtEl>
                                            <p:attrNameLst>
                                              <p:attrName>ppt_x</p:attrName>
                                            </p:attrNameLst>
                                          </p:cBhvr>
                                          <p:tavLst>
                                            <p:tav tm="0">
                                              <p:val>
                                                <p:strVal val="#ppt_x"/>
                                              </p:val>
                                            </p:tav>
                                            <p:tav tm="100000">
                                              <p:val>
                                                <p:strVal val="#ppt_x"/>
                                              </p:val>
                                            </p:tav>
                                          </p:tavLst>
                                        </p:anim>
                                        <p:anim calcmode="lin" valueType="num">
                                          <p:cBhvr>
                                            <p:cTn id="57" dur="1000" fill="hold"/>
                                            <p:tgtEl>
                                              <p:spTgt spid="87"/>
                                            </p:tgtEl>
                                            <p:attrNameLst>
                                              <p:attrName>ppt_y</p:attrName>
                                            </p:attrNameLst>
                                          </p:cBhvr>
                                          <p:tavLst>
                                            <p:tav tm="0">
                                              <p:val>
                                                <p:strVal val="#ppt_y+.1"/>
                                              </p:val>
                                            </p:tav>
                                            <p:tav tm="100000">
                                              <p:val>
                                                <p:strVal val="#ppt_y"/>
                                              </p:val>
                                            </p:tav>
                                          </p:tavLst>
                                        </p:anim>
                                      </p:childTnLst>
                                    </p:cTn>
                                  </p:par>
                                </p:childTnLst>
                              </p:cTn>
                            </p:par>
                            <p:par>
                              <p:cTn id="58" fill="hold">
                                <p:stCondLst>
                                  <p:cond delay="7100"/>
                                </p:stCondLst>
                                <p:childTnLst>
                                  <p:par>
                                    <p:cTn id="59" presetID="10" presetClass="entr" presetSubtype="0"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childTnLst>
                              </p:cTn>
                            </p:par>
                            <p:par>
                              <p:cTn id="62" fill="hold">
                                <p:stCondLst>
                                  <p:cond delay="7600"/>
                                </p:stCondLst>
                                <p:childTnLst>
                                  <p:par>
                                    <p:cTn id="63" presetID="22" presetClass="entr" presetSubtype="2"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right)">
                                          <p:cBhvr>
                                            <p:cTn id="65" dur="500"/>
                                            <p:tgtEl>
                                              <p:spTgt spid="105"/>
                                            </p:tgtEl>
                                          </p:cBhvr>
                                        </p:animEffect>
                                      </p:childTnLst>
                                    </p:cTn>
                                  </p:par>
                                </p:childTnLst>
                              </p:cTn>
                            </p:par>
                            <p:par>
                              <p:cTn id="66" fill="hold">
                                <p:stCondLst>
                                  <p:cond delay="8100"/>
                                </p:stCondLst>
                                <p:childTnLst>
                                  <p:par>
                                    <p:cTn id="67" presetID="10" presetClass="entr" presetSubtype="0" fill="hold" nodeType="after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childTnLst>
                                    </p:cTn>
                                  </p:par>
                                </p:childTnLst>
                              </p:cTn>
                            </p:par>
                            <p:par>
                              <p:cTn id="70" fill="hold">
                                <p:stCondLst>
                                  <p:cond delay="8600"/>
                                </p:stCondLst>
                                <p:childTnLst>
                                  <p:par>
                                    <p:cTn id="71" presetID="22" presetClass="entr" presetSubtype="8" fill="hold"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left)">
                                          <p:cBhvr>
                                            <p:cTn id="73" dur="500"/>
                                            <p:tgtEl>
                                              <p:spTgt spid="102"/>
                                            </p:tgtEl>
                                          </p:cBhvr>
                                        </p:animEffect>
                                      </p:childTnLst>
                                    </p:cTn>
                                  </p:par>
                                </p:childTnLst>
                              </p:cTn>
                            </p:par>
                            <p:par>
                              <p:cTn id="74" fill="hold">
                                <p:stCondLst>
                                  <p:cond delay="9100"/>
                                </p:stCondLst>
                                <p:childTnLst>
                                  <p:par>
                                    <p:cTn id="75" presetID="10" presetClass="entr" presetSubtype="0" fill="hold" nodeType="after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childTnLst>
                              </p:cTn>
                            </p:par>
                            <p:par>
                              <p:cTn id="78" fill="hold">
                                <p:stCondLst>
                                  <p:cond delay="9600"/>
                                </p:stCondLst>
                                <p:childTnLst>
                                  <p:par>
                                    <p:cTn id="79" presetID="22" presetClass="entr" presetSubtype="2"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right)">
                                          <p:cBhvr>
                                            <p:cTn id="81" dur="500"/>
                                            <p:tgtEl>
                                              <p:spTgt spid="111"/>
                                            </p:tgtEl>
                                          </p:cBhvr>
                                        </p:animEffect>
                                      </p:childTnLst>
                                    </p:cTn>
                                  </p:par>
                                </p:childTnLst>
                              </p:cTn>
                            </p:par>
                            <p:par>
                              <p:cTn id="82" fill="hold">
                                <p:stCondLst>
                                  <p:cond delay="10100"/>
                                </p:stCondLst>
                                <p:childTnLst>
                                  <p:par>
                                    <p:cTn id="83" presetID="10" presetClass="entr" presetSubtype="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fade">
                                          <p:cBhvr>
                                            <p:cTn id="85" dur="500"/>
                                            <p:tgtEl>
                                              <p:spTgt spid="99"/>
                                            </p:tgtEl>
                                          </p:cBhvr>
                                        </p:animEffect>
                                      </p:childTnLst>
                                    </p:cTn>
                                  </p:par>
                                </p:childTnLst>
                              </p:cTn>
                            </p:par>
                            <p:par>
                              <p:cTn id="86" fill="hold">
                                <p:stCondLst>
                                  <p:cond delay="10600"/>
                                </p:stCondLst>
                                <p:childTnLst>
                                  <p:par>
                                    <p:cTn id="87" presetID="22" presetClass="entr" presetSubtype="8"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wipe(left)">
                                          <p:cBhvr>
                                            <p:cTn id="89" dur="500"/>
                                            <p:tgtEl>
                                              <p:spTgt spid="108"/>
                                            </p:tgtEl>
                                          </p:cBhvr>
                                        </p:animEffect>
                                      </p:childTnLst>
                                    </p:cTn>
                                  </p:par>
                                </p:childTnLst>
                              </p:cTn>
                            </p:par>
                            <p:par>
                              <p:cTn id="90" fill="hold">
                                <p:stCondLst>
                                  <p:cond delay="11100"/>
                                </p:stCondLst>
                                <p:childTnLst>
                                  <p:par>
                                    <p:cTn id="91" presetID="10" presetClass="entr" presetSubtype="0" fill="hold" grpId="0" nodeType="after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114"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2" presetClass="entr" presetSubtype="9"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1+#ppt_w/2"/>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3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0-#ppt_w/2"/>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9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1+#ppt_w/2"/>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par>
                              <p:cTn id="34" fill="hold">
                                <p:stCondLst>
                                  <p:cond delay="3100"/>
                                </p:stCondLst>
                                <p:childTnLst>
                                  <p:par>
                                    <p:cTn id="35" presetID="42"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4100"/>
                                </p:stCondLst>
                                <p:childTnLst>
                                  <p:par>
                                    <p:cTn id="41" presetID="42"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childTnLst>
                              </p:cTn>
                            </p:par>
                            <p:par>
                              <p:cTn id="46" fill="hold">
                                <p:stCondLst>
                                  <p:cond delay="510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childTnLst>
                              </p:cTn>
                            </p:par>
                            <p:par>
                              <p:cTn id="52" fill="hold">
                                <p:stCondLst>
                                  <p:cond delay="6100"/>
                                </p:stCondLst>
                                <p:childTnLst>
                                  <p:par>
                                    <p:cTn id="53" presetID="42" presetClass="entr" presetSubtype="0"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1000"/>
                                            <p:tgtEl>
                                              <p:spTgt spid="87"/>
                                            </p:tgtEl>
                                          </p:cBhvr>
                                        </p:animEffect>
                                        <p:anim calcmode="lin" valueType="num">
                                          <p:cBhvr>
                                            <p:cTn id="56" dur="1000" fill="hold"/>
                                            <p:tgtEl>
                                              <p:spTgt spid="87"/>
                                            </p:tgtEl>
                                            <p:attrNameLst>
                                              <p:attrName>ppt_x</p:attrName>
                                            </p:attrNameLst>
                                          </p:cBhvr>
                                          <p:tavLst>
                                            <p:tav tm="0">
                                              <p:val>
                                                <p:strVal val="#ppt_x"/>
                                              </p:val>
                                            </p:tav>
                                            <p:tav tm="100000">
                                              <p:val>
                                                <p:strVal val="#ppt_x"/>
                                              </p:val>
                                            </p:tav>
                                          </p:tavLst>
                                        </p:anim>
                                        <p:anim calcmode="lin" valueType="num">
                                          <p:cBhvr>
                                            <p:cTn id="57" dur="1000" fill="hold"/>
                                            <p:tgtEl>
                                              <p:spTgt spid="87"/>
                                            </p:tgtEl>
                                            <p:attrNameLst>
                                              <p:attrName>ppt_y</p:attrName>
                                            </p:attrNameLst>
                                          </p:cBhvr>
                                          <p:tavLst>
                                            <p:tav tm="0">
                                              <p:val>
                                                <p:strVal val="#ppt_y+.1"/>
                                              </p:val>
                                            </p:tav>
                                            <p:tav tm="100000">
                                              <p:val>
                                                <p:strVal val="#ppt_y"/>
                                              </p:val>
                                            </p:tav>
                                          </p:tavLst>
                                        </p:anim>
                                      </p:childTnLst>
                                    </p:cTn>
                                  </p:par>
                                </p:childTnLst>
                              </p:cTn>
                            </p:par>
                            <p:par>
                              <p:cTn id="58" fill="hold">
                                <p:stCondLst>
                                  <p:cond delay="7100"/>
                                </p:stCondLst>
                                <p:childTnLst>
                                  <p:par>
                                    <p:cTn id="59" presetID="10" presetClass="entr" presetSubtype="0"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childTnLst>
                              </p:cTn>
                            </p:par>
                            <p:par>
                              <p:cTn id="62" fill="hold">
                                <p:stCondLst>
                                  <p:cond delay="7600"/>
                                </p:stCondLst>
                                <p:childTnLst>
                                  <p:par>
                                    <p:cTn id="63" presetID="22" presetClass="entr" presetSubtype="2"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right)">
                                          <p:cBhvr>
                                            <p:cTn id="65" dur="500"/>
                                            <p:tgtEl>
                                              <p:spTgt spid="105"/>
                                            </p:tgtEl>
                                          </p:cBhvr>
                                        </p:animEffect>
                                      </p:childTnLst>
                                    </p:cTn>
                                  </p:par>
                                </p:childTnLst>
                              </p:cTn>
                            </p:par>
                            <p:par>
                              <p:cTn id="66" fill="hold">
                                <p:stCondLst>
                                  <p:cond delay="8100"/>
                                </p:stCondLst>
                                <p:childTnLst>
                                  <p:par>
                                    <p:cTn id="67" presetID="10" presetClass="entr" presetSubtype="0" fill="hold" nodeType="after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childTnLst>
                                    </p:cTn>
                                  </p:par>
                                </p:childTnLst>
                              </p:cTn>
                            </p:par>
                            <p:par>
                              <p:cTn id="70" fill="hold">
                                <p:stCondLst>
                                  <p:cond delay="8600"/>
                                </p:stCondLst>
                                <p:childTnLst>
                                  <p:par>
                                    <p:cTn id="71" presetID="22" presetClass="entr" presetSubtype="8" fill="hold"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left)">
                                          <p:cBhvr>
                                            <p:cTn id="73" dur="500"/>
                                            <p:tgtEl>
                                              <p:spTgt spid="102"/>
                                            </p:tgtEl>
                                          </p:cBhvr>
                                        </p:animEffect>
                                      </p:childTnLst>
                                    </p:cTn>
                                  </p:par>
                                </p:childTnLst>
                              </p:cTn>
                            </p:par>
                            <p:par>
                              <p:cTn id="74" fill="hold">
                                <p:stCondLst>
                                  <p:cond delay="9100"/>
                                </p:stCondLst>
                                <p:childTnLst>
                                  <p:par>
                                    <p:cTn id="75" presetID="10" presetClass="entr" presetSubtype="0" fill="hold" nodeType="after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childTnLst>
                              </p:cTn>
                            </p:par>
                            <p:par>
                              <p:cTn id="78" fill="hold">
                                <p:stCondLst>
                                  <p:cond delay="9600"/>
                                </p:stCondLst>
                                <p:childTnLst>
                                  <p:par>
                                    <p:cTn id="79" presetID="22" presetClass="entr" presetSubtype="2"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right)">
                                          <p:cBhvr>
                                            <p:cTn id="81" dur="500"/>
                                            <p:tgtEl>
                                              <p:spTgt spid="111"/>
                                            </p:tgtEl>
                                          </p:cBhvr>
                                        </p:animEffect>
                                      </p:childTnLst>
                                    </p:cTn>
                                  </p:par>
                                </p:childTnLst>
                              </p:cTn>
                            </p:par>
                            <p:par>
                              <p:cTn id="82" fill="hold">
                                <p:stCondLst>
                                  <p:cond delay="10100"/>
                                </p:stCondLst>
                                <p:childTnLst>
                                  <p:par>
                                    <p:cTn id="83" presetID="10" presetClass="entr" presetSubtype="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fade">
                                          <p:cBhvr>
                                            <p:cTn id="85" dur="500"/>
                                            <p:tgtEl>
                                              <p:spTgt spid="99"/>
                                            </p:tgtEl>
                                          </p:cBhvr>
                                        </p:animEffect>
                                      </p:childTnLst>
                                    </p:cTn>
                                  </p:par>
                                </p:childTnLst>
                              </p:cTn>
                            </p:par>
                            <p:par>
                              <p:cTn id="86" fill="hold">
                                <p:stCondLst>
                                  <p:cond delay="10600"/>
                                </p:stCondLst>
                                <p:childTnLst>
                                  <p:par>
                                    <p:cTn id="87" presetID="22" presetClass="entr" presetSubtype="8"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wipe(left)">
                                          <p:cBhvr>
                                            <p:cTn id="89" dur="500"/>
                                            <p:tgtEl>
                                              <p:spTgt spid="108"/>
                                            </p:tgtEl>
                                          </p:cBhvr>
                                        </p:animEffect>
                                      </p:childTnLst>
                                    </p:cTn>
                                  </p:par>
                                </p:childTnLst>
                              </p:cTn>
                            </p:par>
                            <p:par>
                              <p:cTn id="90" fill="hold">
                                <p:stCondLst>
                                  <p:cond delay="11100"/>
                                </p:stCondLst>
                                <p:childTnLst>
                                  <p:par>
                                    <p:cTn id="91" presetID="10" presetClass="entr" presetSubtype="0" fill="hold" grpId="0" nodeType="after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114" grpId="0"/>
          <p:bldP spid="5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燕尾形 54"/>
          <p:cNvSpPr/>
          <p:nvPr/>
        </p:nvSpPr>
        <p:spPr>
          <a:xfrm>
            <a:off x="1199300" y="3308098"/>
            <a:ext cx="1089189" cy="1183905"/>
          </a:xfrm>
          <a:prstGeom prst="chevron">
            <a:avLst>
              <a:gd name="adj" fmla="val 54429"/>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63" name="燕尾形 62"/>
          <p:cNvSpPr/>
          <p:nvPr/>
        </p:nvSpPr>
        <p:spPr>
          <a:xfrm>
            <a:off x="2159282" y="3308098"/>
            <a:ext cx="1090814" cy="1183905"/>
          </a:xfrm>
          <a:prstGeom prst="chevron">
            <a:avLst>
              <a:gd name="adj" fmla="val 54429"/>
            </a:avLst>
          </a:prstGeom>
          <a:solidFill>
            <a:srgbClr val="EF932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64" name="燕尾形 63"/>
          <p:cNvSpPr/>
          <p:nvPr/>
        </p:nvSpPr>
        <p:spPr>
          <a:xfrm>
            <a:off x="3119264" y="3308098"/>
            <a:ext cx="1090814" cy="1183905"/>
          </a:xfrm>
          <a:prstGeom prst="chevron">
            <a:avLst>
              <a:gd name="adj" fmla="val 54429"/>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65" name="燕尾形 64"/>
          <p:cNvSpPr/>
          <p:nvPr/>
        </p:nvSpPr>
        <p:spPr>
          <a:xfrm>
            <a:off x="4044411" y="3308098"/>
            <a:ext cx="1090814" cy="1183905"/>
          </a:xfrm>
          <a:prstGeom prst="chevron">
            <a:avLst>
              <a:gd name="adj" fmla="val 54429"/>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cxnSp>
        <p:nvCxnSpPr>
          <p:cNvPr id="66" name="直接连接符 65"/>
          <p:cNvCxnSpPr/>
          <p:nvPr/>
        </p:nvCxnSpPr>
        <p:spPr>
          <a:xfrm>
            <a:off x="7919172" y="1192373"/>
            <a:ext cx="0" cy="526648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407258" y="2744273"/>
            <a:ext cx="0" cy="551122"/>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487294" y="2085334"/>
            <a:ext cx="0" cy="121429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4367240" y="4472868"/>
            <a:ext cx="38752" cy="126171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2351278" y="4472865"/>
            <a:ext cx="0" cy="49345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71" name="五边形 70"/>
          <p:cNvSpPr/>
          <p:nvPr/>
        </p:nvSpPr>
        <p:spPr>
          <a:xfrm>
            <a:off x="-48676" y="3298208"/>
            <a:ext cx="7871849" cy="1190585"/>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5" tIns="60953" rIns="121905" bIns="60953" anchor="ctr"/>
          <a:lstStyle/>
          <a:p>
            <a:pPr algn="ctr" defTabSz="1219079" fontAlgn="auto">
              <a:spcBef>
                <a:spcPts val="0"/>
              </a:spcBef>
              <a:spcAft>
                <a:spcPts val="0"/>
              </a:spcAft>
              <a:defRPr/>
            </a:pPr>
            <a:endParaRPr lang="zh-CN" altLang="en-US" sz="3300"/>
          </a:p>
        </p:txBody>
      </p:sp>
      <p:sp>
        <p:nvSpPr>
          <p:cNvPr id="72" name="TextBox 71"/>
          <p:cNvSpPr txBox="1"/>
          <p:nvPr/>
        </p:nvSpPr>
        <p:spPr>
          <a:xfrm>
            <a:off x="8303164" y="2409748"/>
            <a:ext cx="3177636" cy="3031595"/>
          </a:xfrm>
          <a:prstGeom prst="rect">
            <a:avLst/>
          </a:prstGeom>
          <a:noFill/>
        </p:spPr>
        <p:txBody>
          <a:bodyPr wrap="square" lIns="121917" tIns="60958" rIns="121917" bIns="60958" rtlCol="0">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400" dirty="0">
              <a:solidFill>
                <a:schemeClr val="tx1">
                  <a:lumMod val="65000"/>
                  <a:lumOff val="35000"/>
                </a:schemeClr>
              </a:solidFill>
              <a:latin typeface="微软雅黑" pitchFamily="34" charset="-122"/>
              <a:ea typeface="微软雅黑" pitchFamily="34" charset="-122"/>
              <a:sym typeface="Calibri" pitchFamily="34" charset="0"/>
            </a:endParaRPr>
          </a:p>
          <a:p>
            <a:pPr>
              <a:lnSpc>
                <a:spcPct val="150000"/>
              </a:lnSpc>
            </a:pPr>
            <a:r>
              <a:rPr lang="zh-CN" altLang="en-US" sz="1400" dirty="0">
                <a:solidFill>
                  <a:schemeClr val="tx1">
                    <a:lumMod val="65000"/>
                    <a:lumOff val="35000"/>
                  </a:schemeClr>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a:t>
            </a:r>
            <a:endParaRPr lang="en-US" altLang="zh-CN" sz="1400" dirty="0">
              <a:solidFill>
                <a:schemeClr val="tx1">
                  <a:lumMod val="65000"/>
                  <a:lumOff val="35000"/>
                </a:schemeClr>
              </a:solidFill>
              <a:latin typeface="微软雅黑" pitchFamily="34" charset="-122"/>
              <a:ea typeface="微软雅黑" pitchFamily="34" charset="-122"/>
              <a:sym typeface="Calibri" pitchFamily="34" charset="0"/>
            </a:endParaRPr>
          </a:p>
        </p:txBody>
      </p:sp>
      <p:grpSp>
        <p:nvGrpSpPr>
          <p:cNvPr id="73" name="组合 72"/>
          <p:cNvGrpSpPr/>
          <p:nvPr/>
        </p:nvGrpSpPr>
        <p:grpSpPr>
          <a:xfrm>
            <a:off x="1199300" y="1492948"/>
            <a:ext cx="3103451" cy="592386"/>
            <a:chOff x="814328" y="3219334"/>
            <a:chExt cx="2266827" cy="432536"/>
          </a:xfrm>
        </p:grpSpPr>
        <p:grpSp>
          <p:nvGrpSpPr>
            <p:cNvPr id="74" name="组合 73"/>
            <p:cNvGrpSpPr/>
            <p:nvPr/>
          </p:nvGrpSpPr>
          <p:grpSpPr>
            <a:xfrm>
              <a:off x="814328" y="3219334"/>
              <a:ext cx="2266827" cy="432536"/>
              <a:chOff x="2173927" y="3285519"/>
              <a:chExt cx="2876394" cy="548848"/>
            </a:xfrm>
          </p:grpSpPr>
          <p:grpSp>
            <p:nvGrpSpPr>
              <p:cNvPr id="76" name="组合 75"/>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9" name="圆角矩形 78"/>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77" name="椭圆 76"/>
              <p:cNvSpPr/>
              <p:nvPr/>
            </p:nvSpPr>
            <p:spPr>
              <a:xfrm>
                <a:off x="2270357" y="3351544"/>
                <a:ext cx="394740" cy="394741"/>
              </a:xfrm>
              <a:prstGeom prst="ellipse">
                <a:avLst/>
              </a:prstGeom>
              <a:solidFill>
                <a:srgbClr val="EA610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grpSp>
        <p:sp>
          <p:nvSpPr>
            <p:cNvPr id="75" name="TextBox 74"/>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80" name="组合 79"/>
          <p:cNvGrpSpPr/>
          <p:nvPr/>
        </p:nvGrpSpPr>
        <p:grpSpPr>
          <a:xfrm>
            <a:off x="2063284" y="4966321"/>
            <a:ext cx="3103451" cy="592386"/>
            <a:chOff x="814325" y="3219334"/>
            <a:chExt cx="2266826" cy="432536"/>
          </a:xfrm>
        </p:grpSpPr>
        <p:grpSp>
          <p:nvGrpSpPr>
            <p:cNvPr id="81" name="组合 80"/>
            <p:cNvGrpSpPr/>
            <p:nvPr/>
          </p:nvGrpSpPr>
          <p:grpSpPr>
            <a:xfrm>
              <a:off x="814325" y="3219334"/>
              <a:ext cx="2266826" cy="432536"/>
              <a:chOff x="2173923" y="3285519"/>
              <a:chExt cx="2876392" cy="548848"/>
            </a:xfrm>
          </p:grpSpPr>
          <p:grpSp>
            <p:nvGrpSpPr>
              <p:cNvPr id="83" name="组合 82"/>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85" name="圆角矩形 84"/>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圆角矩形 85"/>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4" name="椭圆 83"/>
              <p:cNvSpPr/>
              <p:nvPr/>
            </p:nvSpPr>
            <p:spPr>
              <a:xfrm>
                <a:off x="2288027" y="3372244"/>
                <a:ext cx="392760" cy="392761"/>
              </a:xfrm>
              <a:prstGeom prst="ellipse">
                <a:avLst/>
              </a:prstGeom>
              <a:solidFill>
                <a:srgbClr val="EF932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grpSp>
        <p:sp>
          <p:nvSpPr>
            <p:cNvPr id="82" name="TextBox 81"/>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87" name="组合 86"/>
          <p:cNvGrpSpPr/>
          <p:nvPr/>
        </p:nvGrpSpPr>
        <p:grpSpPr>
          <a:xfrm>
            <a:off x="3059927" y="2165178"/>
            <a:ext cx="3103451" cy="592386"/>
            <a:chOff x="814328" y="3219334"/>
            <a:chExt cx="2266829" cy="432536"/>
          </a:xfrm>
        </p:grpSpPr>
        <p:grpSp>
          <p:nvGrpSpPr>
            <p:cNvPr id="88" name="组合 87"/>
            <p:cNvGrpSpPr/>
            <p:nvPr/>
          </p:nvGrpSpPr>
          <p:grpSpPr>
            <a:xfrm>
              <a:off x="814328" y="3219334"/>
              <a:ext cx="2266829" cy="432536"/>
              <a:chOff x="2173927" y="3285519"/>
              <a:chExt cx="2876396" cy="548848"/>
            </a:xfrm>
          </p:grpSpPr>
          <p:grpSp>
            <p:nvGrpSpPr>
              <p:cNvPr id="90" name="组合 89"/>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92" name="圆角矩形 91"/>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3" name="圆角矩形 92"/>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1" name="椭圆 90"/>
              <p:cNvSpPr>
                <a:spLocks/>
              </p:cNvSpPr>
              <p:nvPr/>
            </p:nvSpPr>
            <p:spPr>
              <a:xfrm>
                <a:off x="2307129" y="3376773"/>
                <a:ext cx="392761" cy="392761"/>
              </a:xfrm>
              <a:prstGeom prst="ellipse">
                <a:avLst/>
              </a:prstGeom>
              <a:solidFill>
                <a:srgbClr val="EA5E66"/>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grpSp>
        <p:sp>
          <p:nvSpPr>
            <p:cNvPr id="89" name="TextBox 88"/>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94" name="组合 93"/>
          <p:cNvGrpSpPr/>
          <p:nvPr/>
        </p:nvGrpSpPr>
        <p:grpSpPr>
          <a:xfrm>
            <a:off x="4079245" y="5734584"/>
            <a:ext cx="3103451" cy="592386"/>
            <a:chOff x="814328" y="3219334"/>
            <a:chExt cx="2266828" cy="432536"/>
          </a:xfrm>
        </p:grpSpPr>
        <p:grpSp>
          <p:nvGrpSpPr>
            <p:cNvPr id="95" name="组合 94"/>
            <p:cNvGrpSpPr/>
            <p:nvPr/>
          </p:nvGrpSpPr>
          <p:grpSpPr>
            <a:xfrm>
              <a:off x="814328" y="3219334"/>
              <a:ext cx="2266828" cy="432536"/>
              <a:chOff x="2173927" y="3285519"/>
              <a:chExt cx="2876395" cy="548848"/>
            </a:xfrm>
          </p:grpSpPr>
          <p:grpSp>
            <p:nvGrpSpPr>
              <p:cNvPr id="97" name="组合 96"/>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99" name="圆角矩形 98"/>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0" name="圆角矩形 99"/>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8" name="椭圆 97"/>
              <p:cNvSpPr/>
              <p:nvPr/>
            </p:nvSpPr>
            <p:spPr>
              <a:xfrm>
                <a:off x="2280388" y="3389371"/>
                <a:ext cx="392761" cy="392761"/>
              </a:xfrm>
              <a:prstGeom prst="ellipse">
                <a:avLst/>
              </a:prstGeom>
              <a:solidFill>
                <a:srgbClr val="0099A9"/>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sp>
          <p:nvSpPr>
            <p:cNvPr id="96" name="TextBox 95"/>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101" name="组合 100"/>
          <p:cNvGrpSpPr>
            <a:grpSpLocks noChangeAspect="1"/>
          </p:cNvGrpSpPr>
          <p:nvPr/>
        </p:nvGrpSpPr>
        <p:grpSpPr>
          <a:xfrm>
            <a:off x="5039228" y="2744274"/>
            <a:ext cx="2264906" cy="2161576"/>
            <a:chOff x="3197225" y="3458369"/>
            <a:chExt cx="533400" cy="487363"/>
          </a:xfrm>
          <a:solidFill>
            <a:schemeClr val="tx1"/>
          </a:solidFill>
        </p:grpSpPr>
        <p:sp>
          <p:nvSpPr>
            <p:cNvPr id="102"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103"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grpSp>
      <p:sp>
        <p:nvSpPr>
          <p:cNvPr id="104" name="矩形 103"/>
          <p:cNvSpPr/>
          <p:nvPr/>
        </p:nvSpPr>
        <p:spPr>
          <a:xfrm>
            <a:off x="8303164" y="1708017"/>
            <a:ext cx="2492990" cy="553998"/>
          </a:xfrm>
          <a:prstGeom prst="rect">
            <a:avLst/>
          </a:prstGeom>
        </p:spPr>
        <p:txBody>
          <a:bodyPr wrap="none">
            <a:spAutoFit/>
          </a:bodyPr>
          <a:lstStyle/>
          <a:p>
            <a:r>
              <a:rPr lang="zh-CN" altLang="en-US" sz="3000" b="1" dirty="0" smtClean="0">
                <a:latin typeface="微软雅黑" pitchFamily="34" charset="-122"/>
                <a:ea typeface="微软雅黑" pitchFamily="34" charset="-122"/>
              </a:rPr>
              <a:t>添加标题内容</a:t>
            </a:r>
            <a:endParaRPr lang="zh-CN" altLang="en-US" sz="3000" b="1" dirty="0">
              <a:latin typeface="微软雅黑" pitchFamily="34" charset="-122"/>
              <a:ea typeface="微软雅黑" pitchFamily="34" charset="-122"/>
            </a:endParaRPr>
          </a:p>
        </p:txBody>
      </p:sp>
      <p:sp>
        <p:nvSpPr>
          <p:cNvPr id="105" name="TextBox 10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7" name="TextBox 4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备用页</a:t>
            </a:r>
            <a:endParaRPr lang="zh-CN" altLang="en-US" sz="2700" b="1" dirty="0">
              <a:solidFill>
                <a:schemeClr val="tx1">
                  <a:lumMod val="65000"/>
                  <a:lumOff val="35000"/>
                </a:schemeClr>
              </a:solidFill>
              <a:latin typeface="微软雅黑"/>
              <a:ea typeface="微软雅黑"/>
            </a:endParaRPr>
          </a:p>
        </p:txBody>
      </p:sp>
      <p:pic>
        <p:nvPicPr>
          <p:cNvPr id="48"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49"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12724"/>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50000">
                                          <p:cBhvr additive="base">
                                            <p:cTn id="7" dur="1200" fill="hold"/>
                                            <p:tgtEl>
                                              <p:spTgt spid="4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14:bounceEnd="50000">
                                          <p:cBhvr additive="base">
                                            <p:cTn id="11" dur="12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4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400" fill="hold"/>
                                            <p:tgtEl>
                                              <p:spTgt spid="71"/>
                                            </p:tgtEl>
                                            <p:attrNameLst>
                                              <p:attrName>ppt_x</p:attrName>
                                            </p:attrNameLst>
                                          </p:cBhvr>
                                          <p:tavLst>
                                            <p:tav tm="0">
                                              <p:val>
                                                <p:strVal val="0-#ppt_w/2"/>
                                              </p:val>
                                            </p:tav>
                                            <p:tav tm="100000">
                                              <p:val>
                                                <p:strVal val="#ppt_x"/>
                                              </p:val>
                                            </p:tav>
                                          </p:tavLst>
                                        </p:anim>
                                        <p:anim calcmode="lin" valueType="num">
                                          <p:cBhvr additive="base">
                                            <p:cTn id="21" dur="40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100"/>
                                </p:stCondLst>
                                <p:childTnLst>
                                  <p:par>
                                    <p:cTn id="23" presetID="2" presetClass="entr" presetSubtype="8"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400" fill="hold"/>
                                            <p:tgtEl>
                                              <p:spTgt spid="101"/>
                                            </p:tgtEl>
                                            <p:attrNameLst>
                                              <p:attrName>ppt_x</p:attrName>
                                            </p:attrNameLst>
                                          </p:cBhvr>
                                          <p:tavLst>
                                            <p:tav tm="0">
                                              <p:val>
                                                <p:strVal val="0-#ppt_w/2"/>
                                              </p:val>
                                            </p:tav>
                                            <p:tav tm="100000">
                                              <p:val>
                                                <p:strVal val="#ppt_x"/>
                                              </p:val>
                                            </p:tav>
                                          </p:tavLst>
                                        </p:anim>
                                        <p:anim calcmode="lin" valueType="num">
                                          <p:cBhvr additive="base">
                                            <p:cTn id="26" dur="400" fill="hold"/>
                                            <p:tgtEl>
                                              <p:spTgt spid="10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400"/>
                                            <p:tgtEl>
                                              <p:spTgt spid="55"/>
                                            </p:tgtEl>
                                            <p:attrNameLst>
                                              <p:attrName>ppt_x</p:attrName>
                                            </p:attrNameLst>
                                          </p:cBhvr>
                                          <p:tavLst>
                                            <p:tav tm="0">
                                              <p:val>
                                                <p:strVal val="#ppt_x-#ppt_w*1.125000"/>
                                              </p:val>
                                            </p:tav>
                                            <p:tav tm="100000">
                                              <p:val>
                                                <p:strVal val="#ppt_x"/>
                                              </p:val>
                                            </p:tav>
                                          </p:tavLst>
                                        </p:anim>
                                        <p:animEffect transition="in" filter="wipe(right)">
                                          <p:cBhvr>
                                            <p:cTn id="31" dur="400"/>
                                            <p:tgtEl>
                                              <p:spTgt spid="55"/>
                                            </p:tgtEl>
                                          </p:cBhvr>
                                        </p:animEffect>
                                      </p:childTnLst>
                                    </p:cTn>
                                  </p:par>
                                </p:childTnLst>
                              </p:cTn>
                            </p:par>
                            <p:par>
                              <p:cTn id="32" fill="hold">
                                <p:stCondLst>
                                  <p:cond delay="2900"/>
                                </p:stCondLst>
                                <p:childTnLst>
                                  <p:par>
                                    <p:cTn id="33" presetID="12" presetClass="entr" presetSubtype="4"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400"/>
                                            <p:tgtEl>
                                              <p:spTgt spid="68"/>
                                            </p:tgtEl>
                                            <p:attrNameLst>
                                              <p:attrName>ppt_y</p:attrName>
                                            </p:attrNameLst>
                                          </p:cBhvr>
                                          <p:tavLst>
                                            <p:tav tm="0">
                                              <p:val>
                                                <p:strVal val="#ppt_y+#ppt_h*1.125000"/>
                                              </p:val>
                                            </p:tav>
                                            <p:tav tm="100000">
                                              <p:val>
                                                <p:strVal val="#ppt_y"/>
                                              </p:val>
                                            </p:tav>
                                          </p:tavLst>
                                        </p:anim>
                                        <p:animEffect transition="in" filter="wipe(up)">
                                          <p:cBhvr>
                                            <p:cTn id="36" dur="400"/>
                                            <p:tgtEl>
                                              <p:spTgt spid="68"/>
                                            </p:tgtEl>
                                          </p:cBhvr>
                                        </p:animEffect>
                                      </p:childTnLst>
                                    </p:cTn>
                                  </p:par>
                                </p:childTnLst>
                              </p:cTn>
                            </p:par>
                            <p:par>
                              <p:cTn id="37" fill="hold">
                                <p:stCondLst>
                                  <p:cond delay="3300"/>
                                </p:stCondLst>
                                <p:childTnLst>
                                  <p:par>
                                    <p:cTn id="38" presetID="53" presetClass="entr" presetSubtype="16"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fltVal val="0"/>
                                              </p:val>
                                            </p:tav>
                                            <p:tav tm="100000">
                                              <p:val>
                                                <p:strVal val="#ppt_w"/>
                                              </p:val>
                                            </p:tav>
                                          </p:tavLst>
                                        </p:anim>
                                        <p:anim calcmode="lin" valueType="num">
                                          <p:cBhvr>
                                            <p:cTn id="41" dur="500" fill="hold"/>
                                            <p:tgtEl>
                                              <p:spTgt spid="73"/>
                                            </p:tgtEl>
                                            <p:attrNameLst>
                                              <p:attrName>ppt_h</p:attrName>
                                            </p:attrNameLst>
                                          </p:cBhvr>
                                          <p:tavLst>
                                            <p:tav tm="0">
                                              <p:val>
                                                <p:fltVal val="0"/>
                                              </p:val>
                                            </p:tav>
                                            <p:tav tm="100000">
                                              <p:val>
                                                <p:strVal val="#ppt_h"/>
                                              </p:val>
                                            </p:tav>
                                          </p:tavLst>
                                        </p:anim>
                                        <p:animEffect transition="in" filter="fade">
                                          <p:cBhvr>
                                            <p:cTn id="42" dur="500"/>
                                            <p:tgtEl>
                                              <p:spTgt spid="73"/>
                                            </p:tgtEl>
                                          </p:cBhvr>
                                        </p:animEffect>
                                      </p:childTnLst>
                                    </p:cTn>
                                  </p:par>
                                </p:childTnLst>
                              </p:cTn>
                            </p:par>
                            <p:par>
                              <p:cTn id="43" fill="hold">
                                <p:stCondLst>
                                  <p:cond delay="3800"/>
                                </p:stCondLst>
                                <p:childTnLst>
                                  <p:par>
                                    <p:cTn id="44" presetID="1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400"/>
                                            <p:tgtEl>
                                              <p:spTgt spid="63"/>
                                            </p:tgtEl>
                                            <p:attrNameLst>
                                              <p:attrName>ppt_x</p:attrName>
                                            </p:attrNameLst>
                                          </p:cBhvr>
                                          <p:tavLst>
                                            <p:tav tm="0">
                                              <p:val>
                                                <p:strVal val="#ppt_x-#ppt_w*1.125000"/>
                                              </p:val>
                                            </p:tav>
                                            <p:tav tm="100000">
                                              <p:val>
                                                <p:strVal val="#ppt_x"/>
                                              </p:val>
                                            </p:tav>
                                          </p:tavLst>
                                        </p:anim>
                                        <p:animEffect transition="in" filter="wipe(right)">
                                          <p:cBhvr>
                                            <p:cTn id="47" dur="400"/>
                                            <p:tgtEl>
                                              <p:spTgt spid="63"/>
                                            </p:tgtEl>
                                          </p:cBhvr>
                                        </p:animEffect>
                                      </p:childTnLst>
                                    </p:cTn>
                                  </p:par>
                                </p:childTnLst>
                              </p:cTn>
                            </p:par>
                            <p:par>
                              <p:cTn id="48" fill="hold">
                                <p:stCondLst>
                                  <p:cond delay="4200"/>
                                </p:stCondLst>
                                <p:childTnLst>
                                  <p:par>
                                    <p:cTn id="49" presetID="12" presetClass="entr" presetSubtype="1"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400"/>
                                            <p:tgtEl>
                                              <p:spTgt spid="70"/>
                                            </p:tgtEl>
                                            <p:attrNameLst>
                                              <p:attrName>ppt_y</p:attrName>
                                            </p:attrNameLst>
                                          </p:cBhvr>
                                          <p:tavLst>
                                            <p:tav tm="0">
                                              <p:val>
                                                <p:strVal val="#ppt_y-#ppt_h*1.125000"/>
                                              </p:val>
                                            </p:tav>
                                            <p:tav tm="100000">
                                              <p:val>
                                                <p:strVal val="#ppt_y"/>
                                              </p:val>
                                            </p:tav>
                                          </p:tavLst>
                                        </p:anim>
                                        <p:animEffect transition="in" filter="wipe(down)">
                                          <p:cBhvr>
                                            <p:cTn id="52" dur="400"/>
                                            <p:tgtEl>
                                              <p:spTgt spid="70"/>
                                            </p:tgtEl>
                                          </p:cBhvr>
                                        </p:animEffect>
                                      </p:childTnLst>
                                    </p:cTn>
                                  </p:par>
                                </p:childTnLst>
                              </p:cTn>
                            </p:par>
                            <p:par>
                              <p:cTn id="53" fill="hold">
                                <p:stCondLst>
                                  <p:cond delay="4600"/>
                                </p:stCondLst>
                                <p:childTnLst>
                                  <p:par>
                                    <p:cTn id="54" presetID="53" presetClass="entr" presetSubtype="16"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5100"/>
                                </p:stCondLst>
                                <p:childTnLst>
                                  <p:par>
                                    <p:cTn id="60" presetID="12" presetClass="entr" presetSubtype="8"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400"/>
                                            <p:tgtEl>
                                              <p:spTgt spid="64"/>
                                            </p:tgtEl>
                                            <p:attrNameLst>
                                              <p:attrName>ppt_x</p:attrName>
                                            </p:attrNameLst>
                                          </p:cBhvr>
                                          <p:tavLst>
                                            <p:tav tm="0">
                                              <p:val>
                                                <p:strVal val="#ppt_x-#ppt_w*1.125000"/>
                                              </p:val>
                                            </p:tav>
                                            <p:tav tm="100000">
                                              <p:val>
                                                <p:strVal val="#ppt_x"/>
                                              </p:val>
                                            </p:tav>
                                          </p:tavLst>
                                        </p:anim>
                                        <p:animEffect transition="in" filter="wipe(right)">
                                          <p:cBhvr>
                                            <p:cTn id="63" dur="400"/>
                                            <p:tgtEl>
                                              <p:spTgt spid="64"/>
                                            </p:tgtEl>
                                          </p:cBhvr>
                                        </p:animEffect>
                                      </p:childTnLst>
                                    </p:cTn>
                                  </p:par>
                                </p:childTnLst>
                              </p:cTn>
                            </p:par>
                            <p:par>
                              <p:cTn id="64" fill="hold">
                                <p:stCondLst>
                                  <p:cond delay="5500"/>
                                </p:stCondLst>
                                <p:childTnLst>
                                  <p:par>
                                    <p:cTn id="65" presetID="12" presetClass="entr" presetSubtype="4"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400"/>
                                            <p:tgtEl>
                                              <p:spTgt spid="67"/>
                                            </p:tgtEl>
                                            <p:attrNameLst>
                                              <p:attrName>ppt_y</p:attrName>
                                            </p:attrNameLst>
                                          </p:cBhvr>
                                          <p:tavLst>
                                            <p:tav tm="0">
                                              <p:val>
                                                <p:strVal val="#ppt_y+#ppt_h*1.125000"/>
                                              </p:val>
                                            </p:tav>
                                            <p:tav tm="100000">
                                              <p:val>
                                                <p:strVal val="#ppt_y"/>
                                              </p:val>
                                            </p:tav>
                                          </p:tavLst>
                                        </p:anim>
                                        <p:animEffect transition="in" filter="wipe(up)">
                                          <p:cBhvr>
                                            <p:cTn id="68" dur="400"/>
                                            <p:tgtEl>
                                              <p:spTgt spid="67"/>
                                            </p:tgtEl>
                                          </p:cBhvr>
                                        </p:animEffect>
                                      </p:childTnLst>
                                    </p:cTn>
                                  </p:par>
                                </p:childTnLst>
                              </p:cTn>
                            </p:par>
                            <p:par>
                              <p:cTn id="69" fill="hold">
                                <p:stCondLst>
                                  <p:cond delay="5900"/>
                                </p:stCondLst>
                                <p:childTnLst>
                                  <p:par>
                                    <p:cTn id="70" presetID="53" presetClass="entr" presetSubtype="16"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childTnLst>
                              </p:cTn>
                            </p:par>
                            <p:par>
                              <p:cTn id="75" fill="hold">
                                <p:stCondLst>
                                  <p:cond delay="6400"/>
                                </p:stCondLst>
                                <p:childTnLst>
                                  <p:par>
                                    <p:cTn id="76" presetID="12" presetClass="entr" presetSubtype="8" fill="hold" grpId="0"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400"/>
                                            <p:tgtEl>
                                              <p:spTgt spid="65"/>
                                            </p:tgtEl>
                                            <p:attrNameLst>
                                              <p:attrName>ppt_x</p:attrName>
                                            </p:attrNameLst>
                                          </p:cBhvr>
                                          <p:tavLst>
                                            <p:tav tm="0">
                                              <p:val>
                                                <p:strVal val="#ppt_x-#ppt_w*1.125000"/>
                                              </p:val>
                                            </p:tav>
                                            <p:tav tm="100000">
                                              <p:val>
                                                <p:strVal val="#ppt_x"/>
                                              </p:val>
                                            </p:tav>
                                          </p:tavLst>
                                        </p:anim>
                                        <p:animEffect transition="in" filter="wipe(right)">
                                          <p:cBhvr>
                                            <p:cTn id="79" dur="400"/>
                                            <p:tgtEl>
                                              <p:spTgt spid="65"/>
                                            </p:tgtEl>
                                          </p:cBhvr>
                                        </p:animEffect>
                                      </p:childTnLst>
                                    </p:cTn>
                                  </p:par>
                                </p:childTnLst>
                              </p:cTn>
                            </p:par>
                            <p:par>
                              <p:cTn id="80" fill="hold">
                                <p:stCondLst>
                                  <p:cond delay="6800"/>
                                </p:stCondLst>
                                <p:childTnLst>
                                  <p:par>
                                    <p:cTn id="81" presetID="12" presetClass="entr" presetSubtype="1" fill="hold" nodeType="afterEffect">
                                      <p:stCondLst>
                                        <p:cond delay="0"/>
                                      </p:stCondLst>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400"/>
                                            <p:tgtEl>
                                              <p:spTgt spid="69"/>
                                            </p:tgtEl>
                                            <p:attrNameLst>
                                              <p:attrName>ppt_y</p:attrName>
                                            </p:attrNameLst>
                                          </p:cBhvr>
                                          <p:tavLst>
                                            <p:tav tm="0">
                                              <p:val>
                                                <p:strVal val="#ppt_y-#ppt_h*1.125000"/>
                                              </p:val>
                                            </p:tav>
                                            <p:tav tm="100000">
                                              <p:val>
                                                <p:strVal val="#ppt_y"/>
                                              </p:val>
                                            </p:tav>
                                          </p:tavLst>
                                        </p:anim>
                                        <p:animEffect transition="in" filter="wipe(down)">
                                          <p:cBhvr>
                                            <p:cTn id="84" dur="400"/>
                                            <p:tgtEl>
                                              <p:spTgt spid="69"/>
                                            </p:tgtEl>
                                          </p:cBhvr>
                                        </p:animEffect>
                                      </p:childTnLst>
                                    </p:cTn>
                                  </p:par>
                                </p:childTnLst>
                              </p:cTn>
                            </p:par>
                            <p:par>
                              <p:cTn id="85" fill="hold">
                                <p:stCondLst>
                                  <p:cond delay="7200"/>
                                </p:stCondLst>
                                <p:childTnLst>
                                  <p:par>
                                    <p:cTn id="86" presetID="53" presetClass="entr" presetSubtype="16"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Effect transition="in" filter="fade">
                                          <p:cBhvr>
                                            <p:cTn id="90" dur="500"/>
                                            <p:tgtEl>
                                              <p:spTgt spid="94"/>
                                            </p:tgtEl>
                                          </p:cBhvr>
                                        </p:animEffect>
                                      </p:childTnLst>
                                    </p:cTn>
                                  </p:par>
                                </p:childTnLst>
                              </p:cTn>
                            </p:par>
                            <p:par>
                              <p:cTn id="91" fill="hold">
                                <p:stCondLst>
                                  <p:cond delay="7700"/>
                                </p:stCondLst>
                                <p:childTnLst>
                                  <p:par>
                                    <p:cTn id="92" presetID="16" presetClass="entr" presetSubtype="42"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barn(outHorizontal)">
                                          <p:cBhvr>
                                            <p:cTn id="94" dur="400"/>
                                            <p:tgtEl>
                                              <p:spTgt spid="66"/>
                                            </p:tgtEl>
                                          </p:cBhvr>
                                        </p:animEffect>
                                      </p:childTnLst>
                                    </p:cTn>
                                  </p:par>
                                </p:childTnLst>
                              </p:cTn>
                            </p:par>
                            <p:par>
                              <p:cTn id="95" fill="hold">
                                <p:stCondLst>
                                  <p:cond delay="810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600"/>
                                </p:stCondLst>
                                <p:childTnLst>
                                  <p:par>
                                    <p:cTn id="101" presetID="22" presetClass="entr" presetSubtype="8" fill="hold" grpId="0" nodeType="afterEffect">
                                      <p:stCondLst>
                                        <p:cond delay="0"/>
                                      </p:stCondLst>
                                      <p:iterate type="lt">
                                        <p:tmPct val="30000"/>
                                      </p:iterate>
                                      <p:childTnLst>
                                        <p:set>
                                          <p:cBhvr>
                                            <p:cTn id="102" dur="1" fill="hold">
                                              <p:stCondLst>
                                                <p:cond delay="0"/>
                                              </p:stCondLst>
                                            </p:cTn>
                                            <p:tgtEl>
                                              <p:spTgt spid="72"/>
                                            </p:tgtEl>
                                            <p:attrNameLst>
                                              <p:attrName>style.visibility</p:attrName>
                                            </p:attrNameLst>
                                          </p:cBhvr>
                                          <p:to>
                                            <p:strVal val="visible"/>
                                          </p:to>
                                        </p:set>
                                        <p:animEffect transition="in" filter="wipe(left)">
                                          <p:cBhvr>
                                            <p:cTn id="103" dur="50"/>
                                            <p:tgtEl>
                                              <p:spTgt spid="72"/>
                                            </p:tgtEl>
                                          </p:cBhvr>
                                        </p:animEffect>
                                      </p:childTnLst>
                                    </p:cTn>
                                  </p:par>
                                  <p:par>
                                    <p:cTn id="104" presetID="36" presetClass="emph" presetSubtype="0" fill="hold" grpId="1" nodeType="withEffect">
                                      <p:stCondLst>
                                        <p:cond delay="0"/>
                                      </p:stCondLst>
                                      <p:iterate type="lt">
                                        <p:tmPct val="30000"/>
                                      </p:iterate>
                                      <p:childTnLst>
                                        <p:animScale>
                                          <p:cBhvr>
                                            <p:cTn id="105" dur="25" autoRev="1" fill="hold">
                                              <p:stCondLst>
                                                <p:cond delay="0"/>
                                              </p:stCondLst>
                                            </p:cTn>
                                            <p:tgtEl>
                                              <p:spTgt spid="72"/>
                                            </p:tgtEl>
                                          </p:cBhvr>
                                          <p:to x="80000" y="100000"/>
                                        </p:animScale>
                                        <p:anim by="(#ppt_w*0.10)" calcmode="lin" valueType="num">
                                          <p:cBhvr>
                                            <p:cTn id="106" dur="25" autoRev="1" fill="hold">
                                              <p:stCondLst>
                                                <p:cond delay="0"/>
                                              </p:stCondLst>
                                            </p:cTn>
                                            <p:tgtEl>
                                              <p:spTgt spid="72"/>
                                            </p:tgtEl>
                                            <p:attrNameLst>
                                              <p:attrName>ppt_x</p:attrName>
                                            </p:attrNameLst>
                                          </p:cBhvr>
                                        </p:anim>
                                        <p:anim by="(-#ppt_w*0.10)" calcmode="lin" valueType="num">
                                          <p:cBhvr>
                                            <p:cTn id="107" dur="25" autoRev="1" fill="hold">
                                              <p:stCondLst>
                                                <p:cond delay="0"/>
                                              </p:stCondLst>
                                            </p:cTn>
                                            <p:tgtEl>
                                              <p:spTgt spid="72"/>
                                            </p:tgtEl>
                                            <p:attrNameLst>
                                              <p:attrName>ppt_y</p:attrName>
                                            </p:attrNameLst>
                                          </p:cBhvr>
                                        </p:anim>
                                        <p:animRot by="-480000">
                                          <p:cBhvr>
                                            <p:cTn id="108" dur="25" autoRev="1" fill="hold">
                                              <p:stCondLst>
                                                <p:cond delay="0"/>
                                              </p:stCondLst>
                                            </p:cTn>
                                            <p:tgtEl>
                                              <p:spTgt spid="72"/>
                                            </p:tgtEl>
                                            <p:attrNameLst>
                                              <p:attrName>r</p:attrName>
                                            </p:attrNameLst>
                                          </p:cBhvr>
                                        </p:animRot>
                                      </p:childTnLst>
                                    </p:cTn>
                                  </p:par>
                                </p:childTnLst>
                              </p:cTn>
                            </p:par>
                            <p:par>
                              <p:cTn id="109" fill="hold">
                                <p:stCondLst>
                                  <p:cond delay="10570"/>
                                </p:stCondLst>
                                <p:childTnLst>
                                  <p:par>
                                    <p:cTn id="110" presetID="10" presetClass="entr" presetSubtype="0" fill="hold" grpId="0" nodeType="afterEffect">
                                      <p:stCondLst>
                                        <p:cond delay="0"/>
                                      </p:stCondLst>
                                      <p:childTnLst>
                                        <p:set>
                                          <p:cBhvr>
                                            <p:cTn id="111" dur="1" fill="hold">
                                              <p:stCondLst>
                                                <p:cond delay="0"/>
                                              </p:stCondLst>
                                            </p:cTn>
                                            <p:tgtEl>
                                              <p:spTgt spid="105"/>
                                            </p:tgtEl>
                                            <p:attrNameLst>
                                              <p:attrName>style.visibility</p:attrName>
                                            </p:attrNameLst>
                                          </p:cBhvr>
                                          <p:to>
                                            <p:strVal val="visible"/>
                                          </p:to>
                                        </p:set>
                                        <p:animEffect transition="in" filter="fade">
                                          <p:cBhvr>
                                            <p:cTn id="11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3" grpId="0" animBg="1"/>
          <p:bldP spid="64" grpId="0" animBg="1"/>
          <p:bldP spid="65" grpId="0" animBg="1"/>
          <p:bldP spid="71" grpId="0" animBg="1"/>
          <p:bldP spid="72" grpId="0"/>
          <p:bldP spid="72" grpId="1"/>
          <p:bldP spid="104" grpId="0"/>
          <p:bldP spid="105"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200" fill="hold"/>
                                            <p:tgtEl>
                                              <p:spTgt spid="48"/>
                                            </p:tgtEl>
                                            <p:attrNameLst>
                                              <p:attrName>ppt_x</p:attrName>
                                            </p:attrNameLst>
                                          </p:cBhvr>
                                          <p:tavLst>
                                            <p:tav tm="0">
                                              <p:val>
                                                <p:strVal val="0-#ppt_w/2"/>
                                              </p:val>
                                            </p:tav>
                                            <p:tav tm="100000">
                                              <p:val>
                                                <p:strVal val="#ppt_x"/>
                                              </p:val>
                                            </p:tav>
                                          </p:tavLst>
                                        </p:anim>
                                        <p:anim calcmode="lin" valueType="num">
                                          <p:cBhvr additive="base">
                                            <p:cTn id="8" dur="12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1200" fill="hold"/>
                                            <p:tgtEl>
                                              <p:spTgt spid="49"/>
                                            </p:tgtEl>
                                            <p:attrNameLst>
                                              <p:attrName>ppt_x</p:attrName>
                                            </p:attrNameLst>
                                          </p:cBhvr>
                                          <p:tavLst>
                                            <p:tav tm="0">
                                              <p:val>
                                                <p:strVal val="#ppt_x"/>
                                              </p:val>
                                            </p:tav>
                                            <p:tav tm="100000">
                                              <p:val>
                                                <p:strVal val="#ppt_x"/>
                                              </p:val>
                                            </p:tav>
                                          </p:tavLst>
                                        </p:anim>
                                        <p:anim calcmode="lin" valueType="num">
                                          <p:cBhvr additive="base">
                                            <p:cTn id="12" dur="1200" fill="hold"/>
                                            <p:tgtEl>
                                              <p:spTgt spid="4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400" fill="hold"/>
                                            <p:tgtEl>
                                              <p:spTgt spid="71"/>
                                            </p:tgtEl>
                                            <p:attrNameLst>
                                              <p:attrName>ppt_x</p:attrName>
                                            </p:attrNameLst>
                                          </p:cBhvr>
                                          <p:tavLst>
                                            <p:tav tm="0">
                                              <p:val>
                                                <p:strVal val="0-#ppt_w/2"/>
                                              </p:val>
                                            </p:tav>
                                            <p:tav tm="100000">
                                              <p:val>
                                                <p:strVal val="#ppt_x"/>
                                              </p:val>
                                            </p:tav>
                                          </p:tavLst>
                                        </p:anim>
                                        <p:anim calcmode="lin" valueType="num">
                                          <p:cBhvr additive="base">
                                            <p:cTn id="21" dur="40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100"/>
                                </p:stCondLst>
                                <p:childTnLst>
                                  <p:par>
                                    <p:cTn id="23" presetID="2" presetClass="entr" presetSubtype="8"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400" fill="hold"/>
                                            <p:tgtEl>
                                              <p:spTgt spid="101"/>
                                            </p:tgtEl>
                                            <p:attrNameLst>
                                              <p:attrName>ppt_x</p:attrName>
                                            </p:attrNameLst>
                                          </p:cBhvr>
                                          <p:tavLst>
                                            <p:tav tm="0">
                                              <p:val>
                                                <p:strVal val="0-#ppt_w/2"/>
                                              </p:val>
                                            </p:tav>
                                            <p:tav tm="100000">
                                              <p:val>
                                                <p:strVal val="#ppt_x"/>
                                              </p:val>
                                            </p:tav>
                                          </p:tavLst>
                                        </p:anim>
                                        <p:anim calcmode="lin" valueType="num">
                                          <p:cBhvr additive="base">
                                            <p:cTn id="26" dur="400" fill="hold"/>
                                            <p:tgtEl>
                                              <p:spTgt spid="10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400"/>
                                            <p:tgtEl>
                                              <p:spTgt spid="55"/>
                                            </p:tgtEl>
                                            <p:attrNameLst>
                                              <p:attrName>ppt_x</p:attrName>
                                            </p:attrNameLst>
                                          </p:cBhvr>
                                          <p:tavLst>
                                            <p:tav tm="0">
                                              <p:val>
                                                <p:strVal val="#ppt_x-#ppt_w*1.125000"/>
                                              </p:val>
                                            </p:tav>
                                            <p:tav tm="100000">
                                              <p:val>
                                                <p:strVal val="#ppt_x"/>
                                              </p:val>
                                            </p:tav>
                                          </p:tavLst>
                                        </p:anim>
                                        <p:animEffect transition="in" filter="wipe(right)">
                                          <p:cBhvr>
                                            <p:cTn id="31" dur="400"/>
                                            <p:tgtEl>
                                              <p:spTgt spid="55"/>
                                            </p:tgtEl>
                                          </p:cBhvr>
                                        </p:animEffect>
                                      </p:childTnLst>
                                    </p:cTn>
                                  </p:par>
                                </p:childTnLst>
                              </p:cTn>
                            </p:par>
                            <p:par>
                              <p:cTn id="32" fill="hold">
                                <p:stCondLst>
                                  <p:cond delay="2900"/>
                                </p:stCondLst>
                                <p:childTnLst>
                                  <p:par>
                                    <p:cTn id="33" presetID="12" presetClass="entr" presetSubtype="4"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400"/>
                                            <p:tgtEl>
                                              <p:spTgt spid="68"/>
                                            </p:tgtEl>
                                            <p:attrNameLst>
                                              <p:attrName>ppt_y</p:attrName>
                                            </p:attrNameLst>
                                          </p:cBhvr>
                                          <p:tavLst>
                                            <p:tav tm="0">
                                              <p:val>
                                                <p:strVal val="#ppt_y+#ppt_h*1.125000"/>
                                              </p:val>
                                            </p:tav>
                                            <p:tav tm="100000">
                                              <p:val>
                                                <p:strVal val="#ppt_y"/>
                                              </p:val>
                                            </p:tav>
                                          </p:tavLst>
                                        </p:anim>
                                        <p:animEffect transition="in" filter="wipe(up)">
                                          <p:cBhvr>
                                            <p:cTn id="36" dur="400"/>
                                            <p:tgtEl>
                                              <p:spTgt spid="68"/>
                                            </p:tgtEl>
                                          </p:cBhvr>
                                        </p:animEffect>
                                      </p:childTnLst>
                                    </p:cTn>
                                  </p:par>
                                </p:childTnLst>
                              </p:cTn>
                            </p:par>
                            <p:par>
                              <p:cTn id="37" fill="hold">
                                <p:stCondLst>
                                  <p:cond delay="3300"/>
                                </p:stCondLst>
                                <p:childTnLst>
                                  <p:par>
                                    <p:cTn id="38" presetID="53" presetClass="entr" presetSubtype="16"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fltVal val="0"/>
                                              </p:val>
                                            </p:tav>
                                            <p:tav tm="100000">
                                              <p:val>
                                                <p:strVal val="#ppt_w"/>
                                              </p:val>
                                            </p:tav>
                                          </p:tavLst>
                                        </p:anim>
                                        <p:anim calcmode="lin" valueType="num">
                                          <p:cBhvr>
                                            <p:cTn id="41" dur="500" fill="hold"/>
                                            <p:tgtEl>
                                              <p:spTgt spid="73"/>
                                            </p:tgtEl>
                                            <p:attrNameLst>
                                              <p:attrName>ppt_h</p:attrName>
                                            </p:attrNameLst>
                                          </p:cBhvr>
                                          <p:tavLst>
                                            <p:tav tm="0">
                                              <p:val>
                                                <p:fltVal val="0"/>
                                              </p:val>
                                            </p:tav>
                                            <p:tav tm="100000">
                                              <p:val>
                                                <p:strVal val="#ppt_h"/>
                                              </p:val>
                                            </p:tav>
                                          </p:tavLst>
                                        </p:anim>
                                        <p:animEffect transition="in" filter="fade">
                                          <p:cBhvr>
                                            <p:cTn id="42" dur="500"/>
                                            <p:tgtEl>
                                              <p:spTgt spid="73"/>
                                            </p:tgtEl>
                                          </p:cBhvr>
                                        </p:animEffect>
                                      </p:childTnLst>
                                    </p:cTn>
                                  </p:par>
                                </p:childTnLst>
                              </p:cTn>
                            </p:par>
                            <p:par>
                              <p:cTn id="43" fill="hold">
                                <p:stCondLst>
                                  <p:cond delay="3800"/>
                                </p:stCondLst>
                                <p:childTnLst>
                                  <p:par>
                                    <p:cTn id="44" presetID="1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400"/>
                                            <p:tgtEl>
                                              <p:spTgt spid="63"/>
                                            </p:tgtEl>
                                            <p:attrNameLst>
                                              <p:attrName>ppt_x</p:attrName>
                                            </p:attrNameLst>
                                          </p:cBhvr>
                                          <p:tavLst>
                                            <p:tav tm="0">
                                              <p:val>
                                                <p:strVal val="#ppt_x-#ppt_w*1.125000"/>
                                              </p:val>
                                            </p:tav>
                                            <p:tav tm="100000">
                                              <p:val>
                                                <p:strVal val="#ppt_x"/>
                                              </p:val>
                                            </p:tav>
                                          </p:tavLst>
                                        </p:anim>
                                        <p:animEffect transition="in" filter="wipe(right)">
                                          <p:cBhvr>
                                            <p:cTn id="47" dur="400"/>
                                            <p:tgtEl>
                                              <p:spTgt spid="63"/>
                                            </p:tgtEl>
                                          </p:cBhvr>
                                        </p:animEffect>
                                      </p:childTnLst>
                                    </p:cTn>
                                  </p:par>
                                </p:childTnLst>
                              </p:cTn>
                            </p:par>
                            <p:par>
                              <p:cTn id="48" fill="hold">
                                <p:stCondLst>
                                  <p:cond delay="4200"/>
                                </p:stCondLst>
                                <p:childTnLst>
                                  <p:par>
                                    <p:cTn id="49" presetID="12" presetClass="entr" presetSubtype="1"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400"/>
                                            <p:tgtEl>
                                              <p:spTgt spid="70"/>
                                            </p:tgtEl>
                                            <p:attrNameLst>
                                              <p:attrName>ppt_y</p:attrName>
                                            </p:attrNameLst>
                                          </p:cBhvr>
                                          <p:tavLst>
                                            <p:tav tm="0">
                                              <p:val>
                                                <p:strVal val="#ppt_y-#ppt_h*1.125000"/>
                                              </p:val>
                                            </p:tav>
                                            <p:tav tm="100000">
                                              <p:val>
                                                <p:strVal val="#ppt_y"/>
                                              </p:val>
                                            </p:tav>
                                          </p:tavLst>
                                        </p:anim>
                                        <p:animEffect transition="in" filter="wipe(down)">
                                          <p:cBhvr>
                                            <p:cTn id="52" dur="400"/>
                                            <p:tgtEl>
                                              <p:spTgt spid="70"/>
                                            </p:tgtEl>
                                          </p:cBhvr>
                                        </p:animEffect>
                                      </p:childTnLst>
                                    </p:cTn>
                                  </p:par>
                                </p:childTnLst>
                              </p:cTn>
                            </p:par>
                            <p:par>
                              <p:cTn id="53" fill="hold">
                                <p:stCondLst>
                                  <p:cond delay="4600"/>
                                </p:stCondLst>
                                <p:childTnLst>
                                  <p:par>
                                    <p:cTn id="54" presetID="53" presetClass="entr" presetSubtype="16"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5100"/>
                                </p:stCondLst>
                                <p:childTnLst>
                                  <p:par>
                                    <p:cTn id="60" presetID="12" presetClass="entr" presetSubtype="8"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400"/>
                                            <p:tgtEl>
                                              <p:spTgt spid="64"/>
                                            </p:tgtEl>
                                            <p:attrNameLst>
                                              <p:attrName>ppt_x</p:attrName>
                                            </p:attrNameLst>
                                          </p:cBhvr>
                                          <p:tavLst>
                                            <p:tav tm="0">
                                              <p:val>
                                                <p:strVal val="#ppt_x-#ppt_w*1.125000"/>
                                              </p:val>
                                            </p:tav>
                                            <p:tav tm="100000">
                                              <p:val>
                                                <p:strVal val="#ppt_x"/>
                                              </p:val>
                                            </p:tav>
                                          </p:tavLst>
                                        </p:anim>
                                        <p:animEffect transition="in" filter="wipe(right)">
                                          <p:cBhvr>
                                            <p:cTn id="63" dur="400"/>
                                            <p:tgtEl>
                                              <p:spTgt spid="64"/>
                                            </p:tgtEl>
                                          </p:cBhvr>
                                        </p:animEffect>
                                      </p:childTnLst>
                                    </p:cTn>
                                  </p:par>
                                </p:childTnLst>
                              </p:cTn>
                            </p:par>
                            <p:par>
                              <p:cTn id="64" fill="hold">
                                <p:stCondLst>
                                  <p:cond delay="5500"/>
                                </p:stCondLst>
                                <p:childTnLst>
                                  <p:par>
                                    <p:cTn id="65" presetID="12" presetClass="entr" presetSubtype="4"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400"/>
                                            <p:tgtEl>
                                              <p:spTgt spid="67"/>
                                            </p:tgtEl>
                                            <p:attrNameLst>
                                              <p:attrName>ppt_y</p:attrName>
                                            </p:attrNameLst>
                                          </p:cBhvr>
                                          <p:tavLst>
                                            <p:tav tm="0">
                                              <p:val>
                                                <p:strVal val="#ppt_y+#ppt_h*1.125000"/>
                                              </p:val>
                                            </p:tav>
                                            <p:tav tm="100000">
                                              <p:val>
                                                <p:strVal val="#ppt_y"/>
                                              </p:val>
                                            </p:tav>
                                          </p:tavLst>
                                        </p:anim>
                                        <p:animEffect transition="in" filter="wipe(up)">
                                          <p:cBhvr>
                                            <p:cTn id="68" dur="400"/>
                                            <p:tgtEl>
                                              <p:spTgt spid="67"/>
                                            </p:tgtEl>
                                          </p:cBhvr>
                                        </p:animEffect>
                                      </p:childTnLst>
                                    </p:cTn>
                                  </p:par>
                                </p:childTnLst>
                              </p:cTn>
                            </p:par>
                            <p:par>
                              <p:cTn id="69" fill="hold">
                                <p:stCondLst>
                                  <p:cond delay="5900"/>
                                </p:stCondLst>
                                <p:childTnLst>
                                  <p:par>
                                    <p:cTn id="70" presetID="53" presetClass="entr" presetSubtype="16"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childTnLst>
                              </p:cTn>
                            </p:par>
                            <p:par>
                              <p:cTn id="75" fill="hold">
                                <p:stCondLst>
                                  <p:cond delay="6400"/>
                                </p:stCondLst>
                                <p:childTnLst>
                                  <p:par>
                                    <p:cTn id="76" presetID="12" presetClass="entr" presetSubtype="8" fill="hold" grpId="0"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400"/>
                                            <p:tgtEl>
                                              <p:spTgt spid="65"/>
                                            </p:tgtEl>
                                            <p:attrNameLst>
                                              <p:attrName>ppt_x</p:attrName>
                                            </p:attrNameLst>
                                          </p:cBhvr>
                                          <p:tavLst>
                                            <p:tav tm="0">
                                              <p:val>
                                                <p:strVal val="#ppt_x-#ppt_w*1.125000"/>
                                              </p:val>
                                            </p:tav>
                                            <p:tav tm="100000">
                                              <p:val>
                                                <p:strVal val="#ppt_x"/>
                                              </p:val>
                                            </p:tav>
                                          </p:tavLst>
                                        </p:anim>
                                        <p:animEffect transition="in" filter="wipe(right)">
                                          <p:cBhvr>
                                            <p:cTn id="79" dur="400"/>
                                            <p:tgtEl>
                                              <p:spTgt spid="65"/>
                                            </p:tgtEl>
                                          </p:cBhvr>
                                        </p:animEffect>
                                      </p:childTnLst>
                                    </p:cTn>
                                  </p:par>
                                </p:childTnLst>
                              </p:cTn>
                            </p:par>
                            <p:par>
                              <p:cTn id="80" fill="hold">
                                <p:stCondLst>
                                  <p:cond delay="6800"/>
                                </p:stCondLst>
                                <p:childTnLst>
                                  <p:par>
                                    <p:cTn id="81" presetID="12" presetClass="entr" presetSubtype="1" fill="hold" nodeType="afterEffect">
                                      <p:stCondLst>
                                        <p:cond delay="0"/>
                                      </p:stCondLst>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400"/>
                                            <p:tgtEl>
                                              <p:spTgt spid="69"/>
                                            </p:tgtEl>
                                            <p:attrNameLst>
                                              <p:attrName>ppt_y</p:attrName>
                                            </p:attrNameLst>
                                          </p:cBhvr>
                                          <p:tavLst>
                                            <p:tav tm="0">
                                              <p:val>
                                                <p:strVal val="#ppt_y-#ppt_h*1.125000"/>
                                              </p:val>
                                            </p:tav>
                                            <p:tav tm="100000">
                                              <p:val>
                                                <p:strVal val="#ppt_y"/>
                                              </p:val>
                                            </p:tav>
                                          </p:tavLst>
                                        </p:anim>
                                        <p:animEffect transition="in" filter="wipe(down)">
                                          <p:cBhvr>
                                            <p:cTn id="84" dur="400"/>
                                            <p:tgtEl>
                                              <p:spTgt spid="69"/>
                                            </p:tgtEl>
                                          </p:cBhvr>
                                        </p:animEffect>
                                      </p:childTnLst>
                                    </p:cTn>
                                  </p:par>
                                </p:childTnLst>
                              </p:cTn>
                            </p:par>
                            <p:par>
                              <p:cTn id="85" fill="hold">
                                <p:stCondLst>
                                  <p:cond delay="7200"/>
                                </p:stCondLst>
                                <p:childTnLst>
                                  <p:par>
                                    <p:cTn id="86" presetID="53" presetClass="entr" presetSubtype="16"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Effect transition="in" filter="fade">
                                          <p:cBhvr>
                                            <p:cTn id="90" dur="500"/>
                                            <p:tgtEl>
                                              <p:spTgt spid="94"/>
                                            </p:tgtEl>
                                          </p:cBhvr>
                                        </p:animEffect>
                                      </p:childTnLst>
                                    </p:cTn>
                                  </p:par>
                                </p:childTnLst>
                              </p:cTn>
                            </p:par>
                            <p:par>
                              <p:cTn id="91" fill="hold">
                                <p:stCondLst>
                                  <p:cond delay="7700"/>
                                </p:stCondLst>
                                <p:childTnLst>
                                  <p:par>
                                    <p:cTn id="92" presetID="16" presetClass="entr" presetSubtype="42"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barn(outHorizontal)">
                                          <p:cBhvr>
                                            <p:cTn id="94" dur="400"/>
                                            <p:tgtEl>
                                              <p:spTgt spid="66"/>
                                            </p:tgtEl>
                                          </p:cBhvr>
                                        </p:animEffect>
                                      </p:childTnLst>
                                    </p:cTn>
                                  </p:par>
                                </p:childTnLst>
                              </p:cTn>
                            </p:par>
                            <p:par>
                              <p:cTn id="95" fill="hold">
                                <p:stCondLst>
                                  <p:cond delay="810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600"/>
                                </p:stCondLst>
                                <p:childTnLst>
                                  <p:par>
                                    <p:cTn id="101" presetID="22" presetClass="entr" presetSubtype="8" fill="hold" grpId="0" nodeType="afterEffect">
                                      <p:stCondLst>
                                        <p:cond delay="0"/>
                                      </p:stCondLst>
                                      <p:iterate type="lt">
                                        <p:tmPct val="30000"/>
                                      </p:iterate>
                                      <p:childTnLst>
                                        <p:set>
                                          <p:cBhvr>
                                            <p:cTn id="102" dur="1" fill="hold">
                                              <p:stCondLst>
                                                <p:cond delay="0"/>
                                              </p:stCondLst>
                                            </p:cTn>
                                            <p:tgtEl>
                                              <p:spTgt spid="72"/>
                                            </p:tgtEl>
                                            <p:attrNameLst>
                                              <p:attrName>style.visibility</p:attrName>
                                            </p:attrNameLst>
                                          </p:cBhvr>
                                          <p:to>
                                            <p:strVal val="visible"/>
                                          </p:to>
                                        </p:set>
                                        <p:animEffect transition="in" filter="wipe(left)">
                                          <p:cBhvr>
                                            <p:cTn id="103" dur="50"/>
                                            <p:tgtEl>
                                              <p:spTgt spid="72"/>
                                            </p:tgtEl>
                                          </p:cBhvr>
                                        </p:animEffect>
                                      </p:childTnLst>
                                    </p:cTn>
                                  </p:par>
                                  <p:par>
                                    <p:cTn id="104" presetID="36" presetClass="emph" presetSubtype="0" fill="hold" grpId="1" nodeType="withEffect">
                                      <p:stCondLst>
                                        <p:cond delay="0"/>
                                      </p:stCondLst>
                                      <p:iterate type="lt">
                                        <p:tmPct val="30000"/>
                                      </p:iterate>
                                      <p:childTnLst>
                                        <p:animScale>
                                          <p:cBhvr>
                                            <p:cTn id="105" dur="25" autoRev="1" fill="hold">
                                              <p:stCondLst>
                                                <p:cond delay="0"/>
                                              </p:stCondLst>
                                            </p:cTn>
                                            <p:tgtEl>
                                              <p:spTgt spid="72"/>
                                            </p:tgtEl>
                                          </p:cBhvr>
                                          <p:to x="80000" y="100000"/>
                                        </p:animScale>
                                        <p:anim by="(#ppt_w*0.10)" calcmode="lin" valueType="num">
                                          <p:cBhvr>
                                            <p:cTn id="106" dur="25" autoRev="1" fill="hold">
                                              <p:stCondLst>
                                                <p:cond delay="0"/>
                                              </p:stCondLst>
                                            </p:cTn>
                                            <p:tgtEl>
                                              <p:spTgt spid="72"/>
                                            </p:tgtEl>
                                            <p:attrNameLst>
                                              <p:attrName>ppt_x</p:attrName>
                                            </p:attrNameLst>
                                          </p:cBhvr>
                                        </p:anim>
                                        <p:anim by="(-#ppt_w*0.10)" calcmode="lin" valueType="num">
                                          <p:cBhvr>
                                            <p:cTn id="107" dur="25" autoRev="1" fill="hold">
                                              <p:stCondLst>
                                                <p:cond delay="0"/>
                                              </p:stCondLst>
                                            </p:cTn>
                                            <p:tgtEl>
                                              <p:spTgt spid="72"/>
                                            </p:tgtEl>
                                            <p:attrNameLst>
                                              <p:attrName>ppt_y</p:attrName>
                                            </p:attrNameLst>
                                          </p:cBhvr>
                                        </p:anim>
                                        <p:animRot by="-480000">
                                          <p:cBhvr>
                                            <p:cTn id="108" dur="25" autoRev="1" fill="hold">
                                              <p:stCondLst>
                                                <p:cond delay="0"/>
                                              </p:stCondLst>
                                            </p:cTn>
                                            <p:tgtEl>
                                              <p:spTgt spid="72"/>
                                            </p:tgtEl>
                                            <p:attrNameLst>
                                              <p:attrName>r</p:attrName>
                                            </p:attrNameLst>
                                          </p:cBhvr>
                                        </p:animRot>
                                      </p:childTnLst>
                                    </p:cTn>
                                  </p:par>
                                </p:childTnLst>
                              </p:cTn>
                            </p:par>
                            <p:par>
                              <p:cTn id="109" fill="hold">
                                <p:stCondLst>
                                  <p:cond delay="10570"/>
                                </p:stCondLst>
                                <p:childTnLst>
                                  <p:par>
                                    <p:cTn id="110" presetID="10" presetClass="entr" presetSubtype="0" fill="hold" grpId="0" nodeType="afterEffect">
                                      <p:stCondLst>
                                        <p:cond delay="0"/>
                                      </p:stCondLst>
                                      <p:childTnLst>
                                        <p:set>
                                          <p:cBhvr>
                                            <p:cTn id="111" dur="1" fill="hold">
                                              <p:stCondLst>
                                                <p:cond delay="0"/>
                                              </p:stCondLst>
                                            </p:cTn>
                                            <p:tgtEl>
                                              <p:spTgt spid="105"/>
                                            </p:tgtEl>
                                            <p:attrNameLst>
                                              <p:attrName>style.visibility</p:attrName>
                                            </p:attrNameLst>
                                          </p:cBhvr>
                                          <p:to>
                                            <p:strVal val="visible"/>
                                          </p:to>
                                        </p:set>
                                        <p:animEffect transition="in" filter="fade">
                                          <p:cBhvr>
                                            <p:cTn id="11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3" grpId="0" animBg="1"/>
          <p:bldP spid="64" grpId="0" animBg="1"/>
          <p:bldP spid="65" grpId="0" animBg="1"/>
          <p:bldP spid="71" grpId="0" animBg="1"/>
          <p:bldP spid="72" grpId="0"/>
          <p:bldP spid="72" grpId="1"/>
          <p:bldP spid="104" grpId="0"/>
          <p:bldP spid="105" grpId="0"/>
          <p:bldP spid="47"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六边形 46"/>
          <p:cNvSpPr/>
          <p:nvPr/>
        </p:nvSpPr>
        <p:spPr>
          <a:xfrm>
            <a:off x="4869400" y="2947370"/>
            <a:ext cx="2023112" cy="1744067"/>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en-US" altLang="zh-CN" sz="3000" b="1"/>
          </a:p>
        </p:txBody>
      </p:sp>
      <p:cxnSp>
        <p:nvCxnSpPr>
          <p:cNvPr id="51" name="直接连接符 16"/>
          <p:cNvCxnSpPr>
            <a:cxnSpLocks noChangeShapeType="1"/>
          </p:cNvCxnSpPr>
          <p:nvPr/>
        </p:nvCxnSpPr>
        <p:spPr bwMode="auto">
          <a:xfrm flipH="1">
            <a:off x="7799388" y="4536182"/>
            <a:ext cx="612775"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nvGrpSpPr>
          <p:cNvPr id="53" name="组合 19"/>
          <p:cNvGrpSpPr>
            <a:grpSpLocks/>
          </p:cNvGrpSpPr>
          <p:nvPr/>
        </p:nvGrpSpPr>
        <p:grpSpPr bwMode="auto">
          <a:xfrm flipH="1" flipV="1">
            <a:off x="6232525" y="5739507"/>
            <a:ext cx="1028700" cy="195263"/>
            <a:chOff x="4255294" y="1661160"/>
            <a:chExt cx="1505426" cy="262890"/>
          </a:xfrm>
        </p:grpSpPr>
        <p:cxnSp>
          <p:nvCxnSpPr>
            <p:cNvPr id="54" name="直接连接符 20"/>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55" name="直接连接符 21"/>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cxnSp>
        <p:nvCxnSpPr>
          <p:cNvPr id="57" name="直接连接符 17"/>
          <p:cNvCxnSpPr>
            <a:cxnSpLocks noChangeShapeType="1"/>
            <a:stCxn id="97" idx="1"/>
          </p:cNvCxnSpPr>
          <p:nvPr/>
        </p:nvCxnSpPr>
        <p:spPr bwMode="auto">
          <a:xfrm flipH="1" flipV="1">
            <a:off x="3336925" y="4552057"/>
            <a:ext cx="625475" cy="1588"/>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58" name="直接连接符 14"/>
          <p:cNvCxnSpPr>
            <a:cxnSpLocks noChangeShapeType="1"/>
          </p:cNvCxnSpPr>
          <p:nvPr/>
        </p:nvCxnSpPr>
        <p:spPr bwMode="auto">
          <a:xfrm flipH="1">
            <a:off x="3363913" y="3182045"/>
            <a:ext cx="6111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nvGrpSpPr>
          <p:cNvPr id="59" name="组合 13"/>
          <p:cNvGrpSpPr>
            <a:grpSpLocks/>
          </p:cNvGrpSpPr>
          <p:nvPr/>
        </p:nvGrpSpPr>
        <p:grpSpPr bwMode="auto">
          <a:xfrm>
            <a:off x="4346575" y="1646932"/>
            <a:ext cx="1214438" cy="263525"/>
            <a:chOff x="4255294" y="1661160"/>
            <a:chExt cx="1505426" cy="262890"/>
          </a:xfrm>
        </p:grpSpPr>
        <p:cxnSp>
          <p:nvCxnSpPr>
            <p:cNvPr id="61" name="直接连接符 9"/>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62" name="直接连接符 12"/>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grpSp>
        <p:nvGrpSpPr>
          <p:cNvPr id="65" name="组合 11"/>
          <p:cNvGrpSpPr>
            <a:grpSpLocks/>
          </p:cNvGrpSpPr>
          <p:nvPr/>
        </p:nvGrpSpPr>
        <p:grpSpPr bwMode="auto">
          <a:xfrm>
            <a:off x="6627813" y="2661345"/>
            <a:ext cx="1203325" cy="1050925"/>
            <a:chOff x="6842760" y="2637270"/>
            <a:chExt cx="1203960" cy="1051560"/>
          </a:xfrm>
        </p:grpSpPr>
        <p:sp>
          <p:nvSpPr>
            <p:cNvPr id="66" name="六边形 1"/>
            <p:cNvSpPr>
              <a:spLocks noChangeArrowheads="1"/>
            </p:cNvSpPr>
            <p:nvPr/>
          </p:nvSpPr>
          <p:spPr bwMode="auto">
            <a:xfrm>
              <a:off x="6842760" y="2637270"/>
              <a:ext cx="1203960" cy="1051560"/>
            </a:xfrm>
            <a:prstGeom prst="hexagon">
              <a:avLst>
                <a:gd name="adj" fmla="val 24998"/>
                <a:gd name="vf" fmla="val 115470"/>
              </a:avLst>
            </a:prstGeom>
            <a:solidFill>
              <a:srgbClr val="EA5E66"/>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67" name="文本框 43"/>
            <p:cNvSpPr txBox="1">
              <a:spLocks noChangeArrowheads="1"/>
            </p:cNvSpPr>
            <p:nvPr/>
          </p:nvSpPr>
          <p:spPr bwMode="auto">
            <a:xfrm>
              <a:off x="7023831" y="2808824"/>
              <a:ext cx="821170" cy="70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r>
                <a:rPr lang="en-US" altLang="zh-CN" sz="4000">
                  <a:solidFill>
                    <a:schemeClr val="bg1"/>
                  </a:solidFill>
                  <a:ea typeface="微软雅黑" pitchFamily="34" charset="-122"/>
                  <a:cs typeface="Arial" charset="0"/>
                </a:rPr>
                <a:t>02</a:t>
              </a:r>
              <a:endParaRPr lang="zh-CN" altLang="en-US" sz="4000" baseline="-3000">
                <a:solidFill>
                  <a:schemeClr val="bg1"/>
                </a:solidFill>
                <a:ea typeface="微软雅黑" pitchFamily="34" charset="-122"/>
                <a:cs typeface="Arial" charset="0"/>
              </a:endParaRPr>
            </a:p>
          </p:txBody>
        </p:sp>
      </p:grpSp>
      <p:grpSp>
        <p:nvGrpSpPr>
          <p:cNvPr id="68" name="组合 10"/>
          <p:cNvGrpSpPr>
            <a:grpSpLocks/>
          </p:cNvGrpSpPr>
          <p:nvPr/>
        </p:nvGrpSpPr>
        <p:grpSpPr bwMode="auto">
          <a:xfrm>
            <a:off x="5270500" y="1899345"/>
            <a:ext cx="1204913" cy="1050925"/>
            <a:chOff x="5525852" y="1879080"/>
            <a:chExt cx="1203960" cy="1051560"/>
          </a:xfrm>
        </p:grpSpPr>
        <p:sp>
          <p:nvSpPr>
            <p:cNvPr id="69" name="六边形 7"/>
            <p:cNvSpPr>
              <a:spLocks noChangeArrowheads="1"/>
            </p:cNvSpPr>
            <p:nvPr/>
          </p:nvSpPr>
          <p:spPr bwMode="auto">
            <a:xfrm>
              <a:off x="5525852" y="1879080"/>
              <a:ext cx="1203960" cy="1051560"/>
            </a:xfrm>
            <a:prstGeom prst="hexagon">
              <a:avLst>
                <a:gd name="adj" fmla="val 24998"/>
                <a:gd name="vf" fmla="val 115470"/>
              </a:avLst>
            </a:prstGeom>
            <a:solidFill>
              <a:srgbClr val="F69F1E"/>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70" name="文本框 44"/>
            <p:cNvSpPr txBox="1">
              <a:spLocks noChangeArrowheads="1"/>
            </p:cNvSpPr>
            <p:nvPr/>
          </p:nvSpPr>
          <p:spPr bwMode="auto">
            <a:xfrm>
              <a:off x="5686063" y="1988684"/>
              <a:ext cx="883538"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buFontTx/>
                <a:buNone/>
              </a:pPr>
              <a:r>
                <a:rPr lang="en-US" altLang="zh-CN" sz="4000" dirty="0">
                  <a:solidFill>
                    <a:schemeClr val="bg1"/>
                  </a:solidFill>
                  <a:ea typeface="微软雅黑" pitchFamily="34" charset="-122"/>
                  <a:cs typeface="Arial" charset="0"/>
                </a:rPr>
                <a:t>01</a:t>
              </a:r>
              <a:endParaRPr lang="zh-CN" altLang="en-US" sz="4000" baseline="-3000" dirty="0">
                <a:solidFill>
                  <a:schemeClr val="bg1"/>
                </a:solidFill>
                <a:ea typeface="微软雅黑" pitchFamily="34" charset="-122"/>
                <a:cs typeface="Arial" charset="0"/>
              </a:endParaRPr>
            </a:p>
          </p:txBody>
        </p:sp>
      </p:grpSp>
      <p:grpSp>
        <p:nvGrpSpPr>
          <p:cNvPr id="92" name="组合 18"/>
          <p:cNvGrpSpPr>
            <a:grpSpLocks/>
          </p:cNvGrpSpPr>
          <p:nvPr/>
        </p:nvGrpSpPr>
        <p:grpSpPr bwMode="auto">
          <a:xfrm>
            <a:off x="6627813" y="4032945"/>
            <a:ext cx="1203325" cy="1050925"/>
            <a:chOff x="6842760" y="4008870"/>
            <a:chExt cx="1203960" cy="1051560"/>
          </a:xfrm>
        </p:grpSpPr>
        <p:sp>
          <p:nvSpPr>
            <p:cNvPr id="93" name="六边形 5"/>
            <p:cNvSpPr>
              <a:spLocks noChangeArrowheads="1"/>
            </p:cNvSpPr>
            <p:nvPr/>
          </p:nvSpPr>
          <p:spPr bwMode="auto">
            <a:xfrm>
              <a:off x="6842760" y="4008870"/>
              <a:ext cx="1203960" cy="1051560"/>
            </a:xfrm>
            <a:prstGeom prst="hexagon">
              <a:avLst>
                <a:gd name="adj" fmla="val 24998"/>
                <a:gd name="vf" fmla="val 115470"/>
              </a:avLst>
            </a:prstGeom>
            <a:solidFill>
              <a:srgbClr val="0099A9"/>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94" name="文本框 45"/>
            <p:cNvSpPr txBox="1">
              <a:spLocks noChangeArrowheads="1"/>
            </p:cNvSpPr>
            <p:nvPr/>
          </p:nvSpPr>
          <p:spPr bwMode="auto">
            <a:xfrm>
              <a:off x="6980945" y="4118474"/>
              <a:ext cx="927590"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buFontTx/>
                <a:buNone/>
              </a:pPr>
              <a:r>
                <a:rPr lang="en-US" altLang="zh-CN" sz="4000">
                  <a:solidFill>
                    <a:schemeClr val="bg1"/>
                  </a:solidFill>
                  <a:ea typeface="微软雅黑" pitchFamily="34" charset="-122"/>
                  <a:cs typeface="Arial" charset="0"/>
                </a:rPr>
                <a:t>03</a:t>
              </a:r>
              <a:endParaRPr lang="zh-CN" altLang="en-US" sz="4000" baseline="-3000">
                <a:solidFill>
                  <a:schemeClr val="bg1"/>
                </a:solidFill>
                <a:ea typeface="微软雅黑" pitchFamily="34" charset="-122"/>
                <a:cs typeface="Arial" charset="0"/>
              </a:endParaRPr>
            </a:p>
          </p:txBody>
        </p:sp>
      </p:grpSp>
      <p:grpSp>
        <p:nvGrpSpPr>
          <p:cNvPr id="96" name="组合 41"/>
          <p:cNvGrpSpPr>
            <a:grpSpLocks/>
          </p:cNvGrpSpPr>
          <p:nvPr/>
        </p:nvGrpSpPr>
        <p:grpSpPr bwMode="auto">
          <a:xfrm>
            <a:off x="3962400" y="4028182"/>
            <a:ext cx="1203325" cy="1050925"/>
            <a:chOff x="4206240" y="4008870"/>
            <a:chExt cx="1203960" cy="1051560"/>
          </a:xfrm>
        </p:grpSpPr>
        <p:sp>
          <p:nvSpPr>
            <p:cNvPr id="97" name="六边形 4"/>
            <p:cNvSpPr>
              <a:spLocks noChangeArrowheads="1"/>
            </p:cNvSpPr>
            <p:nvPr/>
          </p:nvSpPr>
          <p:spPr bwMode="auto">
            <a:xfrm>
              <a:off x="4206240" y="4008870"/>
              <a:ext cx="1203960" cy="1051560"/>
            </a:xfrm>
            <a:prstGeom prst="hexagon">
              <a:avLst>
                <a:gd name="adj" fmla="val 24998"/>
                <a:gd name="vf" fmla="val 115470"/>
              </a:avLst>
            </a:prstGeom>
            <a:solidFill>
              <a:srgbClr val="EA5E66"/>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98" name="文本框 46"/>
            <p:cNvSpPr txBox="1">
              <a:spLocks noChangeArrowheads="1"/>
            </p:cNvSpPr>
            <p:nvPr/>
          </p:nvSpPr>
          <p:spPr bwMode="auto">
            <a:xfrm>
              <a:off x="4398429" y="4118474"/>
              <a:ext cx="819582"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buFontTx/>
                <a:buNone/>
              </a:pPr>
              <a:r>
                <a:rPr lang="en-US" altLang="zh-CN" sz="4000">
                  <a:solidFill>
                    <a:schemeClr val="bg1"/>
                  </a:solidFill>
                  <a:ea typeface="微软雅黑" pitchFamily="34" charset="-122"/>
                  <a:cs typeface="Arial" charset="0"/>
                </a:rPr>
                <a:t>05</a:t>
              </a:r>
              <a:endParaRPr lang="zh-CN" altLang="en-US" sz="4000" baseline="-3000">
                <a:solidFill>
                  <a:schemeClr val="bg1"/>
                </a:solidFill>
                <a:ea typeface="微软雅黑" pitchFamily="34" charset="-122"/>
                <a:cs typeface="Arial" charset="0"/>
              </a:endParaRPr>
            </a:p>
          </p:txBody>
        </p:sp>
      </p:grpSp>
      <p:grpSp>
        <p:nvGrpSpPr>
          <p:cNvPr id="99" name="组合 22"/>
          <p:cNvGrpSpPr>
            <a:grpSpLocks/>
          </p:cNvGrpSpPr>
          <p:nvPr/>
        </p:nvGrpSpPr>
        <p:grpSpPr bwMode="auto">
          <a:xfrm>
            <a:off x="3962400" y="2661345"/>
            <a:ext cx="1204913" cy="1050925"/>
            <a:chOff x="4206240" y="2637270"/>
            <a:chExt cx="1203960" cy="1051560"/>
          </a:xfrm>
        </p:grpSpPr>
        <p:sp>
          <p:nvSpPr>
            <p:cNvPr id="100" name="六边形 3"/>
            <p:cNvSpPr>
              <a:spLocks noChangeArrowheads="1"/>
            </p:cNvSpPr>
            <p:nvPr/>
          </p:nvSpPr>
          <p:spPr bwMode="auto">
            <a:xfrm>
              <a:off x="4206240" y="2637270"/>
              <a:ext cx="1203960" cy="1051560"/>
            </a:xfrm>
            <a:prstGeom prst="hexagon">
              <a:avLst>
                <a:gd name="adj" fmla="val 24998"/>
                <a:gd name="vf" fmla="val 115470"/>
              </a:avLst>
            </a:prstGeom>
            <a:solidFill>
              <a:srgbClr val="0099A9"/>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101" name="文本框 47"/>
            <p:cNvSpPr txBox="1">
              <a:spLocks noChangeArrowheads="1"/>
            </p:cNvSpPr>
            <p:nvPr/>
          </p:nvSpPr>
          <p:spPr bwMode="auto">
            <a:xfrm>
              <a:off x="4387072" y="2808824"/>
              <a:ext cx="821675" cy="70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r>
                <a:rPr lang="en-US" altLang="zh-CN" sz="4000">
                  <a:solidFill>
                    <a:schemeClr val="bg1"/>
                  </a:solidFill>
                  <a:ea typeface="微软雅黑" pitchFamily="34" charset="-122"/>
                  <a:cs typeface="Arial" charset="0"/>
                </a:rPr>
                <a:t>06</a:t>
              </a:r>
              <a:endParaRPr lang="zh-CN" altLang="en-US" sz="4000" baseline="-3000">
                <a:solidFill>
                  <a:schemeClr val="bg1"/>
                </a:solidFill>
                <a:ea typeface="微软雅黑" pitchFamily="34" charset="-122"/>
                <a:cs typeface="Arial" charset="0"/>
              </a:endParaRPr>
            </a:p>
          </p:txBody>
        </p:sp>
      </p:grpSp>
      <p:grpSp>
        <p:nvGrpSpPr>
          <p:cNvPr id="102" name="组合 66"/>
          <p:cNvGrpSpPr>
            <a:grpSpLocks/>
          </p:cNvGrpSpPr>
          <p:nvPr/>
        </p:nvGrpSpPr>
        <p:grpSpPr bwMode="auto">
          <a:xfrm>
            <a:off x="5334000" y="4718745"/>
            <a:ext cx="1204913" cy="1052512"/>
            <a:chOff x="5525852" y="4683240"/>
            <a:chExt cx="1203960" cy="1051560"/>
          </a:xfrm>
        </p:grpSpPr>
        <p:sp>
          <p:nvSpPr>
            <p:cNvPr id="109" name="六边形 8"/>
            <p:cNvSpPr>
              <a:spLocks noChangeArrowheads="1"/>
            </p:cNvSpPr>
            <p:nvPr/>
          </p:nvSpPr>
          <p:spPr bwMode="auto">
            <a:xfrm>
              <a:off x="5525852" y="4683240"/>
              <a:ext cx="1203960" cy="1051560"/>
            </a:xfrm>
            <a:prstGeom prst="hexagon">
              <a:avLst>
                <a:gd name="adj" fmla="val 24998"/>
                <a:gd name="vf" fmla="val 115470"/>
              </a:avLst>
            </a:prstGeom>
            <a:solidFill>
              <a:srgbClr val="EA6103"/>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110" name="文本框 48"/>
            <p:cNvSpPr txBox="1">
              <a:spLocks noChangeArrowheads="1"/>
            </p:cNvSpPr>
            <p:nvPr/>
          </p:nvSpPr>
          <p:spPr bwMode="auto">
            <a:xfrm>
              <a:off x="5693994" y="4854535"/>
              <a:ext cx="820089" cy="701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r>
                <a:rPr lang="en-US" altLang="zh-CN" sz="4000">
                  <a:solidFill>
                    <a:schemeClr val="bg1"/>
                  </a:solidFill>
                  <a:ea typeface="微软雅黑" pitchFamily="34" charset="-122"/>
                  <a:cs typeface="Arial" charset="0"/>
                </a:rPr>
                <a:t>04</a:t>
              </a:r>
              <a:endParaRPr lang="zh-CN" altLang="en-US" sz="4000" baseline="-3000">
                <a:solidFill>
                  <a:schemeClr val="bg1"/>
                </a:solidFill>
                <a:ea typeface="微软雅黑" pitchFamily="34" charset="-122"/>
                <a:cs typeface="Arial" charset="0"/>
              </a:endParaRPr>
            </a:p>
          </p:txBody>
        </p:sp>
      </p:grpSp>
      <p:grpSp>
        <p:nvGrpSpPr>
          <p:cNvPr id="111" name="组合 110"/>
          <p:cNvGrpSpPr>
            <a:grpSpLocks/>
          </p:cNvGrpSpPr>
          <p:nvPr/>
        </p:nvGrpSpPr>
        <p:grpSpPr bwMode="auto">
          <a:xfrm>
            <a:off x="4953000" y="3037582"/>
            <a:ext cx="1887538" cy="1592263"/>
            <a:chOff x="5184305" y="3025164"/>
            <a:chExt cx="1887055" cy="1592580"/>
          </a:xfrm>
        </p:grpSpPr>
        <p:sp>
          <p:nvSpPr>
            <p:cNvPr id="112" name="六边形 6"/>
            <p:cNvSpPr>
              <a:spLocks noChangeArrowheads="1"/>
            </p:cNvSpPr>
            <p:nvPr/>
          </p:nvSpPr>
          <p:spPr bwMode="auto">
            <a:xfrm>
              <a:off x="5184305" y="3025164"/>
              <a:ext cx="1887055" cy="1592580"/>
            </a:xfrm>
            <a:prstGeom prst="hexagon">
              <a:avLst>
                <a:gd name="adj" fmla="val 24998"/>
                <a:gd name="vf" fmla="val 115470"/>
              </a:avLst>
            </a:prstGeom>
            <a:solidFill>
              <a:srgbClr val="EA6103"/>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grpSp>
          <p:nvGrpSpPr>
            <p:cNvPr id="113" name="组合 112"/>
            <p:cNvGrpSpPr>
              <a:grpSpLocks noChangeAspect="1"/>
            </p:cNvGrpSpPr>
            <p:nvPr/>
          </p:nvGrpSpPr>
          <p:grpSpPr>
            <a:xfrm>
              <a:off x="5630276" y="3468879"/>
              <a:ext cx="966085" cy="648000"/>
              <a:chOff x="3784600" y="1525588"/>
              <a:chExt cx="935038" cy="568325"/>
            </a:xfrm>
            <a:solidFill>
              <a:srgbClr val="E7E7E7"/>
            </a:solidFill>
          </p:grpSpPr>
          <p:sp>
            <p:nvSpPr>
              <p:cNvPr id="114" name="Freeform 8"/>
              <p:cNvSpPr>
                <a:spLocks/>
              </p:cNvSpPr>
              <p:nvPr/>
            </p:nvSpPr>
            <p:spPr bwMode="auto">
              <a:xfrm>
                <a:off x="3871913" y="2011363"/>
                <a:ext cx="112713" cy="82550"/>
              </a:xfrm>
              <a:custGeom>
                <a:avLst/>
                <a:gdLst>
                  <a:gd name="T0" fmla="*/ 30 w 30"/>
                  <a:gd name="T1" fmla="*/ 19 h 22"/>
                  <a:gd name="T2" fmla="*/ 30 w 30"/>
                  <a:gd name="T3" fmla="*/ 0 h 22"/>
                  <a:gd name="T4" fmla="*/ 1 w 30"/>
                  <a:gd name="T5" fmla="*/ 22 h 22"/>
                  <a:gd name="T6" fmla="*/ 27 w 30"/>
                  <a:gd name="T7" fmla="*/ 22 h 22"/>
                  <a:gd name="T8" fmla="*/ 30 w 30"/>
                  <a:gd name="T9" fmla="*/ 19 h 22"/>
                </a:gdLst>
                <a:ahLst/>
                <a:cxnLst>
                  <a:cxn ang="0">
                    <a:pos x="T0" y="T1"/>
                  </a:cxn>
                  <a:cxn ang="0">
                    <a:pos x="T2" y="T3"/>
                  </a:cxn>
                  <a:cxn ang="0">
                    <a:pos x="T4" y="T5"/>
                  </a:cxn>
                  <a:cxn ang="0">
                    <a:pos x="T6" y="T7"/>
                  </a:cxn>
                  <a:cxn ang="0">
                    <a:pos x="T8" y="T9"/>
                  </a:cxn>
                </a:cxnLst>
                <a:rect l="0" t="0" r="r" b="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5" name="Freeform 9"/>
              <p:cNvSpPr>
                <a:spLocks/>
              </p:cNvSpPr>
              <p:nvPr/>
            </p:nvSpPr>
            <p:spPr bwMode="auto">
              <a:xfrm>
                <a:off x="4020344" y="1893888"/>
                <a:ext cx="120650" cy="200025"/>
              </a:xfrm>
              <a:custGeom>
                <a:avLst/>
                <a:gdLst>
                  <a:gd name="T0" fmla="*/ 29 w 32"/>
                  <a:gd name="T1" fmla="*/ 53 h 53"/>
                  <a:gd name="T2" fmla="*/ 32 w 32"/>
                  <a:gd name="T3" fmla="*/ 50 h 53"/>
                  <a:gd name="T4" fmla="*/ 32 w 32"/>
                  <a:gd name="T5" fmla="*/ 0 h 53"/>
                  <a:gd name="T6" fmla="*/ 0 w 32"/>
                  <a:gd name="T7" fmla="*/ 23 h 53"/>
                  <a:gd name="T8" fmla="*/ 0 w 32"/>
                  <a:gd name="T9" fmla="*/ 24 h 53"/>
                  <a:gd name="T10" fmla="*/ 0 w 32"/>
                  <a:gd name="T11" fmla="*/ 50 h 53"/>
                  <a:gd name="T12" fmla="*/ 2 w 32"/>
                  <a:gd name="T13" fmla="*/ 53 h 53"/>
                  <a:gd name="T14" fmla="*/ 29 w 3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6" name="Freeform 10"/>
              <p:cNvSpPr>
                <a:spLocks/>
              </p:cNvSpPr>
              <p:nvPr/>
            </p:nvSpPr>
            <p:spPr bwMode="auto">
              <a:xfrm>
                <a:off x="4176712" y="1800225"/>
                <a:ext cx="120650" cy="293688"/>
              </a:xfrm>
              <a:custGeom>
                <a:avLst/>
                <a:gdLst>
                  <a:gd name="T0" fmla="*/ 29 w 32"/>
                  <a:gd name="T1" fmla="*/ 78 h 78"/>
                  <a:gd name="T2" fmla="*/ 32 w 32"/>
                  <a:gd name="T3" fmla="*/ 75 h 78"/>
                  <a:gd name="T4" fmla="*/ 32 w 32"/>
                  <a:gd name="T5" fmla="*/ 9 h 78"/>
                  <a:gd name="T6" fmla="*/ 23 w 32"/>
                  <a:gd name="T7" fmla="*/ 0 h 78"/>
                  <a:gd name="T8" fmla="*/ 10 w 32"/>
                  <a:gd name="T9" fmla="*/ 10 h 78"/>
                  <a:gd name="T10" fmla="*/ 0 w 32"/>
                  <a:gd name="T11" fmla="*/ 17 h 78"/>
                  <a:gd name="T12" fmla="*/ 0 w 32"/>
                  <a:gd name="T13" fmla="*/ 75 h 78"/>
                  <a:gd name="T14" fmla="*/ 3 w 32"/>
                  <a:gd name="T15" fmla="*/ 78 h 78"/>
                  <a:gd name="T16" fmla="*/ 29 w 32"/>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7" name="Freeform 11"/>
              <p:cNvSpPr>
                <a:spLocks/>
              </p:cNvSpPr>
              <p:nvPr/>
            </p:nvSpPr>
            <p:spPr bwMode="auto">
              <a:xfrm>
                <a:off x="4333081" y="1841500"/>
                <a:ext cx="120650" cy="252413"/>
              </a:xfrm>
              <a:custGeom>
                <a:avLst/>
                <a:gdLst>
                  <a:gd name="T0" fmla="*/ 30 w 32"/>
                  <a:gd name="T1" fmla="*/ 67 h 67"/>
                  <a:gd name="T2" fmla="*/ 32 w 32"/>
                  <a:gd name="T3" fmla="*/ 64 h 67"/>
                  <a:gd name="T4" fmla="*/ 32 w 32"/>
                  <a:gd name="T5" fmla="*/ 0 h 67"/>
                  <a:gd name="T6" fmla="*/ 20 w 32"/>
                  <a:gd name="T7" fmla="*/ 10 h 67"/>
                  <a:gd name="T8" fmla="*/ 16 w 32"/>
                  <a:gd name="T9" fmla="*/ 13 h 67"/>
                  <a:gd name="T10" fmla="*/ 5 w 32"/>
                  <a:gd name="T11" fmla="*/ 12 h 67"/>
                  <a:gd name="T12" fmla="*/ 4 w 32"/>
                  <a:gd name="T13" fmla="*/ 11 h 67"/>
                  <a:gd name="T14" fmla="*/ 0 w 32"/>
                  <a:gd name="T15" fmla="*/ 7 h 67"/>
                  <a:gd name="T16" fmla="*/ 0 w 32"/>
                  <a:gd name="T17" fmla="*/ 64 h 67"/>
                  <a:gd name="T18" fmla="*/ 3 w 32"/>
                  <a:gd name="T19" fmla="*/ 67 h 67"/>
                  <a:gd name="T20" fmla="*/ 30 w 32"/>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8" name="Freeform 12"/>
              <p:cNvSpPr>
                <a:spLocks/>
              </p:cNvSpPr>
              <p:nvPr/>
            </p:nvSpPr>
            <p:spPr bwMode="auto">
              <a:xfrm>
                <a:off x="4489450" y="1720850"/>
                <a:ext cx="120650" cy="373063"/>
              </a:xfrm>
              <a:custGeom>
                <a:avLst/>
                <a:gdLst>
                  <a:gd name="T0" fmla="*/ 29 w 32"/>
                  <a:gd name="T1" fmla="*/ 99 h 99"/>
                  <a:gd name="T2" fmla="*/ 32 w 32"/>
                  <a:gd name="T3" fmla="*/ 96 h 99"/>
                  <a:gd name="T4" fmla="*/ 32 w 32"/>
                  <a:gd name="T5" fmla="*/ 0 h 99"/>
                  <a:gd name="T6" fmla="*/ 13 w 32"/>
                  <a:gd name="T7" fmla="*/ 15 h 99"/>
                  <a:gd name="T8" fmla="*/ 0 w 32"/>
                  <a:gd name="T9" fmla="*/ 25 h 99"/>
                  <a:gd name="T10" fmla="*/ 0 w 32"/>
                  <a:gd name="T11" fmla="*/ 96 h 99"/>
                  <a:gd name="T12" fmla="*/ 3 w 32"/>
                  <a:gd name="T13" fmla="*/ 99 h 99"/>
                  <a:gd name="T14" fmla="*/ 29 w 3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13"/>
              <p:cNvSpPr>
                <a:spLocks/>
              </p:cNvSpPr>
              <p:nvPr/>
            </p:nvSpPr>
            <p:spPr bwMode="auto">
              <a:xfrm>
                <a:off x="3784600" y="1525588"/>
                <a:ext cx="935038" cy="541338"/>
              </a:xfrm>
              <a:custGeom>
                <a:avLst/>
                <a:gdLst>
                  <a:gd name="T0" fmla="*/ 248 w 248"/>
                  <a:gd name="T1" fmla="*/ 8 h 144"/>
                  <a:gd name="T2" fmla="*/ 245 w 248"/>
                  <a:gd name="T3" fmla="*/ 2 h 144"/>
                  <a:gd name="T4" fmla="*/ 239 w 248"/>
                  <a:gd name="T5" fmla="*/ 0 h 144"/>
                  <a:gd name="T6" fmla="*/ 230 w 248"/>
                  <a:gd name="T7" fmla="*/ 0 h 144"/>
                  <a:gd name="T8" fmla="*/ 200 w 248"/>
                  <a:gd name="T9" fmla="*/ 0 h 144"/>
                  <a:gd name="T10" fmla="*/ 197 w 248"/>
                  <a:gd name="T11" fmla="*/ 1 h 144"/>
                  <a:gd name="T12" fmla="*/ 196 w 248"/>
                  <a:gd name="T13" fmla="*/ 1 h 144"/>
                  <a:gd name="T14" fmla="*/ 191 w 248"/>
                  <a:gd name="T15" fmla="*/ 8 h 144"/>
                  <a:gd name="T16" fmla="*/ 197 w 248"/>
                  <a:gd name="T17" fmla="*/ 16 h 144"/>
                  <a:gd name="T18" fmla="*/ 200 w 248"/>
                  <a:gd name="T19" fmla="*/ 17 h 144"/>
                  <a:gd name="T20" fmla="*/ 210 w 248"/>
                  <a:gd name="T21" fmla="*/ 17 h 144"/>
                  <a:gd name="T22" fmla="*/ 215 w 248"/>
                  <a:gd name="T23" fmla="*/ 17 h 144"/>
                  <a:gd name="T24" fmla="*/ 206 w 248"/>
                  <a:gd name="T25" fmla="*/ 24 h 144"/>
                  <a:gd name="T26" fmla="*/ 189 w 248"/>
                  <a:gd name="T27" fmla="*/ 39 h 144"/>
                  <a:gd name="T28" fmla="*/ 179 w 248"/>
                  <a:gd name="T29" fmla="*/ 47 h 144"/>
                  <a:gd name="T30" fmla="*/ 166 w 248"/>
                  <a:gd name="T31" fmla="*/ 57 h 144"/>
                  <a:gd name="T32" fmla="*/ 158 w 248"/>
                  <a:gd name="T33" fmla="*/ 63 h 144"/>
                  <a:gd name="T34" fmla="*/ 150 w 248"/>
                  <a:gd name="T35" fmla="*/ 55 h 144"/>
                  <a:gd name="T36" fmla="*/ 146 w 248"/>
                  <a:gd name="T37" fmla="*/ 52 h 144"/>
                  <a:gd name="T38" fmla="*/ 136 w 248"/>
                  <a:gd name="T39" fmla="*/ 42 h 144"/>
                  <a:gd name="T40" fmla="*/ 134 w 248"/>
                  <a:gd name="T41" fmla="*/ 40 h 144"/>
                  <a:gd name="T42" fmla="*/ 123 w 248"/>
                  <a:gd name="T43" fmla="*/ 39 h 144"/>
                  <a:gd name="T44" fmla="*/ 114 w 248"/>
                  <a:gd name="T45" fmla="*/ 46 h 144"/>
                  <a:gd name="T46" fmla="*/ 104 w 248"/>
                  <a:gd name="T47" fmla="*/ 54 h 144"/>
                  <a:gd name="T48" fmla="*/ 97 w 248"/>
                  <a:gd name="T49" fmla="*/ 58 h 144"/>
                  <a:gd name="T50" fmla="*/ 94 w 248"/>
                  <a:gd name="T51" fmla="*/ 61 h 144"/>
                  <a:gd name="T52" fmla="*/ 62 w 248"/>
                  <a:gd name="T53" fmla="*/ 85 h 144"/>
                  <a:gd name="T54" fmla="*/ 61 w 248"/>
                  <a:gd name="T55" fmla="*/ 86 h 144"/>
                  <a:gd name="T56" fmla="*/ 51 w 248"/>
                  <a:gd name="T57" fmla="*/ 93 h 144"/>
                  <a:gd name="T58" fmla="*/ 9 w 248"/>
                  <a:gd name="T59" fmla="*/ 124 h 144"/>
                  <a:gd name="T60" fmla="*/ 4 w 248"/>
                  <a:gd name="T61" fmla="*/ 128 h 144"/>
                  <a:gd name="T62" fmla="*/ 3 w 248"/>
                  <a:gd name="T63" fmla="*/ 140 h 144"/>
                  <a:gd name="T64" fmla="*/ 11 w 248"/>
                  <a:gd name="T65" fmla="*/ 143 h 144"/>
                  <a:gd name="T66" fmla="*/ 15 w 248"/>
                  <a:gd name="T67" fmla="*/ 142 h 144"/>
                  <a:gd name="T68" fmla="*/ 51 w 248"/>
                  <a:gd name="T69" fmla="*/ 114 h 144"/>
                  <a:gd name="T70" fmla="*/ 61 w 248"/>
                  <a:gd name="T71" fmla="*/ 107 h 144"/>
                  <a:gd name="T72" fmla="*/ 62 w 248"/>
                  <a:gd name="T73" fmla="*/ 107 h 144"/>
                  <a:gd name="T74" fmla="*/ 94 w 248"/>
                  <a:gd name="T75" fmla="*/ 82 h 144"/>
                  <a:gd name="T76" fmla="*/ 98 w 248"/>
                  <a:gd name="T77" fmla="*/ 80 h 144"/>
                  <a:gd name="T78" fmla="*/ 104 w 248"/>
                  <a:gd name="T79" fmla="*/ 75 h 144"/>
                  <a:gd name="T80" fmla="*/ 114 w 248"/>
                  <a:gd name="T81" fmla="*/ 67 h 144"/>
                  <a:gd name="T82" fmla="*/ 127 w 248"/>
                  <a:gd name="T83" fmla="*/ 57 h 144"/>
                  <a:gd name="T84" fmla="*/ 136 w 248"/>
                  <a:gd name="T85" fmla="*/ 66 h 144"/>
                  <a:gd name="T86" fmla="*/ 146 w 248"/>
                  <a:gd name="T87" fmla="*/ 76 h 144"/>
                  <a:gd name="T88" fmla="*/ 150 w 248"/>
                  <a:gd name="T89" fmla="*/ 79 h 144"/>
                  <a:gd name="T90" fmla="*/ 151 w 248"/>
                  <a:gd name="T91" fmla="*/ 81 h 144"/>
                  <a:gd name="T92" fmla="*/ 162 w 248"/>
                  <a:gd name="T93" fmla="*/ 82 h 144"/>
                  <a:gd name="T94" fmla="*/ 166 w 248"/>
                  <a:gd name="T95" fmla="*/ 79 h 144"/>
                  <a:gd name="T96" fmla="*/ 179 w 248"/>
                  <a:gd name="T97" fmla="*/ 69 h 144"/>
                  <a:gd name="T98" fmla="*/ 189 w 248"/>
                  <a:gd name="T99" fmla="*/ 61 h 144"/>
                  <a:gd name="T100" fmla="*/ 202 w 248"/>
                  <a:gd name="T101" fmla="*/ 51 h 144"/>
                  <a:gd name="T102" fmla="*/ 230 w 248"/>
                  <a:gd name="T103" fmla="*/ 27 h 144"/>
                  <a:gd name="T104" fmla="*/ 231 w 248"/>
                  <a:gd name="T105" fmla="*/ 26 h 144"/>
                  <a:gd name="T106" fmla="*/ 231 w 248"/>
                  <a:gd name="T107" fmla="*/ 46 h 144"/>
                  <a:gd name="T108" fmla="*/ 239 w 248"/>
                  <a:gd name="T109" fmla="*/ 54 h 144"/>
                  <a:gd name="T110" fmla="*/ 248 w 248"/>
                  <a:gd name="T111" fmla="*/ 46 h 144"/>
                  <a:gd name="T112" fmla="*/ 248 w 248"/>
                  <a:gd name="T113"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20" name="矩形 119"/>
          <p:cNvSpPr>
            <a:spLocks noChangeArrowheads="1"/>
          </p:cNvSpPr>
          <p:nvPr/>
        </p:nvSpPr>
        <p:spPr bwMode="auto">
          <a:xfrm>
            <a:off x="3122613" y="141357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813">
              <a:buFontTx/>
              <a:buNone/>
            </a:pPr>
            <a:r>
              <a:rPr lang="zh-CN" altLang="en-US" sz="2000" b="1">
                <a:latin typeface="微软雅黑" pitchFamily="34" charset="-122"/>
                <a:ea typeface="微软雅黑" pitchFamily="34" charset="-122"/>
              </a:rPr>
              <a:t>添加标题</a:t>
            </a:r>
          </a:p>
        </p:txBody>
      </p:sp>
      <p:sp>
        <p:nvSpPr>
          <p:cNvPr id="121" name="矩形 47"/>
          <p:cNvSpPr>
            <a:spLocks noChangeArrowheads="1"/>
          </p:cNvSpPr>
          <p:nvPr/>
        </p:nvSpPr>
        <p:spPr bwMode="auto">
          <a:xfrm>
            <a:off x="1087438" y="1778695"/>
            <a:ext cx="3252787"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813">
              <a:lnSpc>
                <a:spcPct val="120000"/>
              </a:lnSpc>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22" name="矩形 121"/>
          <p:cNvSpPr>
            <a:spLocks noChangeArrowheads="1"/>
          </p:cNvSpPr>
          <p:nvPr/>
        </p:nvSpPr>
        <p:spPr bwMode="auto">
          <a:xfrm>
            <a:off x="2084388" y="2769295"/>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813">
              <a:buFontTx/>
              <a:buNone/>
            </a:pPr>
            <a:r>
              <a:rPr lang="zh-CN" altLang="en-US" sz="2000" b="1">
                <a:latin typeface="微软雅黑" pitchFamily="34" charset="-122"/>
                <a:ea typeface="微软雅黑" pitchFamily="34" charset="-122"/>
              </a:rPr>
              <a:t>添加标题</a:t>
            </a:r>
          </a:p>
        </p:txBody>
      </p:sp>
      <p:sp>
        <p:nvSpPr>
          <p:cNvPr id="123" name="矩形 47"/>
          <p:cNvSpPr>
            <a:spLocks noChangeArrowheads="1"/>
          </p:cNvSpPr>
          <p:nvPr/>
        </p:nvSpPr>
        <p:spPr bwMode="auto">
          <a:xfrm>
            <a:off x="1125538" y="3134420"/>
            <a:ext cx="21590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4" name="矩形 123"/>
          <p:cNvSpPr>
            <a:spLocks noChangeArrowheads="1"/>
          </p:cNvSpPr>
          <p:nvPr/>
        </p:nvSpPr>
        <p:spPr bwMode="auto">
          <a:xfrm>
            <a:off x="2084388" y="418852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813">
              <a:buFontTx/>
              <a:buNone/>
            </a:pPr>
            <a:r>
              <a:rPr lang="zh-CN" altLang="en-US" sz="2000" b="1">
                <a:latin typeface="微软雅黑" pitchFamily="34" charset="-122"/>
                <a:ea typeface="微软雅黑" pitchFamily="34" charset="-122"/>
              </a:rPr>
              <a:t>添加标题</a:t>
            </a:r>
          </a:p>
        </p:txBody>
      </p:sp>
      <p:sp>
        <p:nvSpPr>
          <p:cNvPr id="125" name="矩形 47"/>
          <p:cNvSpPr>
            <a:spLocks noChangeArrowheads="1"/>
          </p:cNvSpPr>
          <p:nvPr/>
        </p:nvSpPr>
        <p:spPr bwMode="auto">
          <a:xfrm>
            <a:off x="1125538" y="4553645"/>
            <a:ext cx="21590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6" name="矩形 125"/>
          <p:cNvSpPr>
            <a:spLocks noChangeArrowheads="1"/>
          </p:cNvSpPr>
          <p:nvPr/>
        </p:nvSpPr>
        <p:spPr bwMode="auto">
          <a:xfrm>
            <a:off x="8502650" y="2177157"/>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813">
              <a:buFontTx/>
              <a:buNone/>
            </a:pPr>
            <a:r>
              <a:rPr lang="zh-CN" altLang="en-US" sz="2000" b="1">
                <a:latin typeface="微软雅黑" pitchFamily="34" charset="-122"/>
                <a:ea typeface="微软雅黑" pitchFamily="34" charset="-122"/>
              </a:rPr>
              <a:t>添加标题</a:t>
            </a:r>
          </a:p>
        </p:txBody>
      </p:sp>
      <p:sp>
        <p:nvSpPr>
          <p:cNvPr id="127" name="矩形 47"/>
          <p:cNvSpPr>
            <a:spLocks noChangeArrowheads="1"/>
          </p:cNvSpPr>
          <p:nvPr/>
        </p:nvSpPr>
        <p:spPr bwMode="auto">
          <a:xfrm>
            <a:off x="8475663" y="2558157"/>
            <a:ext cx="220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8" name="矩形 127"/>
          <p:cNvSpPr>
            <a:spLocks noChangeArrowheads="1"/>
          </p:cNvSpPr>
          <p:nvPr/>
        </p:nvSpPr>
        <p:spPr bwMode="auto">
          <a:xfrm>
            <a:off x="8493125" y="3861495"/>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813">
              <a:buFontTx/>
              <a:buNone/>
            </a:pPr>
            <a:r>
              <a:rPr lang="zh-CN" altLang="en-US" sz="2000" b="1">
                <a:latin typeface="微软雅黑" pitchFamily="34" charset="-122"/>
                <a:ea typeface="微软雅黑" pitchFamily="34" charset="-122"/>
              </a:rPr>
              <a:t>添加标题</a:t>
            </a:r>
          </a:p>
        </p:txBody>
      </p:sp>
      <p:sp>
        <p:nvSpPr>
          <p:cNvPr id="129" name="矩形 47"/>
          <p:cNvSpPr>
            <a:spLocks noChangeArrowheads="1"/>
          </p:cNvSpPr>
          <p:nvPr/>
        </p:nvSpPr>
        <p:spPr bwMode="auto">
          <a:xfrm>
            <a:off x="8493125" y="4240907"/>
            <a:ext cx="220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30" name="矩形 129"/>
          <p:cNvSpPr>
            <a:spLocks noChangeArrowheads="1"/>
          </p:cNvSpPr>
          <p:nvPr/>
        </p:nvSpPr>
        <p:spPr bwMode="auto">
          <a:xfrm>
            <a:off x="7337425" y="540772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813">
              <a:buFontTx/>
              <a:buNone/>
            </a:pPr>
            <a:r>
              <a:rPr lang="zh-CN" altLang="en-US" sz="2000" b="1">
                <a:latin typeface="微软雅黑" pitchFamily="34" charset="-122"/>
                <a:ea typeface="微软雅黑" pitchFamily="34" charset="-122"/>
              </a:rPr>
              <a:t>添加标题</a:t>
            </a:r>
          </a:p>
        </p:txBody>
      </p:sp>
      <p:sp>
        <p:nvSpPr>
          <p:cNvPr id="131" name="矩形 47"/>
          <p:cNvSpPr>
            <a:spLocks noChangeArrowheads="1"/>
          </p:cNvSpPr>
          <p:nvPr/>
        </p:nvSpPr>
        <p:spPr bwMode="auto">
          <a:xfrm>
            <a:off x="7337425" y="5787132"/>
            <a:ext cx="29178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grpSp>
        <p:nvGrpSpPr>
          <p:cNvPr id="132" name="组合 61"/>
          <p:cNvGrpSpPr>
            <a:grpSpLocks/>
          </p:cNvGrpSpPr>
          <p:nvPr/>
        </p:nvGrpSpPr>
        <p:grpSpPr bwMode="auto">
          <a:xfrm flipH="1">
            <a:off x="7543800" y="2405757"/>
            <a:ext cx="884238" cy="261938"/>
            <a:chOff x="4255294" y="1661160"/>
            <a:chExt cx="1505426" cy="262890"/>
          </a:xfrm>
        </p:grpSpPr>
        <p:cxnSp>
          <p:nvCxnSpPr>
            <p:cNvPr id="133" name="直接连接符 62"/>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134" name="直接连接符 63"/>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sp>
        <p:nvSpPr>
          <p:cNvPr id="135" name="TextBox 13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6" name="TextBox 5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备用页</a:t>
            </a:r>
            <a:endParaRPr lang="zh-CN" altLang="en-US" sz="2700" b="1" dirty="0">
              <a:solidFill>
                <a:schemeClr val="tx1">
                  <a:lumMod val="65000"/>
                  <a:lumOff val="35000"/>
                </a:schemeClr>
              </a:solidFill>
              <a:latin typeface="微软雅黑"/>
              <a:ea typeface="微软雅黑"/>
            </a:endParaRPr>
          </a:p>
        </p:txBody>
      </p:sp>
      <p:pic>
        <p:nvPicPr>
          <p:cNvPr id="60"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3"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693372"/>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50000">
                                          <p:cBhvr additive="base">
                                            <p:cTn id="7" dur="1200" fill="hold"/>
                                            <p:tgtEl>
                                              <p:spTgt spid="6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14:bounceEnd="50000">
                                          <p:cBhvr additive="base">
                                            <p:cTn id="11" dur="12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700"/>
                                </p:stCondLst>
                                <p:childTnLst>
                                  <p:par>
                                    <p:cTn id="18" presetID="53" presetClass="entr" presetSubtype="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200"/>
                                </p:stCondLst>
                                <p:childTnLst>
                                  <p:par>
                                    <p:cTn id="24" presetID="23" presetClass="entr" presetSubtype="528" fill="hold" nodeType="afterEffect">
                                      <p:stCondLst>
                                        <p:cond delay="250"/>
                                      </p:stCondLst>
                                      <p:childTnLst>
                                        <p:set>
                                          <p:cBhvr>
                                            <p:cTn id="25" dur="1" fill="hold">
                                              <p:stCondLst>
                                                <p:cond delay="0"/>
                                              </p:stCondLst>
                                            </p:cTn>
                                            <p:tgtEl>
                                              <p:spTgt spid="111"/>
                                            </p:tgtEl>
                                            <p:attrNameLst>
                                              <p:attrName>style.visibility</p:attrName>
                                            </p:attrNameLst>
                                          </p:cBhvr>
                                          <p:to>
                                            <p:strVal val="visible"/>
                                          </p:to>
                                        </p:set>
                                        <p:anim calcmode="lin" valueType="num">
                                          <p:cBhvr>
                                            <p:cTn id="26" dur="350" fill="hold"/>
                                            <p:tgtEl>
                                              <p:spTgt spid="111"/>
                                            </p:tgtEl>
                                            <p:attrNameLst>
                                              <p:attrName>ppt_w</p:attrName>
                                            </p:attrNameLst>
                                          </p:cBhvr>
                                          <p:tavLst>
                                            <p:tav tm="0">
                                              <p:val>
                                                <p:fltVal val="0"/>
                                              </p:val>
                                            </p:tav>
                                            <p:tav tm="100000">
                                              <p:val>
                                                <p:strVal val="#ppt_w"/>
                                              </p:val>
                                            </p:tav>
                                          </p:tavLst>
                                        </p:anim>
                                        <p:anim calcmode="lin" valueType="num">
                                          <p:cBhvr>
                                            <p:cTn id="27" dur="350" fill="hold"/>
                                            <p:tgtEl>
                                              <p:spTgt spid="111"/>
                                            </p:tgtEl>
                                            <p:attrNameLst>
                                              <p:attrName>ppt_h</p:attrName>
                                            </p:attrNameLst>
                                          </p:cBhvr>
                                          <p:tavLst>
                                            <p:tav tm="0">
                                              <p:val>
                                                <p:fltVal val="0"/>
                                              </p:val>
                                            </p:tav>
                                            <p:tav tm="100000">
                                              <p:val>
                                                <p:strVal val="#ppt_h"/>
                                              </p:val>
                                            </p:tav>
                                          </p:tavLst>
                                        </p:anim>
                                        <p:anim calcmode="lin" valueType="num">
                                          <p:cBhvr>
                                            <p:cTn id="28" dur="350" fill="hold"/>
                                            <p:tgtEl>
                                              <p:spTgt spid="111"/>
                                            </p:tgtEl>
                                            <p:attrNameLst>
                                              <p:attrName>ppt_x</p:attrName>
                                            </p:attrNameLst>
                                          </p:cBhvr>
                                          <p:tavLst>
                                            <p:tav tm="0">
                                              <p:val>
                                                <p:fltVal val="0.5"/>
                                              </p:val>
                                            </p:tav>
                                            <p:tav tm="100000">
                                              <p:val>
                                                <p:strVal val="#ppt_x"/>
                                              </p:val>
                                            </p:tav>
                                          </p:tavLst>
                                        </p:anim>
                                        <p:anim calcmode="lin" valueType="num">
                                          <p:cBhvr>
                                            <p:cTn id="29" dur="350" fill="hold"/>
                                            <p:tgtEl>
                                              <p:spTgt spid="111"/>
                                            </p:tgtEl>
                                            <p:attrNameLst>
                                              <p:attrName>ppt_y</p:attrName>
                                            </p:attrNameLst>
                                          </p:cBhvr>
                                          <p:tavLst>
                                            <p:tav tm="0">
                                              <p:val>
                                                <p:fltVal val="0.5"/>
                                              </p:val>
                                            </p:tav>
                                            <p:tav tm="100000">
                                              <p:val>
                                                <p:strVal val="#ppt_y"/>
                                              </p:val>
                                            </p:tav>
                                          </p:tavLst>
                                        </p:anim>
                                      </p:childTnLst>
                                    </p:cTn>
                                  </p:par>
                                  <p:par>
                                    <p:cTn id="30" presetID="2" presetClass="entr" presetSubtype="1"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350" fill="hold"/>
                                            <p:tgtEl>
                                              <p:spTgt spid="68"/>
                                            </p:tgtEl>
                                            <p:attrNameLst>
                                              <p:attrName>ppt_x</p:attrName>
                                            </p:attrNameLst>
                                          </p:cBhvr>
                                          <p:tavLst>
                                            <p:tav tm="0">
                                              <p:val>
                                                <p:strVal val="#ppt_x"/>
                                              </p:val>
                                            </p:tav>
                                            <p:tav tm="100000">
                                              <p:val>
                                                <p:strVal val="#ppt_x"/>
                                              </p:val>
                                            </p:tav>
                                          </p:tavLst>
                                        </p:anim>
                                        <p:anim calcmode="lin" valueType="num">
                                          <p:cBhvr additive="base">
                                            <p:cTn id="33" dur="350" fill="hold"/>
                                            <p:tgtEl>
                                              <p:spTgt spid="68"/>
                                            </p:tgtEl>
                                            <p:attrNameLst>
                                              <p:attrName>ppt_y</p:attrName>
                                            </p:attrNameLst>
                                          </p:cBhvr>
                                          <p:tavLst>
                                            <p:tav tm="0">
                                              <p:val>
                                                <p:strVal val="0-#ppt_h/2"/>
                                              </p:val>
                                            </p:tav>
                                            <p:tav tm="100000">
                                              <p:val>
                                                <p:strVal val="#ppt_y"/>
                                              </p:val>
                                            </p:tav>
                                          </p:tavLst>
                                        </p:anim>
                                      </p:childTnLst>
                                    </p:cTn>
                                  </p:par>
                                </p:childTnLst>
                              </p:cTn>
                            </p:par>
                            <p:par>
                              <p:cTn id="34" fill="hold">
                                <p:stCondLst>
                                  <p:cond delay="3300"/>
                                </p:stCondLst>
                                <p:childTnLst>
                                  <p:par>
                                    <p:cTn id="35" presetID="22" presetClass="entr" presetSubtype="2" fill="hold" nodeType="afterEffect">
                                      <p:stCondLst>
                                        <p:cond delay="150"/>
                                      </p:stCondLst>
                                      <p:childTnLst>
                                        <p:set>
                                          <p:cBhvr>
                                            <p:cTn id="36" dur="1" fill="hold">
                                              <p:stCondLst>
                                                <p:cond delay="0"/>
                                              </p:stCondLst>
                                            </p:cTn>
                                            <p:tgtEl>
                                              <p:spTgt spid="59"/>
                                            </p:tgtEl>
                                            <p:attrNameLst>
                                              <p:attrName>style.visibility</p:attrName>
                                            </p:attrNameLst>
                                          </p:cBhvr>
                                          <p:to>
                                            <p:strVal val="visible"/>
                                          </p:to>
                                        </p:set>
                                        <p:animEffect transition="in" filter="wipe(right)">
                                          <p:cBhvr>
                                            <p:cTn id="37" dur="500"/>
                                            <p:tgtEl>
                                              <p:spTgt spid="59"/>
                                            </p:tgtEl>
                                          </p:cBhvr>
                                        </p:animEffect>
                                      </p:childTnLst>
                                    </p:cTn>
                                  </p:par>
                                </p:childTnLst>
                              </p:cTn>
                            </p:par>
                            <p:par>
                              <p:cTn id="38" fill="hold">
                                <p:stCondLst>
                                  <p:cond delay="3950"/>
                                </p:stCondLst>
                                <p:childTnLst>
                                  <p:par>
                                    <p:cTn id="39" presetID="22" presetClass="entr" presetSubtype="2" fill="hold" grpId="0" nodeType="afterEffect">
                                      <p:stCondLst>
                                        <p:cond delay="0"/>
                                      </p:stCondLst>
                                      <p:childTnLst>
                                        <p:set>
                                          <p:cBhvr>
                                            <p:cTn id="40" dur="1" fill="hold">
                                              <p:stCondLst>
                                                <p:cond delay="0"/>
                                              </p:stCondLst>
                                            </p:cTn>
                                            <p:tgtEl>
                                              <p:spTgt spid="120"/>
                                            </p:tgtEl>
                                            <p:attrNameLst>
                                              <p:attrName>style.visibility</p:attrName>
                                            </p:attrNameLst>
                                          </p:cBhvr>
                                          <p:to>
                                            <p:strVal val="visible"/>
                                          </p:to>
                                        </p:set>
                                        <p:animEffect transition="in" filter="wipe(right)">
                                          <p:cBhvr>
                                            <p:cTn id="41" dur="400"/>
                                            <p:tgtEl>
                                              <p:spTgt spid="12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right)">
                                          <p:cBhvr>
                                            <p:cTn id="44" dur="400"/>
                                            <p:tgtEl>
                                              <p:spTgt spid="121"/>
                                            </p:tgtEl>
                                          </p:cBhvr>
                                        </p:animEffect>
                                      </p:childTnLst>
                                    </p:cTn>
                                  </p:par>
                                </p:childTnLst>
                              </p:cTn>
                            </p:par>
                            <p:par>
                              <p:cTn id="45" fill="hold">
                                <p:stCondLst>
                                  <p:cond delay="4350"/>
                                </p:stCondLst>
                                <p:childTnLst>
                                  <p:par>
                                    <p:cTn id="46" presetID="2" presetClass="entr" presetSubtype="2" fill="hold" nodeType="afterEffect">
                                      <p:stCondLst>
                                        <p:cond delay="15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350" fill="hold"/>
                                            <p:tgtEl>
                                              <p:spTgt spid="65"/>
                                            </p:tgtEl>
                                            <p:attrNameLst>
                                              <p:attrName>ppt_x</p:attrName>
                                            </p:attrNameLst>
                                          </p:cBhvr>
                                          <p:tavLst>
                                            <p:tav tm="0">
                                              <p:val>
                                                <p:strVal val="1+#ppt_w/2"/>
                                              </p:val>
                                            </p:tav>
                                            <p:tav tm="100000">
                                              <p:val>
                                                <p:strVal val="#ppt_x"/>
                                              </p:val>
                                            </p:tav>
                                          </p:tavLst>
                                        </p:anim>
                                        <p:anim calcmode="lin" valueType="num">
                                          <p:cBhvr additive="base">
                                            <p:cTn id="49" dur="350" fill="hold"/>
                                            <p:tgtEl>
                                              <p:spTgt spid="65"/>
                                            </p:tgtEl>
                                            <p:attrNameLst>
                                              <p:attrName>ppt_y</p:attrName>
                                            </p:attrNameLst>
                                          </p:cBhvr>
                                          <p:tavLst>
                                            <p:tav tm="0">
                                              <p:val>
                                                <p:strVal val="#ppt_y"/>
                                              </p:val>
                                            </p:tav>
                                            <p:tav tm="100000">
                                              <p:val>
                                                <p:strVal val="#ppt_y"/>
                                              </p:val>
                                            </p:tav>
                                          </p:tavLst>
                                        </p:anim>
                                      </p:childTnLst>
                                    </p:cTn>
                                  </p:par>
                                </p:childTnLst>
                              </p:cTn>
                            </p:par>
                            <p:par>
                              <p:cTn id="50" fill="hold">
                                <p:stCondLst>
                                  <p:cond delay="4850"/>
                                </p:stCondLst>
                                <p:childTnLst>
                                  <p:par>
                                    <p:cTn id="51" presetID="22" presetClass="entr" presetSubtype="8"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childTnLst>
                              </p:cTn>
                            </p:par>
                            <p:par>
                              <p:cTn id="54" fill="hold">
                                <p:stCondLst>
                                  <p:cond delay="5350"/>
                                </p:stCondLst>
                                <p:childTnLst>
                                  <p:par>
                                    <p:cTn id="55" presetID="22" presetClass="entr" presetSubtype="8" fill="hold" grpId="0"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left)">
                                          <p:cBhvr>
                                            <p:cTn id="57" dur="400"/>
                                            <p:tgtEl>
                                              <p:spTgt spid="1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7"/>
                                            </p:tgtEl>
                                            <p:attrNameLst>
                                              <p:attrName>style.visibility</p:attrName>
                                            </p:attrNameLst>
                                          </p:cBhvr>
                                          <p:to>
                                            <p:strVal val="visible"/>
                                          </p:to>
                                        </p:set>
                                        <p:animEffect transition="in" filter="wipe(left)">
                                          <p:cBhvr>
                                            <p:cTn id="60" dur="400"/>
                                            <p:tgtEl>
                                              <p:spTgt spid="127"/>
                                            </p:tgtEl>
                                          </p:cBhvr>
                                        </p:animEffect>
                                      </p:childTnLst>
                                    </p:cTn>
                                  </p:par>
                                </p:childTnLst>
                              </p:cTn>
                            </p:par>
                            <p:par>
                              <p:cTn id="61" fill="hold">
                                <p:stCondLst>
                                  <p:cond delay="5750"/>
                                </p:stCondLst>
                                <p:childTnLst>
                                  <p:par>
                                    <p:cTn id="62" presetID="2" presetClass="entr" presetSubtype="2" fill="hold" nodeType="afterEffect">
                                      <p:stCondLst>
                                        <p:cond delay="150"/>
                                      </p:stCondLst>
                                      <p:childTnLst>
                                        <p:set>
                                          <p:cBhvr>
                                            <p:cTn id="63" dur="1" fill="hold">
                                              <p:stCondLst>
                                                <p:cond delay="0"/>
                                              </p:stCondLst>
                                            </p:cTn>
                                            <p:tgtEl>
                                              <p:spTgt spid="92"/>
                                            </p:tgtEl>
                                            <p:attrNameLst>
                                              <p:attrName>style.visibility</p:attrName>
                                            </p:attrNameLst>
                                          </p:cBhvr>
                                          <p:to>
                                            <p:strVal val="visible"/>
                                          </p:to>
                                        </p:set>
                                        <p:anim calcmode="lin" valueType="num">
                                          <p:cBhvr additive="base">
                                            <p:cTn id="64" dur="350" fill="hold"/>
                                            <p:tgtEl>
                                              <p:spTgt spid="92"/>
                                            </p:tgtEl>
                                            <p:attrNameLst>
                                              <p:attrName>ppt_x</p:attrName>
                                            </p:attrNameLst>
                                          </p:cBhvr>
                                          <p:tavLst>
                                            <p:tav tm="0">
                                              <p:val>
                                                <p:strVal val="1+#ppt_w/2"/>
                                              </p:val>
                                            </p:tav>
                                            <p:tav tm="100000">
                                              <p:val>
                                                <p:strVal val="#ppt_x"/>
                                              </p:val>
                                            </p:tav>
                                          </p:tavLst>
                                        </p:anim>
                                        <p:anim calcmode="lin" valueType="num">
                                          <p:cBhvr additive="base">
                                            <p:cTn id="65" dur="350" fill="hold"/>
                                            <p:tgtEl>
                                              <p:spTgt spid="92"/>
                                            </p:tgtEl>
                                            <p:attrNameLst>
                                              <p:attrName>ppt_y</p:attrName>
                                            </p:attrNameLst>
                                          </p:cBhvr>
                                          <p:tavLst>
                                            <p:tav tm="0">
                                              <p:val>
                                                <p:strVal val="#ppt_y"/>
                                              </p:val>
                                            </p:tav>
                                            <p:tav tm="100000">
                                              <p:val>
                                                <p:strVal val="#ppt_y"/>
                                              </p:val>
                                            </p:tav>
                                          </p:tavLst>
                                        </p:anim>
                                      </p:childTnLst>
                                    </p:cTn>
                                  </p:par>
                                </p:childTnLst>
                              </p:cTn>
                            </p:par>
                            <p:par>
                              <p:cTn id="66" fill="hold">
                                <p:stCondLst>
                                  <p:cond delay="6250"/>
                                </p:stCondLst>
                                <p:childTnLst>
                                  <p:par>
                                    <p:cTn id="67" presetID="22" presetClass="entr" presetSubtype="8"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350"/>
                                            <p:tgtEl>
                                              <p:spTgt spid="51"/>
                                            </p:tgtEl>
                                          </p:cBhvr>
                                        </p:animEffect>
                                      </p:childTnLst>
                                    </p:cTn>
                                  </p:par>
                                </p:childTnLst>
                              </p:cTn>
                            </p:par>
                            <p:par>
                              <p:cTn id="70" fill="hold">
                                <p:stCondLst>
                                  <p:cond delay="6600"/>
                                </p:stCondLst>
                                <p:childTnLst>
                                  <p:par>
                                    <p:cTn id="71" presetID="22" presetClass="entr" presetSubtype="8" fill="hold" grpId="0" nodeType="afterEffect">
                                      <p:stCondLst>
                                        <p:cond delay="0"/>
                                      </p:stCondLst>
                                      <p:childTnLst>
                                        <p:set>
                                          <p:cBhvr>
                                            <p:cTn id="72" dur="1" fill="hold">
                                              <p:stCondLst>
                                                <p:cond delay="0"/>
                                              </p:stCondLst>
                                            </p:cTn>
                                            <p:tgtEl>
                                              <p:spTgt spid="128"/>
                                            </p:tgtEl>
                                            <p:attrNameLst>
                                              <p:attrName>style.visibility</p:attrName>
                                            </p:attrNameLst>
                                          </p:cBhvr>
                                          <p:to>
                                            <p:strVal val="visible"/>
                                          </p:to>
                                        </p:set>
                                        <p:animEffect transition="in" filter="wipe(left)">
                                          <p:cBhvr>
                                            <p:cTn id="73" dur="400"/>
                                            <p:tgtEl>
                                              <p:spTgt spid="12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29"/>
                                            </p:tgtEl>
                                            <p:attrNameLst>
                                              <p:attrName>style.visibility</p:attrName>
                                            </p:attrNameLst>
                                          </p:cBhvr>
                                          <p:to>
                                            <p:strVal val="visible"/>
                                          </p:to>
                                        </p:set>
                                        <p:animEffect transition="in" filter="wipe(left)">
                                          <p:cBhvr>
                                            <p:cTn id="76" dur="400"/>
                                            <p:tgtEl>
                                              <p:spTgt spid="129"/>
                                            </p:tgtEl>
                                          </p:cBhvr>
                                        </p:animEffect>
                                      </p:childTnLst>
                                    </p:cTn>
                                  </p:par>
                                </p:childTnLst>
                              </p:cTn>
                            </p:par>
                            <p:par>
                              <p:cTn id="77" fill="hold">
                                <p:stCondLst>
                                  <p:cond delay="7000"/>
                                </p:stCondLst>
                                <p:childTnLst>
                                  <p:par>
                                    <p:cTn id="78" presetID="2" presetClass="entr" presetSubtype="4" fill="hold" nodeType="afterEffect">
                                      <p:stCondLst>
                                        <p:cond delay="150"/>
                                      </p:stCondLst>
                                      <p:childTnLst>
                                        <p:set>
                                          <p:cBhvr>
                                            <p:cTn id="79" dur="1" fill="hold">
                                              <p:stCondLst>
                                                <p:cond delay="0"/>
                                              </p:stCondLst>
                                            </p:cTn>
                                            <p:tgtEl>
                                              <p:spTgt spid="102"/>
                                            </p:tgtEl>
                                            <p:attrNameLst>
                                              <p:attrName>style.visibility</p:attrName>
                                            </p:attrNameLst>
                                          </p:cBhvr>
                                          <p:to>
                                            <p:strVal val="visible"/>
                                          </p:to>
                                        </p:set>
                                        <p:anim calcmode="lin" valueType="num">
                                          <p:cBhvr additive="base">
                                            <p:cTn id="80" dur="350" fill="hold"/>
                                            <p:tgtEl>
                                              <p:spTgt spid="102"/>
                                            </p:tgtEl>
                                            <p:attrNameLst>
                                              <p:attrName>ppt_x</p:attrName>
                                            </p:attrNameLst>
                                          </p:cBhvr>
                                          <p:tavLst>
                                            <p:tav tm="0">
                                              <p:val>
                                                <p:strVal val="#ppt_x"/>
                                              </p:val>
                                            </p:tav>
                                            <p:tav tm="100000">
                                              <p:val>
                                                <p:strVal val="#ppt_x"/>
                                              </p:val>
                                            </p:tav>
                                          </p:tavLst>
                                        </p:anim>
                                        <p:anim calcmode="lin" valueType="num">
                                          <p:cBhvr additive="base">
                                            <p:cTn id="81" dur="350" fill="hold"/>
                                            <p:tgtEl>
                                              <p:spTgt spid="102"/>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2" presetClass="entr" presetSubtype="8" fill="hold"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left)">
                                          <p:cBhvr>
                                            <p:cTn id="85" dur="500"/>
                                            <p:tgtEl>
                                              <p:spTgt spid="53"/>
                                            </p:tgtEl>
                                          </p:cBhvr>
                                        </p:animEffect>
                                      </p:childTnLst>
                                    </p:cTn>
                                  </p:par>
                                </p:childTnLst>
                              </p:cTn>
                            </p:par>
                            <p:par>
                              <p:cTn id="86" fill="hold">
                                <p:stCondLst>
                                  <p:cond delay="8000"/>
                                </p:stCondLst>
                                <p:childTnLst>
                                  <p:par>
                                    <p:cTn id="87" presetID="22" presetClass="entr" presetSubtype="8"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left)">
                                          <p:cBhvr>
                                            <p:cTn id="89" dur="400"/>
                                            <p:tgtEl>
                                              <p:spTgt spid="13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wipe(left)">
                                          <p:cBhvr>
                                            <p:cTn id="92" dur="400"/>
                                            <p:tgtEl>
                                              <p:spTgt spid="131"/>
                                            </p:tgtEl>
                                          </p:cBhvr>
                                        </p:animEffect>
                                      </p:childTnLst>
                                    </p:cTn>
                                  </p:par>
                                </p:childTnLst>
                              </p:cTn>
                            </p:par>
                            <p:par>
                              <p:cTn id="93" fill="hold">
                                <p:stCondLst>
                                  <p:cond delay="8400"/>
                                </p:stCondLst>
                                <p:childTnLst>
                                  <p:par>
                                    <p:cTn id="94" presetID="2" presetClass="entr" presetSubtype="8" fill="hold" nodeType="afterEffect">
                                      <p:stCondLst>
                                        <p:cond delay="150"/>
                                      </p:stCondLst>
                                      <p:childTnLst>
                                        <p:set>
                                          <p:cBhvr>
                                            <p:cTn id="95" dur="1" fill="hold">
                                              <p:stCondLst>
                                                <p:cond delay="0"/>
                                              </p:stCondLst>
                                            </p:cTn>
                                            <p:tgtEl>
                                              <p:spTgt spid="96"/>
                                            </p:tgtEl>
                                            <p:attrNameLst>
                                              <p:attrName>style.visibility</p:attrName>
                                            </p:attrNameLst>
                                          </p:cBhvr>
                                          <p:to>
                                            <p:strVal val="visible"/>
                                          </p:to>
                                        </p:set>
                                        <p:anim calcmode="lin" valueType="num">
                                          <p:cBhvr additive="base">
                                            <p:cTn id="96" dur="350" fill="hold"/>
                                            <p:tgtEl>
                                              <p:spTgt spid="96"/>
                                            </p:tgtEl>
                                            <p:attrNameLst>
                                              <p:attrName>ppt_x</p:attrName>
                                            </p:attrNameLst>
                                          </p:cBhvr>
                                          <p:tavLst>
                                            <p:tav tm="0">
                                              <p:val>
                                                <p:strVal val="0-#ppt_w/2"/>
                                              </p:val>
                                            </p:tav>
                                            <p:tav tm="100000">
                                              <p:val>
                                                <p:strVal val="#ppt_x"/>
                                              </p:val>
                                            </p:tav>
                                          </p:tavLst>
                                        </p:anim>
                                        <p:anim calcmode="lin" valueType="num">
                                          <p:cBhvr additive="base">
                                            <p:cTn id="97" dur="350" fill="hold"/>
                                            <p:tgtEl>
                                              <p:spTgt spid="96"/>
                                            </p:tgtEl>
                                            <p:attrNameLst>
                                              <p:attrName>ppt_y</p:attrName>
                                            </p:attrNameLst>
                                          </p:cBhvr>
                                          <p:tavLst>
                                            <p:tav tm="0">
                                              <p:val>
                                                <p:strVal val="#ppt_y"/>
                                              </p:val>
                                            </p:tav>
                                            <p:tav tm="100000">
                                              <p:val>
                                                <p:strVal val="#ppt_y"/>
                                              </p:val>
                                            </p:tav>
                                          </p:tavLst>
                                        </p:anim>
                                      </p:childTnLst>
                                    </p:cTn>
                                  </p:par>
                                </p:childTnLst>
                              </p:cTn>
                            </p:par>
                            <p:par>
                              <p:cTn id="98" fill="hold">
                                <p:stCondLst>
                                  <p:cond delay="8900"/>
                                </p:stCondLst>
                                <p:childTnLst>
                                  <p:par>
                                    <p:cTn id="99" presetID="22" presetClass="entr" presetSubtype="2"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350"/>
                                            <p:tgtEl>
                                              <p:spTgt spid="57"/>
                                            </p:tgtEl>
                                          </p:cBhvr>
                                        </p:animEffect>
                                      </p:childTnLst>
                                    </p:cTn>
                                  </p:par>
                                </p:childTnLst>
                              </p:cTn>
                            </p:par>
                            <p:par>
                              <p:cTn id="102" fill="hold">
                                <p:stCondLst>
                                  <p:cond delay="9250"/>
                                </p:stCondLst>
                                <p:childTnLst>
                                  <p:par>
                                    <p:cTn id="103" presetID="22" presetClass="entr" presetSubtype="2"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wipe(right)">
                                          <p:cBhvr>
                                            <p:cTn id="105" dur="400"/>
                                            <p:tgtEl>
                                              <p:spTgt spid="124"/>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wipe(right)">
                                          <p:cBhvr>
                                            <p:cTn id="108" dur="400"/>
                                            <p:tgtEl>
                                              <p:spTgt spid="125"/>
                                            </p:tgtEl>
                                          </p:cBhvr>
                                        </p:animEffect>
                                      </p:childTnLst>
                                    </p:cTn>
                                  </p:par>
                                </p:childTnLst>
                              </p:cTn>
                            </p:par>
                            <p:par>
                              <p:cTn id="109" fill="hold">
                                <p:stCondLst>
                                  <p:cond delay="9650"/>
                                </p:stCondLst>
                                <p:childTnLst>
                                  <p:par>
                                    <p:cTn id="110" presetID="2" presetClass="entr" presetSubtype="8" fill="hold" nodeType="afterEffect">
                                      <p:stCondLst>
                                        <p:cond delay="15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350" fill="hold"/>
                                            <p:tgtEl>
                                              <p:spTgt spid="99"/>
                                            </p:tgtEl>
                                            <p:attrNameLst>
                                              <p:attrName>ppt_x</p:attrName>
                                            </p:attrNameLst>
                                          </p:cBhvr>
                                          <p:tavLst>
                                            <p:tav tm="0">
                                              <p:val>
                                                <p:strVal val="0-#ppt_w/2"/>
                                              </p:val>
                                            </p:tav>
                                            <p:tav tm="100000">
                                              <p:val>
                                                <p:strVal val="#ppt_x"/>
                                              </p:val>
                                            </p:tav>
                                          </p:tavLst>
                                        </p:anim>
                                        <p:anim calcmode="lin" valueType="num">
                                          <p:cBhvr additive="base">
                                            <p:cTn id="113" dur="350" fill="hold"/>
                                            <p:tgtEl>
                                              <p:spTgt spid="99"/>
                                            </p:tgtEl>
                                            <p:attrNameLst>
                                              <p:attrName>ppt_y</p:attrName>
                                            </p:attrNameLst>
                                          </p:cBhvr>
                                          <p:tavLst>
                                            <p:tav tm="0">
                                              <p:val>
                                                <p:strVal val="#ppt_y"/>
                                              </p:val>
                                            </p:tav>
                                            <p:tav tm="100000">
                                              <p:val>
                                                <p:strVal val="#ppt_y"/>
                                              </p:val>
                                            </p:tav>
                                          </p:tavLst>
                                        </p:anim>
                                      </p:childTnLst>
                                    </p:cTn>
                                  </p:par>
                                </p:childTnLst>
                              </p:cTn>
                            </p:par>
                            <p:par>
                              <p:cTn id="114" fill="hold">
                                <p:stCondLst>
                                  <p:cond delay="10150"/>
                                </p:stCondLst>
                                <p:childTnLst>
                                  <p:par>
                                    <p:cTn id="115" presetID="22" presetClass="entr" presetSubtype="2"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350"/>
                                            <p:tgtEl>
                                              <p:spTgt spid="58"/>
                                            </p:tgtEl>
                                          </p:cBhvr>
                                        </p:animEffect>
                                      </p:childTnLst>
                                    </p:cTn>
                                  </p:par>
                                </p:childTnLst>
                              </p:cTn>
                            </p:par>
                            <p:par>
                              <p:cTn id="118" fill="hold">
                                <p:stCondLst>
                                  <p:cond delay="10500"/>
                                </p:stCondLst>
                                <p:childTnLst>
                                  <p:par>
                                    <p:cTn id="119" presetID="22" presetClass="entr" presetSubtype="2" fill="hold" grpId="0" nodeType="after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right)">
                                          <p:cBhvr>
                                            <p:cTn id="121" dur="400"/>
                                            <p:tgtEl>
                                              <p:spTgt spid="1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23"/>
                                            </p:tgtEl>
                                            <p:attrNameLst>
                                              <p:attrName>style.visibility</p:attrName>
                                            </p:attrNameLst>
                                          </p:cBhvr>
                                          <p:to>
                                            <p:strVal val="visible"/>
                                          </p:to>
                                        </p:set>
                                        <p:animEffect transition="in" filter="wipe(right)">
                                          <p:cBhvr>
                                            <p:cTn id="124" dur="400"/>
                                            <p:tgtEl>
                                              <p:spTgt spid="123"/>
                                            </p:tgtEl>
                                          </p:cBhvr>
                                        </p:animEffect>
                                      </p:childTnLst>
                                    </p:cTn>
                                  </p:par>
                                </p:childTnLst>
                              </p:cTn>
                            </p:par>
                            <p:par>
                              <p:cTn id="125" fill="hold">
                                <p:stCondLst>
                                  <p:cond delay="10900"/>
                                </p:stCondLst>
                                <p:childTnLst>
                                  <p:par>
                                    <p:cTn id="126" presetID="10" presetClass="entr" presetSubtype="0" fill="hold" grpId="0" nodeType="afterEffect">
                                      <p:stCondLst>
                                        <p:cond delay="0"/>
                                      </p:stCondLst>
                                      <p:childTnLst>
                                        <p:set>
                                          <p:cBhvr>
                                            <p:cTn id="127" dur="1" fill="hold">
                                              <p:stCondLst>
                                                <p:cond delay="0"/>
                                              </p:stCondLst>
                                            </p:cTn>
                                            <p:tgtEl>
                                              <p:spTgt spid="135"/>
                                            </p:tgtEl>
                                            <p:attrNameLst>
                                              <p:attrName>style.visibility</p:attrName>
                                            </p:attrNameLst>
                                          </p:cBhvr>
                                          <p:to>
                                            <p:strVal val="visible"/>
                                          </p:to>
                                        </p:set>
                                        <p:animEffect transition="in" filter="fade">
                                          <p:cBhvr>
                                            <p:cTn id="12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23" grpId="0"/>
          <p:bldP spid="124" grpId="0"/>
          <p:bldP spid="125" grpId="0"/>
          <p:bldP spid="126" grpId="0"/>
          <p:bldP spid="127" grpId="0"/>
          <p:bldP spid="128" grpId="0"/>
          <p:bldP spid="129" grpId="0"/>
          <p:bldP spid="130" grpId="0"/>
          <p:bldP spid="131" grpId="0"/>
          <p:bldP spid="13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200" fill="hold"/>
                                            <p:tgtEl>
                                              <p:spTgt spid="60"/>
                                            </p:tgtEl>
                                            <p:attrNameLst>
                                              <p:attrName>ppt_x</p:attrName>
                                            </p:attrNameLst>
                                          </p:cBhvr>
                                          <p:tavLst>
                                            <p:tav tm="0">
                                              <p:val>
                                                <p:strVal val="0-#ppt_w/2"/>
                                              </p:val>
                                            </p:tav>
                                            <p:tav tm="100000">
                                              <p:val>
                                                <p:strVal val="#ppt_x"/>
                                              </p:val>
                                            </p:tav>
                                          </p:tavLst>
                                        </p:anim>
                                        <p:anim calcmode="lin" valueType="num">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1200" fill="hold"/>
                                            <p:tgtEl>
                                              <p:spTgt spid="63"/>
                                            </p:tgtEl>
                                            <p:attrNameLst>
                                              <p:attrName>ppt_x</p:attrName>
                                            </p:attrNameLst>
                                          </p:cBhvr>
                                          <p:tavLst>
                                            <p:tav tm="0">
                                              <p:val>
                                                <p:strVal val="#ppt_x"/>
                                              </p:val>
                                            </p:tav>
                                            <p:tav tm="100000">
                                              <p:val>
                                                <p:strVal val="#ppt_x"/>
                                              </p:val>
                                            </p:tav>
                                          </p:tavLst>
                                        </p:anim>
                                        <p:anim calcmode="lin" valueType="num">
                                          <p:cBhvr additive="base">
                                            <p:cTn id="12" dur="1200" fill="hold"/>
                                            <p:tgtEl>
                                              <p:spTgt spid="6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700"/>
                                </p:stCondLst>
                                <p:childTnLst>
                                  <p:par>
                                    <p:cTn id="18" presetID="53" presetClass="entr" presetSubtype="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200"/>
                                </p:stCondLst>
                                <p:childTnLst>
                                  <p:par>
                                    <p:cTn id="24" presetID="23" presetClass="entr" presetSubtype="528" fill="hold" nodeType="afterEffect">
                                      <p:stCondLst>
                                        <p:cond delay="250"/>
                                      </p:stCondLst>
                                      <p:childTnLst>
                                        <p:set>
                                          <p:cBhvr>
                                            <p:cTn id="25" dur="1" fill="hold">
                                              <p:stCondLst>
                                                <p:cond delay="0"/>
                                              </p:stCondLst>
                                            </p:cTn>
                                            <p:tgtEl>
                                              <p:spTgt spid="111"/>
                                            </p:tgtEl>
                                            <p:attrNameLst>
                                              <p:attrName>style.visibility</p:attrName>
                                            </p:attrNameLst>
                                          </p:cBhvr>
                                          <p:to>
                                            <p:strVal val="visible"/>
                                          </p:to>
                                        </p:set>
                                        <p:anim calcmode="lin" valueType="num">
                                          <p:cBhvr>
                                            <p:cTn id="26" dur="350" fill="hold"/>
                                            <p:tgtEl>
                                              <p:spTgt spid="111"/>
                                            </p:tgtEl>
                                            <p:attrNameLst>
                                              <p:attrName>ppt_w</p:attrName>
                                            </p:attrNameLst>
                                          </p:cBhvr>
                                          <p:tavLst>
                                            <p:tav tm="0">
                                              <p:val>
                                                <p:fltVal val="0"/>
                                              </p:val>
                                            </p:tav>
                                            <p:tav tm="100000">
                                              <p:val>
                                                <p:strVal val="#ppt_w"/>
                                              </p:val>
                                            </p:tav>
                                          </p:tavLst>
                                        </p:anim>
                                        <p:anim calcmode="lin" valueType="num">
                                          <p:cBhvr>
                                            <p:cTn id="27" dur="350" fill="hold"/>
                                            <p:tgtEl>
                                              <p:spTgt spid="111"/>
                                            </p:tgtEl>
                                            <p:attrNameLst>
                                              <p:attrName>ppt_h</p:attrName>
                                            </p:attrNameLst>
                                          </p:cBhvr>
                                          <p:tavLst>
                                            <p:tav tm="0">
                                              <p:val>
                                                <p:fltVal val="0"/>
                                              </p:val>
                                            </p:tav>
                                            <p:tav tm="100000">
                                              <p:val>
                                                <p:strVal val="#ppt_h"/>
                                              </p:val>
                                            </p:tav>
                                          </p:tavLst>
                                        </p:anim>
                                        <p:anim calcmode="lin" valueType="num">
                                          <p:cBhvr>
                                            <p:cTn id="28" dur="350" fill="hold"/>
                                            <p:tgtEl>
                                              <p:spTgt spid="111"/>
                                            </p:tgtEl>
                                            <p:attrNameLst>
                                              <p:attrName>ppt_x</p:attrName>
                                            </p:attrNameLst>
                                          </p:cBhvr>
                                          <p:tavLst>
                                            <p:tav tm="0">
                                              <p:val>
                                                <p:fltVal val="0.5"/>
                                              </p:val>
                                            </p:tav>
                                            <p:tav tm="100000">
                                              <p:val>
                                                <p:strVal val="#ppt_x"/>
                                              </p:val>
                                            </p:tav>
                                          </p:tavLst>
                                        </p:anim>
                                        <p:anim calcmode="lin" valueType="num">
                                          <p:cBhvr>
                                            <p:cTn id="29" dur="350" fill="hold"/>
                                            <p:tgtEl>
                                              <p:spTgt spid="111"/>
                                            </p:tgtEl>
                                            <p:attrNameLst>
                                              <p:attrName>ppt_y</p:attrName>
                                            </p:attrNameLst>
                                          </p:cBhvr>
                                          <p:tavLst>
                                            <p:tav tm="0">
                                              <p:val>
                                                <p:fltVal val="0.5"/>
                                              </p:val>
                                            </p:tav>
                                            <p:tav tm="100000">
                                              <p:val>
                                                <p:strVal val="#ppt_y"/>
                                              </p:val>
                                            </p:tav>
                                          </p:tavLst>
                                        </p:anim>
                                      </p:childTnLst>
                                    </p:cTn>
                                  </p:par>
                                  <p:par>
                                    <p:cTn id="30" presetID="2" presetClass="entr" presetSubtype="1"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350" fill="hold"/>
                                            <p:tgtEl>
                                              <p:spTgt spid="68"/>
                                            </p:tgtEl>
                                            <p:attrNameLst>
                                              <p:attrName>ppt_x</p:attrName>
                                            </p:attrNameLst>
                                          </p:cBhvr>
                                          <p:tavLst>
                                            <p:tav tm="0">
                                              <p:val>
                                                <p:strVal val="#ppt_x"/>
                                              </p:val>
                                            </p:tav>
                                            <p:tav tm="100000">
                                              <p:val>
                                                <p:strVal val="#ppt_x"/>
                                              </p:val>
                                            </p:tav>
                                          </p:tavLst>
                                        </p:anim>
                                        <p:anim calcmode="lin" valueType="num">
                                          <p:cBhvr additive="base">
                                            <p:cTn id="33" dur="350" fill="hold"/>
                                            <p:tgtEl>
                                              <p:spTgt spid="68"/>
                                            </p:tgtEl>
                                            <p:attrNameLst>
                                              <p:attrName>ppt_y</p:attrName>
                                            </p:attrNameLst>
                                          </p:cBhvr>
                                          <p:tavLst>
                                            <p:tav tm="0">
                                              <p:val>
                                                <p:strVal val="0-#ppt_h/2"/>
                                              </p:val>
                                            </p:tav>
                                            <p:tav tm="100000">
                                              <p:val>
                                                <p:strVal val="#ppt_y"/>
                                              </p:val>
                                            </p:tav>
                                          </p:tavLst>
                                        </p:anim>
                                      </p:childTnLst>
                                    </p:cTn>
                                  </p:par>
                                </p:childTnLst>
                              </p:cTn>
                            </p:par>
                            <p:par>
                              <p:cTn id="34" fill="hold">
                                <p:stCondLst>
                                  <p:cond delay="3300"/>
                                </p:stCondLst>
                                <p:childTnLst>
                                  <p:par>
                                    <p:cTn id="35" presetID="22" presetClass="entr" presetSubtype="2" fill="hold" nodeType="afterEffect">
                                      <p:stCondLst>
                                        <p:cond delay="150"/>
                                      </p:stCondLst>
                                      <p:childTnLst>
                                        <p:set>
                                          <p:cBhvr>
                                            <p:cTn id="36" dur="1" fill="hold">
                                              <p:stCondLst>
                                                <p:cond delay="0"/>
                                              </p:stCondLst>
                                            </p:cTn>
                                            <p:tgtEl>
                                              <p:spTgt spid="59"/>
                                            </p:tgtEl>
                                            <p:attrNameLst>
                                              <p:attrName>style.visibility</p:attrName>
                                            </p:attrNameLst>
                                          </p:cBhvr>
                                          <p:to>
                                            <p:strVal val="visible"/>
                                          </p:to>
                                        </p:set>
                                        <p:animEffect transition="in" filter="wipe(right)">
                                          <p:cBhvr>
                                            <p:cTn id="37" dur="500"/>
                                            <p:tgtEl>
                                              <p:spTgt spid="59"/>
                                            </p:tgtEl>
                                          </p:cBhvr>
                                        </p:animEffect>
                                      </p:childTnLst>
                                    </p:cTn>
                                  </p:par>
                                </p:childTnLst>
                              </p:cTn>
                            </p:par>
                            <p:par>
                              <p:cTn id="38" fill="hold">
                                <p:stCondLst>
                                  <p:cond delay="3950"/>
                                </p:stCondLst>
                                <p:childTnLst>
                                  <p:par>
                                    <p:cTn id="39" presetID="22" presetClass="entr" presetSubtype="2" fill="hold" grpId="0" nodeType="afterEffect">
                                      <p:stCondLst>
                                        <p:cond delay="0"/>
                                      </p:stCondLst>
                                      <p:childTnLst>
                                        <p:set>
                                          <p:cBhvr>
                                            <p:cTn id="40" dur="1" fill="hold">
                                              <p:stCondLst>
                                                <p:cond delay="0"/>
                                              </p:stCondLst>
                                            </p:cTn>
                                            <p:tgtEl>
                                              <p:spTgt spid="120"/>
                                            </p:tgtEl>
                                            <p:attrNameLst>
                                              <p:attrName>style.visibility</p:attrName>
                                            </p:attrNameLst>
                                          </p:cBhvr>
                                          <p:to>
                                            <p:strVal val="visible"/>
                                          </p:to>
                                        </p:set>
                                        <p:animEffect transition="in" filter="wipe(right)">
                                          <p:cBhvr>
                                            <p:cTn id="41" dur="400"/>
                                            <p:tgtEl>
                                              <p:spTgt spid="12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right)">
                                          <p:cBhvr>
                                            <p:cTn id="44" dur="400"/>
                                            <p:tgtEl>
                                              <p:spTgt spid="121"/>
                                            </p:tgtEl>
                                          </p:cBhvr>
                                        </p:animEffect>
                                      </p:childTnLst>
                                    </p:cTn>
                                  </p:par>
                                </p:childTnLst>
                              </p:cTn>
                            </p:par>
                            <p:par>
                              <p:cTn id="45" fill="hold">
                                <p:stCondLst>
                                  <p:cond delay="4350"/>
                                </p:stCondLst>
                                <p:childTnLst>
                                  <p:par>
                                    <p:cTn id="46" presetID="2" presetClass="entr" presetSubtype="2" fill="hold" nodeType="afterEffect">
                                      <p:stCondLst>
                                        <p:cond delay="15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350" fill="hold"/>
                                            <p:tgtEl>
                                              <p:spTgt spid="65"/>
                                            </p:tgtEl>
                                            <p:attrNameLst>
                                              <p:attrName>ppt_x</p:attrName>
                                            </p:attrNameLst>
                                          </p:cBhvr>
                                          <p:tavLst>
                                            <p:tav tm="0">
                                              <p:val>
                                                <p:strVal val="1+#ppt_w/2"/>
                                              </p:val>
                                            </p:tav>
                                            <p:tav tm="100000">
                                              <p:val>
                                                <p:strVal val="#ppt_x"/>
                                              </p:val>
                                            </p:tav>
                                          </p:tavLst>
                                        </p:anim>
                                        <p:anim calcmode="lin" valueType="num">
                                          <p:cBhvr additive="base">
                                            <p:cTn id="49" dur="350" fill="hold"/>
                                            <p:tgtEl>
                                              <p:spTgt spid="65"/>
                                            </p:tgtEl>
                                            <p:attrNameLst>
                                              <p:attrName>ppt_y</p:attrName>
                                            </p:attrNameLst>
                                          </p:cBhvr>
                                          <p:tavLst>
                                            <p:tav tm="0">
                                              <p:val>
                                                <p:strVal val="#ppt_y"/>
                                              </p:val>
                                            </p:tav>
                                            <p:tav tm="100000">
                                              <p:val>
                                                <p:strVal val="#ppt_y"/>
                                              </p:val>
                                            </p:tav>
                                          </p:tavLst>
                                        </p:anim>
                                      </p:childTnLst>
                                    </p:cTn>
                                  </p:par>
                                </p:childTnLst>
                              </p:cTn>
                            </p:par>
                            <p:par>
                              <p:cTn id="50" fill="hold">
                                <p:stCondLst>
                                  <p:cond delay="4850"/>
                                </p:stCondLst>
                                <p:childTnLst>
                                  <p:par>
                                    <p:cTn id="51" presetID="22" presetClass="entr" presetSubtype="8"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childTnLst>
                              </p:cTn>
                            </p:par>
                            <p:par>
                              <p:cTn id="54" fill="hold">
                                <p:stCondLst>
                                  <p:cond delay="5350"/>
                                </p:stCondLst>
                                <p:childTnLst>
                                  <p:par>
                                    <p:cTn id="55" presetID="22" presetClass="entr" presetSubtype="8" fill="hold" grpId="0"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left)">
                                          <p:cBhvr>
                                            <p:cTn id="57" dur="400"/>
                                            <p:tgtEl>
                                              <p:spTgt spid="1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7"/>
                                            </p:tgtEl>
                                            <p:attrNameLst>
                                              <p:attrName>style.visibility</p:attrName>
                                            </p:attrNameLst>
                                          </p:cBhvr>
                                          <p:to>
                                            <p:strVal val="visible"/>
                                          </p:to>
                                        </p:set>
                                        <p:animEffect transition="in" filter="wipe(left)">
                                          <p:cBhvr>
                                            <p:cTn id="60" dur="400"/>
                                            <p:tgtEl>
                                              <p:spTgt spid="127"/>
                                            </p:tgtEl>
                                          </p:cBhvr>
                                        </p:animEffect>
                                      </p:childTnLst>
                                    </p:cTn>
                                  </p:par>
                                </p:childTnLst>
                              </p:cTn>
                            </p:par>
                            <p:par>
                              <p:cTn id="61" fill="hold">
                                <p:stCondLst>
                                  <p:cond delay="5750"/>
                                </p:stCondLst>
                                <p:childTnLst>
                                  <p:par>
                                    <p:cTn id="62" presetID="2" presetClass="entr" presetSubtype="2" fill="hold" nodeType="afterEffect">
                                      <p:stCondLst>
                                        <p:cond delay="150"/>
                                      </p:stCondLst>
                                      <p:childTnLst>
                                        <p:set>
                                          <p:cBhvr>
                                            <p:cTn id="63" dur="1" fill="hold">
                                              <p:stCondLst>
                                                <p:cond delay="0"/>
                                              </p:stCondLst>
                                            </p:cTn>
                                            <p:tgtEl>
                                              <p:spTgt spid="92"/>
                                            </p:tgtEl>
                                            <p:attrNameLst>
                                              <p:attrName>style.visibility</p:attrName>
                                            </p:attrNameLst>
                                          </p:cBhvr>
                                          <p:to>
                                            <p:strVal val="visible"/>
                                          </p:to>
                                        </p:set>
                                        <p:anim calcmode="lin" valueType="num">
                                          <p:cBhvr additive="base">
                                            <p:cTn id="64" dur="350" fill="hold"/>
                                            <p:tgtEl>
                                              <p:spTgt spid="92"/>
                                            </p:tgtEl>
                                            <p:attrNameLst>
                                              <p:attrName>ppt_x</p:attrName>
                                            </p:attrNameLst>
                                          </p:cBhvr>
                                          <p:tavLst>
                                            <p:tav tm="0">
                                              <p:val>
                                                <p:strVal val="1+#ppt_w/2"/>
                                              </p:val>
                                            </p:tav>
                                            <p:tav tm="100000">
                                              <p:val>
                                                <p:strVal val="#ppt_x"/>
                                              </p:val>
                                            </p:tav>
                                          </p:tavLst>
                                        </p:anim>
                                        <p:anim calcmode="lin" valueType="num">
                                          <p:cBhvr additive="base">
                                            <p:cTn id="65" dur="350" fill="hold"/>
                                            <p:tgtEl>
                                              <p:spTgt spid="92"/>
                                            </p:tgtEl>
                                            <p:attrNameLst>
                                              <p:attrName>ppt_y</p:attrName>
                                            </p:attrNameLst>
                                          </p:cBhvr>
                                          <p:tavLst>
                                            <p:tav tm="0">
                                              <p:val>
                                                <p:strVal val="#ppt_y"/>
                                              </p:val>
                                            </p:tav>
                                            <p:tav tm="100000">
                                              <p:val>
                                                <p:strVal val="#ppt_y"/>
                                              </p:val>
                                            </p:tav>
                                          </p:tavLst>
                                        </p:anim>
                                      </p:childTnLst>
                                    </p:cTn>
                                  </p:par>
                                </p:childTnLst>
                              </p:cTn>
                            </p:par>
                            <p:par>
                              <p:cTn id="66" fill="hold">
                                <p:stCondLst>
                                  <p:cond delay="6250"/>
                                </p:stCondLst>
                                <p:childTnLst>
                                  <p:par>
                                    <p:cTn id="67" presetID="22" presetClass="entr" presetSubtype="8"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350"/>
                                            <p:tgtEl>
                                              <p:spTgt spid="51"/>
                                            </p:tgtEl>
                                          </p:cBhvr>
                                        </p:animEffect>
                                      </p:childTnLst>
                                    </p:cTn>
                                  </p:par>
                                </p:childTnLst>
                              </p:cTn>
                            </p:par>
                            <p:par>
                              <p:cTn id="70" fill="hold">
                                <p:stCondLst>
                                  <p:cond delay="6600"/>
                                </p:stCondLst>
                                <p:childTnLst>
                                  <p:par>
                                    <p:cTn id="71" presetID="22" presetClass="entr" presetSubtype="8" fill="hold" grpId="0" nodeType="afterEffect">
                                      <p:stCondLst>
                                        <p:cond delay="0"/>
                                      </p:stCondLst>
                                      <p:childTnLst>
                                        <p:set>
                                          <p:cBhvr>
                                            <p:cTn id="72" dur="1" fill="hold">
                                              <p:stCondLst>
                                                <p:cond delay="0"/>
                                              </p:stCondLst>
                                            </p:cTn>
                                            <p:tgtEl>
                                              <p:spTgt spid="128"/>
                                            </p:tgtEl>
                                            <p:attrNameLst>
                                              <p:attrName>style.visibility</p:attrName>
                                            </p:attrNameLst>
                                          </p:cBhvr>
                                          <p:to>
                                            <p:strVal val="visible"/>
                                          </p:to>
                                        </p:set>
                                        <p:animEffect transition="in" filter="wipe(left)">
                                          <p:cBhvr>
                                            <p:cTn id="73" dur="400"/>
                                            <p:tgtEl>
                                              <p:spTgt spid="12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29"/>
                                            </p:tgtEl>
                                            <p:attrNameLst>
                                              <p:attrName>style.visibility</p:attrName>
                                            </p:attrNameLst>
                                          </p:cBhvr>
                                          <p:to>
                                            <p:strVal val="visible"/>
                                          </p:to>
                                        </p:set>
                                        <p:animEffect transition="in" filter="wipe(left)">
                                          <p:cBhvr>
                                            <p:cTn id="76" dur="400"/>
                                            <p:tgtEl>
                                              <p:spTgt spid="129"/>
                                            </p:tgtEl>
                                          </p:cBhvr>
                                        </p:animEffect>
                                      </p:childTnLst>
                                    </p:cTn>
                                  </p:par>
                                </p:childTnLst>
                              </p:cTn>
                            </p:par>
                            <p:par>
                              <p:cTn id="77" fill="hold">
                                <p:stCondLst>
                                  <p:cond delay="7000"/>
                                </p:stCondLst>
                                <p:childTnLst>
                                  <p:par>
                                    <p:cTn id="78" presetID="2" presetClass="entr" presetSubtype="4" fill="hold" nodeType="afterEffect">
                                      <p:stCondLst>
                                        <p:cond delay="150"/>
                                      </p:stCondLst>
                                      <p:childTnLst>
                                        <p:set>
                                          <p:cBhvr>
                                            <p:cTn id="79" dur="1" fill="hold">
                                              <p:stCondLst>
                                                <p:cond delay="0"/>
                                              </p:stCondLst>
                                            </p:cTn>
                                            <p:tgtEl>
                                              <p:spTgt spid="102"/>
                                            </p:tgtEl>
                                            <p:attrNameLst>
                                              <p:attrName>style.visibility</p:attrName>
                                            </p:attrNameLst>
                                          </p:cBhvr>
                                          <p:to>
                                            <p:strVal val="visible"/>
                                          </p:to>
                                        </p:set>
                                        <p:anim calcmode="lin" valueType="num">
                                          <p:cBhvr additive="base">
                                            <p:cTn id="80" dur="350" fill="hold"/>
                                            <p:tgtEl>
                                              <p:spTgt spid="102"/>
                                            </p:tgtEl>
                                            <p:attrNameLst>
                                              <p:attrName>ppt_x</p:attrName>
                                            </p:attrNameLst>
                                          </p:cBhvr>
                                          <p:tavLst>
                                            <p:tav tm="0">
                                              <p:val>
                                                <p:strVal val="#ppt_x"/>
                                              </p:val>
                                            </p:tav>
                                            <p:tav tm="100000">
                                              <p:val>
                                                <p:strVal val="#ppt_x"/>
                                              </p:val>
                                            </p:tav>
                                          </p:tavLst>
                                        </p:anim>
                                        <p:anim calcmode="lin" valueType="num">
                                          <p:cBhvr additive="base">
                                            <p:cTn id="81" dur="350" fill="hold"/>
                                            <p:tgtEl>
                                              <p:spTgt spid="102"/>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2" presetClass="entr" presetSubtype="8" fill="hold"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left)">
                                          <p:cBhvr>
                                            <p:cTn id="85" dur="500"/>
                                            <p:tgtEl>
                                              <p:spTgt spid="53"/>
                                            </p:tgtEl>
                                          </p:cBhvr>
                                        </p:animEffect>
                                      </p:childTnLst>
                                    </p:cTn>
                                  </p:par>
                                </p:childTnLst>
                              </p:cTn>
                            </p:par>
                            <p:par>
                              <p:cTn id="86" fill="hold">
                                <p:stCondLst>
                                  <p:cond delay="8000"/>
                                </p:stCondLst>
                                <p:childTnLst>
                                  <p:par>
                                    <p:cTn id="87" presetID="22" presetClass="entr" presetSubtype="8"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left)">
                                          <p:cBhvr>
                                            <p:cTn id="89" dur="400"/>
                                            <p:tgtEl>
                                              <p:spTgt spid="13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wipe(left)">
                                          <p:cBhvr>
                                            <p:cTn id="92" dur="400"/>
                                            <p:tgtEl>
                                              <p:spTgt spid="131"/>
                                            </p:tgtEl>
                                          </p:cBhvr>
                                        </p:animEffect>
                                      </p:childTnLst>
                                    </p:cTn>
                                  </p:par>
                                </p:childTnLst>
                              </p:cTn>
                            </p:par>
                            <p:par>
                              <p:cTn id="93" fill="hold">
                                <p:stCondLst>
                                  <p:cond delay="8400"/>
                                </p:stCondLst>
                                <p:childTnLst>
                                  <p:par>
                                    <p:cTn id="94" presetID="2" presetClass="entr" presetSubtype="8" fill="hold" nodeType="afterEffect">
                                      <p:stCondLst>
                                        <p:cond delay="150"/>
                                      </p:stCondLst>
                                      <p:childTnLst>
                                        <p:set>
                                          <p:cBhvr>
                                            <p:cTn id="95" dur="1" fill="hold">
                                              <p:stCondLst>
                                                <p:cond delay="0"/>
                                              </p:stCondLst>
                                            </p:cTn>
                                            <p:tgtEl>
                                              <p:spTgt spid="96"/>
                                            </p:tgtEl>
                                            <p:attrNameLst>
                                              <p:attrName>style.visibility</p:attrName>
                                            </p:attrNameLst>
                                          </p:cBhvr>
                                          <p:to>
                                            <p:strVal val="visible"/>
                                          </p:to>
                                        </p:set>
                                        <p:anim calcmode="lin" valueType="num">
                                          <p:cBhvr additive="base">
                                            <p:cTn id="96" dur="350" fill="hold"/>
                                            <p:tgtEl>
                                              <p:spTgt spid="96"/>
                                            </p:tgtEl>
                                            <p:attrNameLst>
                                              <p:attrName>ppt_x</p:attrName>
                                            </p:attrNameLst>
                                          </p:cBhvr>
                                          <p:tavLst>
                                            <p:tav tm="0">
                                              <p:val>
                                                <p:strVal val="0-#ppt_w/2"/>
                                              </p:val>
                                            </p:tav>
                                            <p:tav tm="100000">
                                              <p:val>
                                                <p:strVal val="#ppt_x"/>
                                              </p:val>
                                            </p:tav>
                                          </p:tavLst>
                                        </p:anim>
                                        <p:anim calcmode="lin" valueType="num">
                                          <p:cBhvr additive="base">
                                            <p:cTn id="97" dur="350" fill="hold"/>
                                            <p:tgtEl>
                                              <p:spTgt spid="96"/>
                                            </p:tgtEl>
                                            <p:attrNameLst>
                                              <p:attrName>ppt_y</p:attrName>
                                            </p:attrNameLst>
                                          </p:cBhvr>
                                          <p:tavLst>
                                            <p:tav tm="0">
                                              <p:val>
                                                <p:strVal val="#ppt_y"/>
                                              </p:val>
                                            </p:tav>
                                            <p:tav tm="100000">
                                              <p:val>
                                                <p:strVal val="#ppt_y"/>
                                              </p:val>
                                            </p:tav>
                                          </p:tavLst>
                                        </p:anim>
                                      </p:childTnLst>
                                    </p:cTn>
                                  </p:par>
                                </p:childTnLst>
                              </p:cTn>
                            </p:par>
                            <p:par>
                              <p:cTn id="98" fill="hold">
                                <p:stCondLst>
                                  <p:cond delay="8900"/>
                                </p:stCondLst>
                                <p:childTnLst>
                                  <p:par>
                                    <p:cTn id="99" presetID="22" presetClass="entr" presetSubtype="2"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350"/>
                                            <p:tgtEl>
                                              <p:spTgt spid="57"/>
                                            </p:tgtEl>
                                          </p:cBhvr>
                                        </p:animEffect>
                                      </p:childTnLst>
                                    </p:cTn>
                                  </p:par>
                                </p:childTnLst>
                              </p:cTn>
                            </p:par>
                            <p:par>
                              <p:cTn id="102" fill="hold">
                                <p:stCondLst>
                                  <p:cond delay="9250"/>
                                </p:stCondLst>
                                <p:childTnLst>
                                  <p:par>
                                    <p:cTn id="103" presetID="22" presetClass="entr" presetSubtype="2"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wipe(right)">
                                          <p:cBhvr>
                                            <p:cTn id="105" dur="400"/>
                                            <p:tgtEl>
                                              <p:spTgt spid="124"/>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wipe(right)">
                                          <p:cBhvr>
                                            <p:cTn id="108" dur="400"/>
                                            <p:tgtEl>
                                              <p:spTgt spid="125"/>
                                            </p:tgtEl>
                                          </p:cBhvr>
                                        </p:animEffect>
                                      </p:childTnLst>
                                    </p:cTn>
                                  </p:par>
                                </p:childTnLst>
                              </p:cTn>
                            </p:par>
                            <p:par>
                              <p:cTn id="109" fill="hold">
                                <p:stCondLst>
                                  <p:cond delay="9650"/>
                                </p:stCondLst>
                                <p:childTnLst>
                                  <p:par>
                                    <p:cTn id="110" presetID="2" presetClass="entr" presetSubtype="8" fill="hold" nodeType="afterEffect">
                                      <p:stCondLst>
                                        <p:cond delay="15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350" fill="hold"/>
                                            <p:tgtEl>
                                              <p:spTgt spid="99"/>
                                            </p:tgtEl>
                                            <p:attrNameLst>
                                              <p:attrName>ppt_x</p:attrName>
                                            </p:attrNameLst>
                                          </p:cBhvr>
                                          <p:tavLst>
                                            <p:tav tm="0">
                                              <p:val>
                                                <p:strVal val="0-#ppt_w/2"/>
                                              </p:val>
                                            </p:tav>
                                            <p:tav tm="100000">
                                              <p:val>
                                                <p:strVal val="#ppt_x"/>
                                              </p:val>
                                            </p:tav>
                                          </p:tavLst>
                                        </p:anim>
                                        <p:anim calcmode="lin" valueType="num">
                                          <p:cBhvr additive="base">
                                            <p:cTn id="113" dur="350" fill="hold"/>
                                            <p:tgtEl>
                                              <p:spTgt spid="99"/>
                                            </p:tgtEl>
                                            <p:attrNameLst>
                                              <p:attrName>ppt_y</p:attrName>
                                            </p:attrNameLst>
                                          </p:cBhvr>
                                          <p:tavLst>
                                            <p:tav tm="0">
                                              <p:val>
                                                <p:strVal val="#ppt_y"/>
                                              </p:val>
                                            </p:tav>
                                            <p:tav tm="100000">
                                              <p:val>
                                                <p:strVal val="#ppt_y"/>
                                              </p:val>
                                            </p:tav>
                                          </p:tavLst>
                                        </p:anim>
                                      </p:childTnLst>
                                    </p:cTn>
                                  </p:par>
                                </p:childTnLst>
                              </p:cTn>
                            </p:par>
                            <p:par>
                              <p:cTn id="114" fill="hold">
                                <p:stCondLst>
                                  <p:cond delay="10150"/>
                                </p:stCondLst>
                                <p:childTnLst>
                                  <p:par>
                                    <p:cTn id="115" presetID="22" presetClass="entr" presetSubtype="2"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350"/>
                                            <p:tgtEl>
                                              <p:spTgt spid="58"/>
                                            </p:tgtEl>
                                          </p:cBhvr>
                                        </p:animEffect>
                                      </p:childTnLst>
                                    </p:cTn>
                                  </p:par>
                                </p:childTnLst>
                              </p:cTn>
                            </p:par>
                            <p:par>
                              <p:cTn id="118" fill="hold">
                                <p:stCondLst>
                                  <p:cond delay="10500"/>
                                </p:stCondLst>
                                <p:childTnLst>
                                  <p:par>
                                    <p:cTn id="119" presetID="22" presetClass="entr" presetSubtype="2" fill="hold" grpId="0" nodeType="after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right)">
                                          <p:cBhvr>
                                            <p:cTn id="121" dur="400"/>
                                            <p:tgtEl>
                                              <p:spTgt spid="1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23"/>
                                            </p:tgtEl>
                                            <p:attrNameLst>
                                              <p:attrName>style.visibility</p:attrName>
                                            </p:attrNameLst>
                                          </p:cBhvr>
                                          <p:to>
                                            <p:strVal val="visible"/>
                                          </p:to>
                                        </p:set>
                                        <p:animEffect transition="in" filter="wipe(right)">
                                          <p:cBhvr>
                                            <p:cTn id="124" dur="400"/>
                                            <p:tgtEl>
                                              <p:spTgt spid="123"/>
                                            </p:tgtEl>
                                          </p:cBhvr>
                                        </p:animEffect>
                                      </p:childTnLst>
                                    </p:cTn>
                                  </p:par>
                                </p:childTnLst>
                              </p:cTn>
                            </p:par>
                            <p:par>
                              <p:cTn id="125" fill="hold">
                                <p:stCondLst>
                                  <p:cond delay="10900"/>
                                </p:stCondLst>
                                <p:childTnLst>
                                  <p:par>
                                    <p:cTn id="126" presetID="10" presetClass="entr" presetSubtype="0" fill="hold" grpId="0" nodeType="afterEffect">
                                      <p:stCondLst>
                                        <p:cond delay="0"/>
                                      </p:stCondLst>
                                      <p:childTnLst>
                                        <p:set>
                                          <p:cBhvr>
                                            <p:cTn id="127" dur="1" fill="hold">
                                              <p:stCondLst>
                                                <p:cond delay="0"/>
                                              </p:stCondLst>
                                            </p:cTn>
                                            <p:tgtEl>
                                              <p:spTgt spid="135"/>
                                            </p:tgtEl>
                                            <p:attrNameLst>
                                              <p:attrName>style.visibility</p:attrName>
                                            </p:attrNameLst>
                                          </p:cBhvr>
                                          <p:to>
                                            <p:strVal val="visible"/>
                                          </p:to>
                                        </p:set>
                                        <p:animEffect transition="in" filter="fade">
                                          <p:cBhvr>
                                            <p:cTn id="12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23" grpId="0"/>
          <p:bldP spid="124" grpId="0"/>
          <p:bldP spid="125" grpId="0"/>
          <p:bldP spid="126" grpId="0"/>
          <p:bldP spid="127" grpId="0"/>
          <p:bldP spid="128" grpId="0"/>
          <p:bldP spid="129" grpId="0"/>
          <p:bldP spid="130" grpId="0"/>
          <p:bldP spid="131" grpId="0"/>
          <p:bldP spid="135" grpId="0"/>
          <p:bldP spid="5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4144813" y="8512089"/>
            <a:ext cx="938472" cy="401100"/>
          </a:xfrm>
          <a:prstGeom prst="rect">
            <a:avLst/>
          </a:prstGeom>
          <a:noFill/>
        </p:spPr>
        <p:txBody>
          <a:bodyPr wrap="none" lIns="121798" tIns="60899" rIns="121798" bIns="60899" rtlCol="0">
            <a:spAutoFit/>
          </a:bodyPr>
          <a:lstStyle/>
          <a:p>
            <a:r>
              <a:rPr lang="zh-CN" altLang="en-US" dirty="0" smtClean="0"/>
              <a:t>延时符</a:t>
            </a:r>
            <a:endParaRPr lang="zh-CN" altLang="en-US" dirty="0"/>
          </a:p>
        </p:txBody>
      </p:sp>
      <p:sp>
        <p:nvSpPr>
          <p:cNvPr id="28" name="矩形 27"/>
          <p:cNvSpPr/>
          <p:nvPr/>
        </p:nvSpPr>
        <p:spPr>
          <a:xfrm>
            <a:off x="0" y="2106434"/>
            <a:ext cx="12193794" cy="1440372"/>
          </a:xfrm>
          <a:prstGeom prst="rect">
            <a:avLst/>
          </a:prstGeom>
          <a:gradFill>
            <a:gsLst>
              <a:gs pos="100000">
                <a:schemeClr val="bg1">
                  <a:lumMod val="85000"/>
                </a:schemeClr>
              </a:gs>
              <a:gs pos="0">
                <a:schemeClr val="bg1"/>
              </a:gs>
            </a:gsLst>
            <a:lin ang="2700000" scaled="1"/>
          </a:gradFill>
          <a:ln>
            <a:gradFill>
              <a:gsLst>
                <a:gs pos="0">
                  <a:schemeClr val="bg1">
                    <a:lumMod val="85000"/>
                  </a:schemeClr>
                </a:gs>
                <a:gs pos="100000">
                  <a:schemeClr val="bg1"/>
                </a:gs>
              </a:gsLst>
              <a:lin ang="5400000" scaled="0"/>
            </a:gradFill>
          </a:ln>
          <a:effectLst>
            <a:outerShdw blurRad="393700" dist="5461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58577" y="1773610"/>
            <a:ext cx="9001125" cy="2035175"/>
          </a:xfrm>
          <a:prstGeom prst="rect">
            <a:avLst/>
          </a:prstGeom>
          <a:solidFill>
            <a:srgbClr val="FFD860"/>
          </a:solidFill>
          <a:ln w="88900" cap="sq">
            <a:gradFill flip="none" rotWithShape="1">
              <a:gsLst>
                <a:gs pos="100000">
                  <a:schemeClr val="bg1">
                    <a:lumMod val="85000"/>
                  </a:schemeClr>
                </a:gs>
                <a:gs pos="0">
                  <a:schemeClr val="bg1"/>
                </a:gs>
              </a:gsLst>
              <a:lin ang="2700000" scaled="1"/>
              <a:tileRect/>
            </a:gra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0" name="文本框 49"/>
          <p:cNvSpPr txBox="1"/>
          <p:nvPr/>
        </p:nvSpPr>
        <p:spPr>
          <a:xfrm>
            <a:off x="3358902" y="3978563"/>
            <a:ext cx="6048672" cy="1323439"/>
          </a:xfrm>
          <a:prstGeom prst="rect">
            <a:avLst/>
          </a:prstGeom>
          <a:noFill/>
          <a:effectLst/>
        </p:spPr>
        <p:txBody>
          <a:bodyPr wrap="square" rtlCol="0">
            <a:spAutoFit/>
          </a:bodyPr>
          <a:lstStyle/>
          <a:p>
            <a:pPr algn="ctr"/>
            <a:r>
              <a:rPr lang="zh-CN" altLang="en-US" sz="8000" b="1" dirty="0" smtClean="0">
                <a:solidFill>
                  <a:srgbClr val="EA5E66"/>
                </a:solidFill>
                <a:latin typeface="微软雅黑" pitchFamily="34" charset="-122"/>
                <a:ea typeface="微软雅黑" pitchFamily="34" charset="-122"/>
                <a:cs typeface="Arial" panose="020B0604020202020204" pitchFamily="34" charset="0"/>
              </a:rPr>
              <a:t>谢</a:t>
            </a:r>
            <a:r>
              <a:rPr lang="zh-CN" altLang="en-US" sz="8000" b="1" dirty="0" smtClean="0">
                <a:solidFill>
                  <a:srgbClr val="EA6103"/>
                </a:solidFill>
                <a:latin typeface="微软雅黑" pitchFamily="34" charset="-122"/>
                <a:ea typeface="微软雅黑" pitchFamily="34" charset="-122"/>
                <a:cs typeface="Arial" panose="020B0604020202020204" pitchFamily="34" charset="0"/>
              </a:rPr>
              <a:t>谢</a:t>
            </a:r>
            <a:r>
              <a:rPr lang="zh-CN" altLang="en-US" sz="8000" b="1" dirty="0" smtClean="0">
                <a:solidFill>
                  <a:srgbClr val="F69F1E"/>
                </a:solidFill>
                <a:latin typeface="微软雅黑" pitchFamily="34" charset="-122"/>
                <a:ea typeface="微软雅黑" pitchFamily="34" charset="-122"/>
                <a:cs typeface="Arial" panose="020B0604020202020204" pitchFamily="34" charset="0"/>
              </a:rPr>
              <a:t>聆</a:t>
            </a:r>
            <a:r>
              <a:rPr lang="zh-CN" altLang="en-US" sz="8000" b="1" dirty="0" smtClean="0">
                <a:solidFill>
                  <a:srgbClr val="0099A9"/>
                </a:solidFill>
                <a:latin typeface="微软雅黑" pitchFamily="34" charset="-122"/>
                <a:ea typeface="微软雅黑" pitchFamily="34" charset="-122"/>
                <a:cs typeface="Arial" panose="020B0604020202020204" pitchFamily="34" charset="0"/>
              </a:rPr>
              <a:t>听</a:t>
            </a:r>
            <a:r>
              <a:rPr lang="zh-CN" altLang="en-US" sz="8000" b="1" dirty="0" smtClean="0">
                <a:solidFill>
                  <a:srgbClr val="0070C0"/>
                </a:solidFill>
                <a:latin typeface="微软雅黑" pitchFamily="34" charset="-122"/>
                <a:ea typeface="微软雅黑" pitchFamily="34" charset="-122"/>
                <a:cs typeface="Arial" panose="020B0604020202020204" pitchFamily="34" charset="0"/>
              </a:rPr>
              <a:t>！</a:t>
            </a:r>
            <a:endParaRPr lang="zh-CN" altLang="en-US" sz="8000" b="1" dirty="0">
              <a:solidFill>
                <a:srgbClr val="0070C0"/>
              </a:solidFill>
              <a:latin typeface="微软雅黑" pitchFamily="34" charset="-122"/>
              <a:ea typeface="微软雅黑" pitchFamily="34" charset="-122"/>
              <a:cs typeface="Arial" panose="020B0604020202020204" pitchFamily="34" charset="0"/>
            </a:endParaRPr>
          </a:p>
        </p:txBody>
      </p:sp>
      <p:sp>
        <p:nvSpPr>
          <p:cNvPr id="31" name="文本框 29"/>
          <p:cNvSpPr>
            <a:spLocks noChangeArrowheads="1"/>
          </p:cNvSpPr>
          <p:nvPr/>
        </p:nvSpPr>
        <p:spPr bwMode="auto">
          <a:xfrm>
            <a:off x="4511030" y="5303961"/>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smtClean="0">
                <a:latin typeface="微软雅黑" pitchFamily="34" charset="-122"/>
                <a:ea typeface="微软雅黑" pitchFamily="34" charset="-122"/>
                <a:cs typeface="Calibri" pitchFamily="34" charset="0"/>
                <a:sym typeface="宋体" pitchFamily="2" charset="-122"/>
              </a:rPr>
              <a:t>敬请批评指正</a:t>
            </a:r>
            <a:endParaRPr lang="zh-CN" altLang="en-US" sz="3600" b="1" dirty="0">
              <a:latin typeface="微软雅黑" pitchFamily="34" charset="-122"/>
              <a:ea typeface="微软雅黑" pitchFamily="34" charset="-122"/>
              <a:cs typeface="Calibri" pitchFamily="34" charset="0"/>
              <a:sym typeface="宋体" pitchFamily="2" charset="-122"/>
            </a:endParaRPr>
          </a:p>
        </p:txBody>
      </p:sp>
      <p:sp>
        <p:nvSpPr>
          <p:cNvPr id="32" name="TextBox 31"/>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Tree>
    <p:custDataLst>
      <p:tags r:id="rId1"/>
    </p:custDataLst>
    <p:extLst>
      <p:ext uri="{BB962C8B-B14F-4D97-AF65-F5344CB8AC3E}">
        <p14:creationId xmlns:p14="http://schemas.microsoft.com/office/powerpoint/2010/main" val="3956649741"/>
      </p:ext>
    </p:extLst>
  </p:cSld>
  <p:clrMapOvr>
    <a:masterClrMapping/>
  </p:clrMapOvr>
  <mc:AlternateContent xmlns:mc="http://schemas.openxmlformats.org/markup-compatibility/2006" xmlns:p14="http://schemas.microsoft.com/office/powerpoint/2010/main">
    <mc:Choice Requires="p14">
      <p:transition spd="slow" p14:dur="1100" advClick="0">
        <p14:switch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3000"/>
                            </p:stCondLst>
                            <p:childTnLst>
                              <p:par>
                                <p:cTn id="20" presetID="32" presetClass="emph" presetSubtype="0" fill="hold" nodeType="afterEffect">
                                  <p:stCondLst>
                                    <p:cond delay="0"/>
                                  </p:stCondLst>
                                  <p:childTnLst>
                                    <p:animRot by="120000">
                                      <p:cBhvr>
                                        <p:cTn id="21" dur="100" fill="hold">
                                          <p:stCondLst>
                                            <p:cond delay="0"/>
                                          </p:stCondLst>
                                        </p:cTn>
                                        <p:tgtEl>
                                          <p:spTgt spid="29"/>
                                        </p:tgtEl>
                                        <p:attrNameLst>
                                          <p:attrName>r</p:attrName>
                                        </p:attrNameLst>
                                      </p:cBhvr>
                                    </p:animRot>
                                    <p:animRot by="-240000">
                                      <p:cBhvr>
                                        <p:cTn id="22" dur="200" fill="hold">
                                          <p:stCondLst>
                                            <p:cond delay="200"/>
                                          </p:stCondLst>
                                        </p:cTn>
                                        <p:tgtEl>
                                          <p:spTgt spid="29"/>
                                        </p:tgtEl>
                                        <p:attrNameLst>
                                          <p:attrName>r</p:attrName>
                                        </p:attrNameLst>
                                      </p:cBhvr>
                                    </p:animRot>
                                    <p:animRot by="240000">
                                      <p:cBhvr>
                                        <p:cTn id="23" dur="200" fill="hold">
                                          <p:stCondLst>
                                            <p:cond delay="400"/>
                                          </p:stCondLst>
                                        </p:cTn>
                                        <p:tgtEl>
                                          <p:spTgt spid="29"/>
                                        </p:tgtEl>
                                        <p:attrNameLst>
                                          <p:attrName>r</p:attrName>
                                        </p:attrNameLst>
                                      </p:cBhvr>
                                    </p:animRot>
                                    <p:animRot by="-240000">
                                      <p:cBhvr>
                                        <p:cTn id="24" dur="200" fill="hold">
                                          <p:stCondLst>
                                            <p:cond delay="600"/>
                                          </p:stCondLst>
                                        </p:cTn>
                                        <p:tgtEl>
                                          <p:spTgt spid="29"/>
                                        </p:tgtEl>
                                        <p:attrNameLst>
                                          <p:attrName>r</p:attrName>
                                        </p:attrNameLst>
                                      </p:cBhvr>
                                    </p:animRot>
                                    <p:animRot by="120000">
                                      <p:cBhvr>
                                        <p:cTn id="25" dur="200" fill="hold">
                                          <p:stCondLst>
                                            <p:cond delay="800"/>
                                          </p:stCondLst>
                                        </p:cTn>
                                        <p:tgtEl>
                                          <p:spTgt spid="29"/>
                                        </p:tgtEl>
                                        <p:attrNameLst>
                                          <p:attrName>r</p:attrName>
                                        </p:attrNameLst>
                                      </p:cBhvr>
                                    </p:animRot>
                                  </p:childTnLst>
                                </p:cTn>
                              </p:par>
                            </p:childTnLst>
                          </p:cTn>
                        </p:par>
                        <p:par>
                          <p:cTn id="26" fill="hold">
                            <p:stCondLst>
                              <p:cond delay="4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0"/>
                                        </p:tgtEl>
                                        <p:attrNameLst>
                                          <p:attrName>ppt_y</p:attrName>
                                        </p:attrNameLst>
                                      </p:cBhvr>
                                      <p:tavLst>
                                        <p:tav tm="0">
                                          <p:val>
                                            <p:strVal val="#ppt_y"/>
                                          </p:val>
                                        </p:tav>
                                        <p:tav tm="100000">
                                          <p:val>
                                            <p:strVal val="#ppt_y"/>
                                          </p:val>
                                        </p:tav>
                                      </p:tavLst>
                                    </p:anim>
                                    <p:anim calcmode="lin" valueType="num">
                                      <p:cBhvr>
                                        <p:cTn id="31"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0"/>
                                        </p:tgtEl>
                                      </p:cBhvr>
                                    </p:animEffect>
                                  </p:childTnLst>
                                </p:cTn>
                              </p:par>
                              <p:par>
                                <p:cTn id="34" presetID="23" presetClass="entr" presetSubtype="3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strVal val="(6*min(max(#ppt_w*#ppt_h,.3),1)-7.4)/-.7*#ppt_w"/>
                                          </p:val>
                                        </p:tav>
                                        <p:tav tm="100000">
                                          <p:val>
                                            <p:strVal val="#ppt_w"/>
                                          </p:val>
                                        </p:tav>
                                      </p:tavLst>
                                    </p:anim>
                                    <p:anim calcmode="lin" valueType="num">
                                      <p:cBhvr>
                                        <p:cTn id="37" dur="1000" fill="hold"/>
                                        <p:tgtEl>
                                          <p:spTgt spid="31"/>
                                        </p:tgtEl>
                                        <p:attrNameLst>
                                          <p:attrName>ppt_h</p:attrName>
                                        </p:attrNameLst>
                                      </p:cBhvr>
                                      <p:tavLst>
                                        <p:tav tm="0">
                                          <p:val>
                                            <p:strVal val="(6*min(max(#ppt_w*#ppt_h,.3),1)-7.4)/-.7*#ppt_h"/>
                                          </p:val>
                                        </p:tav>
                                        <p:tav tm="100000">
                                          <p:val>
                                            <p:strVal val="#ppt_h"/>
                                          </p:val>
                                        </p:tav>
                                      </p:tavLst>
                                    </p:anim>
                                    <p:anim calcmode="lin" valueType="num">
                                      <p:cBhvr>
                                        <p:cTn id="38" dur="1000" fill="hold"/>
                                        <p:tgtEl>
                                          <p:spTgt spid="31"/>
                                        </p:tgtEl>
                                        <p:attrNameLst>
                                          <p:attrName>ppt_x</p:attrName>
                                        </p:attrNameLst>
                                      </p:cBhvr>
                                      <p:tavLst>
                                        <p:tav tm="0">
                                          <p:val>
                                            <p:fltVal val="0.5"/>
                                          </p:val>
                                        </p:tav>
                                        <p:tav tm="100000">
                                          <p:val>
                                            <p:strVal val="#ppt_x"/>
                                          </p:val>
                                        </p:tav>
                                      </p:tavLst>
                                    </p:anim>
                                    <p:anim calcmode="lin" valueType="num">
                                      <p:cBhvr>
                                        <p:cTn id="39" dur="10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30" grpId="0"/>
      <p:bldP spid="31" grpId="0" bldLvl="0" autoUpdateAnimBg="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7"/>
          <p:cNvSpPr>
            <a:spLocks/>
          </p:cNvSpPr>
          <p:nvPr/>
        </p:nvSpPr>
        <p:spPr bwMode="auto">
          <a:xfrm>
            <a:off x="3349790" y="1608353"/>
            <a:ext cx="1340584" cy="423408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a:effectLst>
            <a:innerShdw blurRad="63500" dist="50800" dir="10800000">
              <a:prstClr val="black">
                <a:alpha val="50000"/>
              </a:prstClr>
            </a:innerShdw>
          </a:effectLst>
        </p:spPr>
        <p:txBody>
          <a:bodyPr vert="horz" wrap="square" lIns="121917" tIns="60958" rIns="121917" bIns="60958" numCol="1" anchor="t" anchorCtr="0" compatLnSpc="1">
            <a:prstTxWarp prst="textNoShape">
              <a:avLst/>
            </a:prstTxWarp>
          </a:bodyPr>
          <a:lstStyle/>
          <a:p>
            <a:endParaRPr lang="zh-CN" altLang="en-US"/>
          </a:p>
        </p:txBody>
      </p:sp>
      <p:sp>
        <p:nvSpPr>
          <p:cNvPr id="51" name="六边形 50"/>
          <p:cNvSpPr/>
          <p:nvPr/>
        </p:nvSpPr>
        <p:spPr>
          <a:xfrm>
            <a:off x="3214886" y="4979849"/>
            <a:ext cx="3266578" cy="97022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3214886" y="1557392"/>
            <a:ext cx="3266578" cy="97022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Box 112"/>
          <p:cNvSpPr txBox="1"/>
          <p:nvPr/>
        </p:nvSpPr>
        <p:spPr>
          <a:xfrm>
            <a:off x="7967414" y="1322978"/>
            <a:ext cx="2952328" cy="738664"/>
          </a:xfrm>
          <a:prstGeom prst="rect">
            <a:avLst/>
          </a:prstGeom>
          <a:noFill/>
        </p:spPr>
        <p:txBody>
          <a:bodyPr wrap="square" lIns="0" tIns="0" rIns="0" bIns="0" rtlCol="0">
            <a:spAutoFit/>
          </a:bodyPr>
          <a:lstStyle/>
          <a:p>
            <a:r>
              <a:rPr lang="en-US" altLang="zh-CN" sz="2400" b="1" dirty="0" smtClean="0">
                <a:solidFill>
                  <a:schemeClr val="tx1">
                    <a:lumMod val="75000"/>
                    <a:lumOff val="25000"/>
                  </a:schemeClr>
                </a:solidFill>
                <a:latin typeface="微软雅黑" pitchFamily="34" charset="-122"/>
                <a:ea typeface="微软雅黑" pitchFamily="34" charset="-122"/>
              </a:rPr>
              <a:t>· </a:t>
            </a:r>
            <a:r>
              <a:rPr lang="zh-CN" altLang="en-US" sz="2400" b="1" dirty="0" smtClean="0">
                <a:solidFill>
                  <a:schemeClr val="tx1">
                    <a:lumMod val="75000"/>
                    <a:lumOff val="25000"/>
                  </a:schemeClr>
                </a:solidFill>
                <a:latin typeface="微软雅黑" pitchFamily="34" charset="-122"/>
                <a:ea typeface="微软雅黑" pitchFamily="34" charset="-122"/>
              </a:rPr>
              <a:t>专业二年级</a:t>
            </a:r>
            <a:endParaRPr lang="en-US" altLang="zh-CN" sz="2400" b="1" dirty="0" smtClean="0">
              <a:solidFill>
                <a:schemeClr val="tx1">
                  <a:lumMod val="75000"/>
                  <a:lumOff val="25000"/>
                </a:schemeClr>
              </a:solidFill>
              <a:latin typeface="微软雅黑" pitchFamily="34" charset="-122"/>
              <a:ea typeface="微软雅黑" pitchFamily="34" charset="-122"/>
            </a:endParaRPr>
          </a:p>
          <a:p>
            <a:r>
              <a:rPr lang="en-US" altLang="zh-CN" sz="2400" b="1" dirty="0" smtClean="0">
                <a:solidFill>
                  <a:schemeClr val="tx1">
                    <a:lumMod val="75000"/>
                    <a:lumOff val="25000"/>
                  </a:schemeClr>
                </a:solidFill>
                <a:latin typeface="微软雅黑" pitchFamily="34" charset="-122"/>
                <a:ea typeface="微软雅黑" pitchFamily="34" charset="-122"/>
              </a:rPr>
              <a:t>· </a:t>
            </a:r>
            <a:r>
              <a:rPr lang="zh-CN" altLang="en-US" sz="2400" b="1" dirty="0" smtClean="0">
                <a:solidFill>
                  <a:schemeClr val="tx1">
                    <a:lumMod val="75000"/>
                    <a:lumOff val="25000"/>
                  </a:schemeClr>
                </a:solidFill>
                <a:latin typeface="微软雅黑" pitchFamily="34" charset="-122"/>
                <a:ea typeface="微软雅黑" pitchFamily="34" charset="-122"/>
              </a:rPr>
              <a:t>专业基础课</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15" name="TextBox 114"/>
          <p:cNvSpPr txBox="1"/>
          <p:nvPr/>
        </p:nvSpPr>
        <p:spPr>
          <a:xfrm>
            <a:off x="1174281" y="3069754"/>
            <a:ext cx="1774860" cy="369332"/>
          </a:xfrm>
          <a:prstGeom prst="rect">
            <a:avLst/>
          </a:prstGeom>
          <a:noFill/>
        </p:spPr>
        <p:txBody>
          <a:bodyPr wrap="square" lIns="0" tIns="0" rIns="0" bIns="0" rtlCol="0">
            <a:spAutoFit/>
          </a:bodyPr>
          <a:lstStyle/>
          <a:p>
            <a:pPr algn="ctr"/>
            <a:r>
              <a:rPr lang="zh-CN" altLang="en-US" sz="2400" b="1" dirty="0">
                <a:solidFill>
                  <a:schemeClr val="tx1">
                    <a:lumMod val="75000"/>
                    <a:lumOff val="25000"/>
                  </a:schemeClr>
                </a:solidFill>
                <a:latin typeface="微软雅黑" pitchFamily="34" charset="-122"/>
                <a:ea typeface="微软雅黑" pitchFamily="34" charset="-122"/>
              </a:rPr>
              <a:t>填加标题</a:t>
            </a:r>
          </a:p>
        </p:txBody>
      </p:sp>
      <p:sp>
        <p:nvSpPr>
          <p:cNvPr id="116" name="TextBox 115"/>
          <p:cNvSpPr txBox="1"/>
          <p:nvPr/>
        </p:nvSpPr>
        <p:spPr>
          <a:xfrm>
            <a:off x="1307454" y="3499781"/>
            <a:ext cx="1555139" cy="1038746"/>
          </a:xfrm>
          <a:prstGeom prst="rect">
            <a:avLst/>
          </a:prstGeom>
          <a:noFill/>
        </p:spPr>
        <p:txBody>
          <a:bodyPr wrap="square" lIns="0" tIns="0" rIns="0" bIns="0" rtlCol="0">
            <a:spAutoFit/>
          </a:bodyPr>
          <a:lstStyle/>
          <a:p>
            <a:pPr algn="ctr">
              <a:lnSpc>
                <a:spcPct val="150000"/>
              </a:lnSpc>
            </a:pPr>
            <a:r>
              <a:rPr lang="zh-CN" altLang="en-US" sz="1500" dirty="0">
                <a:solidFill>
                  <a:schemeClr val="tx1">
                    <a:lumMod val="75000"/>
                    <a:lumOff val="25000"/>
                  </a:schemeClr>
                </a:solidFill>
                <a:latin typeface="微软雅黑" pitchFamily="34" charset="-122"/>
                <a:ea typeface="微软雅黑" pitchFamily="34" charset="-122"/>
              </a:rPr>
              <a:t>点击输入说明</a:t>
            </a:r>
            <a:r>
              <a:rPr lang="zh-CN" altLang="en-US" sz="1500" dirty="0" smtClean="0">
                <a:solidFill>
                  <a:schemeClr val="tx1">
                    <a:lumMod val="75000"/>
                    <a:lumOff val="25000"/>
                  </a:schemeClr>
                </a:solidFill>
                <a:latin typeface="微软雅黑" pitchFamily="34" charset="-122"/>
                <a:ea typeface="微软雅黑" pitchFamily="34" charset="-122"/>
              </a:rPr>
              <a:t>文字</a:t>
            </a:r>
            <a:endParaRPr lang="en-US" altLang="zh-CN" sz="1500" dirty="0" smtClean="0">
              <a:solidFill>
                <a:schemeClr val="tx1">
                  <a:lumMod val="75000"/>
                  <a:lumOff val="25000"/>
                </a:schemeClr>
              </a:solidFill>
              <a:latin typeface="微软雅黑" pitchFamily="34" charset="-122"/>
              <a:ea typeface="微软雅黑" pitchFamily="34" charset="-122"/>
            </a:endParaRPr>
          </a:p>
          <a:p>
            <a:pPr algn="ctr">
              <a:lnSpc>
                <a:spcPct val="150000"/>
              </a:lnSpc>
            </a:pPr>
            <a:r>
              <a:rPr lang="zh-CN" altLang="en-US" sz="1500" dirty="0">
                <a:solidFill>
                  <a:schemeClr val="tx1">
                    <a:lumMod val="75000"/>
                    <a:lumOff val="25000"/>
                  </a:schemeClr>
                </a:solidFill>
                <a:latin typeface="微软雅黑" pitchFamily="34" charset="-122"/>
                <a:ea typeface="微软雅黑" pitchFamily="34" charset="-122"/>
              </a:rPr>
              <a:t>点击输入说明文字</a:t>
            </a:r>
          </a:p>
          <a:p>
            <a:pPr algn="ctr">
              <a:lnSpc>
                <a:spcPct val="150000"/>
              </a:lnSpc>
            </a:pPr>
            <a:r>
              <a:rPr lang="zh-CN" altLang="en-US" sz="1500" dirty="0">
                <a:solidFill>
                  <a:schemeClr val="tx1">
                    <a:lumMod val="75000"/>
                    <a:lumOff val="25000"/>
                  </a:schemeClr>
                </a:solidFill>
                <a:latin typeface="微软雅黑" pitchFamily="34" charset="-122"/>
                <a:ea typeface="微软雅黑" pitchFamily="34" charset="-122"/>
              </a:rPr>
              <a:t>点击输入说明</a:t>
            </a:r>
            <a:r>
              <a:rPr lang="zh-CN" altLang="en-US" sz="1500" dirty="0" smtClean="0">
                <a:solidFill>
                  <a:schemeClr val="tx1">
                    <a:lumMod val="75000"/>
                    <a:lumOff val="25000"/>
                  </a:schemeClr>
                </a:solidFill>
                <a:latin typeface="微软雅黑" pitchFamily="34" charset="-122"/>
                <a:ea typeface="微软雅黑" pitchFamily="34" charset="-122"/>
              </a:rPr>
              <a:t>文字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20" name="Line 40"/>
          <p:cNvSpPr>
            <a:spLocks noChangeShapeType="1"/>
          </p:cNvSpPr>
          <p:nvPr/>
        </p:nvSpPr>
        <p:spPr bwMode="auto">
          <a:xfrm flipH="1">
            <a:off x="5581722" y="3754395"/>
            <a:ext cx="1471710" cy="0"/>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lIns="121917" tIns="60958" rIns="121917" bIns="60958" anchor="ctr"/>
          <a:lstStyle/>
          <a:p>
            <a:endParaRPr lang="zh-CN" altLang="en-US"/>
          </a:p>
        </p:txBody>
      </p:sp>
      <p:grpSp>
        <p:nvGrpSpPr>
          <p:cNvPr id="122" name="组合 121"/>
          <p:cNvGrpSpPr/>
          <p:nvPr/>
        </p:nvGrpSpPr>
        <p:grpSpPr>
          <a:xfrm>
            <a:off x="7421652" y="2211864"/>
            <a:ext cx="3041452" cy="3042552"/>
            <a:chOff x="1403648" y="1115468"/>
            <a:chExt cx="1294414" cy="1294414"/>
          </a:xfrm>
        </p:grpSpPr>
        <p:sp>
          <p:nvSpPr>
            <p:cNvPr id="123" name="椭圆 122"/>
            <p:cNvSpPr/>
            <p:nvPr/>
          </p:nvSpPr>
          <p:spPr>
            <a:xfrm>
              <a:off x="1539485" y="1259632"/>
              <a:ext cx="1022740" cy="1022740"/>
            </a:xfrm>
            <a:prstGeom prst="ellipse">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dirty="0">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26" name="同心圆 12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solidFill>
                    <a:schemeClr val="tx1"/>
                  </a:solidFill>
                </a:endParaRPr>
              </a:p>
            </p:txBody>
          </p:sp>
          <p:sp>
            <p:nvSpPr>
              <p:cNvPr id="127" name="同心圆 12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solidFill>
                    <a:schemeClr val="tx1"/>
                  </a:solidFill>
                </a:endParaRPr>
              </a:p>
            </p:txBody>
          </p:sp>
        </p:grpSp>
        <p:sp>
          <p:nvSpPr>
            <p:cNvPr id="125" name="TextBox 124"/>
            <p:cNvSpPr txBox="1"/>
            <p:nvPr/>
          </p:nvSpPr>
          <p:spPr>
            <a:xfrm>
              <a:off x="1687876" y="1485936"/>
              <a:ext cx="725958" cy="523758"/>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00" dirty="0" smtClean="0">
                  <a:solidFill>
                    <a:schemeClr val="bg1"/>
                  </a:solidFill>
                  <a:effectLst/>
                  <a:latin typeface="微软雅黑" panose="020B0503020204020204" pitchFamily="34" charset="-122"/>
                  <a:ea typeface="微软雅黑" panose="020B0503020204020204" pitchFamily="34" charset="-122"/>
                </a:rPr>
                <a:t>课程</a:t>
              </a:r>
              <a:endParaRPr lang="en-US" altLang="zh-CN" sz="3700" dirty="0" smtClean="0">
                <a:solidFill>
                  <a:schemeClr val="bg1"/>
                </a:solidFill>
                <a:effectLst/>
                <a:latin typeface="微软雅黑" panose="020B0503020204020204" pitchFamily="34" charset="-122"/>
                <a:ea typeface="微软雅黑" panose="020B0503020204020204" pitchFamily="34" charset="-122"/>
              </a:endParaRPr>
            </a:p>
            <a:p>
              <a:r>
                <a:rPr lang="zh-CN" altLang="en-US" sz="3700" dirty="0" smtClean="0">
                  <a:solidFill>
                    <a:schemeClr val="bg1"/>
                  </a:solidFill>
                  <a:effectLst/>
                  <a:latin typeface="微软雅黑" panose="020B0503020204020204" pitchFamily="34" charset="-122"/>
                  <a:ea typeface="微软雅黑" panose="020B0503020204020204" pitchFamily="34" charset="-122"/>
                </a:rPr>
                <a:t>名称</a:t>
              </a:r>
              <a:endParaRPr lang="zh-CN" altLang="en-US" sz="3700" dirty="0">
                <a:solidFill>
                  <a:schemeClr val="bg1"/>
                </a:solidFill>
                <a:effectLst/>
                <a:latin typeface="微软雅黑" panose="020B0503020204020204" pitchFamily="34" charset="-122"/>
                <a:ea typeface="微软雅黑" panose="020B0503020204020204" pitchFamily="34" charset="-122"/>
              </a:endParaRPr>
            </a:p>
          </p:txBody>
        </p:sp>
      </p:grpSp>
      <p:sp>
        <p:nvSpPr>
          <p:cNvPr id="128" name="TextBox 12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35" name="TextBox 34"/>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教学分析</a:t>
            </a:r>
            <a:endParaRPr lang="zh-CN" altLang="en-US" sz="2700" b="1" dirty="0">
              <a:solidFill>
                <a:schemeClr val="tx1">
                  <a:lumMod val="65000"/>
                  <a:lumOff val="35000"/>
                </a:schemeClr>
              </a:solidFill>
              <a:latin typeface="微软雅黑"/>
              <a:ea typeface="微软雅黑"/>
            </a:endParaRPr>
          </a:p>
        </p:txBody>
      </p:sp>
      <p:pic>
        <p:nvPicPr>
          <p:cNvPr id="36"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7"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 name="椭圆 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课程分析</a:t>
            </a:r>
            <a:endParaRPr lang="zh-CN" altLang="en-US" sz="2700" dirty="0">
              <a:solidFill>
                <a:schemeClr val="tx1">
                  <a:lumMod val="65000"/>
                  <a:lumOff val="35000"/>
                </a:schemeClr>
              </a:solidFill>
              <a:latin typeface="微软雅黑"/>
              <a:ea typeface="微软雅黑"/>
            </a:endParaRPr>
          </a:p>
        </p:txBody>
      </p:sp>
      <p:sp>
        <p:nvSpPr>
          <p:cNvPr id="45" name="TextBox 44"/>
          <p:cNvSpPr txBox="1"/>
          <p:nvPr/>
        </p:nvSpPr>
        <p:spPr>
          <a:xfrm>
            <a:off x="7319342" y="5446018"/>
            <a:ext cx="3384376" cy="738664"/>
          </a:xfrm>
          <a:prstGeom prst="rect">
            <a:avLst/>
          </a:prstGeom>
          <a:noFill/>
        </p:spPr>
        <p:txBody>
          <a:bodyPr wrap="square" lIns="0" tIns="0" rIns="0" bIns="0" rtlCol="0">
            <a:spAutoFit/>
          </a:bodyPr>
          <a:lstStyle/>
          <a:p>
            <a:pPr defTabSz="912813">
              <a:lnSpc>
                <a:spcPct val="120000"/>
              </a:lnSpc>
              <a:buFont typeface="Arial" charset="0"/>
              <a:buNone/>
            </a:pPr>
            <a:r>
              <a:rPr lang="zh-CN" altLang="en-US" sz="20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46" name="TextBox 45"/>
          <p:cNvSpPr txBox="1"/>
          <p:nvPr/>
        </p:nvSpPr>
        <p:spPr>
          <a:xfrm>
            <a:off x="6124371" y="3213770"/>
            <a:ext cx="906939" cy="369332"/>
          </a:xfrm>
          <a:prstGeom prst="rect">
            <a:avLst/>
          </a:prstGeom>
          <a:noFill/>
        </p:spPr>
        <p:txBody>
          <a:bodyPr wrap="square" lIns="0" tIns="0" rIns="0" bIns="0" rtlCol="0">
            <a:spAutoFit/>
          </a:bodyPr>
          <a:lstStyle/>
          <a:p>
            <a:r>
              <a:rPr lang="zh-CN" altLang="en-US" sz="2400" b="1" dirty="0" smtClean="0">
                <a:solidFill>
                  <a:schemeClr val="tx1">
                    <a:lumMod val="75000"/>
                    <a:lumOff val="25000"/>
                  </a:schemeClr>
                </a:solidFill>
                <a:latin typeface="微软雅黑" pitchFamily="34" charset="-122"/>
                <a:ea typeface="微软雅黑" pitchFamily="34" charset="-122"/>
              </a:rPr>
              <a:t>前导</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6124371" y="3906106"/>
            <a:ext cx="906939" cy="369332"/>
          </a:xfrm>
          <a:prstGeom prst="rect">
            <a:avLst/>
          </a:prstGeom>
          <a:noFill/>
        </p:spPr>
        <p:txBody>
          <a:bodyPr wrap="square" lIns="0" tIns="0" rIns="0" bIns="0" rtlCol="0">
            <a:spAutoFit/>
          </a:bodyPr>
          <a:lstStyle/>
          <a:p>
            <a:r>
              <a:rPr lang="zh-CN" altLang="en-US" sz="2400" b="1" dirty="0" smtClean="0">
                <a:solidFill>
                  <a:schemeClr val="tx1">
                    <a:lumMod val="75000"/>
                    <a:lumOff val="25000"/>
                  </a:schemeClr>
                </a:solidFill>
                <a:latin typeface="微软雅黑" pitchFamily="34" charset="-122"/>
                <a:ea typeface="微软雅黑" pitchFamily="34" charset="-122"/>
              </a:rPr>
              <a:t>课程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48" name="TextBox 47"/>
          <p:cNvSpPr txBox="1"/>
          <p:nvPr/>
        </p:nvSpPr>
        <p:spPr>
          <a:xfrm>
            <a:off x="3663898" y="1803944"/>
            <a:ext cx="2333421" cy="492443"/>
          </a:xfrm>
          <a:prstGeom prst="rect">
            <a:avLst/>
          </a:prstGeom>
          <a:noFill/>
        </p:spPr>
        <p:txBody>
          <a:bodyPr wrap="square" lIns="0" tIns="0" rIns="0" bIns="0" rtlCol="0">
            <a:spAutoFit/>
          </a:bodyPr>
          <a:lstStyle/>
          <a:p>
            <a:r>
              <a:rPr lang="en-US" altLang="zh-CN" sz="3200" b="1" dirty="0" smtClean="0">
                <a:solidFill>
                  <a:schemeClr val="accent6"/>
                </a:solidFill>
                <a:latin typeface="微软雅黑" pitchFamily="34" charset="-122"/>
                <a:ea typeface="微软雅黑" pitchFamily="34" charset="-122"/>
              </a:rPr>
              <a:t>《</a:t>
            </a:r>
            <a:r>
              <a:rPr lang="zh-CN" altLang="en-US" sz="3200" b="1" dirty="0" smtClean="0">
                <a:solidFill>
                  <a:schemeClr val="accent6"/>
                </a:solidFill>
                <a:latin typeface="微软雅黑" pitchFamily="34" charset="-122"/>
                <a:ea typeface="微软雅黑" pitchFamily="34" charset="-122"/>
              </a:rPr>
              <a:t>课题名称</a:t>
            </a:r>
            <a:r>
              <a:rPr lang="en-US" altLang="zh-CN" sz="3200" b="1" dirty="0" smtClean="0">
                <a:solidFill>
                  <a:schemeClr val="accent6"/>
                </a:solidFill>
                <a:latin typeface="微软雅黑" pitchFamily="34" charset="-122"/>
                <a:ea typeface="微软雅黑" pitchFamily="34" charset="-122"/>
              </a:rPr>
              <a:t>》</a:t>
            </a:r>
            <a:endParaRPr lang="zh-CN" altLang="en-US" sz="3200" b="1" dirty="0">
              <a:solidFill>
                <a:schemeClr val="accent6"/>
              </a:solidFill>
              <a:latin typeface="微软雅黑" pitchFamily="34" charset="-122"/>
              <a:ea typeface="微软雅黑" pitchFamily="34" charset="-122"/>
            </a:endParaRPr>
          </a:p>
        </p:txBody>
      </p:sp>
      <p:sp>
        <p:nvSpPr>
          <p:cNvPr id="49" name="TextBox 48"/>
          <p:cNvSpPr txBox="1"/>
          <p:nvPr/>
        </p:nvSpPr>
        <p:spPr>
          <a:xfrm>
            <a:off x="3761785" y="5169599"/>
            <a:ext cx="2333421" cy="492443"/>
          </a:xfrm>
          <a:prstGeom prst="rect">
            <a:avLst/>
          </a:prstGeom>
          <a:noFill/>
        </p:spPr>
        <p:txBody>
          <a:bodyPr wrap="square" lIns="0" tIns="0" rIns="0" bIns="0" rtlCol="0">
            <a:spAutoFit/>
          </a:bodyPr>
          <a:lstStyle/>
          <a:p>
            <a:r>
              <a:rPr lang="en-US" altLang="zh-CN" sz="3200" b="1" dirty="0" smtClean="0">
                <a:solidFill>
                  <a:srgbClr val="0099A9"/>
                </a:solidFill>
                <a:latin typeface="微软雅黑" pitchFamily="34" charset="-122"/>
                <a:ea typeface="微软雅黑" pitchFamily="34" charset="-122"/>
              </a:rPr>
              <a:t>《</a:t>
            </a:r>
            <a:r>
              <a:rPr lang="zh-CN" altLang="en-US" sz="3200" b="1" dirty="0" smtClean="0">
                <a:solidFill>
                  <a:srgbClr val="0099A9"/>
                </a:solidFill>
                <a:latin typeface="微软雅黑" pitchFamily="34" charset="-122"/>
                <a:ea typeface="微软雅黑" pitchFamily="34" charset="-122"/>
              </a:rPr>
              <a:t>课题名称</a:t>
            </a:r>
            <a:r>
              <a:rPr lang="en-US" altLang="zh-CN" sz="3200" b="1" dirty="0" smtClean="0">
                <a:solidFill>
                  <a:srgbClr val="0099A9"/>
                </a:solidFill>
                <a:latin typeface="微软雅黑" pitchFamily="34" charset="-122"/>
                <a:ea typeface="微软雅黑" pitchFamily="34" charset="-122"/>
              </a:rPr>
              <a:t>》</a:t>
            </a:r>
            <a:endParaRPr lang="zh-CN" altLang="en-US" sz="3200" b="1" dirty="0">
              <a:solidFill>
                <a:srgbClr val="0099A9"/>
              </a:solidFill>
              <a:latin typeface="微软雅黑" pitchFamily="34" charset="-122"/>
              <a:ea typeface="微软雅黑" pitchFamily="34" charset="-122"/>
            </a:endParaRPr>
          </a:p>
        </p:txBody>
      </p:sp>
    </p:spTree>
    <p:extLst>
      <p:ext uri="{BB962C8B-B14F-4D97-AF65-F5344CB8AC3E}">
        <p14:creationId xmlns:p14="http://schemas.microsoft.com/office/powerpoint/2010/main" val="1371701313"/>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0000">
                                          <p:cBhvr additive="base">
                                            <p:cTn id="7" dur="1200" fill="hold"/>
                                            <p:tgtEl>
                                              <p:spTgt spid="36"/>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50000">
                                          <p:cBhvr additive="base">
                                            <p:cTn id="11" dur="12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fade">
                                          <p:cBhvr>
                                            <p:cTn id="27" dur="500"/>
                                            <p:tgtEl>
                                              <p:spTgt spid="128"/>
                                            </p:tgtEl>
                                          </p:cBhvr>
                                        </p:animEffect>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par>
                              <p:cTn id="34" fill="hold">
                                <p:stCondLst>
                                  <p:cond delay="3700"/>
                                </p:stCondLst>
                                <p:childTnLst>
                                  <p:par>
                                    <p:cTn id="35" presetID="42" presetClass="entr" presetSubtype="0"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1000"/>
                                            <p:tgtEl>
                                              <p:spTgt spid="113"/>
                                            </p:tgtEl>
                                          </p:cBhvr>
                                        </p:animEffect>
                                        <p:anim calcmode="lin" valueType="num">
                                          <p:cBhvr>
                                            <p:cTn id="38" dur="1000" fill="hold"/>
                                            <p:tgtEl>
                                              <p:spTgt spid="113"/>
                                            </p:tgtEl>
                                            <p:attrNameLst>
                                              <p:attrName>ppt_x</p:attrName>
                                            </p:attrNameLst>
                                          </p:cBhvr>
                                          <p:tavLst>
                                            <p:tav tm="0">
                                              <p:val>
                                                <p:strVal val="#ppt_x"/>
                                              </p:val>
                                            </p:tav>
                                            <p:tav tm="100000">
                                              <p:val>
                                                <p:strVal val="#ppt_x"/>
                                              </p:val>
                                            </p:tav>
                                          </p:tavLst>
                                        </p:anim>
                                        <p:anim calcmode="lin" valueType="num">
                                          <p:cBhvr>
                                            <p:cTn id="39" dur="1000" fill="hold"/>
                                            <p:tgtEl>
                                              <p:spTgt spid="113"/>
                                            </p:tgtEl>
                                            <p:attrNameLst>
                                              <p:attrName>ppt_y</p:attrName>
                                            </p:attrNameLst>
                                          </p:cBhvr>
                                          <p:tavLst>
                                            <p:tav tm="0">
                                              <p:val>
                                                <p:strVal val="#ppt_y+.1"/>
                                              </p:val>
                                            </p:tav>
                                            <p:tav tm="100000">
                                              <p:val>
                                                <p:strVal val="#ppt_y"/>
                                              </p:val>
                                            </p:tav>
                                          </p:tavLst>
                                        </p:anim>
                                      </p:childTnLst>
                                    </p:cTn>
                                  </p:par>
                                </p:childTnLst>
                              </p:cTn>
                            </p:par>
                            <p:par>
                              <p:cTn id="40" fill="hold">
                                <p:stCondLst>
                                  <p:cond delay="47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0"/>
                                      </p:stCondLst>
                                      <p:childTnLst>
                                        <p:set>
                                          <p:cBhvr>
                                            <p:cTn id="47" dur="1" fill="hold">
                                              <p:stCondLst>
                                                <p:cond delay="0"/>
                                              </p:stCondLst>
                                            </p:cTn>
                                            <p:tgtEl>
                                              <p:spTgt spid="120"/>
                                            </p:tgtEl>
                                            <p:attrNameLst>
                                              <p:attrName>style.visibility</p:attrName>
                                            </p:attrNameLst>
                                          </p:cBhvr>
                                          <p:to>
                                            <p:strVal val="visible"/>
                                          </p:to>
                                        </p:set>
                                        <p:animEffect transition="in" filter="wipe(right)">
                                          <p:cBhvr>
                                            <p:cTn id="48" dur="500"/>
                                            <p:tgtEl>
                                              <p:spTgt spid="120"/>
                                            </p:tgtEl>
                                          </p:cBhvr>
                                        </p:animEffect>
                                      </p:childTnLst>
                                    </p:cTn>
                                  </p:par>
                                </p:childTnLst>
                              </p:cTn>
                            </p:par>
                            <p:par>
                              <p:cTn id="49" fill="hold">
                                <p:stCondLst>
                                  <p:cond delay="5700"/>
                                </p:stCondLst>
                                <p:childTnLst>
                                  <p:par>
                                    <p:cTn id="50" presetID="16" presetClass="entr" presetSubtype="42"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barn(outHorizontal)">
                                          <p:cBhvr>
                                            <p:cTn id="52" dur="500"/>
                                            <p:tgtEl>
                                              <p:spTgt spid="97"/>
                                            </p:tgtEl>
                                          </p:cBhvr>
                                        </p:animEffect>
                                      </p:childTnLst>
                                    </p:cTn>
                                  </p:par>
                                </p:childTnLst>
                              </p:cTn>
                            </p:par>
                            <p:par>
                              <p:cTn id="53" fill="hold">
                                <p:stCondLst>
                                  <p:cond delay="6200"/>
                                </p:stCondLst>
                                <p:childTnLst>
                                  <p:par>
                                    <p:cTn id="54" presetID="42"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1"/>
                                              </p:val>
                                            </p:tav>
                                            <p:tav tm="100000">
                                              <p:val>
                                                <p:strVal val="#ppt_y"/>
                                              </p:val>
                                            </p:tav>
                                          </p:tavLst>
                                        </p:anim>
                                      </p:childTnLst>
                                    </p:cTn>
                                  </p:par>
                                </p:childTnLst>
                              </p:cTn>
                            </p:par>
                            <p:par>
                              <p:cTn id="59" fill="hold">
                                <p:stCondLst>
                                  <p:cond delay="6700"/>
                                </p:stCondLst>
                                <p:childTnLst>
                                  <p:par>
                                    <p:cTn id="60" presetID="47"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1"/>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2"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1+#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8200"/>
                                </p:stCondLst>
                                <p:childTnLst>
                                  <p:par>
                                    <p:cTn id="79" presetID="22" presetClass="entr" presetSubtype="8"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8700"/>
                                </p:stCondLst>
                                <p:childTnLst>
                                  <p:par>
                                    <p:cTn id="83" presetID="2" presetClass="entr" presetSubtype="8" fill="hold" grpId="0" nodeType="afterEffect">
                                      <p:stCondLst>
                                        <p:cond delay="0"/>
                                      </p:stCondLst>
                                      <p:childTnLst>
                                        <p:set>
                                          <p:cBhvr>
                                            <p:cTn id="84" dur="1" fill="hold">
                                              <p:stCondLst>
                                                <p:cond delay="0"/>
                                              </p:stCondLst>
                                            </p:cTn>
                                            <p:tgtEl>
                                              <p:spTgt spid="115"/>
                                            </p:tgtEl>
                                            <p:attrNameLst>
                                              <p:attrName>style.visibility</p:attrName>
                                            </p:attrNameLst>
                                          </p:cBhvr>
                                          <p:to>
                                            <p:strVal val="visible"/>
                                          </p:to>
                                        </p:set>
                                        <p:anim calcmode="lin" valueType="num">
                                          <p:cBhvr additive="base">
                                            <p:cTn id="85" dur="500" fill="hold"/>
                                            <p:tgtEl>
                                              <p:spTgt spid="115"/>
                                            </p:tgtEl>
                                            <p:attrNameLst>
                                              <p:attrName>ppt_x</p:attrName>
                                            </p:attrNameLst>
                                          </p:cBhvr>
                                          <p:tavLst>
                                            <p:tav tm="0">
                                              <p:val>
                                                <p:strVal val="0-#ppt_w/2"/>
                                              </p:val>
                                            </p:tav>
                                            <p:tav tm="100000">
                                              <p:val>
                                                <p:strVal val="#ppt_x"/>
                                              </p:val>
                                            </p:tav>
                                          </p:tavLst>
                                        </p:anim>
                                        <p:anim calcmode="lin" valueType="num">
                                          <p:cBhvr additive="base">
                                            <p:cTn id="86" dur="500" fill="hold"/>
                                            <p:tgtEl>
                                              <p:spTgt spid="115"/>
                                            </p:tgtEl>
                                            <p:attrNameLst>
                                              <p:attrName>ppt_y</p:attrName>
                                            </p:attrNameLst>
                                          </p:cBhvr>
                                          <p:tavLst>
                                            <p:tav tm="0">
                                              <p:val>
                                                <p:strVal val="#ppt_y"/>
                                              </p:val>
                                            </p:tav>
                                            <p:tav tm="100000">
                                              <p:val>
                                                <p:strVal val="#ppt_y"/>
                                              </p:val>
                                            </p:tav>
                                          </p:tavLst>
                                        </p:anim>
                                      </p:childTnLst>
                                    </p:cTn>
                                  </p:par>
                                </p:childTnLst>
                              </p:cTn>
                            </p:par>
                            <p:par>
                              <p:cTn id="87" fill="hold">
                                <p:stCondLst>
                                  <p:cond delay="9200"/>
                                </p:stCondLst>
                                <p:childTnLst>
                                  <p:par>
                                    <p:cTn id="88" presetID="2" presetClass="entr" presetSubtype="8" fill="hold" grpId="0" nodeType="afterEffect">
                                      <p:stCondLst>
                                        <p:cond delay="0"/>
                                      </p:stCondLst>
                                      <p:childTnLst>
                                        <p:set>
                                          <p:cBhvr>
                                            <p:cTn id="89" dur="1" fill="hold">
                                              <p:stCondLst>
                                                <p:cond delay="0"/>
                                              </p:stCondLst>
                                            </p:cTn>
                                            <p:tgtEl>
                                              <p:spTgt spid="116"/>
                                            </p:tgtEl>
                                            <p:attrNameLst>
                                              <p:attrName>style.visibility</p:attrName>
                                            </p:attrNameLst>
                                          </p:cBhvr>
                                          <p:to>
                                            <p:strVal val="visible"/>
                                          </p:to>
                                        </p:set>
                                        <p:anim calcmode="lin" valueType="num">
                                          <p:cBhvr additive="base">
                                            <p:cTn id="90" dur="500" fill="hold"/>
                                            <p:tgtEl>
                                              <p:spTgt spid="116"/>
                                            </p:tgtEl>
                                            <p:attrNameLst>
                                              <p:attrName>ppt_x</p:attrName>
                                            </p:attrNameLst>
                                          </p:cBhvr>
                                          <p:tavLst>
                                            <p:tav tm="0">
                                              <p:val>
                                                <p:strVal val="0-#ppt_w/2"/>
                                              </p:val>
                                            </p:tav>
                                            <p:tav tm="100000">
                                              <p:val>
                                                <p:strVal val="#ppt_x"/>
                                              </p:val>
                                            </p:tav>
                                          </p:tavLst>
                                        </p:anim>
                                        <p:anim calcmode="lin" valueType="num">
                                          <p:cBhvr additive="base">
                                            <p:cTn id="91"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51" grpId="0" animBg="1"/>
          <p:bldP spid="50" grpId="0" animBg="1"/>
          <p:bldP spid="113" grpId="0"/>
          <p:bldP spid="115" grpId="0"/>
          <p:bldP spid="116" grpId="0"/>
          <p:bldP spid="120" grpId="0" animBg="1"/>
          <p:bldP spid="128" grpId="0"/>
          <p:bldP spid="35" grpId="0"/>
          <p:bldP spid="4" grpId="0" animBg="1"/>
          <p:bldP spid="41" grpId="0"/>
          <p:bldP spid="45" grpId="0"/>
          <p:bldP spid="46" grpId="0"/>
          <p:bldP spid="47"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200" fill="hold"/>
                                            <p:tgtEl>
                                              <p:spTgt spid="36"/>
                                            </p:tgtEl>
                                            <p:attrNameLst>
                                              <p:attrName>ppt_x</p:attrName>
                                            </p:attrNameLst>
                                          </p:cBhvr>
                                          <p:tavLst>
                                            <p:tav tm="0">
                                              <p:val>
                                                <p:strVal val="0-#ppt_w/2"/>
                                              </p:val>
                                            </p:tav>
                                            <p:tav tm="100000">
                                              <p:val>
                                                <p:strVal val="#ppt_x"/>
                                              </p:val>
                                            </p:tav>
                                          </p:tavLst>
                                        </p:anim>
                                        <p:anim calcmode="lin" valueType="num">
                                          <p:cBhvr additive="base">
                                            <p:cTn id="8" dur="12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200" fill="hold"/>
                                            <p:tgtEl>
                                              <p:spTgt spid="37"/>
                                            </p:tgtEl>
                                            <p:attrNameLst>
                                              <p:attrName>ppt_x</p:attrName>
                                            </p:attrNameLst>
                                          </p:cBhvr>
                                          <p:tavLst>
                                            <p:tav tm="0">
                                              <p:val>
                                                <p:strVal val="#ppt_x"/>
                                              </p:val>
                                            </p:tav>
                                            <p:tav tm="100000">
                                              <p:val>
                                                <p:strVal val="#ppt_x"/>
                                              </p:val>
                                            </p:tav>
                                          </p:tavLst>
                                        </p:anim>
                                        <p:anim calcmode="lin" valueType="num">
                                          <p:cBhvr additive="base">
                                            <p:cTn id="12" dur="1200" fill="hold"/>
                                            <p:tgtEl>
                                              <p:spTgt spid="3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fade">
                                          <p:cBhvr>
                                            <p:cTn id="27" dur="500"/>
                                            <p:tgtEl>
                                              <p:spTgt spid="128"/>
                                            </p:tgtEl>
                                          </p:cBhvr>
                                        </p:animEffect>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par>
                              <p:cTn id="34" fill="hold">
                                <p:stCondLst>
                                  <p:cond delay="3700"/>
                                </p:stCondLst>
                                <p:childTnLst>
                                  <p:par>
                                    <p:cTn id="35" presetID="42" presetClass="entr" presetSubtype="0"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1000"/>
                                            <p:tgtEl>
                                              <p:spTgt spid="113"/>
                                            </p:tgtEl>
                                          </p:cBhvr>
                                        </p:animEffect>
                                        <p:anim calcmode="lin" valueType="num">
                                          <p:cBhvr>
                                            <p:cTn id="38" dur="1000" fill="hold"/>
                                            <p:tgtEl>
                                              <p:spTgt spid="113"/>
                                            </p:tgtEl>
                                            <p:attrNameLst>
                                              <p:attrName>ppt_x</p:attrName>
                                            </p:attrNameLst>
                                          </p:cBhvr>
                                          <p:tavLst>
                                            <p:tav tm="0">
                                              <p:val>
                                                <p:strVal val="#ppt_x"/>
                                              </p:val>
                                            </p:tav>
                                            <p:tav tm="100000">
                                              <p:val>
                                                <p:strVal val="#ppt_x"/>
                                              </p:val>
                                            </p:tav>
                                          </p:tavLst>
                                        </p:anim>
                                        <p:anim calcmode="lin" valueType="num">
                                          <p:cBhvr>
                                            <p:cTn id="39" dur="1000" fill="hold"/>
                                            <p:tgtEl>
                                              <p:spTgt spid="113"/>
                                            </p:tgtEl>
                                            <p:attrNameLst>
                                              <p:attrName>ppt_y</p:attrName>
                                            </p:attrNameLst>
                                          </p:cBhvr>
                                          <p:tavLst>
                                            <p:tav tm="0">
                                              <p:val>
                                                <p:strVal val="#ppt_y+.1"/>
                                              </p:val>
                                            </p:tav>
                                            <p:tav tm="100000">
                                              <p:val>
                                                <p:strVal val="#ppt_y"/>
                                              </p:val>
                                            </p:tav>
                                          </p:tavLst>
                                        </p:anim>
                                      </p:childTnLst>
                                    </p:cTn>
                                  </p:par>
                                </p:childTnLst>
                              </p:cTn>
                            </p:par>
                            <p:par>
                              <p:cTn id="40" fill="hold">
                                <p:stCondLst>
                                  <p:cond delay="47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0"/>
                                      </p:stCondLst>
                                      <p:childTnLst>
                                        <p:set>
                                          <p:cBhvr>
                                            <p:cTn id="47" dur="1" fill="hold">
                                              <p:stCondLst>
                                                <p:cond delay="0"/>
                                              </p:stCondLst>
                                            </p:cTn>
                                            <p:tgtEl>
                                              <p:spTgt spid="120"/>
                                            </p:tgtEl>
                                            <p:attrNameLst>
                                              <p:attrName>style.visibility</p:attrName>
                                            </p:attrNameLst>
                                          </p:cBhvr>
                                          <p:to>
                                            <p:strVal val="visible"/>
                                          </p:to>
                                        </p:set>
                                        <p:animEffect transition="in" filter="wipe(right)">
                                          <p:cBhvr>
                                            <p:cTn id="48" dur="500"/>
                                            <p:tgtEl>
                                              <p:spTgt spid="120"/>
                                            </p:tgtEl>
                                          </p:cBhvr>
                                        </p:animEffect>
                                      </p:childTnLst>
                                    </p:cTn>
                                  </p:par>
                                </p:childTnLst>
                              </p:cTn>
                            </p:par>
                            <p:par>
                              <p:cTn id="49" fill="hold">
                                <p:stCondLst>
                                  <p:cond delay="5700"/>
                                </p:stCondLst>
                                <p:childTnLst>
                                  <p:par>
                                    <p:cTn id="50" presetID="16" presetClass="entr" presetSubtype="42"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barn(outHorizontal)">
                                          <p:cBhvr>
                                            <p:cTn id="52" dur="500"/>
                                            <p:tgtEl>
                                              <p:spTgt spid="97"/>
                                            </p:tgtEl>
                                          </p:cBhvr>
                                        </p:animEffect>
                                      </p:childTnLst>
                                    </p:cTn>
                                  </p:par>
                                </p:childTnLst>
                              </p:cTn>
                            </p:par>
                            <p:par>
                              <p:cTn id="53" fill="hold">
                                <p:stCondLst>
                                  <p:cond delay="6200"/>
                                </p:stCondLst>
                                <p:childTnLst>
                                  <p:par>
                                    <p:cTn id="54" presetID="42"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1"/>
                                              </p:val>
                                            </p:tav>
                                            <p:tav tm="100000">
                                              <p:val>
                                                <p:strVal val="#ppt_y"/>
                                              </p:val>
                                            </p:tav>
                                          </p:tavLst>
                                        </p:anim>
                                      </p:childTnLst>
                                    </p:cTn>
                                  </p:par>
                                </p:childTnLst>
                              </p:cTn>
                            </p:par>
                            <p:par>
                              <p:cTn id="59" fill="hold">
                                <p:stCondLst>
                                  <p:cond delay="6700"/>
                                </p:stCondLst>
                                <p:childTnLst>
                                  <p:par>
                                    <p:cTn id="60" presetID="47"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1"/>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2"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1+#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8200"/>
                                </p:stCondLst>
                                <p:childTnLst>
                                  <p:par>
                                    <p:cTn id="79" presetID="22" presetClass="entr" presetSubtype="8"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8700"/>
                                </p:stCondLst>
                                <p:childTnLst>
                                  <p:par>
                                    <p:cTn id="83" presetID="2" presetClass="entr" presetSubtype="8" fill="hold" grpId="0" nodeType="afterEffect">
                                      <p:stCondLst>
                                        <p:cond delay="0"/>
                                      </p:stCondLst>
                                      <p:childTnLst>
                                        <p:set>
                                          <p:cBhvr>
                                            <p:cTn id="84" dur="1" fill="hold">
                                              <p:stCondLst>
                                                <p:cond delay="0"/>
                                              </p:stCondLst>
                                            </p:cTn>
                                            <p:tgtEl>
                                              <p:spTgt spid="115"/>
                                            </p:tgtEl>
                                            <p:attrNameLst>
                                              <p:attrName>style.visibility</p:attrName>
                                            </p:attrNameLst>
                                          </p:cBhvr>
                                          <p:to>
                                            <p:strVal val="visible"/>
                                          </p:to>
                                        </p:set>
                                        <p:anim calcmode="lin" valueType="num">
                                          <p:cBhvr additive="base">
                                            <p:cTn id="85" dur="500" fill="hold"/>
                                            <p:tgtEl>
                                              <p:spTgt spid="115"/>
                                            </p:tgtEl>
                                            <p:attrNameLst>
                                              <p:attrName>ppt_x</p:attrName>
                                            </p:attrNameLst>
                                          </p:cBhvr>
                                          <p:tavLst>
                                            <p:tav tm="0">
                                              <p:val>
                                                <p:strVal val="0-#ppt_w/2"/>
                                              </p:val>
                                            </p:tav>
                                            <p:tav tm="100000">
                                              <p:val>
                                                <p:strVal val="#ppt_x"/>
                                              </p:val>
                                            </p:tav>
                                          </p:tavLst>
                                        </p:anim>
                                        <p:anim calcmode="lin" valueType="num">
                                          <p:cBhvr additive="base">
                                            <p:cTn id="86" dur="500" fill="hold"/>
                                            <p:tgtEl>
                                              <p:spTgt spid="115"/>
                                            </p:tgtEl>
                                            <p:attrNameLst>
                                              <p:attrName>ppt_y</p:attrName>
                                            </p:attrNameLst>
                                          </p:cBhvr>
                                          <p:tavLst>
                                            <p:tav tm="0">
                                              <p:val>
                                                <p:strVal val="#ppt_y"/>
                                              </p:val>
                                            </p:tav>
                                            <p:tav tm="100000">
                                              <p:val>
                                                <p:strVal val="#ppt_y"/>
                                              </p:val>
                                            </p:tav>
                                          </p:tavLst>
                                        </p:anim>
                                      </p:childTnLst>
                                    </p:cTn>
                                  </p:par>
                                </p:childTnLst>
                              </p:cTn>
                            </p:par>
                            <p:par>
                              <p:cTn id="87" fill="hold">
                                <p:stCondLst>
                                  <p:cond delay="9200"/>
                                </p:stCondLst>
                                <p:childTnLst>
                                  <p:par>
                                    <p:cTn id="88" presetID="2" presetClass="entr" presetSubtype="8" fill="hold" grpId="0" nodeType="afterEffect">
                                      <p:stCondLst>
                                        <p:cond delay="0"/>
                                      </p:stCondLst>
                                      <p:childTnLst>
                                        <p:set>
                                          <p:cBhvr>
                                            <p:cTn id="89" dur="1" fill="hold">
                                              <p:stCondLst>
                                                <p:cond delay="0"/>
                                              </p:stCondLst>
                                            </p:cTn>
                                            <p:tgtEl>
                                              <p:spTgt spid="116"/>
                                            </p:tgtEl>
                                            <p:attrNameLst>
                                              <p:attrName>style.visibility</p:attrName>
                                            </p:attrNameLst>
                                          </p:cBhvr>
                                          <p:to>
                                            <p:strVal val="visible"/>
                                          </p:to>
                                        </p:set>
                                        <p:anim calcmode="lin" valueType="num">
                                          <p:cBhvr additive="base">
                                            <p:cTn id="90" dur="500" fill="hold"/>
                                            <p:tgtEl>
                                              <p:spTgt spid="116"/>
                                            </p:tgtEl>
                                            <p:attrNameLst>
                                              <p:attrName>ppt_x</p:attrName>
                                            </p:attrNameLst>
                                          </p:cBhvr>
                                          <p:tavLst>
                                            <p:tav tm="0">
                                              <p:val>
                                                <p:strVal val="0-#ppt_w/2"/>
                                              </p:val>
                                            </p:tav>
                                            <p:tav tm="100000">
                                              <p:val>
                                                <p:strVal val="#ppt_x"/>
                                              </p:val>
                                            </p:tav>
                                          </p:tavLst>
                                        </p:anim>
                                        <p:anim calcmode="lin" valueType="num">
                                          <p:cBhvr additive="base">
                                            <p:cTn id="91"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51" grpId="0" animBg="1"/>
          <p:bldP spid="50" grpId="0" animBg="1"/>
          <p:bldP spid="113" grpId="0"/>
          <p:bldP spid="115" grpId="0"/>
          <p:bldP spid="116" grpId="0"/>
          <p:bldP spid="120" grpId="0" animBg="1"/>
          <p:bldP spid="128" grpId="0"/>
          <p:bldP spid="35" grpId="0"/>
          <p:bldP spid="4" grpId="0" animBg="1"/>
          <p:bldP spid="41" grpId="0"/>
          <p:bldP spid="45" grpId="0"/>
          <p:bldP spid="46" grpId="0"/>
          <p:bldP spid="47" grpId="0"/>
          <p:bldP spid="48" grpId="0"/>
          <p:bldP spid="4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rot="10800000">
            <a:off x="4873085" y="1507773"/>
            <a:ext cx="1393038" cy="1809882"/>
            <a:chOff x="4020870" y="2194485"/>
            <a:chExt cx="1102258" cy="1432090"/>
          </a:xfrm>
          <a:effectLst>
            <a:outerShdw blurRad="444500" dist="254000" dir="8100000" algn="tr" rotWithShape="0">
              <a:prstClr val="black">
                <a:alpha val="50000"/>
              </a:prstClr>
            </a:outerShdw>
          </a:effectLst>
        </p:grpSpPr>
        <p:sp>
          <p:nvSpPr>
            <p:cNvPr id="9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94" name="组合 93"/>
          <p:cNvGrpSpPr/>
          <p:nvPr/>
        </p:nvGrpSpPr>
        <p:grpSpPr>
          <a:xfrm rot="10800000">
            <a:off x="6670233" y="1507773"/>
            <a:ext cx="1393038" cy="1809882"/>
            <a:chOff x="4020870" y="2194485"/>
            <a:chExt cx="1102258" cy="1432090"/>
          </a:xfrm>
          <a:effectLst>
            <a:outerShdw blurRad="444500" dist="254000" dir="8100000" algn="tr" rotWithShape="0">
              <a:prstClr val="black">
                <a:alpha val="50000"/>
              </a:prstClr>
            </a:outerShdw>
          </a:effectLst>
        </p:grpSpPr>
        <p:sp>
          <p:nvSpPr>
            <p:cNvPr id="9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97" name="组合 96"/>
          <p:cNvGrpSpPr/>
          <p:nvPr/>
        </p:nvGrpSpPr>
        <p:grpSpPr>
          <a:xfrm rot="10800000">
            <a:off x="8529274" y="1507773"/>
            <a:ext cx="1393038" cy="1809882"/>
            <a:chOff x="4020870" y="2194485"/>
            <a:chExt cx="1102258" cy="1432090"/>
          </a:xfrm>
          <a:effectLst>
            <a:outerShdw blurRad="444500" dist="254000" dir="8100000" algn="tr" rotWithShape="0">
              <a:prstClr val="black">
                <a:alpha val="50000"/>
              </a:prstClr>
            </a:outerShdw>
          </a:effectLst>
        </p:grpSpPr>
        <p:sp>
          <p:nvSpPr>
            <p:cNvPr id="9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100" name="组合 99"/>
          <p:cNvGrpSpPr/>
          <p:nvPr/>
        </p:nvGrpSpPr>
        <p:grpSpPr>
          <a:xfrm rot="10800000">
            <a:off x="10244290" y="1507773"/>
            <a:ext cx="1393038" cy="1809882"/>
            <a:chOff x="4020870" y="2194485"/>
            <a:chExt cx="1102258" cy="1432090"/>
          </a:xfrm>
          <a:effectLst>
            <a:outerShdw blurRad="444500" dist="254000" dir="8100000" algn="tr" rotWithShape="0">
              <a:prstClr val="black">
                <a:alpha val="50000"/>
              </a:prstClr>
            </a:outerShdw>
          </a:effectLst>
        </p:grpSpPr>
        <p:sp>
          <p:nvSpPr>
            <p:cNvPr id="10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0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106" name="Group 19"/>
          <p:cNvGrpSpPr/>
          <p:nvPr/>
        </p:nvGrpSpPr>
        <p:grpSpPr>
          <a:xfrm>
            <a:off x="1684856" y="3577295"/>
            <a:ext cx="10513168" cy="45719"/>
            <a:chOff x="1765833" y="4036682"/>
            <a:chExt cx="8630607" cy="50962"/>
          </a:xfrm>
          <a:solidFill>
            <a:schemeClr val="bg1">
              <a:lumMod val="50000"/>
            </a:schemeClr>
          </a:solidFill>
        </p:grpSpPr>
        <p:sp>
          <p:nvSpPr>
            <p:cNvPr id="107" name="Rectangle 20"/>
            <p:cNvSpPr/>
            <p:nvPr/>
          </p:nvSpPr>
          <p:spPr>
            <a:xfrm>
              <a:off x="319780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08" name="Rectangle 21"/>
            <p:cNvSpPr/>
            <p:nvPr/>
          </p:nvSpPr>
          <p:spPr>
            <a:xfrm>
              <a:off x="4640528"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09" name="Rectangle 22"/>
            <p:cNvSpPr/>
            <p:nvPr/>
          </p:nvSpPr>
          <p:spPr>
            <a:xfrm>
              <a:off x="607372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0" name="Rectangle 23"/>
            <p:cNvSpPr/>
            <p:nvPr/>
          </p:nvSpPr>
          <p:spPr>
            <a:xfrm>
              <a:off x="7516440"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1" name="Rectangle 24"/>
            <p:cNvSpPr/>
            <p:nvPr/>
          </p:nvSpPr>
          <p:spPr>
            <a:xfrm>
              <a:off x="176583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2" name="Rectangle 25"/>
            <p:cNvSpPr/>
            <p:nvPr/>
          </p:nvSpPr>
          <p:spPr>
            <a:xfrm>
              <a:off x="8956440" y="4037244"/>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grpSp>
      <p:sp>
        <p:nvSpPr>
          <p:cNvPr id="113" name="Oval 26"/>
          <p:cNvSpPr>
            <a:spLocks noChangeAspect="1"/>
          </p:cNvSpPr>
          <p:nvPr/>
        </p:nvSpPr>
        <p:spPr>
          <a:xfrm>
            <a:off x="5299639" y="3317270"/>
            <a:ext cx="539930" cy="540000"/>
          </a:xfrm>
          <a:prstGeom prst="ellipse">
            <a:avLst/>
          </a:prstGeom>
          <a:solidFill>
            <a:srgbClr val="EA6103"/>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4" name="Oval 27"/>
          <p:cNvSpPr>
            <a:spLocks noChangeAspect="1"/>
          </p:cNvSpPr>
          <p:nvPr/>
        </p:nvSpPr>
        <p:spPr>
          <a:xfrm>
            <a:off x="7129697" y="3317270"/>
            <a:ext cx="539930" cy="540000"/>
          </a:xfrm>
          <a:prstGeom prst="ellipse">
            <a:avLst/>
          </a:prstGeom>
          <a:solidFill>
            <a:srgbClr val="F69F1E"/>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5" name="Oval 28"/>
          <p:cNvSpPr>
            <a:spLocks noChangeAspect="1"/>
          </p:cNvSpPr>
          <p:nvPr/>
        </p:nvSpPr>
        <p:spPr>
          <a:xfrm>
            <a:off x="8948947" y="3317655"/>
            <a:ext cx="539930" cy="540000"/>
          </a:xfrm>
          <a:prstGeom prst="ellipse">
            <a:avLst/>
          </a:prstGeom>
          <a:solidFill>
            <a:srgbClr val="EA5E66"/>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6" name="Oval 29"/>
          <p:cNvSpPr>
            <a:spLocks noChangeAspect="1"/>
          </p:cNvSpPr>
          <p:nvPr/>
        </p:nvSpPr>
        <p:spPr>
          <a:xfrm>
            <a:off x="10670844" y="3317270"/>
            <a:ext cx="539930" cy="540000"/>
          </a:xfrm>
          <a:prstGeom prst="ellipse">
            <a:avLst/>
          </a:prstGeom>
          <a:solidFill>
            <a:srgbClr val="0099A9"/>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8" name="矩形 72"/>
          <p:cNvSpPr>
            <a:spLocks noChangeArrowheads="1"/>
          </p:cNvSpPr>
          <p:nvPr/>
        </p:nvSpPr>
        <p:spPr bwMode="auto">
          <a:xfrm>
            <a:off x="4944386"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smtClean="0">
                <a:latin typeface="微软雅黑" pitchFamily="34" charset="-122"/>
                <a:ea typeface="微软雅黑" pitchFamily="34" charset="-122"/>
              </a:rPr>
              <a:t>添加标题</a:t>
            </a:r>
            <a:endParaRPr lang="zh-CN" altLang="en-US" sz="2000" b="1" dirty="0">
              <a:latin typeface="微软雅黑" pitchFamily="34" charset="-122"/>
              <a:ea typeface="微软雅黑" pitchFamily="34" charset="-122"/>
            </a:endParaRPr>
          </a:p>
        </p:txBody>
      </p:sp>
      <p:sp>
        <p:nvSpPr>
          <p:cNvPr id="119" name="矩形 118"/>
          <p:cNvSpPr>
            <a:spLocks noChangeArrowheads="1"/>
          </p:cNvSpPr>
          <p:nvPr/>
        </p:nvSpPr>
        <p:spPr bwMode="auto">
          <a:xfrm>
            <a:off x="4766762"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0" name="矩形 72"/>
          <p:cNvSpPr>
            <a:spLocks noChangeArrowheads="1"/>
          </p:cNvSpPr>
          <p:nvPr/>
        </p:nvSpPr>
        <p:spPr bwMode="auto">
          <a:xfrm>
            <a:off x="6832370"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添加标题</a:t>
            </a:r>
          </a:p>
        </p:txBody>
      </p:sp>
      <p:sp>
        <p:nvSpPr>
          <p:cNvPr id="121" name="矩形 120"/>
          <p:cNvSpPr>
            <a:spLocks noChangeArrowheads="1"/>
          </p:cNvSpPr>
          <p:nvPr/>
        </p:nvSpPr>
        <p:spPr bwMode="auto">
          <a:xfrm>
            <a:off x="6598323"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2" name="矩形 72"/>
          <p:cNvSpPr>
            <a:spLocks noChangeArrowheads="1"/>
          </p:cNvSpPr>
          <p:nvPr/>
        </p:nvSpPr>
        <p:spPr bwMode="auto">
          <a:xfrm>
            <a:off x="8603228"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添加标题</a:t>
            </a:r>
          </a:p>
        </p:txBody>
      </p:sp>
      <p:sp>
        <p:nvSpPr>
          <p:cNvPr id="123" name="矩形 122"/>
          <p:cNvSpPr>
            <a:spLocks noChangeArrowheads="1"/>
          </p:cNvSpPr>
          <p:nvPr/>
        </p:nvSpPr>
        <p:spPr bwMode="auto">
          <a:xfrm>
            <a:off x="8399993"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4" name="矩形 72"/>
          <p:cNvSpPr>
            <a:spLocks noChangeArrowheads="1"/>
          </p:cNvSpPr>
          <p:nvPr/>
        </p:nvSpPr>
        <p:spPr bwMode="auto">
          <a:xfrm>
            <a:off x="10459660"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添加标题</a:t>
            </a:r>
          </a:p>
        </p:txBody>
      </p:sp>
      <p:sp>
        <p:nvSpPr>
          <p:cNvPr id="125" name="矩形 124"/>
          <p:cNvSpPr>
            <a:spLocks noChangeArrowheads="1"/>
          </p:cNvSpPr>
          <p:nvPr/>
        </p:nvSpPr>
        <p:spPr bwMode="auto">
          <a:xfrm>
            <a:off x="10189437"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8" name="矩形 72"/>
          <p:cNvSpPr>
            <a:spLocks noChangeArrowheads="1"/>
          </p:cNvSpPr>
          <p:nvPr/>
        </p:nvSpPr>
        <p:spPr bwMode="auto">
          <a:xfrm>
            <a:off x="5275624"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smtClean="0">
                <a:solidFill>
                  <a:srgbClr val="EA6103"/>
                </a:solidFill>
                <a:effectLst>
                  <a:innerShdw blurRad="63500" dist="50800" dir="16200000">
                    <a:prstClr val="black">
                      <a:alpha val="50000"/>
                    </a:prstClr>
                  </a:innerShdw>
                </a:effectLst>
                <a:latin typeface="微软雅黑" pitchFamily="34" charset="-122"/>
                <a:ea typeface="微软雅黑" pitchFamily="34" charset="-122"/>
              </a:rPr>
              <a:t>1</a:t>
            </a:r>
          </a:p>
        </p:txBody>
      </p:sp>
      <p:sp>
        <p:nvSpPr>
          <p:cNvPr id="129" name="矩形 72"/>
          <p:cNvSpPr>
            <a:spLocks noChangeArrowheads="1"/>
          </p:cNvSpPr>
          <p:nvPr/>
        </p:nvSpPr>
        <p:spPr bwMode="auto">
          <a:xfrm>
            <a:off x="7042456"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smtClean="0">
                <a:solidFill>
                  <a:srgbClr val="F69F1E"/>
                </a:solidFill>
                <a:effectLst>
                  <a:innerShdw blurRad="63500" dist="50800" dir="16200000">
                    <a:prstClr val="black">
                      <a:alpha val="50000"/>
                    </a:prstClr>
                  </a:innerShdw>
                </a:effectLst>
                <a:latin typeface="微软雅黑" pitchFamily="34" charset="-122"/>
                <a:ea typeface="微软雅黑" pitchFamily="34" charset="-122"/>
              </a:rPr>
              <a:t>2</a:t>
            </a:r>
          </a:p>
        </p:txBody>
      </p:sp>
      <p:sp>
        <p:nvSpPr>
          <p:cNvPr id="130" name="矩形 72"/>
          <p:cNvSpPr>
            <a:spLocks noChangeArrowheads="1"/>
          </p:cNvSpPr>
          <p:nvPr/>
        </p:nvSpPr>
        <p:spPr bwMode="auto">
          <a:xfrm>
            <a:off x="8914664"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smtClean="0">
                <a:solidFill>
                  <a:srgbClr val="EA5E66"/>
                </a:solidFill>
                <a:effectLst>
                  <a:innerShdw blurRad="63500" dist="50800" dir="16200000">
                    <a:prstClr val="black">
                      <a:alpha val="50000"/>
                    </a:prstClr>
                  </a:innerShdw>
                </a:effectLst>
                <a:latin typeface="微软雅黑" pitchFamily="34" charset="-122"/>
                <a:ea typeface="微软雅黑" pitchFamily="34" charset="-122"/>
              </a:rPr>
              <a:t>3</a:t>
            </a:r>
          </a:p>
        </p:txBody>
      </p:sp>
      <p:sp>
        <p:nvSpPr>
          <p:cNvPr id="131" name="矩形 72"/>
          <p:cNvSpPr>
            <a:spLocks noChangeArrowheads="1"/>
          </p:cNvSpPr>
          <p:nvPr/>
        </p:nvSpPr>
        <p:spPr bwMode="auto">
          <a:xfrm>
            <a:off x="10679563"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smtClean="0">
                <a:solidFill>
                  <a:srgbClr val="0099A9"/>
                </a:solidFill>
                <a:effectLst>
                  <a:innerShdw blurRad="63500" dist="50800" dir="16200000">
                    <a:prstClr val="black">
                      <a:alpha val="50000"/>
                    </a:prstClr>
                  </a:innerShdw>
                </a:effectLst>
                <a:latin typeface="微软雅黑" pitchFamily="34" charset="-122"/>
                <a:ea typeface="微软雅黑" pitchFamily="34" charset="-122"/>
              </a:rPr>
              <a:t>4</a:t>
            </a:r>
          </a:p>
        </p:txBody>
      </p:sp>
      <p:grpSp>
        <p:nvGrpSpPr>
          <p:cNvPr id="133" name="组合 132"/>
          <p:cNvGrpSpPr/>
          <p:nvPr/>
        </p:nvGrpSpPr>
        <p:grpSpPr>
          <a:xfrm>
            <a:off x="491060" y="1409085"/>
            <a:ext cx="4235994" cy="4235990"/>
            <a:chOff x="1403648" y="1115468"/>
            <a:chExt cx="1294414" cy="1294414"/>
          </a:xfrm>
        </p:grpSpPr>
        <p:sp>
          <p:nvSpPr>
            <p:cNvPr id="134" name="椭圆 133"/>
            <p:cNvSpPr/>
            <p:nvPr/>
          </p:nvSpPr>
          <p:spPr>
            <a:xfrm>
              <a:off x="1623686" y="1343834"/>
              <a:ext cx="854337" cy="854337"/>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37" name="同心圆 13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38" name="同心圆 137"/>
              <p:cNvSpPr/>
              <p:nvPr/>
            </p:nvSpPr>
            <p:spPr>
              <a:xfrm>
                <a:off x="2733334"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grpSp>
      <p:sp>
        <p:nvSpPr>
          <p:cNvPr id="139" name="TextBox 13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教学分析</a:t>
            </a:r>
            <a:endParaRPr lang="zh-CN" altLang="en-US" sz="2700" b="1" dirty="0">
              <a:solidFill>
                <a:schemeClr val="tx1">
                  <a:lumMod val="65000"/>
                  <a:lumOff val="35000"/>
                </a:schemeClr>
              </a:solidFill>
              <a:latin typeface="微软雅黑"/>
              <a:ea typeface="微软雅黑"/>
            </a:endParaRPr>
          </a:p>
        </p:txBody>
      </p:sp>
      <p:pic>
        <p:nvPicPr>
          <p:cNvPr id="53"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5" name="椭圆 54"/>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内容分析</a:t>
            </a:r>
            <a:endParaRPr lang="zh-CN" altLang="en-US" sz="2700" dirty="0">
              <a:solidFill>
                <a:schemeClr val="tx1">
                  <a:lumMod val="65000"/>
                  <a:lumOff val="35000"/>
                </a:schemeClr>
              </a:solidFill>
              <a:latin typeface="微软雅黑"/>
              <a:ea typeface="微软雅黑"/>
            </a:endParaRPr>
          </a:p>
        </p:txBody>
      </p:sp>
      <p:sp>
        <p:nvSpPr>
          <p:cNvPr id="57" name="矩形 72"/>
          <p:cNvSpPr>
            <a:spLocks noChangeArrowheads="1"/>
          </p:cNvSpPr>
          <p:nvPr/>
        </p:nvSpPr>
        <p:spPr bwMode="auto">
          <a:xfrm>
            <a:off x="1538809" y="5878066"/>
            <a:ext cx="2036117"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教学</a:t>
            </a:r>
            <a:r>
              <a:rPr lang="zh-CN" altLang="en-US" sz="2000" b="1" dirty="0" smtClean="0">
                <a:latin typeface="微软雅黑" pitchFamily="34" charset="-122"/>
                <a:ea typeface="微软雅黑" pitchFamily="34" charset="-122"/>
              </a:rPr>
              <a:t>内容  </a:t>
            </a: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学时</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818162237"/>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53" presetClass="entr" presetSubtype="16"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childTnLst>
                              </p:cTn>
                            </p:par>
                            <p:par>
                              <p:cTn id="30" fill="hold">
                                <p:stCondLst>
                                  <p:cond delay="2700"/>
                                </p:stCondLst>
                                <p:childTnLst>
                                  <p:par>
                                    <p:cTn id="31" presetID="2" presetClass="entr" presetSubtype="4"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ppt_x"/>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3200"/>
                                </p:stCondLst>
                                <p:childTnLst>
                                  <p:par>
                                    <p:cTn id="36" presetID="22" presetClass="entr" presetSubtype="8"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left)">
                                          <p:cBhvr>
                                            <p:cTn id="38" dur="1000"/>
                                            <p:tgtEl>
                                              <p:spTgt spid="106"/>
                                            </p:tgtEl>
                                          </p:cBhvr>
                                        </p:animEffect>
                                      </p:childTnLst>
                                    </p:cTn>
                                  </p:par>
                                </p:childTnLst>
                              </p:cTn>
                            </p:par>
                            <p:par>
                              <p:cTn id="39" fill="hold">
                                <p:stCondLst>
                                  <p:cond delay="4200"/>
                                </p:stCondLst>
                                <p:childTnLst>
                                  <p:par>
                                    <p:cTn id="40" presetID="2" presetClass="entr" presetSubtype="1" fill="hold" nodeType="afterEffect" p14:presetBounceEnd="46000">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14:bounceEnd="46000">
                                          <p:cBhvr additive="base">
                                            <p:cTn id="42" dur="500" fill="hold"/>
                                            <p:tgtEl>
                                              <p:spTgt spid="91"/>
                                            </p:tgtEl>
                                            <p:attrNameLst>
                                              <p:attrName>ppt_x</p:attrName>
                                            </p:attrNameLst>
                                          </p:cBhvr>
                                          <p:tavLst>
                                            <p:tav tm="0">
                                              <p:val>
                                                <p:strVal val="#ppt_x"/>
                                              </p:val>
                                            </p:tav>
                                            <p:tav tm="100000">
                                              <p:val>
                                                <p:strVal val="#ppt_x"/>
                                              </p:val>
                                            </p:tav>
                                          </p:tavLst>
                                        </p:anim>
                                        <p:anim calcmode="lin" valueType="num" p14:bounceEnd="46000">
                                          <p:cBhvr additive="base">
                                            <p:cTn id="43" dur="500" fill="hold"/>
                                            <p:tgtEl>
                                              <p:spTgt spid="91"/>
                                            </p:tgtEl>
                                            <p:attrNameLst>
                                              <p:attrName>ppt_y</p:attrName>
                                            </p:attrNameLst>
                                          </p:cBhvr>
                                          <p:tavLst>
                                            <p:tav tm="0">
                                              <p:val>
                                                <p:strVal val="0-#ppt_h/2"/>
                                              </p:val>
                                            </p:tav>
                                            <p:tav tm="100000">
                                              <p:val>
                                                <p:strVal val="#ppt_y"/>
                                              </p:val>
                                            </p:tav>
                                          </p:tavLst>
                                        </p:anim>
                                      </p:childTnLst>
                                    </p:cTn>
                                  </p:par>
                                </p:childTnLst>
                              </p:cTn>
                            </p:par>
                            <p:par>
                              <p:cTn id="44" fill="hold">
                                <p:stCondLst>
                                  <p:cond delay="4700"/>
                                </p:stCondLst>
                                <p:childTnLst>
                                  <p:par>
                                    <p:cTn id="45" presetID="2" presetClass="entr" presetSubtype="1" fill="hold" nodeType="afterEffect" p14:presetBounceEnd="46000">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14:bounceEnd="46000">
                                          <p:cBhvr additive="base">
                                            <p:cTn id="47" dur="500" fill="hold"/>
                                            <p:tgtEl>
                                              <p:spTgt spid="94"/>
                                            </p:tgtEl>
                                            <p:attrNameLst>
                                              <p:attrName>ppt_x</p:attrName>
                                            </p:attrNameLst>
                                          </p:cBhvr>
                                          <p:tavLst>
                                            <p:tav tm="0">
                                              <p:val>
                                                <p:strVal val="#ppt_x"/>
                                              </p:val>
                                            </p:tav>
                                            <p:tav tm="100000">
                                              <p:val>
                                                <p:strVal val="#ppt_x"/>
                                              </p:val>
                                            </p:tav>
                                          </p:tavLst>
                                        </p:anim>
                                        <p:anim calcmode="lin" valueType="num" p14:bounceEnd="46000">
                                          <p:cBhvr additive="base">
                                            <p:cTn id="48" dur="500" fill="hold"/>
                                            <p:tgtEl>
                                              <p:spTgt spid="94"/>
                                            </p:tgtEl>
                                            <p:attrNameLst>
                                              <p:attrName>ppt_y</p:attrName>
                                            </p:attrNameLst>
                                          </p:cBhvr>
                                          <p:tavLst>
                                            <p:tav tm="0">
                                              <p:val>
                                                <p:strVal val="0-#ppt_h/2"/>
                                              </p:val>
                                            </p:tav>
                                            <p:tav tm="100000">
                                              <p:val>
                                                <p:strVal val="#ppt_y"/>
                                              </p:val>
                                            </p:tav>
                                          </p:tavLst>
                                        </p:anim>
                                      </p:childTnLst>
                                    </p:cTn>
                                  </p:par>
                                </p:childTnLst>
                              </p:cTn>
                            </p:par>
                            <p:par>
                              <p:cTn id="49" fill="hold">
                                <p:stCondLst>
                                  <p:cond delay="5200"/>
                                </p:stCondLst>
                                <p:childTnLst>
                                  <p:par>
                                    <p:cTn id="50" presetID="2" presetClass="entr" presetSubtype="1" fill="hold" nodeType="afterEffect" p14:presetBounceEnd="46000">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14:bounceEnd="46000">
                                          <p:cBhvr additive="base">
                                            <p:cTn id="52" dur="500" fill="hold"/>
                                            <p:tgtEl>
                                              <p:spTgt spid="97"/>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97"/>
                                            </p:tgtEl>
                                            <p:attrNameLst>
                                              <p:attrName>ppt_y</p:attrName>
                                            </p:attrNameLst>
                                          </p:cBhvr>
                                          <p:tavLst>
                                            <p:tav tm="0">
                                              <p:val>
                                                <p:strVal val="0-#ppt_h/2"/>
                                              </p:val>
                                            </p:tav>
                                            <p:tav tm="100000">
                                              <p:val>
                                                <p:strVal val="#ppt_y"/>
                                              </p:val>
                                            </p:tav>
                                          </p:tavLst>
                                        </p:anim>
                                      </p:childTnLst>
                                    </p:cTn>
                                  </p:par>
                                </p:childTnLst>
                              </p:cTn>
                            </p:par>
                            <p:par>
                              <p:cTn id="54" fill="hold">
                                <p:stCondLst>
                                  <p:cond delay="5700"/>
                                </p:stCondLst>
                                <p:childTnLst>
                                  <p:par>
                                    <p:cTn id="55" presetID="2" presetClass="entr" presetSubtype="1" fill="hold" nodeType="afterEffect" p14:presetBounceEnd="46000">
                                      <p:stCondLst>
                                        <p:cond delay="0"/>
                                      </p:stCondLst>
                                      <p:childTnLst>
                                        <p:set>
                                          <p:cBhvr>
                                            <p:cTn id="56" dur="1" fill="hold">
                                              <p:stCondLst>
                                                <p:cond delay="0"/>
                                              </p:stCondLst>
                                            </p:cTn>
                                            <p:tgtEl>
                                              <p:spTgt spid="100"/>
                                            </p:tgtEl>
                                            <p:attrNameLst>
                                              <p:attrName>style.visibility</p:attrName>
                                            </p:attrNameLst>
                                          </p:cBhvr>
                                          <p:to>
                                            <p:strVal val="visible"/>
                                          </p:to>
                                        </p:set>
                                        <p:anim calcmode="lin" valueType="num" p14:bounceEnd="46000">
                                          <p:cBhvr additive="base">
                                            <p:cTn id="57" dur="500" fill="hold"/>
                                            <p:tgtEl>
                                              <p:spTgt spid="100"/>
                                            </p:tgtEl>
                                            <p:attrNameLst>
                                              <p:attrName>ppt_x</p:attrName>
                                            </p:attrNameLst>
                                          </p:cBhvr>
                                          <p:tavLst>
                                            <p:tav tm="0">
                                              <p:val>
                                                <p:strVal val="#ppt_x"/>
                                              </p:val>
                                            </p:tav>
                                            <p:tav tm="100000">
                                              <p:val>
                                                <p:strVal val="#ppt_x"/>
                                              </p:val>
                                            </p:tav>
                                          </p:tavLst>
                                        </p:anim>
                                        <p:anim calcmode="lin" valueType="num" p14:bounceEnd="46000">
                                          <p:cBhvr additive="base">
                                            <p:cTn id="58" dur="500" fill="hold"/>
                                            <p:tgtEl>
                                              <p:spTgt spid="100"/>
                                            </p:tgtEl>
                                            <p:attrNameLst>
                                              <p:attrName>ppt_y</p:attrName>
                                            </p:attrNameLst>
                                          </p:cBhvr>
                                          <p:tavLst>
                                            <p:tav tm="0">
                                              <p:val>
                                                <p:strVal val="0-#ppt_h/2"/>
                                              </p:val>
                                            </p:tav>
                                            <p:tav tm="100000">
                                              <p:val>
                                                <p:strVal val="#ppt_y"/>
                                              </p:val>
                                            </p:tav>
                                          </p:tavLst>
                                        </p:anim>
                                      </p:childTnLst>
                                    </p:cTn>
                                  </p:par>
                                </p:childTnLst>
                              </p:cTn>
                            </p:par>
                            <p:par>
                              <p:cTn id="59" fill="hold">
                                <p:stCondLst>
                                  <p:cond delay="6200"/>
                                </p:stCondLst>
                                <p:childTnLst>
                                  <p:par>
                                    <p:cTn id="60" presetID="2" presetClass="entr" presetSubtype="8" accel="30000" fill="hold" grpId="0" nodeType="afterEffect" p14:presetBounceEnd="36000">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14:bounceEnd="36000">
                                          <p:cBhvr additive="base">
                                            <p:cTn id="62" dur="500" fill="hold"/>
                                            <p:tgtEl>
                                              <p:spTgt spid="113"/>
                                            </p:tgtEl>
                                            <p:attrNameLst>
                                              <p:attrName>ppt_x</p:attrName>
                                            </p:attrNameLst>
                                          </p:cBhvr>
                                          <p:tavLst>
                                            <p:tav tm="0">
                                              <p:val>
                                                <p:strVal val="0-#ppt_w/2"/>
                                              </p:val>
                                            </p:tav>
                                            <p:tav tm="100000">
                                              <p:val>
                                                <p:strVal val="#ppt_x"/>
                                              </p:val>
                                            </p:tav>
                                          </p:tavLst>
                                        </p:anim>
                                        <p:anim calcmode="lin" valueType="num" p14:bounceEnd="36000">
                                          <p:cBhvr additive="base">
                                            <p:cTn id="63" dur="500" fill="hold"/>
                                            <p:tgtEl>
                                              <p:spTgt spid="113"/>
                                            </p:tgtEl>
                                            <p:attrNameLst>
                                              <p:attrName>ppt_y</p:attrName>
                                            </p:attrNameLst>
                                          </p:cBhvr>
                                          <p:tavLst>
                                            <p:tav tm="0">
                                              <p:val>
                                                <p:strVal val="#ppt_y"/>
                                              </p:val>
                                            </p:tav>
                                            <p:tav tm="100000">
                                              <p:val>
                                                <p:strVal val="#ppt_y"/>
                                              </p:val>
                                            </p:tav>
                                          </p:tavLst>
                                        </p:anim>
                                      </p:childTnLst>
                                    </p:cTn>
                                  </p:par>
                                </p:childTnLst>
                              </p:cTn>
                            </p:par>
                            <p:par>
                              <p:cTn id="64" fill="hold">
                                <p:stCondLst>
                                  <p:cond delay="6700"/>
                                </p:stCondLst>
                                <p:childTnLst>
                                  <p:par>
                                    <p:cTn id="65" presetID="2" presetClass="entr" presetSubtype="8" accel="30000" fill="hold" grpId="0" nodeType="afterEffect" p14:presetBounceEnd="36000">
                                      <p:stCondLst>
                                        <p:cond delay="0"/>
                                      </p:stCondLst>
                                      <p:childTnLst>
                                        <p:set>
                                          <p:cBhvr>
                                            <p:cTn id="66" dur="1" fill="hold">
                                              <p:stCondLst>
                                                <p:cond delay="0"/>
                                              </p:stCondLst>
                                            </p:cTn>
                                            <p:tgtEl>
                                              <p:spTgt spid="114"/>
                                            </p:tgtEl>
                                            <p:attrNameLst>
                                              <p:attrName>style.visibility</p:attrName>
                                            </p:attrNameLst>
                                          </p:cBhvr>
                                          <p:to>
                                            <p:strVal val="visible"/>
                                          </p:to>
                                        </p:set>
                                        <p:anim calcmode="lin" valueType="num" p14:bounceEnd="36000">
                                          <p:cBhvr additive="base">
                                            <p:cTn id="67" dur="500" fill="hold"/>
                                            <p:tgtEl>
                                              <p:spTgt spid="114"/>
                                            </p:tgtEl>
                                            <p:attrNameLst>
                                              <p:attrName>ppt_x</p:attrName>
                                            </p:attrNameLst>
                                          </p:cBhvr>
                                          <p:tavLst>
                                            <p:tav tm="0">
                                              <p:val>
                                                <p:strVal val="0-#ppt_w/2"/>
                                              </p:val>
                                            </p:tav>
                                            <p:tav tm="100000">
                                              <p:val>
                                                <p:strVal val="#ppt_x"/>
                                              </p:val>
                                            </p:tav>
                                          </p:tavLst>
                                        </p:anim>
                                        <p:anim calcmode="lin" valueType="num" p14:bounceEnd="36000">
                                          <p:cBhvr additive="base">
                                            <p:cTn id="68" dur="500" fill="hold"/>
                                            <p:tgtEl>
                                              <p:spTgt spid="114"/>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8" accel="30000" fill="hold" grpId="0" nodeType="afterEffect" p14:presetBounceEnd="36000">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14:bounceEnd="36000">
                                          <p:cBhvr additive="base">
                                            <p:cTn id="72" dur="500" fill="hold"/>
                                            <p:tgtEl>
                                              <p:spTgt spid="115"/>
                                            </p:tgtEl>
                                            <p:attrNameLst>
                                              <p:attrName>ppt_x</p:attrName>
                                            </p:attrNameLst>
                                          </p:cBhvr>
                                          <p:tavLst>
                                            <p:tav tm="0">
                                              <p:val>
                                                <p:strVal val="0-#ppt_w/2"/>
                                              </p:val>
                                            </p:tav>
                                            <p:tav tm="100000">
                                              <p:val>
                                                <p:strVal val="#ppt_x"/>
                                              </p:val>
                                            </p:tav>
                                          </p:tavLst>
                                        </p:anim>
                                        <p:anim calcmode="lin" valueType="num" p14:bounceEnd="36000">
                                          <p:cBhvr additive="base">
                                            <p:cTn id="73" dur="50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 presetClass="entr" presetSubtype="8" accel="30000" fill="hold" grpId="0" nodeType="afterEffect" p14:presetBounceEnd="36000">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14:bounceEnd="36000">
                                          <p:cBhvr additive="base">
                                            <p:cTn id="77" dur="500" fill="hold"/>
                                            <p:tgtEl>
                                              <p:spTgt spid="116"/>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16"/>
                                            </p:tgtEl>
                                            <p:attrNameLst>
                                              <p:attrName>ppt_y</p:attrName>
                                            </p:attrNameLst>
                                          </p:cBhvr>
                                          <p:tavLst>
                                            <p:tav tm="0">
                                              <p:val>
                                                <p:strVal val="#ppt_y"/>
                                              </p:val>
                                            </p:tav>
                                            <p:tav tm="100000">
                                              <p:val>
                                                <p:strVal val="#ppt_y"/>
                                              </p:val>
                                            </p:tav>
                                          </p:tavLst>
                                        </p:anim>
                                      </p:childTnLst>
                                    </p:cTn>
                                  </p:par>
                                </p:childTnLst>
                              </p:cTn>
                            </p:par>
                            <p:par>
                              <p:cTn id="79" fill="hold">
                                <p:stCondLst>
                                  <p:cond delay="8200"/>
                                </p:stCondLst>
                                <p:childTnLst>
                                  <p:par>
                                    <p:cTn id="80" presetID="2" presetClass="entr" presetSubtype="4"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additive="base">
                                            <p:cTn id="82" dur="250" fill="hold"/>
                                            <p:tgtEl>
                                              <p:spTgt spid="128"/>
                                            </p:tgtEl>
                                            <p:attrNameLst>
                                              <p:attrName>ppt_x</p:attrName>
                                            </p:attrNameLst>
                                          </p:cBhvr>
                                          <p:tavLst>
                                            <p:tav tm="0">
                                              <p:val>
                                                <p:strVal val="#ppt_x"/>
                                              </p:val>
                                            </p:tav>
                                            <p:tav tm="100000">
                                              <p:val>
                                                <p:strVal val="#ppt_x"/>
                                              </p:val>
                                            </p:tav>
                                          </p:tavLst>
                                        </p:anim>
                                        <p:anim calcmode="lin" valueType="num">
                                          <p:cBhvr additive="base">
                                            <p:cTn id="83" dur="250" fill="hold"/>
                                            <p:tgtEl>
                                              <p:spTgt spid="128"/>
                                            </p:tgtEl>
                                            <p:attrNameLst>
                                              <p:attrName>ppt_y</p:attrName>
                                            </p:attrNameLst>
                                          </p:cBhvr>
                                          <p:tavLst>
                                            <p:tav tm="0">
                                              <p:val>
                                                <p:strVal val="1+#ppt_h/2"/>
                                              </p:val>
                                            </p:tav>
                                            <p:tav tm="100000">
                                              <p:val>
                                                <p:strVal val="#ppt_y"/>
                                              </p:val>
                                            </p:tav>
                                          </p:tavLst>
                                        </p:anim>
                                      </p:childTnLst>
                                    </p:cTn>
                                  </p:par>
                                </p:childTnLst>
                              </p:cTn>
                            </p:par>
                            <p:par>
                              <p:cTn id="84" fill="hold">
                                <p:stCondLst>
                                  <p:cond delay="8450"/>
                                </p:stCondLst>
                                <p:childTnLst>
                                  <p:par>
                                    <p:cTn id="85" presetID="2" presetClass="entr" presetSubtype="4"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 calcmode="lin" valueType="num">
                                          <p:cBhvr additive="base">
                                            <p:cTn id="87" dur="250" fill="hold"/>
                                            <p:tgtEl>
                                              <p:spTgt spid="129"/>
                                            </p:tgtEl>
                                            <p:attrNameLst>
                                              <p:attrName>ppt_x</p:attrName>
                                            </p:attrNameLst>
                                          </p:cBhvr>
                                          <p:tavLst>
                                            <p:tav tm="0">
                                              <p:val>
                                                <p:strVal val="#ppt_x"/>
                                              </p:val>
                                            </p:tav>
                                            <p:tav tm="100000">
                                              <p:val>
                                                <p:strVal val="#ppt_x"/>
                                              </p:val>
                                            </p:tav>
                                          </p:tavLst>
                                        </p:anim>
                                        <p:anim calcmode="lin" valueType="num">
                                          <p:cBhvr additive="base">
                                            <p:cTn id="88" dur="250" fill="hold"/>
                                            <p:tgtEl>
                                              <p:spTgt spid="129"/>
                                            </p:tgtEl>
                                            <p:attrNameLst>
                                              <p:attrName>ppt_y</p:attrName>
                                            </p:attrNameLst>
                                          </p:cBhvr>
                                          <p:tavLst>
                                            <p:tav tm="0">
                                              <p:val>
                                                <p:strVal val="1+#ppt_h/2"/>
                                              </p:val>
                                            </p:tav>
                                            <p:tav tm="100000">
                                              <p:val>
                                                <p:strVal val="#ppt_y"/>
                                              </p:val>
                                            </p:tav>
                                          </p:tavLst>
                                        </p:anim>
                                      </p:childTnLst>
                                    </p:cTn>
                                  </p:par>
                                </p:childTnLst>
                              </p:cTn>
                            </p:par>
                            <p:par>
                              <p:cTn id="89" fill="hold">
                                <p:stCondLst>
                                  <p:cond delay="8700"/>
                                </p:stCondLst>
                                <p:childTnLst>
                                  <p:par>
                                    <p:cTn id="90" presetID="2" presetClass="entr" presetSubtype="4" fill="hold" grpId="0" nodeType="afterEffect">
                                      <p:stCondLst>
                                        <p:cond delay="0"/>
                                      </p:stCondLst>
                                      <p:childTnLst>
                                        <p:set>
                                          <p:cBhvr>
                                            <p:cTn id="91" dur="1" fill="hold">
                                              <p:stCondLst>
                                                <p:cond delay="0"/>
                                              </p:stCondLst>
                                            </p:cTn>
                                            <p:tgtEl>
                                              <p:spTgt spid="130"/>
                                            </p:tgtEl>
                                            <p:attrNameLst>
                                              <p:attrName>style.visibility</p:attrName>
                                            </p:attrNameLst>
                                          </p:cBhvr>
                                          <p:to>
                                            <p:strVal val="visible"/>
                                          </p:to>
                                        </p:set>
                                        <p:anim calcmode="lin" valueType="num">
                                          <p:cBhvr additive="base">
                                            <p:cTn id="92" dur="250" fill="hold"/>
                                            <p:tgtEl>
                                              <p:spTgt spid="130"/>
                                            </p:tgtEl>
                                            <p:attrNameLst>
                                              <p:attrName>ppt_x</p:attrName>
                                            </p:attrNameLst>
                                          </p:cBhvr>
                                          <p:tavLst>
                                            <p:tav tm="0">
                                              <p:val>
                                                <p:strVal val="#ppt_x"/>
                                              </p:val>
                                            </p:tav>
                                            <p:tav tm="100000">
                                              <p:val>
                                                <p:strVal val="#ppt_x"/>
                                              </p:val>
                                            </p:tav>
                                          </p:tavLst>
                                        </p:anim>
                                        <p:anim calcmode="lin" valueType="num">
                                          <p:cBhvr additive="base">
                                            <p:cTn id="93" dur="250" fill="hold"/>
                                            <p:tgtEl>
                                              <p:spTgt spid="130"/>
                                            </p:tgtEl>
                                            <p:attrNameLst>
                                              <p:attrName>ppt_y</p:attrName>
                                            </p:attrNameLst>
                                          </p:cBhvr>
                                          <p:tavLst>
                                            <p:tav tm="0">
                                              <p:val>
                                                <p:strVal val="1+#ppt_h/2"/>
                                              </p:val>
                                            </p:tav>
                                            <p:tav tm="100000">
                                              <p:val>
                                                <p:strVal val="#ppt_y"/>
                                              </p:val>
                                            </p:tav>
                                          </p:tavLst>
                                        </p:anim>
                                      </p:childTnLst>
                                    </p:cTn>
                                  </p:par>
                                </p:childTnLst>
                              </p:cTn>
                            </p:par>
                            <p:par>
                              <p:cTn id="94" fill="hold">
                                <p:stCondLst>
                                  <p:cond delay="8950"/>
                                </p:stCondLst>
                                <p:childTnLst>
                                  <p:par>
                                    <p:cTn id="95" presetID="2" presetClass="entr" presetSubtype="4" fill="hold" grpId="0" nodeType="afterEffect">
                                      <p:stCondLst>
                                        <p:cond delay="0"/>
                                      </p:stCondLst>
                                      <p:childTnLst>
                                        <p:set>
                                          <p:cBhvr>
                                            <p:cTn id="96" dur="1" fill="hold">
                                              <p:stCondLst>
                                                <p:cond delay="0"/>
                                              </p:stCondLst>
                                            </p:cTn>
                                            <p:tgtEl>
                                              <p:spTgt spid="131"/>
                                            </p:tgtEl>
                                            <p:attrNameLst>
                                              <p:attrName>style.visibility</p:attrName>
                                            </p:attrNameLst>
                                          </p:cBhvr>
                                          <p:to>
                                            <p:strVal val="visible"/>
                                          </p:to>
                                        </p:set>
                                        <p:anim calcmode="lin" valueType="num">
                                          <p:cBhvr additive="base">
                                            <p:cTn id="97" dur="250" fill="hold"/>
                                            <p:tgtEl>
                                              <p:spTgt spid="131"/>
                                            </p:tgtEl>
                                            <p:attrNameLst>
                                              <p:attrName>ppt_x</p:attrName>
                                            </p:attrNameLst>
                                          </p:cBhvr>
                                          <p:tavLst>
                                            <p:tav tm="0">
                                              <p:val>
                                                <p:strVal val="#ppt_x"/>
                                              </p:val>
                                            </p:tav>
                                            <p:tav tm="100000">
                                              <p:val>
                                                <p:strVal val="#ppt_x"/>
                                              </p:val>
                                            </p:tav>
                                          </p:tavLst>
                                        </p:anim>
                                        <p:anim calcmode="lin" valueType="num">
                                          <p:cBhvr additive="base">
                                            <p:cTn id="98" dur="250" fill="hold"/>
                                            <p:tgtEl>
                                              <p:spTgt spid="131"/>
                                            </p:tgtEl>
                                            <p:attrNameLst>
                                              <p:attrName>ppt_y</p:attrName>
                                            </p:attrNameLst>
                                          </p:cBhvr>
                                          <p:tavLst>
                                            <p:tav tm="0">
                                              <p:val>
                                                <p:strVal val="1+#ppt_h/2"/>
                                              </p:val>
                                            </p:tav>
                                            <p:tav tm="100000">
                                              <p:val>
                                                <p:strVal val="#ppt_y"/>
                                              </p:val>
                                            </p:tav>
                                          </p:tavLst>
                                        </p:anim>
                                      </p:childTnLst>
                                    </p:cTn>
                                  </p:par>
                                </p:childTnLst>
                              </p:cTn>
                            </p:par>
                            <p:par>
                              <p:cTn id="99" fill="hold">
                                <p:stCondLst>
                                  <p:cond delay="9200"/>
                                </p:stCondLst>
                                <p:childTnLst>
                                  <p:par>
                                    <p:cTn id="100" presetID="2" presetClass="entr" presetSubtype="4" fill="hold" grpId="0" nodeType="after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additive="base">
                                            <p:cTn id="102" dur="250" fill="hold"/>
                                            <p:tgtEl>
                                              <p:spTgt spid="118"/>
                                            </p:tgtEl>
                                            <p:attrNameLst>
                                              <p:attrName>ppt_x</p:attrName>
                                            </p:attrNameLst>
                                          </p:cBhvr>
                                          <p:tavLst>
                                            <p:tav tm="0">
                                              <p:val>
                                                <p:strVal val="#ppt_x"/>
                                              </p:val>
                                            </p:tav>
                                            <p:tav tm="100000">
                                              <p:val>
                                                <p:strVal val="#ppt_x"/>
                                              </p:val>
                                            </p:tav>
                                          </p:tavLst>
                                        </p:anim>
                                        <p:anim calcmode="lin" valueType="num">
                                          <p:cBhvr additive="base">
                                            <p:cTn id="103" dur="250" fill="hold"/>
                                            <p:tgtEl>
                                              <p:spTgt spid="118"/>
                                            </p:tgtEl>
                                            <p:attrNameLst>
                                              <p:attrName>ppt_y</p:attrName>
                                            </p:attrNameLst>
                                          </p:cBhvr>
                                          <p:tavLst>
                                            <p:tav tm="0">
                                              <p:val>
                                                <p:strVal val="1+#ppt_h/2"/>
                                              </p:val>
                                            </p:tav>
                                            <p:tav tm="100000">
                                              <p:val>
                                                <p:strVal val="#ppt_y"/>
                                              </p:val>
                                            </p:tav>
                                          </p:tavLst>
                                        </p:anim>
                                      </p:childTnLst>
                                    </p:cTn>
                                  </p:par>
                                </p:childTnLst>
                              </p:cTn>
                            </p:par>
                            <p:par>
                              <p:cTn id="104" fill="hold">
                                <p:stCondLst>
                                  <p:cond delay="9450"/>
                                </p:stCondLst>
                                <p:childTnLst>
                                  <p:par>
                                    <p:cTn id="105" presetID="2" presetClass="entr" presetSubtype="4"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 calcmode="lin" valueType="num">
                                          <p:cBhvr additive="base">
                                            <p:cTn id="107" dur="250" fill="hold"/>
                                            <p:tgtEl>
                                              <p:spTgt spid="119"/>
                                            </p:tgtEl>
                                            <p:attrNameLst>
                                              <p:attrName>ppt_x</p:attrName>
                                            </p:attrNameLst>
                                          </p:cBhvr>
                                          <p:tavLst>
                                            <p:tav tm="0">
                                              <p:val>
                                                <p:strVal val="#ppt_x"/>
                                              </p:val>
                                            </p:tav>
                                            <p:tav tm="100000">
                                              <p:val>
                                                <p:strVal val="#ppt_x"/>
                                              </p:val>
                                            </p:tav>
                                          </p:tavLst>
                                        </p:anim>
                                        <p:anim calcmode="lin" valueType="num">
                                          <p:cBhvr additive="base">
                                            <p:cTn id="108" dur="250" fill="hold"/>
                                            <p:tgtEl>
                                              <p:spTgt spid="119"/>
                                            </p:tgtEl>
                                            <p:attrNameLst>
                                              <p:attrName>ppt_y</p:attrName>
                                            </p:attrNameLst>
                                          </p:cBhvr>
                                          <p:tavLst>
                                            <p:tav tm="0">
                                              <p:val>
                                                <p:strVal val="1+#ppt_h/2"/>
                                              </p:val>
                                            </p:tav>
                                            <p:tav tm="100000">
                                              <p:val>
                                                <p:strVal val="#ppt_y"/>
                                              </p:val>
                                            </p:tav>
                                          </p:tavLst>
                                        </p:anim>
                                      </p:childTnLst>
                                    </p:cTn>
                                  </p:par>
                                </p:childTnLst>
                              </p:cTn>
                            </p:par>
                            <p:par>
                              <p:cTn id="109" fill="hold">
                                <p:stCondLst>
                                  <p:cond delay="9700"/>
                                </p:stCondLst>
                                <p:childTnLst>
                                  <p:par>
                                    <p:cTn id="110" presetID="2" presetClass="entr" presetSubtype="4" fill="hold" grpId="0" nodeType="afterEffect">
                                      <p:stCondLst>
                                        <p:cond delay="0"/>
                                      </p:stCondLst>
                                      <p:childTnLst>
                                        <p:set>
                                          <p:cBhvr>
                                            <p:cTn id="111" dur="1" fill="hold">
                                              <p:stCondLst>
                                                <p:cond delay="0"/>
                                              </p:stCondLst>
                                            </p:cTn>
                                            <p:tgtEl>
                                              <p:spTgt spid="120"/>
                                            </p:tgtEl>
                                            <p:attrNameLst>
                                              <p:attrName>style.visibility</p:attrName>
                                            </p:attrNameLst>
                                          </p:cBhvr>
                                          <p:to>
                                            <p:strVal val="visible"/>
                                          </p:to>
                                        </p:set>
                                        <p:anim calcmode="lin" valueType="num">
                                          <p:cBhvr additive="base">
                                            <p:cTn id="112" dur="250" fill="hold"/>
                                            <p:tgtEl>
                                              <p:spTgt spid="120"/>
                                            </p:tgtEl>
                                            <p:attrNameLst>
                                              <p:attrName>ppt_x</p:attrName>
                                            </p:attrNameLst>
                                          </p:cBhvr>
                                          <p:tavLst>
                                            <p:tav tm="0">
                                              <p:val>
                                                <p:strVal val="#ppt_x"/>
                                              </p:val>
                                            </p:tav>
                                            <p:tav tm="100000">
                                              <p:val>
                                                <p:strVal val="#ppt_x"/>
                                              </p:val>
                                            </p:tav>
                                          </p:tavLst>
                                        </p:anim>
                                        <p:anim calcmode="lin" valueType="num">
                                          <p:cBhvr additive="base">
                                            <p:cTn id="113" dur="250" fill="hold"/>
                                            <p:tgtEl>
                                              <p:spTgt spid="120"/>
                                            </p:tgtEl>
                                            <p:attrNameLst>
                                              <p:attrName>ppt_y</p:attrName>
                                            </p:attrNameLst>
                                          </p:cBhvr>
                                          <p:tavLst>
                                            <p:tav tm="0">
                                              <p:val>
                                                <p:strVal val="1+#ppt_h/2"/>
                                              </p:val>
                                            </p:tav>
                                            <p:tav tm="100000">
                                              <p:val>
                                                <p:strVal val="#ppt_y"/>
                                              </p:val>
                                            </p:tav>
                                          </p:tavLst>
                                        </p:anim>
                                      </p:childTnLst>
                                    </p:cTn>
                                  </p:par>
                                </p:childTnLst>
                              </p:cTn>
                            </p:par>
                            <p:par>
                              <p:cTn id="114" fill="hold">
                                <p:stCondLst>
                                  <p:cond delay="9950"/>
                                </p:stCondLst>
                                <p:childTnLst>
                                  <p:par>
                                    <p:cTn id="115" presetID="2" presetClass="entr" presetSubtype="4" fill="hold" grpId="0" nodeType="afterEffect">
                                      <p:stCondLst>
                                        <p:cond delay="0"/>
                                      </p:stCondLst>
                                      <p:childTnLst>
                                        <p:set>
                                          <p:cBhvr>
                                            <p:cTn id="116" dur="1" fill="hold">
                                              <p:stCondLst>
                                                <p:cond delay="0"/>
                                              </p:stCondLst>
                                            </p:cTn>
                                            <p:tgtEl>
                                              <p:spTgt spid="121"/>
                                            </p:tgtEl>
                                            <p:attrNameLst>
                                              <p:attrName>style.visibility</p:attrName>
                                            </p:attrNameLst>
                                          </p:cBhvr>
                                          <p:to>
                                            <p:strVal val="visible"/>
                                          </p:to>
                                        </p:set>
                                        <p:anim calcmode="lin" valueType="num">
                                          <p:cBhvr additive="base">
                                            <p:cTn id="117" dur="250" fill="hold"/>
                                            <p:tgtEl>
                                              <p:spTgt spid="121"/>
                                            </p:tgtEl>
                                            <p:attrNameLst>
                                              <p:attrName>ppt_x</p:attrName>
                                            </p:attrNameLst>
                                          </p:cBhvr>
                                          <p:tavLst>
                                            <p:tav tm="0">
                                              <p:val>
                                                <p:strVal val="#ppt_x"/>
                                              </p:val>
                                            </p:tav>
                                            <p:tav tm="100000">
                                              <p:val>
                                                <p:strVal val="#ppt_x"/>
                                              </p:val>
                                            </p:tav>
                                          </p:tavLst>
                                        </p:anim>
                                        <p:anim calcmode="lin" valueType="num">
                                          <p:cBhvr additive="base">
                                            <p:cTn id="118" dur="250" fill="hold"/>
                                            <p:tgtEl>
                                              <p:spTgt spid="121"/>
                                            </p:tgtEl>
                                            <p:attrNameLst>
                                              <p:attrName>ppt_y</p:attrName>
                                            </p:attrNameLst>
                                          </p:cBhvr>
                                          <p:tavLst>
                                            <p:tav tm="0">
                                              <p:val>
                                                <p:strVal val="1+#ppt_h/2"/>
                                              </p:val>
                                            </p:tav>
                                            <p:tav tm="100000">
                                              <p:val>
                                                <p:strVal val="#ppt_y"/>
                                              </p:val>
                                            </p:tav>
                                          </p:tavLst>
                                        </p:anim>
                                      </p:childTnLst>
                                    </p:cTn>
                                  </p:par>
                                </p:childTnLst>
                              </p:cTn>
                            </p:par>
                            <p:par>
                              <p:cTn id="119" fill="hold">
                                <p:stCondLst>
                                  <p:cond delay="10200"/>
                                </p:stCondLst>
                                <p:childTnLst>
                                  <p:par>
                                    <p:cTn id="120" presetID="2" presetClass="entr" presetSubtype="4"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 calcmode="lin" valueType="num">
                                          <p:cBhvr additive="base">
                                            <p:cTn id="122" dur="250" fill="hold"/>
                                            <p:tgtEl>
                                              <p:spTgt spid="122"/>
                                            </p:tgtEl>
                                            <p:attrNameLst>
                                              <p:attrName>ppt_x</p:attrName>
                                            </p:attrNameLst>
                                          </p:cBhvr>
                                          <p:tavLst>
                                            <p:tav tm="0">
                                              <p:val>
                                                <p:strVal val="#ppt_x"/>
                                              </p:val>
                                            </p:tav>
                                            <p:tav tm="100000">
                                              <p:val>
                                                <p:strVal val="#ppt_x"/>
                                              </p:val>
                                            </p:tav>
                                          </p:tavLst>
                                        </p:anim>
                                        <p:anim calcmode="lin" valueType="num">
                                          <p:cBhvr additive="base">
                                            <p:cTn id="123" dur="250" fill="hold"/>
                                            <p:tgtEl>
                                              <p:spTgt spid="122"/>
                                            </p:tgtEl>
                                            <p:attrNameLst>
                                              <p:attrName>ppt_y</p:attrName>
                                            </p:attrNameLst>
                                          </p:cBhvr>
                                          <p:tavLst>
                                            <p:tav tm="0">
                                              <p:val>
                                                <p:strVal val="1+#ppt_h/2"/>
                                              </p:val>
                                            </p:tav>
                                            <p:tav tm="100000">
                                              <p:val>
                                                <p:strVal val="#ppt_y"/>
                                              </p:val>
                                            </p:tav>
                                          </p:tavLst>
                                        </p:anim>
                                      </p:childTnLst>
                                    </p:cTn>
                                  </p:par>
                                </p:childTnLst>
                              </p:cTn>
                            </p:par>
                            <p:par>
                              <p:cTn id="124" fill="hold">
                                <p:stCondLst>
                                  <p:cond delay="10450"/>
                                </p:stCondLst>
                                <p:childTnLst>
                                  <p:par>
                                    <p:cTn id="125" presetID="2" presetClass="entr" presetSubtype="4" fill="hold" grpId="0" nodeType="afterEffect">
                                      <p:stCondLst>
                                        <p:cond delay="0"/>
                                      </p:stCondLst>
                                      <p:childTnLst>
                                        <p:set>
                                          <p:cBhvr>
                                            <p:cTn id="126" dur="1" fill="hold">
                                              <p:stCondLst>
                                                <p:cond delay="0"/>
                                              </p:stCondLst>
                                            </p:cTn>
                                            <p:tgtEl>
                                              <p:spTgt spid="123"/>
                                            </p:tgtEl>
                                            <p:attrNameLst>
                                              <p:attrName>style.visibility</p:attrName>
                                            </p:attrNameLst>
                                          </p:cBhvr>
                                          <p:to>
                                            <p:strVal val="visible"/>
                                          </p:to>
                                        </p:set>
                                        <p:anim calcmode="lin" valueType="num">
                                          <p:cBhvr additive="base">
                                            <p:cTn id="127" dur="250" fill="hold"/>
                                            <p:tgtEl>
                                              <p:spTgt spid="123"/>
                                            </p:tgtEl>
                                            <p:attrNameLst>
                                              <p:attrName>ppt_x</p:attrName>
                                            </p:attrNameLst>
                                          </p:cBhvr>
                                          <p:tavLst>
                                            <p:tav tm="0">
                                              <p:val>
                                                <p:strVal val="#ppt_x"/>
                                              </p:val>
                                            </p:tav>
                                            <p:tav tm="100000">
                                              <p:val>
                                                <p:strVal val="#ppt_x"/>
                                              </p:val>
                                            </p:tav>
                                          </p:tavLst>
                                        </p:anim>
                                        <p:anim calcmode="lin" valueType="num">
                                          <p:cBhvr additive="base">
                                            <p:cTn id="128" dur="250" fill="hold"/>
                                            <p:tgtEl>
                                              <p:spTgt spid="123"/>
                                            </p:tgtEl>
                                            <p:attrNameLst>
                                              <p:attrName>ppt_y</p:attrName>
                                            </p:attrNameLst>
                                          </p:cBhvr>
                                          <p:tavLst>
                                            <p:tav tm="0">
                                              <p:val>
                                                <p:strVal val="1+#ppt_h/2"/>
                                              </p:val>
                                            </p:tav>
                                            <p:tav tm="100000">
                                              <p:val>
                                                <p:strVal val="#ppt_y"/>
                                              </p:val>
                                            </p:tav>
                                          </p:tavLst>
                                        </p:anim>
                                      </p:childTnLst>
                                    </p:cTn>
                                  </p:par>
                                </p:childTnLst>
                              </p:cTn>
                            </p:par>
                            <p:par>
                              <p:cTn id="129" fill="hold">
                                <p:stCondLst>
                                  <p:cond delay="10700"/>
                                </p:stCondLst>
                                <p:childTnLst>
                                  <p:par>
                                    <p:cTn id="130" presetID="2" presetClass="entr" presetSubtype="4" fill="hold" grpId="0" nodeType="afterEffect">
                                      <p:stCondLst>
                                        <p:cond delay="0"/>
                                      </p:stCondLst>
                                      <p:childTnLst>
                                        <p:set>
                                          <p:cBhvr>
                                            <p:cTn id="131" dur="1" fill="hold">
                                              <p:stCondLst>
                                                <p:cond delay="0"/>
                                              </p:stCondLst>
                                            </p:cTn>
                                            <p:tgtEl>
                                              <p:spTgt spid="124"/>
                                            </p:tgtEl>
                                            <p:attrNameLst>
                                              <p:attrName>style.visibility</p:attrName>
                                            </p:attrNameLst>
                                          </p:cBhvr>
                                          <p:to>
                                            <p:strVal val="visible"/>
                                          </p:to>
                                        </p:set>
                                        <p:anim calcmode="lin" valueType="num">
                                          <p:cBhvr additive="base">
                                            <p:cTn id="132" dur="250" fill="hold"/>
                                            <p:tgtEl>
                                              <p:spTgt spid="124"/>
                                            </p:tgtEl>
                                            <p:attrNameLst>
                                              <p:attrName>ppt_x</p:attrName>
                                            </p:attrNameLst>
                                          </p:cBhvr>
                                          <p:tavLst>
                                            <p:tav tm="0">
                                              <p:val>
                                                <p:strVal val="#ppt_x"/>
                                              </p:val>
                                            </p:tav>
                                            <p:tav tm="100000">
                                              <p:val>
                                                <p:strVal val="#ppt_x"/>
                                              </p:val>
                                            </p:tav>
                                          </p:tavLst>
                                        </p:anim>
                                        <p:anim calcmode="lin" valueType="num">
                                          <p:cBhvr additive="base">
                                            <p:cTn id="133" dur="250" fill="hold"/>
                                            <p:tgtEl>
                                              <p:spTgt spid="124"/>
                                            </p:tgtEl>
                                            <p:attrNameLst>
                                              <p:attrName>ppt_y</p:attrName>
                                            </p:attrNameLst>
                                          </p:cBhvr>
                                          <p:tavLst>
                                            <p:tav tm="0">
                                              <p:val>
                                                <p:strVal val="1+#ppt_h/2"/>
                                              </p:val>
                                            </p:tav>
                                            <p:tav tm="100000">
                                              <p:val>
                                                <p:strVal val="#ppt_y"/>
                                              </p:val>
                                            </p:tav>
                                          </p:tavLst>
                                        </p:anim>
                                      </p:childTnLst>
                                    </p:cTn>
                                  </p:par>
                                </p:childTnLst>
                              </p:cTn>
                            </p:par>
                            <p:par>
                              <p:cTn id="134" fill="hold">
                                <p:stCondLst>
                                  <p:cond delay="10950"/>
                                </p:stCondLst>
                                <p:childTnLst>
                                  <p:par>
                                    <p:cTn id="135" presetID="2" presetClass="entr" presetSubtype="4" fill="hold" grpId="0" nodeType="afterEffect">
                                      <p:stCondLst>
                                        <p:cond delay="0"/>
                                      </p:stCondLst>
                                      <p:childTnLst>
                                        <p:set>
                                          <p:cBhvr>
                                            <p:cTn id="136" dur="1" fill="hold">
                                              <p:stCondLst>
                                                <p:cond delay="0"/>
                                              </p:stCondLst>
                                            </p:cTn>
                                            <p:tgtEl>
                                              <p:spTgt spid="125"/>
                                            </p:tgtEl>
                                            <p:attrNameLst>
                                              <p:attrName>style.visibility</p:attrName>
                                            </p:attrNameLst>
                                          </p:cBhvr>
                                          <p:to>
                                            <p:strVal val="visible"/>
                                          </p:to>
                                        </p:set>
                                        <p:anim calcmode="lin" valueType="num">
                                          <p:cBhvr additive="base">
                                            <p:cTn id="137" dur="250" fill="hold"/>
                                            <p:tgtEl>
                                              <p:spTgt spid="125"/>
                                            </p:tgtEl>
                                            <p:attrNameLst>
                                              <p:attrName>ppt_x</p:attrName>
                                            </p:attrNameLst>
                                          </p:cBhvr>
                                          <p:tavLst>
                                            <p:tav tm="0">
                                              <p:val>
                                                <p:strVal val="#ppt_x"/>
                                              </p:val>
                                            </p:tav>
                                            <p:tav tm="100000">
                                              <p:val>
                                                <p:strVal val="#ppt_x"/>
                                              </p:val>
                                            </p:tav>
                                          </p:tavLst>
                                        </p:anim>
                                        <p:anim calcmode="lin" valueType="num">
                                          <p:cBhvr additive="base">
                                            <p:cTn id="138" dur="250" fill="hold"/>
                                            <p:tgtEl>
                                              <p:spTgt spid="125"/>
                                            </p:tgtEl>
                                            <p:attrNameLst>
                                              <p:attrName>ppt_y</p:attrName>
                                            </p:attrNameLst>
                                          </p:cBhvr>
                                          <p:tavLst>
                                            <p:tav tm="0">
                                              <p:val>
                                                <p:strVal val="1+#ppt_h/2"/>
                                              </p:val>
                                            </p:tav>
                                            <p:tav tm="100000">
                                              <p:val>
                                                <p:strVal val="#ppt_y"/>
                                              </p:val>
                                            </p:tav>
                                          </p:tavLst>
                                        </p:anim>
                                      </p:childTnLst>
                                    </p:cTn>
                                  </p:par>
                                </p:childTnLst>
                              </p:cTn>
                            </p:par>
                            <p:par>
                              <p:cTn id="139" fill="hold">
                                <p:stCondLst>
                                  <p:cond delay="11200"/>
                                </p:stCondLst>
                                <p:childTnLst>
                                  <p:par>
                                    <p:cTn id="140" presetID="10" presetClass="entr" presetSubtype="0" fill="hold" grpId="0" nodeType="after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fade">
                                          <p:cBhvr>
                                            <p:cTn id="14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8" grpId="0"/>
          <p:bldP spid="119" grpId="0"/>
          <p:bldP spid="120" grpId="0"/>
          <p:bldP spid="121" grpId="0"/>
          <p:bldP spid="122" grpId="0"/>
          <p:bldP spid="123" grpId="0"/>
          <p:bldP spid="124" grpId="0"/>
          <p:bldP spid="125" grpId="0"/>
          <p:bldP spid="128" grpId="0"/>
          <p:bldP spid="129" grpId="0"/>
          <p:bldP spid="130" grpId="0"/>
          <p:bldP spid="131" grpId="0"/>
          <p:bldP spid="139" grpId="0"/>
          <p:bldP spid="52" grpId="0"/>
          <p:bldP spid="55" grpId="0" animBg="1"/>
          <p:bldP spid="5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53" presetClass="entr" presetSubtype="16"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childTnLst>
                              </p:cTn>
                            </p:par>
                            <p:par>
                              <p:cTn id="30" fill="hold">
                                <p:stCondLst>
                                  <p:cond delay="2700"/>
                                </p:stCondLst>
                                <p:childTnLst>
                                  <p:par>
                                    <p:cTn id="31" presetID="2" presetClass="entr" presetSubtype="4"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ppt_x"/>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3200"/>
                                </p:stCondLst>
                                <p:childTnLst>
                                  <p:par>
                                    <p:cTn id="36" presetID="22" presetClass="entr" presetSubtype="8"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left)">
                                          <p:cBhvr>
                                            <p:cTn id="38" dur="1000"/>
                                            <p:tgtEl>
                                              <p:spTgt spid="106"/>
                                            </p:tgtEl>
                                          </p:cBhvr>
                                        </p:animEffect>
                                      </p:childTnLst>
                                    </p:cTn>
                                  </p:par>
                                </p:childTnLst>
                              </p:cTn>
                            </p:par>
                            <p:par>
                              <p:cTn id="39" fill="hold">
                                <p:stCondLst>
                                  <p:cond delay="4200"/>
                                </p:stCondLst>
                                <p:childTnLst>
                                  <p:par>
                                    <p:cTn id="40" presetID="2" presetClass="entr" presetSubtype="1"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ppt_x"/>
                                              </p:val>
                                            </p:tav>
                                            <p:tav tm="100000">
                                              <p:val>
                                                <p:strVal val="#ppt_x"/>
                                              </p:val>
                                            </p:tav>
                                          </p:tavLst>
                                        </p:anim>
                                        <p:anim calcmode="lin" valueType="num">
                                          <p:cBhvr additive="base">
                                            <p:cTn id="43" dur="500" fill="hold"/>
                                            <p:tgtEl>
                                              <p:spTgt spid="91"/>
                                            </p:tgtEl>
                                            <p:attrNameLst>
                                              <p:attrName>ppt_y</p:attrName>
                                            </p:attrNameLst>
                                          </p:cBhvr>
                                          <p:tavLst>
                                            <p:tav tm="0">
                                              <p:val>
                                                <p:strVal val="0-#ppt_h/2"/>
                                              </p:val>
                                            </p:tav>
                                            <p:tav tm="100000">
                                              <p:val>
                                                <p:strVal val="#ppt_y"/>
                                              </p:val>
                                            </p:tav>
                                          </p:tavLst>
                                        </p:anim>
                                      </p:childTnLst>
                                    </p:cTn>
                                  </p:par>
                                </p:childTnLst>
                              </p:cTn>
                            </p:par>
                            <p:par>
                              <p:cTn id="44" fill="hold">
                                <p:stCondLst>
                                  <p:cond delay="4700"/>
                                </p:stCondLst>
                                <p:childTnLst>
                                  <p:par>
                                    <p:cTn id="45" presetID="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ppt_x"/>
                                              </p:val>
                                            </p:tav>
                                            <p:tav tm="100000">
                                              <p:val>
                                                <p:strVal val="#ppt_x"/>
                                              </p:val>
                                            </p:tav>
                                          </p:tavLst>
                                        </p:anim>
                                        <p:anim calcmode="lin" valueType="num">
                                          <p:cBhvr additive="base">
                                            <p:cTn id="48" dur="500" fill="hold"/>
                                            <p:tgtEl>
                                              <p:spTgt spid="94"/>
                                            </p:tgtEl>
                                            <p:attrNameLst>
                                              <p:attrName>ppt_y</p:attrName>
                                            </p:attrNameLst>
                                          </p:cBhvr>
                                          <p:tavLst>
                                            <p:tav tm="0">
                                              <p:val>
                                                <p:strVal val="0-#ppt_h/2"/>
                                              </p:val>
                                            </p:tav>
                                            <p:tav tm="100000">
                                              <p:val>
                                                <p:strVal val="#ppt_y"/>
                                              </p:val>
                                            </p:tav>
                                          </p:tavLst>
                                        </p:anim>
                                      </p:childTnLst>
                                    </p:cTn>
                                  </p:par>
                                </p:childTnLst>
                              </p:cTn>
                            </p:par>
                            <p:par>
                              <p:cTn id="49" fill="hold">
                                <p:stCondLst>
                                  <p:cond delay="5200"/>
                                </p:stCondLst>
                                <p:childTnLst>
                                  <p:par>
                                    <p:cTn id="50" presetID="2" presetClass="entr" presetSubtype="1" fill="hold"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500" fill="hold"/>
                                            <p:tgtEl>
                                              <p:spTgt spid="97"/>
                                            </p:tgtEl>
                                            <p:attrNameLst>
                                              <p:attrName>ppt_x</p:attrName>
                                            </p:attrNameLst>
                                          </p:cBhvr>
                                          <p:tavLst>
                                            <p:tav tm="0">
                                              <p:val>
                                                <p:strVal val="#ppt_x"/>
                                              </p:val>
                                            </p:tav>
                                            <p:tav tm="100000">
                                              <p:val>
                                                <p:strVal val="#ppt_x"/>
                                              </p:val>
                                            </p:tav>
                                          </p:tavLst>
                                        </p:anim>
                                        <p:anim calcmode="lin" valueType="num">
                                          <p:cBhvr additive="base">
                                            <p:cTn id="53" dur="500" fill="hold"/>
                                            <p:tgtEl>
                                              <p:spTgt spid="97"/>
                                            </p:tgtEl>
                                            <p:attrNameLst>
                                              <p:attrName>ppt_y</p:attrName>
                                            </p:attrNameLst>
                                          </p:cBhvr>
                                          <p:tavLst>
                                            <p:tav tm="0">
                                              <p:val>
                                                <p:strVal val="0-#ppt_h/2"/>
                                              </p:val>
                                            </p:tav>
                                            <p:tav tm="100000">
                                              <p:val>
                                                <p:strVal val="#ppt_y"/>
                                              </p:val>
                                            </p:tav>
                                          </p:tavLst>
                                        </p:anim>
                                      </p:childTnLst>
                                    </p:cTn>
                                  </p:par>
                                </p:childTnLst>
                              </p:cTn>
                            </p:par>
                            <p:par>
                              <p:cTn id="54" fill="hold">
                                <p:stCondLst>
                                  <p:cond delay="5700"/>
                                </p:stCondLst>
                                <p:childTnLst>
                                  <p:par>
                                    <p:cTn id="55" presetID="2" presetClass="entr" presetSubtype="1" fill="hold" nodeType="afterEffect">
                                      <p:stCondLst>
                                        <p:cond delay="0"/>
                                      </p:stCondLst>
                                      <p:childTnLst>
                                        <p:set>
                                          <p:cBhvr>
                                            <p:cTn id="56" dur="1" fill="hold">
                                              <p:stCondLst>
                                                <p:cond delay="0"/>
                                              </p:stCondLst>
                                            </p:cTn>
                                            <p:tgtEl>
                                              <p:spTgt spid="100"/>
                                            </p:tgtEl>
                                            <p:attrNameLst>
                                              <p:attrName>style.visibility</p:attrName>
                                            </p:attrNameLst>
                                          </p:cBhvr>
                                          <p:to>
                                            <p:strVal val="visible"/>
                                          </p:to>
                                        </p:set>
                                        <p:anim calcmode="lin" valueType="num">
                                          <p:cBhvr additive="base">
                                            <p:cTn id="57" dur="500" fill="hold"/>
                                            <p:tgtEl>
                                              <p:spTgt spid="100"/>
                                            </p:tgtEl>
                                            <p:attrNameLst>
                                              <p:attrName>ppt_x</p:attrName>
                                            </p:attrNameLst>
                                          </p:cBhvr>
                                          <p:tavLst>
                                            <p:tav tm="0">
                                              <p:val>
                                                <p:strVal val="#ppt_x"/>
                                              </p:val>
                                            </p:tav>
                                            <p:tav tm="100000">
                                              <p:val>
                                                <p:strVal val="#ppt_x"/>
                                              </p:val>
                                            </p:tav>
                                          </p:tavLst>
                                        </p:anim>
                                        <p:anim calcmode="lin" valueType="num">
                                          <p:cBhvr additive="base">
                                            <p:cTn id="58" dur="500" fill="hold"/>
                                            <p:tgtEl>
                                              <p:spTgt spid="100"/>
                                            </p:tgtEl>
                                            <p:attrNameLst>
                                              <p:attrName>ppt_y</p:attrName>
                                            </p:attrNameLst>
                                          </p:cBhvr>
                                          <p:tavLst>
                                            <p:tav tm="0">
                                              <p:val>
                                                <p:strVal val="0-#ppt_h/2"/>
                                              </p:val>
                                            </p:tav>
                                            <p:tav tm="100000">
                                              <p:val>
                                                <p:strVal val="#ppt_y"/>
                                              </p:val>
                                            </p:tav>
                                          </p:tavLst>
                                        </p:anim>
                                      </p:childTnLst>
                                    </p:cTn>
                                  </p:par>
                                </p:childTnLst>
                              </p:cTn>
                            </p:par>
                            <p:par>
                              <p:cTn id="59" fill="hold">
                                <p:stCondLst>
                                  <p:cond delay="6200"/>
                                </p:stCondLst>
                                <p:childTnLst>
                                  <p:par>
                                    <p:cTn id="60" presetID="2" presetClass="entr" presetSubtype="8" accel="30000" fill="hold" grpId="0" nodeType="afterEffect">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cBhvr additive="base">
                                            <p:cTn id="62" dur="500" fill="hold"/>
                                            <p:tgtEl>
                                              <p:spTgt spid="113"/>
                                            </p:tgtEl>
                                            <p:attrNameLst>
                                              <p:attrName>ppt_x</p:attrName>
                                            </p:attrNameLst>
                                          </p:cBhvr>
                                          <p:tavLst>
                                            <p:tav tm="0">
                                              <p:val>
                                                <p:strVal val="0-#ppt_w/2"/>
                                              </p:val>
                                            </p:tav>
                                            <p:tav tm="100000">
                                              <p:val>
                                                <p:strVal val="#ppt_x"/>
                                              </p:val>
                                            </p:tav>
                                          </p:tavLst>
                                        </p:anim>
                                        <p:anim calcmode="lin" valueType="num">
                                          <p:cBhvr additive="base">
                                            <p:cTn id="63" dur="500" fill="hold"/>
                                            <p:tgtEl>
                                              <p:spTgt spid="113"/>
                                            </p:tgtEl>
                                            <p:attrNameLst>
                                              <p:attrName>ppt_y</p:attrName>
                                            </p:attrNameLst>
                                          </p:cBhvr>
                                          <p:tavLst>
                                            <p:tav tm="0">
                                              <p:val>
                                                <p:strVal val="#ppt_y"/>
                                              </p:val>
                                            </p:tav>
                                            <p:tav tm="100000">
                                              <p:val>
                                                <p:strVal val="#ppt_y"/>
                                              </p:val>
                                            </p:tav>
                                          </p:tavLst>
                                        </p:anim>
                                      </p:childTnLst>
                                    </p:cTn>
                                  </p:par>
                                </p:childTnLst>
                              </p:cTn>
                            </p:par>
                            <p:par>
                              <p:cTn id="64" fill="hold">
                                <p:stCondLst>
                                  <p:cond delay="6700"/>
                                </p:stCondLst>
                                <p:childTnLst>
                                  <p:par>
                                    <p:cTn id="65" presetID="2" presetClass="entr" presetSubtype="8" accel="3000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 calcmode="lin" valueType="num">
                                          <p:cBhvr additive="base">
                                            <p:cTn id="67" dur="500" fill="hold"/>
                                            <p:tgtEl>
                                              <p:spTgt spid="114"/>
                                            </p:tgtEl>
                                            <p:attrNameLst>
                                              <p:attrName>ppt_x</p:attrName>
                                            </p:attrNameLst>
                                          </p:cBhvr>
                                          <p:tavLst>
                                            <p:tav tm="0">
                                              <p:val>
                                                <p:strVal val="0-#ppt_w/2"/>
                                              </p:val>
                                            </p:tav>
                                            <p:tav tm="100000">
                                              <p:val>
                                                <p:strVal val="#ppt_x"/>
                                              </p:val>
                                            </p:tav>
                                          </p:tavLst>
                                        </p:anim>
                                        <p:anim calcmode="lin" valueType="num">
                                          <p:cBhvr additive="base">
                                            <p:cTn id="68" dur="500" fill="hold"/>
                                            <p:tgtEl>
                                              <p:spTgt spid="114"/>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8" accel="30000" fill="hold" grpId="0" nodeType="afterEffect">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cBhvr additive="base">
                                            <p:cTn id="72" dur="500" fill="hold"/>
                                            <p:tgtEl>
                                              <p:spTgt spid="115"/>
                                            </p:tgtEl>
                                            <p:attrNameLst>
                                              <p:attrName>ppt_x</p:attrName>
                                            </p:attrNameLst>
                                          </p:cBhvr>
                                          <p:tavLst>
                                            <p:tav tm="0">
                                              <p:val>
                                                <p:strVal val="0-#ppt_w/2"/>
                                              </p:val>
                                            </p:tav>
                                            <p:tav tm="100000">
                                              <p:val>
                                                <p:strVal val="#ppt_x"/>
                                              </p:val>
                                            </p:tav>
                                          </p:tavLst>
                                        </p:anim>
                                        <p:anim calcmode="lin" valueType="num">
                                          <p:cBhvr additive="base">
                                            <p:cTn id="73" dur="50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 presetClass="entr" presetSubtype="8" accel="30000" fill="hold" grpId="0" nodeType="afterEffect">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cBhvr additive="base">
                                            <p:cTn id="77" dur="500" fill="hold"/>
                                            <p:tgtEl>
                                              <p:spTgt spid="116"/>
                                            </p:tgtEl>
                                            <p:attrNameLst>
                                              <p:attrName>ppt_x</p:attrName>
                                            </p:attrNameLst>
                                          </p:cBhvr>
                                          <p:tavLst>
                                            <p:tav tm="0">
                                              <p:val>
                                                <p:strVal val="0-#ppt_w/2"/>
                                              </p:val>
                                            </p:tav>
                                            <p:tav tm="100000">
                                              <p:val>
                                                <p:strVal val="#ppt_x"/>
                                              </p:val>
                                            </p:tav>
                                          </p:tavLst>
                                        </p:anim>
                                        <p:anim calcmode="lin" valueType="num">
                                          <p:cBhvr additive="base">
                                            <p:cTn id="78" dur="500" fill="hold"/>
                                            <p:tgtEl>
                                              <p:spTgt spid="116"/>
                                            </p:tgtEl>
                                            <p:attrNameLst>
                                              <p:attrName>ppt_y</p:attrName>
                                            </p:attrNameLst>
                                          </p:cBhvr>
                                          <p:tavLst>
                                            <p:tav tm="0">
                                              <p:val>
                                                <p:strVal val="#ppt_y"/>
                                              </p:val>
                                            </p:tav>
                                            <p:tav tm="100000">
                                              <p:val>
                                                <p:strVal val="#ppt_y"/>
                                              </p:val>
                                            </p:tav>
                                          </p:tavLst>
                                        </p:anim>
                                      </p:childTnLst>
                                    </p:cTn>
                                  </p:par>
                                </p:childTnLst>
                              </p:cTn>
                            </p:par>
                            <p:par>
                              <p:cTn id="79" fill="hold">
                                <p:stCondLst>
                                  <p:cond delay="8200"/>
                                </p:stCondLst>
                                <p:childTnLst>
                                  <p:par>
                                    <p:cTn id="80" presetID="2" presetClass="entr" presetSubtype="4"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additive="base">
                                            <p:cTn id="82" dur="250" fill="hold"/>
                                            <p:tgtEl>
                                              <p:spTgt spid="128"/>
                                            </p:tgtEl>
                                            <p:attrNameLst>
                                              <p:attrName>ppt_x</p:attrName>
                                            </p:attrNameLst>
                                          </p:cBhvr>
                                          <p:tavLst>
                                            <p:tav tm="0">
                                              <p:val>
                                                <p:strVal val="#ppt_x"/>
                                              </p:val>
                                            </p:tav>
                                            <p:tav tm="100000">
                                              <p:val>
                                                <p:strVal val="#ppt_x"/>
                                              </p:val>
                                            </p:tav>
                                          </p:tavLst>
                                        </p:anim>
                                        <p:anim calcmode="lin" valueType="num">
                                          <p:cBhvr additive="base">
                                            <p:cTn id="83" dur="250" fill="hold"/>
                                            <p:tgtEl>
                                              <p:spTgt spid="128"/>
                                            </p:tgtEl>
                                            <p:attrNameLst>
                                              <p:attrName>ppt_y</p:attrName>
                                            </p:attrNameLst>
                                          </p:cBhvr>
                                          <p:tavLst>
                                            <p:tav tm="0">
                                              <p:val>
                                                <p:strVal val="1+#ppt_h/2"/>
                                              </p:val>
                                            </p:tav>
                                            <p:tav tm="100000">
                                              <p:val>
                                                <p:strVal val="#ppt_y"/>
                                              </p:val>
                                            </p:tav>
                                          </p:tavLst>
                                        </p:anim>
                                      </p:childTnLst>
                                    </p:cTn>
                                  </p:par>
                                </p:childTnLst>
                              </p:cTn>
                            </p:par>
                            <p:par>
                              <p:cTn id="84" fill="hold">
                                <p:stCondLst>
                                  <p:cond delay="8450"/>
                                </p:stCondLst>
                                <p:childTnLst>
                                  <p:par>
                                    <p:cTn id="85" presetID="2" presetClass="entr" presetSubtype="4"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 calcmode="lin" valueType="num">
                                          <p:cBhvr additive="base">
                                            <p:cTn id="87" dur="250" fill="hold"/>
                                            <p:tgtEl>
                                              <p:spTgt spid="129"/>
                                            </p:tgtEl>
                                            <p:attrNameLst>
                                              <p:attrName>ppt_x</p:attrName>
                                            </p:attrNameLst>
                                          </p:cBhvr>
                                          <p:tavLst>
                                            <p:tav tm="0">
                                              <p:val>
                                                <p:strVal val="#ppt_x"/>
                                              </p:val>
                                            </p:tav>
                                            <p:tav tm="100000">
                                              <p:val>
                                                <p:strVal val="#ppt_x"/>
                                              </p:val>
                                            </p:tav>
                                          </p:tavLst>
                                        </p:anim>
                                        <p:anim calcmode="lin" valueType="num">
                                          <p:cBhvr additive="base">
                                            <p:cTn id="88" dur="250" fill="hold"/>
                                            <p:tgtEl>
                                              <p:spTgt spid="129"/>
                                            </p:tgtEl>
                                            <p:attrNameLst>
                                              <p:attrName>ppt_y</p:attrName>
                                            </p:attrNameLst>
                                          </p:cBhvr>
                                          <p:tavLst>
                                            <p:tav tm="0">
                                              <p:val>
                                                <p:strVal val="1+#ppt_h/2"/>
                                              </p:val>
                                            </p:tav>
                                            <p:tav tm="100000">
                                              <p:val>
                                                <p:strVal val="#ppt_y"/>
                                              </p:val>
                                            </p:tav>
                                          </p:tavLst>
                                        </p:anim>
                                      </p:childTnLst>
                                    </p:cTn>
                                  </p:par>
                                </p:childTnLst>
                              </p:cTn>
                            </p:par>
                            <p:par>
                              <p:cTn id="89" fill="hold">
                                <p:stCondLst>
                                  <p:cond delay="8700"/>
                                </p:stCondLst>
                                <p:childTnLst>
                                  <p:par>
                                    <p:cTn id="90" presetID="2" presetClass="entr" presetSubtype="4" fill="hold" grpId="0" nodeType="afterEffect">
                                      <p:stCondLst>
                                        <p:cond delay="0"/>
                                      </p:stCondLst>
                                      <p:childTnLst>
                                        <p:set>
                                          <p:cBhvr>
                                            <p:cTn id="91" dur="1" fill="hold">
                                              <p:stCondLst>
                                                <p:cond delay="0"/>
                                              </p:stCondLst>
                                            </p:cTn>
                                            <p:tgtEl>
                                              <p:spTgt spid="130"/>
                                            </p:tgtEl>
                                            <p:attrNameLst>
                                              <p:attrName>style.visibility</p:attrName>
                                            </p:attrNameLst>
                                          </p:cBhvr>
                                          <p:to>
                                            <p:strVal val="visible"/>
                                          </p:to>
                                        </p:set>
                                        <p:anim calcmode="lin" valueType="num">
                                          <p:cBhvr additive="base">
                                            <p:cTn id="92" dur="250" fill="hold"/>
                                            <p:tgtEl>
                                              <p:spTgt spid="130"/>
                                            </p:tgtEl>
                                            <p:attrNameLst>
                                              <p:attrName>ppt_x</p:attrName>
                                            </p:attrNameLst>
                                          </p:cBhvr>
                                          <p:tavLst>
                                            <p:tav tm="0">
                                              <p:val>
                                                <p:strVal val="#ppt_x"/>
                                              </p:val>
                                            </p:tav>
                                            <p:tav tm="100000">
                                              <p:val>
                                                <p:strVal val="#ppt_x"/>
                                              </p:val>
                                            </p:tav>
                                          </p:tavLst>
                                        </p:anim>
                                        <p:anim calcmode="lin" valueType="num">
                                          <p:cBhvr additive="base">
                                            <p:cTn id="93" dur="250" fill="hold"/>
                                            <p:tgtEl>
                                              <p:spTgt spid="130"/>
                                            </p:tgtEl>
                                            <p:attrNameLst>
                                              <p:attrName>ppt_y</p:attrName>
                                            </p:attrNameLst>
                                          </p:cBhvr>
                                          <p:tavLst>
                                            <p:tav tm="0">
                                              <p:val>
                                                <p:strVal val="1+#ppt_h/2"/>
                                              </p:val>
                                            </p:tav>
                                            <p:tav tm="100000">
                                              <p:val>
                                                <p:strVal val="#ppt_y"/>
                                              </p:val>
                                            </p:tav>
                                          </p:tavLst>
                                        </p:anim>
                                      </p:childTnLst>
                                    </p:cTn>
                                  </p:par>
                                </p:childTnLst>
                              </p:cTn>
                            </p:par>
                            <p:par>
                              <p:cTn id="94" fill="hold">
                                <p:stCondLst>
                                  <p:cond delay="8950"/>
                                </p:stCondLst>
                                <p:childTnLst>
                                  <p:par>
                                    <p:cTn id="95" presetID="2" presetClass="entr" presetSubtype="4" fill="hold" grpId="0" nodeType="afterEffect">
                                      <p:stCondLst>
                                        <p:cond delay="0"/>
                                      </p:stCondLst>
                                      <p:childTnLst>
                                        <p:set>
                                          <p:cBhvr>
                                            <p:cTn id="96" dur="1" fill="hold">
                                              <p:stCondLst>
                                                <p:cond delay="0"/>
                                              </p:stCondLst>
                                            </p:cTn>
                                            <p:tgtEl>
                                              <p:spTgt spid="131"/>
                                            </p:tgtEl>
                                            <p:attrNameLst>
                                              <p:attrName>style.visibility</p:attrName>
                                            </p:attrNameLst>
                                          </p:cBhvr>
                                          <p:to>
                                            <p:strVal val="visible"/>
                                          </p:to>
                                        </p:set>
                                        <p:anim calcmode="lin" valueType="num">
                                          <p:cBhvr additive="base">
                                            <p:cTn id="97" dur="250" fill="hold"/>
                                            <p:tgtEl>
                                              <p:spTgt spid="131"/>
                                            </p:tgtEl>
                                            <p:attrNameLst>
                                              <p:attrName>ppt_x</p:attrName>
                                            </p:attrNameLst>
                                          </p:cBhvr>
                                          <p:tavLst>
                                            <p:tav tm="0">
                                              <p:val>
                                                <p:strVal val="#ppt_x"/>
                                              </p:val>
                                            </p:tav>
                                            <p:tav tm="100000">
                                              <p:val>
                                                <p:strVal val="#ppt_x"/>
                                              </p:val>
                                            </p:tav>
                                          </p:tavLst>
                                        </p:anim>
                                        <p:anim calcmode="lin" valueType="num">
                                          <p:cBhvr additive="base">
                                            <p:cTn id="98" dur="250" fill="hold"/>
                                            <p:tgtEl>
                                              <p:spTgt spid="131"/>
                                            </p:tgtEl>
                                            <p:attrNameLst>
                                              <p:attrName>ppt_y</p:attrName>
                                            </p:attrNameLst>
                                          </p:cBhvr>
                                          <p:tavLst>
                                            <p:tav tm="0">
                                              <p:val>
                                                <p:strVal val="1+#ppt_h/2"/>
                                              </p:val>
                                            </p:tav>
                                            <p:tav tm="100000">
                                              <p:val>
                                                <p:strVal val="#ppt_y"/>
                                              </p:val>
                                            </p:tav>
                                          </p:tavLst>
                                        </p:anim>
                                      </p:childTnLst>
                                    </p:cTn>
                                  </p:par>
                                </p:childTnLst>
                              </p:cTn>
                            </p:par>
                            <p:par>
                              <p:cTn id="99" fill="hold">
                                <p:stCondLst>
                                  <p:cond delay="9200"/>
                                </p:stCondLst>
                                <p:childTnLst>
                                  <p:par>
                                    <p:cTn id="100" presetID="2" presetClass="entr" presetSubtype="4" fill="hold" grpId="0" nodeType="after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additive="base">
                                            <p:cTn id="102" dur="250" fill="hold"/>
                                            <p:tgtEl>
                                              <p:spTgt spid="118"/>
                                            </p:tgtEl>
                                            <p:attrNameLst>
                                              <p:attrName>ppt_x</p:attrName>
                                            </p:attrNameLst>
                                          </p:cBhvr>
                                          <p:tavLst>
                                            <p:tav tm="0">
                                              <p:val>
                                                <p:strVal val="#ppt_x"/>
                                              </p:val>
                                            </p:tav>
                                            <p:tav tm="100000">
                                              <p:val>
                                                <p:strVal val="#ppt_x"/>
                                              </p:val>
                                            </p:tav>
                                          </p:tavLst>
                                        </p:anim>
                                        <p:anim calcmode="lin" valueType="num">
                                          <p:cBhvr additive="base">
                                            <p:cTn id="103" dur="250" fill="hold"/>
                                            <p:tgtEl>
                                              <p:spTgt spid="118"/>
                                            </p:tgtEl>
                                            <p:attrNameLst>
                                              <p:attrName>ppt_y</p:attrName>
                                            </p:attrNameLst>
                                          </p:cBhvr>
                                          <p:tavLst>
                                            <p:tav tm="0">
                                              <p:val>
                                                <p:strVal val="1+#ppt_h/2"/>
                                              </p:val>
                                            </p:tav>
                                            <p:tav tm="100000">
                                              <p:val>
                                                <p:strVal val="#ppt_y"/>
                                              </p:val>
                                            </p:tav>
                                          </p:tavLst>
                                        </p:anim>
                                      </p:childTnLst>
                                    </p:cTn>
                                  </p:par>
                                </p:childTnLst>
                              </p:cTn>
                            </p:par>
                            <p:par>
                              <p:cTn id="104" fill="hold">
                                <p:stCondLst>
                                  <p:cond delay="9450"/>
                                </p:stCondLst>
                                <p:childTnLst>
                                  <p:par>
                                    <p:cTn id="105" presetID="2" presetClass="entr" presetSubtype="4"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 calcmode="lin" valueType="num">
                                          <p:cBhvr additive="base">
                                            <p:cTn id="107" dur="250" fill="hold"/>
                                            <p:tgtEl>
                                              <p:spTgt spid="119"/>
                                            </p:tgtEl>
                                            <p:attrNameLst>
                                              <p:attrName>ppt_x</p:attrName>
                                            </p:attrNameLst>
                                          </p:cBhvr>
                                          <p:tavLst>
                                            <p:tav tm="0">
                                              <p:val>
                                                <p:strVal val="#ppt_x"/>
                                              </p:val>
                                            </p:tav>
                                            <p:tav tm="100000">
                                              <p:val>
                                                <p:strVal val="#ppt_x"/>
                                              </p:val>
                                            </p:tav>
                                          </p:tavLst>
                                        </p:anim>
                                        <p:anim calcmode="lin" valueType="num">
                                          <p:cBhvr additive="base">
                                            <p:cTn id="108" dur="250" fill="hold"/>
                                            <p:tgtEl>
                                              <p:spTgt spid="119"/>
                                            </p:tgtEl>
                                            <p:attrNameLst>
                                              <p:attrName>ppt_y</p:attrName>
                                            </p:attrNameLst>
                                          </p:cBhvr>
                                          <p:tavLst>
                                            <p:tav tm="0">
                                              <p:val>
                                                <p:strVal val="1+#ppt_h/2"/>
                                              </p:val>
                                            </p:tav>
                                            <p:tav tm="100000">
                                              <p:val>
                                                <p:strVal val="#ppt_y"/>
                                              </p:val>
                                            </p:tav>
                                          </p:tavLst>
                                        </p:anim>
                                      </p:childTnLst>
                                    </p:cTn>
                                  </p:par>
                                </p:childTnLst>
                              </p:cTn>
                            </p:par>
                            <p:par>
                              <p:cTn id="109" fill="hold">
                                <p:stCondLst>
                                  <p:cond delay="9700"/>
                                </p:stCondLst>
                                <p:childTnLst>
                                  <p:par>
                                    <p:cTn id="110" presetID="2" presetClass="entr" presetSubtype="4" fill="hold" grpId="0" nodeType="afterEffect">
                                      <p:stCondLst>
                                        <p:cond delay="0"/>
                                      </p:stCondLst>
                                      <p:childTnLst>
                                        <p:set>
                                          <p:cBhvr>
                                            <p:cTn id="111" dur="1" fill="hold">
                                              <p:stCondLst>
                                                <p:cond delay="0"/>
                                              </p:stCondLst>
                                            </p:cTn>
                                            <p:tgtEl>
                                              <p:spTgt spid="120"/>
                                            </p:tgtEl>
                                            <p:attrNameLst>
                                              <p:attrName>style.visibility</p:attrName>
                                            </p:attrNameLst>
                                          </p:cBhvr>
                                          <p:to>
                                            <p:strVal val="visible"/>
                                          </p:to>
                                        </p:set>
                                        <p:anim calcmode="lin" valueType="num">
                                          <p:cBhvr additive="base">
                                            <p:cTn id="112" dur="250" fill="hold"/>
                                            <p:tgtEl>
                                              <p:spTgt spid="120"/>
                                            </p:tgtEl>
                                            <p:attrNameLst>
                                              <p:attrName>ppt_x</p:attrName>
                                            </p:attrNameLst>
                                          </p:cBhvr>
                                          <p:tavLst>
                                            <p:tav tm="0">
                                              <p:val>
                                                <p:strVal val="#ppt_x"/>
                                              </p:val>
                                            </p:tav>
                                            <p:tav tm="100000">
                                              <p:val>
                                                <p:strVal val="#ppt_x"/>
                                              </p:val>
                                            </p:tav>
                                          </p:tavLst>
                                        </p:anim>
                                        <p:anim calcmode="lin" valueType="num">
                                          <p:cBhvr additive="base">
                                            <p:cTn id="113" dur="250" fill="hold"/>
                                            <p:tgtEl>
                                              <p:spTgt spid="120"/>
                                            </p:tgtEl>
                                            <p:attrNameLst>
                                              <p:attrName>ppt_y</p:attrName>
                                            </p:attrNameLst>
                                          </p:cBhvr>
                                          <p:tavLst>
                                            <p:tav tm="0">
                                              <p:val>
                                                <p:strVal val="1+#ppt_h/2"/>
                                              </p:val>
                                            </p:tav>
                                            <p:tav tm="100000">
                                              <p:val>
                                                <p:strVal val="#ppt_y"/>
                                              </p:val>
                                            </p:tav>
                                          </p:tavLst>
                                        </p:anim>
                                      </p:childTnLst>
                                    </p:cTn>
                                  </p:par>
                                </p:childTnLst>
                              </p:cTn>
                            </p:par>
                            <p:par>
                              <p:cTn id="114" fill="hold">
                                <p:stCondLst>
                                  <p:cond delay="9950"/>
                                </p:stCondLst>
                                <p:childTnLst>
                                  <p:par>
                                    <p:cTn id="115" presetID="2" presetClass="entr" presetSubtype="4" fill="hold" grpId="0" nodeType="afterEffect">
                                      <p:stCondLst>
                                        <p:cond delay="0"/>
                                      </p:stCondLst>
                                      <p:childTnLst>
                                        <p:set>
                                          <p:cBhvr>
                                            <p:cTn id="116" dur="1" fill="hold">
                                              <p:stCondLst>
                                                <p:cond delay="0"/>
                                              </p:stCondLst>
                                            </p:cTn>
                                            <p:tgtEl>
                                              <p:spTgt spid="121"/>
                                            </p:tgtEl>
                                            <p:attrNameLst>
                                              <p:attrName>style.visibility</p:attrName>
                                            </p:attrNameLst>
                                          </p:cBhvr>
                                          <p:to>
                                            <p:strVal val="visible"/>
                                          </p:to>
                                        </p:set>
                                        <p:anim calcmode="lin" valueType="num">
                                          <p:cBhvr additive="base">
                                            <p:cTn id="117" dur="250" fill="hold"/>
                                            <p:tgtEl>
                                              <p:spTgt spid="121"/>
                                            </p:tgtEl>
                                            <p:attrNameLst>
                                              <p:attrName>ppt_x</p:attrName>
                                            </p:attrNameLst>
                                          </p:cBhvr>
                                          <p:tavLst>
                                            <p:tav tm="0">
                                              <p:val>
                                                <p:strVal val="#ppt_x"/>
                                              </p:val>
                                            </p:tav>
                                            <p:tav tm="100000">
                                              <p:val>
                                                <p:strVal val="#ppt_x"/>
                                              </p:val>
                                            </p:tav>
                                          </p:tavLst>
                                        </p:anim>
                                        <p:anim calcmode="lin" valueType="num">
                                          <p:cBhvr additive="base">
                                            <p:cTn id="118" dur="250" fill="hold"/>
                                            <p:tgtEl>
                                              <p:spTgt spid="121"/>
                                            </p:tgtEl>
                                            <p:attrNameLst>
                                              <p:attrName>ppt_y</p:attrName>
                                            </p:attrNameLst>
                                          </p:cBhvr>
                                          <p:tavLst>
                                            <p:tav tm="0">
                                              <p:val>
                                                <p:strVal val="1+#ppt_h/2"/>
                                              </p:val>
                                            </p:tav>
                                            <p:tav tm="100000">
                                              <p:val>
                                                <p:strVal val="#ppt_y"/>
                                              </p:val>
                                            </p:tav>
                                          </p:tavLst>
                                        </p:anim>
                                      </p:childTnLst>
                                    </p:cTn>
                                  </p:par>
                                </p:childTnLst>
                              </p:cTn>
                            </p:par>
                            <p:par>
                              <p:cTn id="119" fill="hold">
                                <p:stCondLst>
                                  <p:cond delay="10200"/>
                                </p:stCondLst>
                                <p:childTnLst>
                                  <p:par>
                                    <p:cTn id="120" presetID="2" presetClass="entr" presetSubtype="4"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 calcmode="lin" valueType="num">
                                          <p:cBhvr additive="base">
                                            <p:cTn id="122" dur="250" fill="hold"/>
                                            <p:tgtEl>
                                              <p:spTgt spid="122"/>
                                            </p:tgtEl>
                                            <p:attrNameLst>
                                              <p:attrName>ppt_x</p:attrName>
                                            </p:attrNameLst>
                                          </p:cBhvr>
                                          <p:tavLst>
                                            <p:tav tm="0">
                                              <p:val>
                                                <p:strVal val="#ppt_x"/>
                                              </p:val>
                                            </p:tav>
                                            <p:tav tm="100000">
                                              <p:val>
                                                <p:strVal val="#ppt_x"/>
                                              </p:val>
                                            </p:tav>
                                          </p:tavLst>
                                        </p:anim>
                                        <p:anim calcmode="lin" valueType="num">
                                          <p:cBhvr additive="base">
                                            <p:cTn id="123" dur="250" fill="hold"/>
                                            <p:tgtEl>
                                              <p:spTgt spid="122"/>
                                            </p:tgtEl>
                                            <p:attrNameLst>
                                              <p:attrName>ppt_y</p:attrName>
                                            </p:attrNameLst>
                                          </p:cBhvr>
                                          <p:tavLst>
                                            <p:tav tm="0">
                                              <p:val>
                                                <p:strVal val="1+#ppt_h/2"/>
                                              </p:val>
                                            </p:tav>
                                            <p:tav tm="100000">
                                              <p:val>
                                                <p:strVal val="#ppt_y"/>
                                              </p:val>
                                            </p:tav>
                                          </p:tavLst>
                                        </p:anim>
                                      </p:childTnLst>
                                    </p:cTn>
                                  </p:par>
                                </p:childTnLst>
                              </p:cTn>
                            </p:par>
                            <p:par>
                              <p:cTn id="124" fill="hold">
                                <p:stCondLst>
                                  <p:cond delay="10450"/>
                                </p:stCondLst>
                                <p:childTnLst>
                                  <p:par>
                                    <p:cTn id="125" presetID="2" presetClass="entr" presetSubtype="4" fill="hold" grpId="0" nodeType="afterEffect">
                                      <p:stCondLst>
                                        <p:cond delay="0"/>
                                      </p:stCondLst>
                                      <p:childTnLst>
                                        <p:set>
                                          <p:cBhvr>
                                            <p:cTn id="126" dur="1" fill="hold">
                                              <p:stCondLst>
                                                <p:cond delay="0"/>
                                              </p:stCondLst>
                                            </p:cTn>
                                            <p:tgtEl>
                                              <p:spTgt spid="123"/>
                                            </p:tgtEl>
                                            <p:attrNameLst>
                                              <p:attrName>style.visibility</p:attrName>
                                            </p:attrNameLst>
                                          </p:cBhvr>
                                          <p:to>
                                            <p:strVal val="visible"/>
                                          </p:to>
                                        </p:set>
                                        <p:anim calcmode="lin" valueType="num">
                                          <p:cBhvr additive="base">
                                            <p:cTn id="127" dur="250" fill="hold"/>
                                            <p:tgtEl>
                                              <p:spTgt spid="123"/>
                                            </p:tgtEl>
                                            <p:attrNameLst>
                                              <p:attrName>ppt_x</p:attrName>
                                            </p:attrNameLst>
                                          </p:cBhvr>
                                          <p:tavLst>
                                            <p:tav tm="0">
                                              <p:val>
                                                <p:strVal val="#ppt_x"/>
                                              </p:val>
                                            </p:tav>
                                            <p:tav tm="100000">
                                              <p:val>
                                                <p:strVal val="#ppt_x"/>
                                              </p:val>
                                            </p:tav>
                                          </p:tavLst>
                                        </p:anim>
                                        <p:anim calcmode="lin" valueType="num">
                                          <p:cBhvr additive="base">
                                            <p:cTn id="128" dur="250" fill="hold"/>
                                            <p:tgtEl>
                                              <p:spTgt spid="123"/>
                                            </p:tgtEl>
                                            <p:attrNameLst>
                                              <p:attrName>ppt_y</p:attrName>
                                            </p:attrNameLst>
                                          </p:cBhvr>
                                          <p:tavLst>
                                            <p:tav tm="0">
                                              <p:val>
                                                <p:strVal val="1+#ppt_h/2"/>
                                              </p:val>
                                            </p:tav>
                                            <p:tav tm="100000">
                                              <p:val>
                                                <p:strVal val="#ppt_y"/>
                                              </p:val>
                                            </p:tav>
                                          </p:tavLst>
                                        </p:anim>
                                      </p:childTnLst>
                                    </p:cTn>
                                  </p:par>
                                </p:childTnLst>
                              </p:cTn>
                            </p:par>
                            <p:par>
                              <p:cTn id="129" fill="hold">
                                <p:stCondLst>
                                  <p:cond delay="10700"/>
                                </p:stCondLst>
                                <p:childTnLst>
                                  <p:par>
                                    <p:cTn id="130" presetID="2" presetClass="entr" presetSubtype="4" fill="hold" grpId="0" nodeType="afterEffect">
                                      <p:stCondLst>
                                        <p:cond delay="0"/>
                                      </p:stCondLst>
                                      <p:childTnLst>
                                        <p:set>
                                          <p:cBhvr>
                                            <p:cTn id="131" dur="1" fill="hold">
                                              <p:stCondLst>
                                                <p:cond delay="0"/>
                                              </p:stCondLst>
                                            </p:cTn>
                                            <p:tgtEl>
                                              <p:spTgt spid="124"/>
                                            </p:tgtEl>
                                            <p:attrNameLst>
                                              <p:attrName>style.visibility</p:attrName>
                                            </p:attrNameLst>
                                          </p:cBhvr>
                                          <p:to>
                                            <p:strVal val="visible"/>
                                          </p:to>
                                        </p:set>
                                        <p:anim calcmode="lin" valueType="num">
                                          <p:cBhvr additive="base">
                                            <p:cTn id="132" dur="250" fill="hold"/>
                                            <p:tgtEl>
                                              <p:spTgt spid="124"/>
                                            </p:tgtEl>
                                            <p:attrNameLst>
                                              <p:attrName>ppt_x</p:attrName>
                                            </p:attrNameLst>
                                          </p:cBhvr>
                                          <p:tavLst>
                                            <p:tav tm="0">
                                              <p:val>
                                                <p:strVal val="#ppt_x"/>
                                              </p:val>
                                            </p:tav>
                                            <p:tav tm="100000">
                                              <p:val>
                                                <p:strVal val="#ppt_x"/>
                                              </p:val>
                                            </p:tav>
                                          </p:tavLst>
                                        </p:anim>
                                        <p:anim calcmode="lin" valueType="num">
                                          <p:cBhvr additive="base">
                                            <p:cTn id="133" dur="250" fill="hold"/>
                                            <p:tgtEl>
                                              <p:spTgt spid="124"/>
                                            </p:tgtEl>
                                            <p:attrNameLst>
                                              <p:attrName>ppt_y</p:attrName>
                                            </p:attrNameLst>
                                          </p:cBhvr>
                                          <p:tavLst>
                                            <p:tav tm="0">
                                              <p:val>
                                                <p:strVal val="1+#ppt_h/2"/>
                                              </p:val>
                                            </p:tav>
                                            <p:tav tm="100000">
                                              <p:val>
                                                <p:strVal val="#ppt_y"/>
                                              </p:val>
                                            </p:tav>
                                          </p:tavLst>
                                        </p:anim>
                                      </p:childTnLst>
                                    </p:cTn>
                                  </p:par>
                                </p:childTnLst>
                              </p:cTn>
                            </p:par>
                            <p:par>
                              <p:cTn id="134" fill="hold">
                                <p:stCondLst>
                                  <p:cond delay="10950"/>
                                </p:stCondLst>
                                <p:childTnLst>
                                  <p:par>
                                    <p:cTn id="135" presetID="2" presetClass="entr" presetSubtype="4" fill="hold" grpId="0" nodeType="afterEffect">
                                      <p:stCondLst>
                                        <p:cond delay="0"/>
                                      </p:stCondLst>
                                      <p:childTnLst>
                                        <p:set>
                                          <p:cBhvr>
                                            <p:cTn id="136" dur="1" fill="hold">
                                              <p:stCondLst>
                                                <p:cond delay="0"/>
                                              </p:stCondLst>
                                            </p:cTn>
                                            <p:tgtEl>
                                              <p:spTgt spid="125"/>
                                            </p:tgtEl>
                                            <p:attrNameLst>
                                              <p:attrName>style.visibility</p:attrName>
                                            </p:attrNameLst>
                                          </p:cBhvr>
                                          <p:to>
                                            <p:strVal val="visible"/>
                                          </p:to>
                                        </p:set>
                                        <p:anim calcmode="lin" valueType="num">
                                          <p:cBhvr additive="base">
                                            <p:cTn id="137" dur="250" fill="hold"/>
                                            <p:tgtEl>
                                              <p:spTgt spid="125"/>
                                            </p:tgtEl>
                                            <p:attrNameLst>
                                              <p:attrName>ppt_x</p:attrName>
                                            </p:attrNameLst>
                                          </p:cBhvr>
                                          <p:tavLst>
                                            <p:tav tm="0">
                                              <p:val>
                                                <p:strVal val="#ppt_x"/>
                                              </p:val>
                                            </p:tav>
                                            <p:tav tm="100000">
                                              <p:val>
                                                <p:strVal val="#ppt_x"/>
                                              </p:val>
                                            </p:tav>
                                          </p:tavLst>
                                        </p:anim>
                                        <p:anim calcmode="lin" valueType="num">
                                          <p:cBhvr additive="base">
                                            <p:cTn id="138" dur="250" fill="hold"/>
                                            <p:tgtEl>
                                              <p:spTgt spid="125"/>
                                            </p:tgtEl>
                                            <p:attrNameLst>
                                              <p:attrName>ppt_y</p:attrName>
                                            </p:attrNameLst>
                                          </p:cBhvr>
                                          <p:tavLst>
                                            <p:tav tm="0">
                                              <p:val>
                                                <p:strVal val="1+#ppt_h/2"/>
                                              </p:val>
                                            </p:tav>
                                            <p:tav tm="100000">
                                              <p:val>
                                                <p:strVal val="#ppt_y"/>
                                              </p:val>
                                            </p:tav>
                                          </p:tavLst>
                                        </p:anim>
                                      </p:childTnLst>
                                    </p:cTn>
                                  </p:par>
                                </p:childTnLst>
                              </p:cTn>
                            </p:par>
                            <p:par>
                              <p:cTn id="139" fill="hold">
                                <p:stCondLst>
                                  <p:cond delay="11200"/>
                                </p:stCondLst>
                                <p:childTnLst>
                                  <p:par>
                                    <p:cTn id="140" presetID="10" presetClass="entr" presetSubtype="0" fill="hold" grpId="0" nodeType="after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fade">
                                          <p:cBhvr>
                                            <p:cTn id="14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8" grpId="0"/>
          <p:bldP spid="119" grpId="0"/>
          <p:bldP spid="120" grpId="0"/>
          <p:bldP spid="121" grpId="0"/>
          <p:bldP spid="122" grpId="0"/>
          <p:bldP spid="123" grpId="0"/>
          <p:bldP spid="124" grpId="0"/>
          <p:bldP spid="125" grpId="0"/>
          <p:bldP spid="128" grpId="0"/>
          <p:bldP spid="129" grpId="0"/>
          <p:bldP spid="130" grpId="0"/>
          <p:bldP spid="131" grpId="0"/>
          <p:bldP spid="139" grpId="0"/>
          <p:bldP spid="52" grpId="0"/>
          <p:bldP spid="55" grpId="0" animBg="1"/>
          <p:bldP spid="56" grpId="0"/>
          <p:bldP spid="5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206155" y="4774255"/>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2" name="TextBox 31"/>
          <p:cNvSpPr txBox="1"/>
          <p:nvPr/>
        </p:nvSpPr>
        <p:spPr>
          <a:xfrm>
            <a:off x="3882841" y="4774255"/>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3" name="TextBox 32"/>
          <p:cNvSpPr txBox="1"/>
          <p:nvPr/>
        </p:nvSpPr>
        <p:spPr>
          <a:xfrm>
            <a:off x="6541965" y="4784877"/>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4" name="TextBox 33"/>
          <p:cNvSpPr txBox="1"/>
          <p:nvPr/>
        </p:nvSpPr>
        <p:spPr>
          <a:xfrm>
            <a:off x="9159314" y="4784877"/>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5" name="燕尾形箭头 34"/>
          <p:cNvSpPr/>
          <p:nvPr/>
        </p:nvSpPr>
        <p:spPr>
          <a:xfrm>
            <a:off x="623312" y="3028957"/>
            <a:ext cx="10943791" cy="544853"/>
          </a:xfrm>
          <a:prstGeom prst="notchedRightArrow">
            <a:avLst/>
          </a:prstGeom>
          <a:solidFill>
            <a:schemeClr val="tx1">
              <a:lumMod val="65000"/>
              <a:lumOff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786" tIns="60894" rIns="121786" bIns="60894" anchor="ctr"/>
          <a:lstStyle/>
          <a:p>
            <a:pPr algn="ct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1043967" y="2181367"/>
            <a:ext cx="2262885" cy="2263704"/>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 name="TextBox 3"/>
            <p:cNvSpPr txBox="1"/>
            <p:nvPr/>
          </p:nvSpPr>
          <p:spPr>
            <a:xfrm>
              <a:off x="1448896" y="3742514"/>
              <a:ext cx="571852" cy="186406"/>
            </a:xfrm>
            <a:prstGeom prst="rect">
              <a:avLst/>
            </a:prstGeom>
            <a:noFill/>
          </p:spPr>
          <p:txBody>
            <a:bodyPr wrap="none" rtlCol="0">
              <a:spAutoFit/>
            </a:bodyPr>
            <a:lstStyle/>
            <a:p>
              <a:pPr algn="ctr"/>
              <a:r>
                <a:rPr lang="zh-CN" altLang="en-US" sz="2400" b="1" dirty="0" smtClean="0">
                  <a:latin typeface="微软雅黑" pitchFamily="34" charset="-122"/>
                  <a:ea typeface="微软雅黑" pitchFamily="34" charset="-122"/>
                </a:rPr>
                <a:t>知识目标</a:t>
              </a:r>
              <a:endParaRPr lang="zh-CN" altLang="en-US" sz="2400" b="1" dirty="0">
                <a:latin typeface="微软雅黑" pitchFamily="34" charset="-122"/>
                <a:ea typeface="微软雅黑" pitchFamily="34" charset="-122"/>
              </a:endParaRPr>
            </a:p>
          </p:txBody>
        </p:sp>
      </p:grpSp>
      <p:grpSp>
        <p:nvGrpSpPr>
          <p:cNvPr id="7" name="组合 6"/>
          <p:cNvGrpSpPr/>
          <p:nvPr/>
        </p:nvGrpSpPr>
        <p:grpSpPr>
          <a:xfrm>
            <a:off x="3661037" y="2186315"/>
            <a:ext cx="2262885" cy="2263704"/>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 name="TextBox 8"/>
            <p:cNvSpPr txBox="1"/>
            <p:nvPr/>
          </p:nvSpPr>
          <p:spPr>
            <a:xfrm>
              <a:off x="1448896" y="3740516"/>
              <a:ext cx="571852" cy="186406"/>
            </a:xfrm>
            <a:prstGeom prst="rect">
              <a:avLst/>
            </a:prstGeom>
            <a:noFill/>
          </p:spPr>
          <p:txBody>
            <a:bodyPr wrap="none" rtlCol="0">
              <a:spAutoFit/>
            </a:bodyPr>
            <a:lstStyle/>
            <a:p>
              <a:pPr algn="ctr"/>
              <a:r>
                <a:rPr lang="zh-CN" altLang="en-US" sz="2400" b="1" dirty="0" smtClean="0">
                  <a:latin typeface="微软雅黑" pitchFamily="34" charset="-122"/>
                  <a:ea typeface="微软雅黑" pitchFamily="34" charset="-122"/>
                </a:rPr>
                <a:t>能力目标</a:t>
              </a:r>
              <a:endParaRPr lang="zh-CN" altLang="en-US" sz="2400" b="1" dirty="0">
                <a:latin typeface="微软雅黑" pitchFamily="34" charset="-122"/>
                <a:ea typeface="微软雅黑" pitchFamily="34" charset="-122"/>
              </a:endParaRPr>
            </a:p>
          </p:txBody>
        </p:sp>
      </p:grpSp>
      <p:grpSp>
        <p:nvGrpSpPr>
          <p:cNvPr id="12" name="组合 11"/>
          <p:cNvGrpSpPr/>
          <p:nvPr/>
        </p:nvGrpSpPr>
        <p:grpSpPr>
          <a:xfrm>
            <a:off x="6250543" y="2181367"/>
            <a:ext cx="2262885" cy="2263704"/>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4" name="TextBox 13"/>
            <p:cNvSpPr txBox="1"/>
            <p:nvPr/>
          </p:nvSpPr>
          <p:spPr>
            <a:xfrm>
              <a:off x="1448896" y="3742514"/>
              <a:ext cx="571852" cy="186406"/>
            </a:xfrm>
            <a:prstGeom prst="rect">
              <a:avLst/>
            </a:prstGeom>
            <a:noFill/>
          </p:spPr>
          <p:txBody>
            <a:bodyPr wrap="none" rtlCol="0">
              <a:spAutoFit/>
            </a:bodyPr>
            <a:lstStyle/>
            <a:p>
              <a:pPr algn="ctr"/>
              <a:r>
                <a:rPr lang="zh-CN" altLang="en-US" sz="2400" b="1" dirty="0" smtClean="0">
                  <a:latin typeface="微软雅黑" pitchFamily="34" charset="-122"/>
                  <a:ea typeface="微软雅黑" pitchFamily="34" charset="-122"/>
                </a:rPr>
                <a:t>感情目标</a:t>
              </a:r>
              <a:endParaRPr lang="zh-CN" altLang="en-US" sz="2400" b="1" dirty="0">
                <a:latin typeface="微软雅黑" pitchFamily="34" charset="-122"/>
                <a:ea typeface="微软雅黑" pitchFamily="34" charset="-122"/>
              </a:endParaRPr>
            </a:p>
          </p:txBody>
        </p:sp>
      </p:grpSp>
      <p:grpSp>
        <p:nvGrpSpPr>
          <p:cNvPr id="17" name="组合 16"/>
          <p:cNvGrpSpPr/>
          <p:nvPr/>
        </p:nvGrpSpPr>
        <p:grpSpPr>
          <a:xfrm>
            <a:off x="8824228" y="2190537"/>
            <a:ext cx="2262885" cy="2263704"/>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9" name="TextBox 18"/>
            <p:cNvSpPr txBox="1"/>
            <p:nvPr/>
          </p:nvSpPr>
          <p:spPr>
            <a:xfrm>
              <a:off x="1448899" y="3738812"/>
              <a:ext cx="571852" cy="186406"/>
            </a:xfrm>
            <a:prstGeom prst="rect">
              <a:avLst/>
            </a:prstGeom>
            <a:noFill/>
          </p:spPr>
          <p:txBody>
            <a:bodyPr wrap="none" rtlCol="0">
              <a:spAutoFit/>
            </a:bodyPr>
            <a:lstStyle/>
            <a:p>
              <a:pPr algn="ctr"/>
              <a:r>
                <a:rPr lang="zh-CN" altLang="en-US" sz="2400" b="1" dirty="0" smtClean="0">
                  <a:latin typeface="微软雅黑" pitchFamily="34" charset="-122"/>
                  <a:ea typeface="微软雅黑" pitchFamily="34" charset="-122"/>
                </a:rPr>
                <a:t>教学目标</a:t>
              </a:r>
              <a:endParaRPr lang="zh-CN" altLang="en-US" sz="2400" b="1" dirty="0">
                <a:latin typeface="微软雅黑" pitchFamily="34" charset="-122"/>
                <a:ea typeface="微软雅黑" pitchFamily="34" charset="-122"/>
              </a:endParaRPr>
            </a:p>
          </p:txBody>
        </p:sp>
      </p:grpSp>
      <p:sp>
        <p:nvSpPr>
          <p:cNvPr id="22" name="椭圆 21"/>
          <p:cNvSpPr/>
          <p:nvPr/>
        </p:nvSpPr>
        <p:spPr>
          <a:xfrm>
            <a:off x="1098894" y="1989301"/>
            <a:ext cx="860373" cy="860684"/>
          </a:xfrm>
          <a:prstGeom prst="ellipse">
            <a:avLst/>
          </a:prstGeom>
          <a:solidFill>
            <a:srgbClr val="0099A9"/>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3" name="椭圆 22"/>
          <p:cNvSpPr/>
          <p:nvPr/>
        </p:nvSpPr>
        <p:spPr>
          <a:xfrm>
            <a:off x="3710425" y="1989301"/>
            <a:ext cx="860373" cy="860684"/>
          </a:xfrm>
          <a:prstGeom prst="ellipse">
            <a:avLst/>
          </a:prstGeom>
          <a:solidFill>
            <a:srgbClr val="F69F1E"/>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4" name="椭圆 23"/>
          <p:cNvSpPr/>
          <p:nvPr/>
        </p:nvSpPr>
        <p:spPr>
          <a:xfrm>
            <a:off x="6346540" y="1998030"/>
            <a:ext cx="860373" cy="860684"/>
          </a:xfrm>
          <a:prstGeom prst="ellipse">
            <a:avLst/>
          </a:prstGeom>
          <a:solidFill>
            <a:srgbClr val="EA610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5" name="椭圆 24"/>
          <p:cNvSpPr/>
          <p:nvPr/>
        </p:nvSpPr>
        <p:spPr>
          <a:xfrm>
            <a:off x="8941608" y="1998030"/>
            <a:ext cx="860373" cy="860684"/>
          </a:xfrm>
          <a:prstGeom prst="ellipse">
            <a:avLst/>
          </a:prstGeom>
          <a:solidFill>
            <a:srgbClr val="EA5E6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6" name="Freeform 34"/>
          <p:cNvSpPr>
            <a:spLocks noEditPoints="1"/>
          </p:cNvSpPr>
          <p:nvPr/>
        </p:nvSpPr>
        <p:spPr bwMode="auto">
          <a:xfrm>
            <a:off x="1334267" y="2190536"/>
            <a:ext cx="445618" cy="457512"/>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27" name="Freeform 26"/>
          <p:cNvSpPr>
            <a:spLocks noEditPoints="1"/>
          </p:cNvSpPr>
          <p:nvPr/>
        </p:nvSpPr>
        <p:spPr bwMode="auto">
          <a:xfrm>
            <a:off x="3936778" y="2218208"/>
            <a:ext cx="407664" cy="402869"/>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28" name="Freeform 35"/>
          <p:cNvSpPr>
            <a:spLocks noEditPoints="1"/>
          </p:cNvSpPr>
          <p:nvPr/>
        </p:nvSpPr>
        <p:spPr bwMode="auto">
          <a:xfrm>
            <a:off x="9193182" y="2239942"/>
            <a:ext cx="392036" cy="424150"/>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29" name="Freeform 20"/>
          <p:cNvSpPr>
            <a:spLocks noEditPoints="1"/>
          </p:cNvSpPr>
          <p:nvPr/>
        </p:nvSpPr>
        <p:spPr bwMode="auto">
          <a:xfrm>
            <a:off x="6599138" y="2181367"/>
            <a:ext cx="383502" cy="482725"/>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37" name="TextBox 3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38" name="TextBox 3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教学分析</a:t>
            </a:r>
            <a:endParaRPr lang="zh-CN" altLang="en-US" sz="2700" b="1" dirty="0">
              <a:solidFill>
                <a:schemeClr val="tx1">
                  <a:lumMod val="65000"/>
                  <a:lumOff val="35000"/>
                </a:schemeClr>
              </a:solidFill>
              <a:latin typeface="微软雅黑"/>
              <a:ea typeface="微软雅黑"/>
            </a:endParaRPr>
          </a:p>
        </p:txBody>
      </p:sp>
      <p:pic>
        <p:nvPicPr>
          <p:cNvPr id="39"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40"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1" name="椭圆 40"/>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内容分析</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1174717050"/>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50000">
                                          <p:cBhvr additive="base">
                                            <p:cTn id="7" dur="12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50000">
                                          <p:cBhvr additive="base">
                                            <p:cTn id="11" dur="12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2200"/>
                                </p:stCondLst>
                                <p:childTnLst>
                                  <p:par>
                                    <p:cTn id="25" presetID="2" presetClass="entr" presetSubtype="4" fill="hold" nodeType="afterEffect" p14:presetBounceEnd="44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4000">
                                          <p:cBhvr additive="base">
                                            <p:cTn id="2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44000">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14:bounceEnd="44000">
                                          <p:cBhvr additive="base">
                                            <p:cTn id="3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44000">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14:bounceEnd="44000">
                                          <p:cBhvr additive="base">
                                            <p:cTn id="3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44000">
                                      <p:stCondLst>
                                        <p:cond delay="300"/>
                                      </p:stCondLst>
                                      <p:childTnLst>
                                        <p:set>
                                          <p:cBhvr>
                                            <p:cTn id="38" dur="1" fill="hold">
                                              <p:stCondLst>
                                                <p:cond delay="0"/>
                                              </p:stCondLst>
                                            </p:cTn>
                                            <p:tgtEl>
                                              <p:spTgt spid="17"/>
                                            </p:tgtEl>
                                            <p:attrNameLst>
                                              <p:attrName>style.visibility</p:attrName>
                                            </p:attrNameLst>
                                          </p:cBhvr>
                                          <p:to>
                                            <p:strVal val="visible"/>
                                          </p:to>
                                        </p:set>
                                        <p:anim calcmode="lin" valueType="num" p14:bounceEnd="44000">
                                          <p:cBhvr additive="base">
                                            <p:cTn id="3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14:presetBounceEnd="44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4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44000">
                                      <p:stCondLst>
                                        <p:cond delay="100"/>
                                      </p:stCondLst>
                                      <p:childTnLst>
                                        <p:set>
                                          <p:cBhvr>
                                            <p:cTn id="47" dur="1" fill="hold">
                                              <p:stCondLst>
                                                <p:cond delay="0"/>
                                              </p:stCondLst>
                                            </p:cTn>
                                            <p:tgtEl>
                                              <p:spTgt spid="23"/>
                                            </p:tgtEl>
                                            <p:attrNameLst>
                                              <p:attrName>style.visibility</p:attrName>
                                            </p:attrNameLst>
                                          </p:cBhvr>
                                          <p:to>
                                            <p:strVal val="visible"/>
                                          </p:to>
                                        </p:set>
                                        <p:anim calcmode="lin" valueType="num" p14:bounceEnd="44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44000">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14:bounceEnd="44000">
                                          <p:cBhvr additive="base">
                                            <p:cTn id="5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14:presetBounceEnd="44000">
                                      <p:stCondLst>
                                        <p:cond delay="300"/>
                                      </p:stCondLst>
                                      <p:childTnLst>
                                        <p:set>
                                          <p:cBhvr>
                                            <p:cTn id="55" dur="1" fill="hold">
                                              <p:stCondLst>
                                                <p:cond delay="0"/>
                                              </p:stCondLst>
                                            </p:cTn>
                                            <p:tgtEl>
                                              <p:spTgt spid="25"/>
                                            </p:tgtEl>
                                            <p:attrNameLst>
                                              <p:attrName>style.visibility</p:attrName>
                                            </p:attrNameLst>
                                          </p:cBhvr>
                                          <p:to>
                                            <p:strVal val="visible"/>
                                          </p:to>
                                        </p:set>
                                        <p:anim calcmode="lin" valueType="num" p14:bounceEnd="44000">
                                          <p:cBhvr additive="base">
                                            <p:cTn id="5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57" dur="500" fill="hold"/>
                                            <p:tgtEl>
                                              <p:spTgt spid="25"/>
                                            </p:tgtEl>
                                            <p:attrNameLst>
                                              <p:attrName>ppt_y</p:attrName>
                                            </p:attrNameLst>
                                          </p:cBhvr>
                                          <p:tavLst>
                                            <p:tav tm="0">
                                              <p:val>
                                                <p:strVal val="1+#ppt_h/2"/>
                                              </p:val>
                                            </p:tav>
                                            <p:tav tm="100000">
                                              <p:val>
                                                <p:strVal val="#ppt_y"/>
                                              </p:val>
                                            </p:tav>
                                          </p:tavLst>
                                        </p:anim>
                                      </p:childTnLst>
                                    </p:cTn>
                                  </p:par>
                                  <p:par>
                                    <p:cTn id="58" presetID="31" presetClass="entr" presetSubtype="0" fill="hold" grpId="0" nodeType="withEffect">
                                      <p:stCondLst>
                                        <p:cond delay="4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 calcmode="lin" valueType="num">
                                          <p:cBhvr>
                                            <p:cTn id="62" dur="500" fill="hold"/>
                                            <p:tgtEl>
                                              <p:spTgt spid="26"/>
                                            </p:tgtEl>
                                            <p:attrNameLst>
                                              <p:attrName>style.rotation</p:attrName>
                                            </p:attrNameLst>
                                          </p:cBhvr>
                                          <p:tavLst>
                                            <p:tav tm="0">
                                              <p:val>
                                                <p:fltVal val="90"/>
                                              </p:val>
                                            </p:tav>
                                            <p:tav tm="100000">
                                              <p:val>
                                                <p:fltVal val="0"/>
                                              </p:val>
                                            </p:tav>
                                          </p:tavLst>
                                        </p:anim>
                                        <p:animEffect transition="in" filter="fade">
                                          <p:cBhvr>
                                            <p:cTn id="63" dur="500"/>
                                            <p:tgtEl>
                                              <p:spTgt spid="26"/>
                                            </p:tgtEl>
                                          </p:cBhvr>
                                        </p:animEffect>
                                      </p:childTnLst>
                                    </p:cTn>
                                  </p:par>
                                  <p:par>
                                    <p:cTn id="64" presetID="31" presetClass="entr" presetSubtype="0" fill="hold" grpId="0" nodeType="withEffect">
                                      <p:stCondLst>
                                        <p:cond delay="50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 calcmode="lin" valueType="num">
                                          <p:cBhvr>
                                            <p:cTn id="68" dur="500" fill="hold"/>
                                            <p:tgtEl>
                                              <p:spTgt spid="27"/>
                                            </p:tgtEl>
                                            <p:attrNameLst>
                                              <p:attrName>style.rotation</p:attrName>
                                            </p:attrNameLst>
                                          </p:cBhvr>
                                          <p:tavLst>
                                            <p:tav tm="0">
                                              <p:val>
                                                <p:fltVal val="90"/>
                                              </p:val>
                                            </p:tav>
                                            <p:tav tm="100000">
                                              <p:val>
                                                <p:fltVal val="0"/>
                                              </p:val>
                                            </p:tav>
                                          </p:tavLst>
                                        </p:anim>
                                        <p:animEffect transition="in" filter="fade">
                                          <p:cBhvr>
                                            <p:cTn id="69" dur="500"/>
                                            <p:tgtEl>
                                              <p:spTgt spid="27"/>
                                            </p:tgtEl>
                                          </p:cBhvr>
                                        </p:animEffect>
                                      </p:childTnLst>
                                    </p:cTn>
                                  </p:par>
                                  <p:par>
                                    <p:cTn id="70" presetID="31" presetClass="entr" presetSubtype="0" fill="hold" grpId="0" nodeType="withEffect">
                                      <p:stCondLst>
                                        <p:cond delay="6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par>
                                    <p:cTn id="76" presetID="31" presetClass="entr" presetSubtype="0" fill="hold" grpId="0" nodeType="withEffect">
                                      <p:stCondLst>
                                        <p:cond delay="7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 calcmode="lin" valueType="num">
                                          <p:cBhvr>
                                            <p:cTn id="80" dur="500" fill="hold"/>
                                            <p:tgtEl>
                                              <p:spTgt spid="28"/>
                                            </p:tgtEl>
                                            <p:attrNameLst>
                                              <p:attrName>style.rotation</p:attrName>
                                            </p:attrNameLst>
                                          </p:cBhvr>
                                          <p:tavLst>
                                            <p:tav tm="0">
                                              <p:val>
                                                <p:fltVal val="90"/>
                                              </p:val>
                                            </p:tav>
                                            <p:tav tm="100000">
                                              <p:val>
                                                <p:fltVal val="0"/>
                                              </p:val>
                                            </p:tav>
                                          </p:tavLst>
                                        </p:anim>
                                        <p:animEffect transition="in" filter="fade">
                                          <p:cBhvr>
                                            <p:cTn id="81" dur="500"/>
                                            <p:tgtEl>
                                              <p:spTgt spid="28"/>
                                            </p:tgtEl>
                                          </p:cBhvr>
                                        </p:animEffect>
                                      </p:childTnLst>
                                    </p:cTn>
                                  </p:par>
                                </p:childTnLst>
                              </p:cTn>
                            </p:par>
                            <p:par>
                              <p:cTn id="82" fill="hold">
                                <p:stCondLst>
                                  <p:cond delay="420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1000"/>
                                            <p:tgtEl>
                                              <p:spTgt spid="35"/>
                                            </p:tgtEl>
                                          </p:cBhvr>
                                        </p:animEffect>
                                      </p:childTnLst>
                                    </p:cTn>
                                  </p:par>
                                </p:childTnLst>
                              </p:cTn>
                            </p:par>
                            <p:par>
                              <p:cTn id="86" fill="hold">
                                <p:stCondLst>
                                  <p:cond delay="5200"/>
                                </p:stCondLst>
                                <p:childTnLst>
                                  <p:par>
                                    <p:cTn id="87" presetID="22" presetClass="entr" presetSubtype="2"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500"/>
                                            <p:tgtEl>
                                              <p:spTgt spid="30"/>
                                            </p:tgtEl>
                                          </p:cBhvr>
                                        </p:animEffect>
                                      </p:childTnLst>
                                    </p:cTn>
                                  </p:par>
                                  <p:par>
                                    <p:cTn id="90" presetID="22" presetClass="entr" presetSubtype="2" fill="hold" grpId="0" nodeType="withEffect">
                                      <p:stCondLst>
                                        <p:cond delay="20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par>
                                    <p:cTn id="93" presetID="22" presetClass="entr" presetSubtype="2" fill="hold" grpId="0" nodeType="withEffect">
                                      <p:stCondLst>
                                        <p:cond delay="400"/>
                                      </p:stCondLst>
                                      <p:childTnLst>
                                        <p:set>
                                          <p:cBhvr>
                                            <p:cTn id="94" dur="1" fill="hold">
                                              <p:stCondLst>
                                                <p:cond delay="0"/>
                                              </p:stCondLst>
                                            </p:cTn>
                                            <p:tgtEl>
                                              <p:spTgt spid="33"/>
                                            </p:tgtEl>
                                            <p:attrNameLst>
                                              <p:attrName>style.visibility</p:attrName>
                                            </p:attrNameLst>
                                          </p:cBhvr>
                                          <p:to>
                                            <p:strVal val="visible"/>
                                          </p:to>
                                        </p:set>
                                        <p:animEffect transition="in" filter="wipe(right)">
                                          <p:cBhvr>
                                            <p:cTn id="95" dur="500"/>
                                            <p:tgtEl>
                                              <p:spTgt spid="33"/>
                                            </p:tgtEl>
                                          </p:cBhvr>
                                        </p:animEffect>
                                      </p:childTnLst>
                                    </p:cTn>
                                  </p:par>
                                  <p:par>
                                    <p:cTn id="96" presetID="22" presetClass="entr" presetSubtype="2" fill="hold" grpId="0" nodeType="withEffect">
                                      <p:stCondLst>
                                        <p:cond delay="600"/>
                                      </p:stCondLst>
                                      <p:childTnLst>
                                        <p:set>
                                          <p:cBhvr>
                                            <p:cTn id="97" dur="1" fill="hold">
                                              <p:stCondLst>
                                                <p:cond delay="0"/>
                                              </p:stCondLst>
                                            </p:cTn>
                                            <p:tgtEl>
                                              <p:spTgt spid="34"/>
                                            </p:tgtEl>
                                            <p:attrNameLst>
                                              <p:attrName>style.visibility</p:attrName>
                                            </p:attrNameLst>
                                          </p:cBhvr>
                                          <p:to>
                                            <p:strVal val="visible"/>
                                          </p:to>
                                        </p:set>
                                        <p:animEffect transition="in" filter="wipe(right)">
                                          <p:cBhvr>
                                            <p:cTn id="98" dur="500"/>
                                            <p:tgtEl>
                                              <p:spTgt spid="34"/>
                                            </p:tgtEl>
                                          </p:cBhvr>
                                        </p:animEffect>
                                      </p:childTnLst>
                                    </p:cTn>
                                  </p:par>
                                </p:childTnLst>
                              </p:cTn>
                            </p:par>
                            <p:par>
                              <p:cTn id="99" fill="hold">
                                <p:stCondLst>
                                  <p:cond delay="6300"/>
                                </p:stCondLst>
                                <p:childTnLst>
                                  <p:par>
                                    <p:cTn id="100" presetID="10" presetClass="entr" presetSubtype="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P spid="37" grpId="0"/>
          <p:bldP spid="38" grpId="0"/>
          <p:bldP spid="41" grpId="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200" fill="hold"/>
                                            <p:tgtEl>
                                              <p:spTgt spid="39"/>
                                            </p:tgtEl>
                                            <p:attrNameLst>
                                              <p:attrName>ppt_x</p:attrName>
                                            </p:attrNameLst>
                                          </p:cBhvr>
                                          <p:tavLst>
                                            <p:tav tm="0">
                                              <p:val>
                                                <p:strVal val="0-#ppt_w/2"/>
                                              </p:val>
                                            </p:tav>
                                            <p:tav tm="100000">
                                              <p:val>
                                                <p:strVal val="#ppt_x"/>
                                              </p:val>
                                            </p:tav>
                                          </p:tavLst>
                                        </p:anim>
                                        <p:anim calcmode="lin" valueType="num">
                                          <p:cBhvr additive="base">
                                            <p:cTn id="8" dur="12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200" fill="hold"/>
                                            <p:tgtEl>
                                              <p:spTgt spid="40"/>
                                            </p:tgtEl>
                                            <p:attrNameLst>
                                              <p:attrName>ppt_x</p:attrName>
                                            </p:attrNameLst>
                                          </p:cBhvr>
                                          <p:tavLst>
                                            <p:tav tm="0">
                                              <p:val>
                                                <p:strVal val="#ppt_x"/>
                                              </p:val>
                                            </p:tav>
                                            <p:tav tm="100000">
                                              <p:val>
                                                <p:strVal val="#ppt_x"/>
                                              </p:val>
                                            </p:tav>
                                          </p:tavLst>
                                        </p:anim>
                                        <p:anim calcmode="lin" valueType="num">
                                          <p:cBhvr additive="base">
                                            <p:cTn id="12" dur="12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2200"/>
                                </p:stCondLst>
                                <p:childTnLst>
                                  <p:par>
                                    <p:cTn id="25" presetID="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3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30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ppt_x"/>
                                              </p:val>
                                            </p:tav>
                                            <p:tav tm="100000">
                                              <p:val>
                                                <p:strVal val="#ppt_x"/>
                                              </p:val>
                                            </p:tav>
                                          </p:tavLst>
                                        </p:anim>
                                        <p:anim calcmode="lin" valueType="num">
                                          <p:cBhvr additive="base">
                                            <p:cTn id="57" dur="500" fill="hold"/>
                                            <p:tgtEl>
                                              <p:spTgt spid="25"/>
                                            </p:tgtEl>
                                            <p:attrNameLst>
                                              <p:attrName>ppt_y</p:attrName>
                                            </p:attrNameLst>
                                          </p:cBhvr>
                                          <p:tavLst>
                                            <p:tav tm="0">
                                              <p:val>
                                                <p:strVal val="1+#ppt_h/2"/>
                                              </p:val>
                                            </p:tav>
                                            <p:tav tm="100000">
                                              <p:val>
                                                <p:strVal val="#ppt_y"/>
                                              </p:val>
                                            </p:tav>
                                          </p:tavLst>
                                        </p:anim>
                                      </p:childTnLst>
                                    </p:cTn>
                                  </p:par>
                                  <p:par>
                                    <p:cTn id="58" presetID="31" presetClass="entr" presetSubtype="0" fill="hold" grpId="0" nodeType="withEffect">
                                      <p:stCondLst>
                                        <p:cond delay="4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 calcmode="lin" valueType="num">
                                          <p:cBhvr>
                                            <p:cTn id="62" dur="500" fill="hold"/>
                                            <p:tgtEl>
                                              <p:spTgt spid="26"/>
                                            </p:tgtEl>
                                            <p:attrNameLst>
                                              <p:attrName>style.rotation</p:attrName>
                                            </p:attrNameLst>
                                          </p:cBhvr>
                                          <p:tavLst>
                                            <p:tav tm="0">
                                              <p:val>
                                                <p:fltVal val="90"/>
                                              </p:val>
                                            </p:tav>
                                            <p:tav tm="100000">
                                              <p:val>
                                                <p:fltVal val="0"/>
                                              </p:val>
                                            </p:tav>
                                          </p:tavLst>
                                        </p:anim>
                                        <p:animEffect transition="in" filter="fade">
                                          <p:cBhvr>
                                            <p:cTn id="63" dur="500"/>
                                            <p:tgtEl>
                                              <p:spTgt spid="26"/>
                                            </p:tgtEl>
                                          </p:cBhvr>
                                        </p:animEffect>
                                      </p:childTnLst>
                                    </p:cTn>
                                  </p:par>
                                  <p:par>
                                    <p:cTn id="64" presetID="31" presetClass="entr" presetSubtype="0" fill="hold" grpId="0" nodeType="withEffect">
                                      <p:stCondLst>
                                        <p:cond delay="50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 calcmode="lin" valueType="num">
                                          <p:cBhvr>
                                            <p:cTn id="68" dur="500" fill="hold"/>
                                            <p:tgtEl>
                                              <p:spTgt spid="27"/>
                                            </p:tgtEl>
                                            <p:attrNameLst>
                                              <p:attrName>style.rotation</p:attrName>
                                            </p:attrNameLst>
                                          </p:cBhvr>
                                          <p:tavLst>
                                            <p:tav tm="0">
                                              <p:val>
                                                <p:fltVal val="90"/>
                                              </p:val>
                                            </p:tav>
                                            <p:tav tm="100000">
                                              <p:val>
                                                <p:fltVal val="0"/>
                                              </p:val>
                                            </p:tav>
                                          </p:tavLst>
                                        </p:anim>
                                        <p:animEffect transition="in" filter="fade">
                                          <p:cBhvr>
                                            <p:cTn id="69" dur="500"/>
                                            <p:tgtEl>
                                              <p:spTgt spid="27"/>
                                            </p:tgtEl>
                                          </p:cBhvr>
                                        </p:animEffect>
                                      </p:childTnLst>
                                    </p:cTn>
                                  </p:par>
                                  <p:par>
                                    <p:cTn id="70" presetID="31" presetClass="entr" presetSubtype="0" fill="hold" grpId="0" nodeType="withEffect">
                                      <p:stCondLst>
                                        <p:cond delay="6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par>
                                    <p:cTn id="76" presetID="31" presetClass="entr" presetSubtype="0" fill="hold" grpId="0" nodeType="withEffect">
                                      <p:stCondLst>
                                        <p:cond delay="7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 calcmode="lin" valueType="num">
                                          <p:cBhvr>
                                            <p:cTn id="80" dur="500" fill="hold"/>
                                            <p:tgtEl>
                                              <p:spTgt spid="28"/>
                                            </p:tgtEl>
                                            <p:attrNameLst>
                                              <p:attrName>style.rotation</p:attrName>
                                            </p:attrNameLst>
                                          </p:cBhvr>
                                          <p:tavLst>
                                            <p:tav tm="0">
                                              <p:val>
                                                <p:fltVal val="90"/>
                                              </p:val>
                                            </p:tav>
                                            <p:tav tm="100000">
                                              <p:val>
                                                <p:fltVal val="0"/>
                                              </p:val>
                                            </p:tav>
                                          </p:tavLst>
                                        </p:anim>
                                        <p:animEffect transition="in" filter="fade">
                                          <p:cBhvr>
                                            <p:cTn id="81" dur="500"/>
                                            <p:tgtEl>
                                              <p:spTgt spid="28"/>
                                            </p:tgtEl>
                                          </p:cBhvr>
                                        </p:animEffect>
                                      </p:childTnLst>
                                    </p:cTn>
                                  </p:par>
                                </p:childTnLst>
                              </p:cTn>
                            </p:par>
                            <p:par>
                              <p:cTn id="82" fill="hold">
                                <p:stCondLst>
                                  <p:cond delay="420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1000"/>
                                            <p:tgtEl>
                                              <p:spTgt spid="35"/>
                                            </p:tgtEl>
                                          </p:cBhvr>
                                        </p:animEffect>
                                      </p:childTnLst>
                                    </p:cTn>
                                  </p:par>
                                </p:childTnLst>
                              </p:cTn>
                            </p:par>
                            <p:par>
                              <p:cTn id="86" fill="hold">
                                <p:stCondLst>
                                  <p:cond delay="5200"/>
                                </p:stCondLst>
                                <p:childTnLst>
                                  <p:par>
                                    <p:cTn id="87" presetID="22" presetClass="entr" presetSubtype="2"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500"/>
                                            <p:tgtEl>
                                              <p:spTgt spid="30"/>
                                            </p:tgtEl>
                                          </p:cBhvr>
                                        </p:animEffect>
                                      </p:childTnLst>
                                    </p:cTn>
                                  </p:par>
                                  <p:par>
                                    <p:cTn id="90" presetID="22" presetClass="entr" presetSubtype="2" fill="hold" grpId="0" nodeType="withEffect">
                                      <p:stCondLst>
                                        <p:cond delay="20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par>
                                    <p:cTn id="93" presetID="22" presetClass="entr" presetSubtype="2" fill="hold" grpId="0" nodeType="withEffect">
                                      <p:stCondLst>
                                        <p:cond delay="400"/>
                                      </p:stCondLst>
                                      <p:childTnLst>
                                        <p:set>
                                          <p:cBhvr>
                                            <p:cTn id="94" dur="1" fill="hold">
                                              <p:stCondLst>
                                                <p:cond delay="0"/>
                                              </p:stCondLst>
                                            </p:cTn>
                                            <p:tgtEl>
                                              <p:spTgt spid="33"/>
                                            </p:tgtEl>
                                            <p:attrNameLst>
                                              <p:attrName>style.visibility</p:attrName>
                                            </p:attrNameLst>
                                          </p:cBhvr>
                                          <p:to>
                                            <p:strVal val="visible"/>
                                          </p:to>
                                        </p:set>
                                        <p:animEffect transition="in" filter="wipe(right)">
                                          <p:cBhvr>
                                            <p:cTn id="95" dur="500"/>
                                            <p:tgtEl>
                                              <p:spTgt spid="33"/>
                                            </p:tgtEl>
                                          </p:cBhvr>
                                        </p:animEffect>
                                      </p:childTnLst>
                                    </p:cTn>
                                  </p:par>
                                  <p:par>
                                    <p:cTn id="96" presetID="22" presetClass="entr" presetSubtype="2" fill="hold" grpId="0" nodeType="withEffect">
                                      <p:stCondLst>
                                        <p:cond delay="600"/>
                                      </p:stCondLst>
                                      <p:childTnLst>
                                        <p:set>
                                          <p:cBhvr>
                                            <p:cTn id="97" dur="1" fill="hold">
                                              <p:stCondLst>
                                                <p:cond delay="0"/>
                                              </p:stCondLst>
                                            </p:cTn>
                                            <p:tgtEl>
                                              <p:spTgt spid="34"/>
                                            </p:tgtEl>
                                            <p:attrNameLst>
                                              <p:attrName>style.visibility</p:attrName>
                                            </p:attrNameLst>
                                          </p:cBhvr>
                                          <p:to>
                                            <p:strVal val="visible"/>
                                          </p:to>
                                        </p:set>
                                        <p:animEffect transition="in" filter="wipe(right)">
                                          <p:cBhvr>
                                            <p:cTn id="98" dur="500"/>
                                            <p:tgtEl>
                                              <p:spTgt spid="34"/>
                                            </p:tgtEl>
                                          </p:cBhvr>
                                        </p:animEffect>
                                      </p:childTnLst>
                                    </p:cTn>
                                  </p:par>
                                </p:childTnLst>
                              </p:cTn>
                            </p:par>
                            <p:par>
                              <p:cTn id="99" fill="hold">
                                <p:stCondLst>
                                  <p:cond delay="6300"/>
                                </p:stCondLst>
                                <p:childTnLst>
                                  <p:par>
                                    <p:cTn id="100" presetID="10" presetClass="entr" presetSubtype="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P spid="37" grpId="0"/>
          <p:bldP spid="38" grpId="0"/>
          <p:bldP spid="41" grpId="0" animBg="1"/>
          <p:bldP spid="4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8221965" y="1693540"/>
            <a:ext cx="2136026" cy="1812950"/>
            <a:chOff x="9224782" y="2628163"/>
            <a:chExt cx="2397222" cy="2093640"/>
          </a:xfrm>
          <a:effectLst>
            <a:outerShdw blurRad="342900" dist="203200" dir="5400000" algn="ctr" rotWithShape="0">
              <a:srgbClr val="000000">
                <a:alpha val="43137"/>
              </a:srgbClr>
            </a:outerShdw>
          </a:effectLst>
        </p:grpSpPr>
        <p:grpSp>
          <p:nvGrpSpPr>
            <p:cNvPr id="84" name="组合 83"/>
            <p:cNvGrpSpPr/>
            <p:nvPr/>
          </p:nvGrpSpPr>
          <p:grpSpPr>
            <a:xfrm>
              <a:off x="9224782" y="2628163"/>
              <a:ext cx="2397222" cy="2093640"/>
              <a:chOff x="9224782" y="2628163"/>
              <a:chExt cx="2397222" cy="2093640"/>
            </a:xfrm>
          </p:grpSpPr>
          <p:grpSp>
            <p:nvGrpSpPr>
              <p:cNvPr id="86" name="组合 85"/>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8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87"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6103"/>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85" name="TextBox 84"/>
            <p:cNvSpPr txBox="1"/>
            <p:nvPr/>
          </p:nvSpPr>
          <p:spPr>
            <a:xfrm>
              <a:off x="9918251" y="3233558"/>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05</a:t>
              </a:r>
              <a:endParaRPr lang="zh-CN" altLang="en-US" sz="4400" b="1" dirty="0">
                <a:solidFill>
                  <a:schemeClr val="bg1"/>
                </a:solidFill>
                <a:latin typeface="微软雅黑" pitchFamily="34" charset="-122"/>
                <a:ea typeface="微软雅黑" pitchFamily="34" charset="-122"/>
              </a:endParaRPr>
            </a:p>
          </p:txBody>
        </p:sp>
      </p:grpSp>
      <p:grpSp>
        <p:nvGrpSpPr>
          <p:cNvPr id="90" name="组合 89"/>
          <p:cNvGrpSpPr/>
          <p:nvPr/>
        </p:nvGrpSpPr>
        <p:grpSpPr>
          <a:xfrm>
            <a:off x="4950486" y="1702693"/>
            <a:ext cx="2136026" cy="1812950"/>
            <a:chOff x="5553262" y="2638733"/>
            <a:chExt cx="2397222" cy="2093640"/>
          </a:xfrm>
          <a:effectLst>
            <a:outerShdw blurRad="342900" dist="203200" dir="5400000" algn="ctr" rotWithShape="0">
              <a:srgbClr val="000000">
                <a:alpha val="43137"/>
              </a:srgbClr>
            </a:outerShdw>
          </a:effectLst>
        </p:grpSpPr>
        <p:grpSp>
          <p:nvGrpSpPr>
            <p:cNvPr id="91" name="组合 90"/>
            <p:cNvGrpSpPr/>
            <p:nvPr/>
          </p:nvGrpSpPr>
          <p:grpSpPr>
            <a:xfrm>
              <a:off x="5553262" y="2638733"/>
              <a:ext cx="2397222" cy="2093640"/>
              <a:chOff x="5553262" y="2638733"/>
              <a:chExt cx="2397222" cy="2093640"/>
            </a:xfrm>
          </p:grpSpPr>
          <p:grpSp>
            <p:nvGrpSpPr>
              <p:cNvPr id="93" name="组合 92"/>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94"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5E66"/>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92" name="TextBox 91"/>
            <p:cNvSpPr txBox="1"/>
            <p:nvPr/>
          </p:nvSpPr>
          <p:spPr>
            <a:xfrm>
              <a:off x="6259489" y="3180568"/>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03</a:t>
              </a:r>
              <a:endParaRPr lang="zh-CN" altLang="en-US" sz="4400" b="1" dirty="0">
                <a:solidFill>
                  <a:schemeClr val="bg1"/>
                </a:solidFill>
                <a:latin typeface="微软雅黑" pitchFamily="34" charset="-122"/>
                <a:ea typeface="微软雅黑" pitchFamily="34" charset="-122"/>
              </a:endParaRPr>
            </a:p>
          </p:txBody>
        </p:sp>
      </p:grpSp>
      <p:grpSp>
        <p:nvGrpSpPr>
          <p:cNvPr id="97" name="组合 96"/>
          <p:cNvGrpSpPr/>
          <p:nvPr/>
        </p:nvGrpSpPr>
        <p:grpSpPr>
          <a:xfrm>
            <a:off x="1679097" y="1717688"/>
            <a:ext cx="2136026" cy="1812950"/>
            <a:chOff x="1881842" y="2656049"/>
            <a:chExt cx="2397222" cy="2093640"/>
          </a:xfrm>
          <a:effectLst>
            <a:outerShdw blurRad="342900" dist="203200" dir="5400000" algn="ctr" rotWithShape="0">
              <a:srgbClr val="000000">
                <a:alpha val="43137"/>
              </a:srgbClr>
            </a:outerShdw>
          </a:effectLst>
        </p:grpSpPr>
        <p:grpSp>
          <p:nvGrpSpPr>
            <p:cNvPr id="98" name="组合 9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10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0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99"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610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00" name="TextBox 99"/>
            <p:cNvSpPr txBox="1"/>
            <p:nvPr/>
          </p:nvSpPr>
          <p:spPr>
            <a:xfrm>
              <a:off x="2575311" y="3250047"/>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01</a:t>
              </a:r>
              <a:endParaRPr lang="zh-CN" altLang="en-US" sz="4400" b="1" dirty="0">
                <a:solidFill>
                  <a:schemeClr val="bg1"/>
                </a:solidFill>
                <a:latin typeface="微软雅黑" pitchFamily="34" charset="-122"/>
                <a:ea typeface="微软雅黑" pitchFamily="34" charset="-122"/>
              </a:endParaRPr>
            </a:p>
          </p:txBody>
        </p:sp>
      </p:grpSp>
      <p:grpSp>
        <p:nvGrpSpPr>
          <p:cNvPr id="103" name="组合 102"/>
          <p:cNvGrpSpPr/>
          <p:nvPr/>
        </p:nvGrpSpPr>
        <p:grpSpPr>
          <a:xfrm>
            <a:off x="3318705" y="2624162"/>
            <a:ext cx="2136026" cy="1812950"/>
            <a:chOff x="3721944" y="3702869"/>
            <a:chExt cx="2397222" cy="2093640"/>
          </a:xfrm>
          <a:effectLst>
            <a:outerShdw blurRad="342900" dist="203200" dir="5400000" algn="ctr" rotWithShape="0">
              <a:srgbClr val="000000">
                <a:alpha val="43137"/>
              </a:srgbClr>
            </a:outerShdw>
          </a:effectLst>
        </p:grpSpPr>
        <p:grpSp>
          <p:nvGrpSpPr>
            <p:cNvPr id="104" name="组合 103"/>
            <p:cNvGrpSpPr/>
            <p:nvPr/>
          </p:nvGrpSpPr>
          <p:grpSpPr>
            <a:xfrm>
              <a:off x="3721944" y="3702869"/>
              <a:ext cx="2397222" cy="2093640"/>
              <a:chOff x="3721944" y="3702869"/>
              <a:chExt cx="2397222" cy="2093640"/>
            </a:xfrm>
          </p:grpSpPr>
          <p:grpSp>
            <p:nvGrpSpPr>
              <p:cNvPr id="106" name="组合 105"/>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0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07" name="Freeform 7"/>
              <p:cNvSpPr>
                <a:spLocks/>
              </p:cNvSpPr>
              <p:nvPr/>
            </p:nvSpPr>
            <p:spPr bwMode="auto">
              <a:xfrm>
                <a:off x="4050731" y="3982018"/>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69F1E"/>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05" name="TextBox 104"/>
            <p:cNvSpPr txBox="1"/>
            <p:nvPr/>
          </p:nvSpPr>
          <p:spPr>
            <a:xfrm>
              <a:off x="4416724" y="4271858"/>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02</a:t>
              </a:r>
              <a:endParaRPr lang="zh-CN" altLang="en-US" sz="4400" b="1" dirty="0">
                <a:solidFill>
                  <a:schemeClr val="bg1"/>
                </a:solidFill>
                <a:latin typeface="微软雅黑" pitchFamily="34" charset="-122"/>
                <a:ea typeface="微软雅黑" pitchFamily="34" charset="-122"/>
              </a:endParaRPr>
            </a:p>
          </p:txBody>
        </p:sp>
      </p:grpSp>
      <p:grpSp>
        <p:nvGrpSpPr>
          <p:cNvPr id="110" name="组合 109"/>
          <p:cNvGrpSpPr/>
          <p:nvPr/>
        </p:nvGrpSpPr>
        <p:grpSpPr>
          <a:xfrm>
            <a:off x="6585609" y="2615084"/>
            <a:ext cx="2136026" cy="1812950"/>
            <a:chOff x="7388330" y="3692384"/>
            <a:chExt cx="2397222" cy="2093640"/>
          </a:xfrm>
          <a:effectLst>
            <a:outerShdw blurRad="342900" dist="203200" dir="5400000" algn="ctr" rotWithShape="0">
              <a:srgbClr val="000000">
                <a:alpha val="43137"/>
              </a:srgbClr>
            </a:outerShdw>
          </a:effectLst>
        </p:grpSpPr>
        <p:grpSp>
          <p:nvGrpSpPr>
            <p:cNvPr id="111" name="组合 110"/>
            <p:cNvGrpSpPr/>
            <p:nvPr/>
          </p:nvGrpSpPr>
          <p:grpSpPr>
            <a:xfrm>
              <a:off x="7388330" y="3692384"/>
              <a:ext cx="2397222" cy="2093640"/>
              <a:chOff x="7388330" y="3692384"/>
              <a:chExt cx="2397222" cy="2093640"/>
            </a:xfrm>
          </p:grpSpPr>
          <p:grpSp>
            <p:nvGrpSpPr>
              <p:cNvPr id="113" name="组合 112"/>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1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1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14" name="Freeform 7"/>
              <p:cNvSpPr>
                <a:spLocks/>
              </p:cNvSpPr>
              <p:nvPr/>
            </p:nvSpPr>
            <p:spPr bwMode="auto">
              <a:xfrm>
                <a:off x="7700013" y="3989132"/>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99A9"/>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12" name="TextBox 111"/>
            <p:cNvSpPr txBox="1"/>
            <p:nvPr/>
          </p:nvSpPr>
          <p:spPr>
            <a:xfrm>
              <a:off x="8066006" y="4278973"/>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04</a:t>
              </a:r>
              <a:endParaRPr lang="zh-CN" altLang="en-US" sz="4400" b="1" dirty="0">
                <a:solidFill>
                  <a:schemeClr val="bg1"/>
                </a:solidFill>
                <a:latin typeface="微软雅黑" pitchFamily="34" charset="-122"/>
                <a:ea typeface="微软雅黑" pitchFamily="34" charset="-122"/>
              </a:endParaRPr>
            </a:p>
          </p:txBody>
        </p:sp>
      </p:grpSp>
      <p:grpSp>
        <p:nvGrpSpPr>
          <p:cNvPr id="117" name="组合 116"/>
          <p:cNvGrpSpPr/>
          <p:nvPr/>
        </p:nvGrpSpPr>
        <p:grpSpPr>
          <a:xfrm>
            <a:off x="2081397" y="3684931"/>
            <a:ext cx="1370331" cy="603170"/>
            <a:chOff x="2328257" y="4927865"/>
            <a:chExt cx="1537897" cy="696556"/>
          </a:xfrm>
        </p:grpSpPr>
        <p:sp>
          <p:nvSpPr>
            <p:cNvPr id="118" name="TextBox 117"/>
            <p:cNvSpPr txBox="1"/>
            <p:nvPr/>
          </p:nvSpPr>
          <p:spPr>
            <a:xfrm>
              <a:off x="2328257" y="4927865"/>
              <a:ext cx="1537897" cy="462057"/>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重点一</a:t>
              </a:r>
              <a:endParaRPr lang="zh-CN" altLang="en-US" sz="2000" b="1" dirty="0">
                <a:latin typeface="微软雅黑" pitchFamily="34" charset="-122"/>
                <a:ea typeface="微软雅黑" pitchFamily="34" charset="-122"/>
              </a:endParaRPr>
            </a:p>
          </p:txBody>
        </p:sp>
        <p:sp>
          <p:nvSpPr>
            <p:cNvPr id="119" name="TextBox 118"/>
            <p:cNvSpPr txBox="1"/>
            <p:nvPr/>
          </p:nvSpPr>
          <p:spPr>
            <a:xfrm>
              <a:off x="2419470" y="5322307"/>
              <a:ext cx="1286284" cy="302114"/>
            </a:xfrm>
            <a:prstGeom prst="rect">
              <a:avLst/>
            </a:prstGeom>
            <a:noFill/>
          </p:spPr>
          <p:txBody>
            <a:bodyPr wrap="square" rtlCol="0">
              <a:spAutoFit/>
            </a:bodyPr>
            <a:lstStyle/>
            <a:p>
              <a:pPr algn="ctr"/>
              <a:endParaRPr lang="zh-CN" altLang="en-US" sz="1100" b="1" dirty="0">
                <a:latin typeface="微软雅黑" pitchFamily="34" charset="-122"/>
                <a:ea typeface="微软雅黑" pitchFamily="34" charset="-122"/>
              </a:endParaRPr>
            </a:p>
          </p:txBody>
        </p:sp>
      </p:grpSp>
      <p:grpSp>
        <p:nvGrpSpPr>
          <p:cNvPr id="120" name="组合 119"/>
          <p:cNvGrpSpPr/>
          <p:nvPr/>
        </p:nvGrpSpPr>
        <p:grpSpPr>
          <a:xfrm>
            <a:off x="3707226" y="1782991"/>
            <a:ext cx="1370331" cy="559987"/>
            <a:chOff x="4246958" y="2731461"/>
            <a:chExt cx="1537897" cy="646687"/>
          </a:xfrm>
        </p:grpSpPr>
        <p:sp>
          <p:nvSpPr>
            <p:cNvPr id="121" name="TextBox 120"/>
            <p:cNvSpPr txBox="1"/>
            <p:nvPr/>
          </p:nvSpPr>
          <p:spPr>
            <a:xfrm>
              <a:off x="4246958" y="2731461"/>
              <a:ext cx="1537897" cy="462057"/>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重点二</a:t>
              </a:r>
              <a:endParaRPr lang="zh-CN" altLang="en-US" sz="2000" b="1" dirty="0">
                <a:latin typeface="微软雅黑" pitchFamily="34" charset="-122"/>
                <a:ea typeface="微软雅黑" pitchFamily="34" charset="-122"/>
              </a:endParaRPr>
            </a:p>
          </p:txBody>
        </p:sp>
        <p:sp>
          <p:nvSpPr>
            <p:cNvPr id="122" name="TextBox 121"/>
            <p:cNvSpPr txBox="1"/>
            <p:nvPr/>
          </p:nvSpPr>
          <p:spPr>
            <a:xfrm>
              <a:off x="4335082" y="3111578"/>
              <a:ext cx="1286284" cy="266570"/>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grpSp>
        <p:nvGrpSpPr>
          <p:cNvPr id="123" name="组合 122"/>
          <p:cNvGrpSpPr/>
          <p:nvPr/>
        </p:nvGrpSpPr>
        <p:grpSpPr>
          <a:xfrm>
            <a:off x="5353667" y="3728918"/>
            <a:ext cx="1370331" cy="586382"/>
            <a:chOff x="5982926" y="4927865"/>
            <a:chExt cx="1537897" cy="677168"/>
          </a:xfrm>
        </p:grpSpPr>
        <p:sp>
          <p:nvSpPr>
            <p:cNvPr id="124" name="TextBox 123"/>
            <p:cNvSpPr txBox="1"/>
            <p:nvPr/>
          </p:nvSpPr>
          <p:spPr>
            <a:xfrm>
              <a:off x="5982926" y="4927865"/>
              <a:ext cx="1537897" cy="462057"/>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重点三</a:t>
              </a:r>
              <a:endParaRPr lang="zh-CN" altLang="en-US" sz="2000" b="1" dirty="0">
                <a:latin typeface="微软雅黑" pitchFamily="34" charset="-122"/>
                <a:ea typeface="微软雅黑" pitchFamily="34" charset="-122"/>
              </a:endParaRPr>
            </a:p>
          </p:txBody>
        </p:sp>
        <p:sp>
          <p:nvSpPr>
            <p:cNvPr id="125" name="TextBox 124"/>
            <p:cNvSpPr txBox="1"/>
            <p:nvPr/>
          </p:nvSpPr>
          <p:spPr>
            <a:xfrm>
              <a:off x="6071050" y="5338463"/>
              <a:ext cx="1286284" cy="266570"/>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grpSp>
        <p:nvGrpSpPr>
          <p:cNvPr id="126" name="组合 125"/>
          <p:cNvGrpSpPr/>
          <p:nvPr/>
        </p:nvGrpSpPr>
        <p:grpSpPr>
          <a:xfrm>
            <a:off x="6908221" y="1782991"/>
            <a:ext cx="1370331" cy="559987"/>
            <a:chOff x="7839376" y="2731461"/>
            <a:chExt cx="1537897" cy="646687"/>
          </a:xfrm>
        </p:grpSpPr>
        <p:sp>
          <p:nvSpPr>
            <p:cNvPr id="127" name="TextBox 126"/>
            <p:cNvSpPr txBox="1"/>
            <p:nvPr/>
          </p:nvSpPr>
          <p:spPr>
            <a:xfrm>
              <a:off x="7839376" y="2731461"/>
              <a:ext cx="1537897" cy="462057"/>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重点四</a:t>
              </a:r>
              <a:endParaRPr lang="zh-CN" altLang="en-US" sz="2000" b="1" dirty="0">
                <a:latin typeface="微软雅黑" pitchFamily="34" charset="-122"/>
                <a:ea typeface="微软雅黑" pitchFamily="34" charset="-122"/>
              </a:endParaRPr>
            </a:p>
          </p:txBody>
        </p:sp>
        <p:sp>
          <p:nvSpPr>
            <p:cNvPr id="128" name="TextBox 127"/>
            <p:cNvSpPr txBox="1"/>
            <p:nvPr/>
          </p:nvSpPr>
          <p:spPr>
            <a:xfrm>
              <a:off x="7947821" y="3111578"/>
              <a:ext cx="1286284" cy="266570"/>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grpSp>
        <p:nvGrpSpPr>
          <p:cNvPr id="129" name="组合 128"/>
          <p:cNvGrpSpPr/>
          <p:nvPr/>
        </p:nvGrpSpPr>
        <p:grpSpPr>
          <a:xfrm>
            <a:off x="8613307" y="3728911"/>
            <a:ext cx="1370331" cy="542392"/>
            <a:chOff x="9752962" y="4978665"/>
            <a:chExt cx="1537897" cy="626369"/>
          </a:xfrm>
        </p:grpSpPr>
        <p:sp>
          <p:nvSpPr>
            <p:cNvPr id="130" name="TextBox 129"/>
            <p:cNvSpPr txBox="1"/>
            <p:nvPr/>
          </p:nvSpPr>
          <p:spPr>
            <a:xfrm>
              <a:off x="9752962" y="4978665"/>
              <a:ext cx="1537897" cy="462058"/>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重点五</a:t>
              </a:r>
              <a:endParaRPr lang="zh-CN" altLang="en-US" sz="2000" b="1" dirty="0">
                <a:latin typeface="微软雅黑" pitchFamily="34" charset="-122"/>
                <a:ea typeface="微软雅黑" pitchFamily="34" charset="-122"/>
              </a:endParaRPr>
            </a:p>
          </p:txBody>
        </p:sp>
        <p:sp>
          <p:nvSpPr>
            <p:cNvPr id="131" name="TextBox 130"/>
            <p:cNvSpPr txBox="1"/>
            <p:nvPr/>
          </p:nvSpPr>
          <p:spPr>
            <a:xfrm>
              <a:off x="9841086" y="5338463"/>
              <a:ext cx="1286284" cy="266571"/>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sp>
        <p:nvSpPr>
          <p:cNvPr id="132" name="TextBox 131"/>
          <p:cNvSpPr txBox="1"/>
          <p:nvPr/>
        </p:nvSpPr>
        <p:spPr>
          <a:xfrm>
            <a:off x="1270670" y="4725144"/>
            <a:ext cx="9793088" cy="1508101"/>
          </a:xfrm>
          <a:prstGeom prst="rect">
            <a:avLst/>
          </a:prstGeom>
          <a:noFill/>
        </p:spPr>
        <p:txBody>
          <a:bodyPr wrap="square" lIns="121917" tIns="60958" rIns="121917" bIns="60958" rtlCol="0">
            <a:spAutoFit/>
          </a:bodyPr>
          <a:lstStyle/>
          <a:p>
            <a:pPr>
              <a:lnSpc>
                <a:spcPct val="150000"/>
              </a:lnSpc>
            </a:pPr>
            <a:r>
              <a:rPr lang="zh-CN" altLang="en-US" sz="1500" dirty="0">
                <a:solidFill>
                  <a:srgbClr val="484848"/>
                </a:solidFill>
                <a:latin typeface="微软雅黑" pitchFamily="34" charset="-122"/>
                <a:ea typeface="微软雅黑"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500" dirty="0">
                <a:solidFill>
                  <a:srgbClr val="484848"/>
                </a:solidFill>
                <a:latin typeface="微软雅黑" pitchFamily="34" charset="-122"/>
                <a:ea typeface="微软雅黑" pitchFamily="34" charset="-122"/>
              </a:rPr>
              <a:t>……</a:t>
            </a:r>
          </a:p>
          <a:p>
            <a:pPr>
              <a:lnSpc>
                <a:spcPct val="150000"/>
              </a:lnSpc>
            </a:pPr>
            <a:r>
              <a:rPr lang="zh-CN" altLang="en-US" sz="1500" dirty="0">
                <a:solidFill>
                  <a:srgbClr val="484848"/>
                </a:solidFill>
                <a:latin typeface="微软雅黑" pitchFamily="34" charset="-122"/>
                <a:ea typeface="微软雅黑" pitchFamily="34" charset="-122"/>
              </a:rPr>
              <a:t>       点击输入简要文字内容，文字内容需概括精炼，不用多余的文字修饰，言简意赅的说明分项内容</a:t>
            </a:r>
            <a:r>
              <a:rPr lang="en-US" altLang="zh-CN" sz="1500" dirty="0">
                <a:solidFill>
                  <a:srgbClr val="484848"/>
                </a:solidFill>
                <a:latin typeface="微软雅黑" pitchFamily="34" charset="-122"/>
                <a:ea typeface="微软雅黑" pitchFamily="34" charset="-122"/>
              </a:rPr>
              <a:t>……</a:t>
            </a:r>
          </a:p>
          <a:p>
            <a:pPr>
              <a:lnSpc>
                <a:spcPct val="150000"/>
              </a:lnSpc>
            </a:pPr>
            <a:endParaRPr lang="en-US" altLang="zh-CN" sz="1500" dirty="0">
              <a:solidFill>
                <a:srgbClr val="484848"/>
              </a:solidFill>
              <a:latin typeface="微软雅黑" pitchFamily="34" charset="-122"/>
              <a:ea typeface="微软雅黑" pitchFamily="34" charset="-122"/>
            </a:endParaRPr>
          </a:p>
        </p:txBody>
      </p:sp>
      <p:sp>
        <p:nvSpPr>
          <p:cNvPr id="133" name="TextBox 1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4" name="TextBox 5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教学分析</a:t>
            </a:r>
            <a:endParaRPr lang="zh-CN" altLang="en-US" sz="2700" b="1" dirty="0">
              <a:solidFill>
                <a:schemeClr val="tx1">
                  <a:lumMod val="65000"/>
                  <a:lumOff val="35000"/>
                </a:schemeClr>
              </a:solidFill>
              <a:latin typeface="微软雅黑"/>
              <a:ea typeface="微软雅黑"/>
            </a:endParaRPr>
          </a:p>
        </p:txBody>
      </p:sp>
      <p:pic>
        <p:nvPicPr>
          <p:cNvPr id="55"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6"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7" name="椭圆 5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教学重点</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1621149773"/>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14:bounceEnd="38000">
                                          <p:cBhvr additive="base">
                                            <p:cTn id="7" dur="2000" fill="hold"/>
                                            <p:tgtEl>
                                              <p:spTgt spid="97"/>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97"/>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38000">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14:bounceEnd="38000">
                                          <p:cBhvr additive="base">
                                            <p:cTn id="11" dur="2000" fill="hold"/>
                                            <p:tgtEl>
                                              <p:spTgt spid="103"/>
                                            </p:tgtEl>
                                            <p:attrNameLst>
                                              <p:attrName>ppt_x</p:attrName>
                                            </p:attrNameLst>
                                          </p:cBhvr>
                                          <p:tavLst>
                                            <p:tav tm="0">
                                              <p:val>
                                                <p:strVal val="0-#ppt_w/2"/>
                                              </p:val>
                                            </p:tav>
                                            <p:tav tm="100000">
                                              <p:val>
                                                <p:strVal val="#ppt_x"/>
                                              </p:val>
                                            </p:tav>
                                          </p:tavLst>
                                        </p:anim>
                                        <p:anim calcmode="lin" valueType="num" p14:bounceEnd="38000">
                                          <p:cBhvr additive="base">
                                            <p:cTn id="12" dur="20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14:bounceEnd="38000">
                                          <p:cBhvr additive="base">
                                            <p:cTn id="15" dur="2000" fill="hold"/>
                                            <p:tgtEl>
                                              <p:spTgt spid="90"/>
                                            </p:tgtEl>
                                            <p:attrNameLst>
                                              <p:attrName>ppt_x</p:attrName>
                                            </p:attrNameLst>
                                          </p:cBhvr>
                                          <p:tavLst>
                                            <p:tav tm="0">
                                              <p:val>
                                                <p:strVal val="1+#ppt_w/2"/>
                                              </p:val>
                                            </p:tav>
                                            <p:tav tm="100000">
                                              <p:val>
                                                <p:strVal val="#ppt_x"/>
                                              </p:val>
                                            </p:tav>
                                          </p:tavLst>
                                        </p:anim>
                                        <p:anim calcmode="lin" valueType="num" p14:bounceEnd="38000">
                                          <p:cBhvr additive="base">
                                            <p:cTn id="16" dur="2000" fill="hold"/>
                                            <p:tgtEl>
                                              <p:spTgt spid="90"/>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14:presetBounceEnd="38000">
                                      <p:stCondLst>
                                        <p:cond delay="0"/>
                                      </p:stCondLst>
                                      <p:childTnLst>
                                        <p:set>
                                          <p:cBhvr>
                                            <p:cTn id="18" dur="1" fill="hold">
                                              <p:stCondLst>
                                                <p:cond delay="0"/>
                                              </p:stCondLst>
                                            </p:cTn>
                                            <p:tgtEl>
                                              <p:spTgt spid="110"/>
                                            </p:tgtEl>
                                            <p:attrNameLst>
                                              <p:attrName>style.visibility</p:attrName>
                                            </p:attrNameLst>
                                          </p:cBhvr>
                                          <p:to>
                                            <p:strVal val="visible"/>
                                          </p:to>
                                        </p:set>
                                        <p:anim calcmode="lin" valueType="num" p14:bounceEnd="38000">
                                          <p:cBhvr additive="base">
                                            <p:cTn id="19" dur="2000" fill="hold"/>
                                            <p:tgtEl>
                                              <p:spTgt spid="110"/>
                                            </p:tgtEl>
                                            <p:attrNameLst>
                                              <p:attrName>ppt_x</p:attrName>
                                            </p:attrNameLst>
                                          </p:cBhvr>
                                          <p:tavLst>
                                            <p:tav tm="0">
                                              <p:val>
                                                <p:strVal val="0-#ppt_w/2"/>
                                              </p:val>
                                            </p:tav>
                                            <p:tav tm="100000">
                                              <p:val>
                                                <p:strVal val="#ppt_x"/>
                                              </p:val>
                                            </p:tav>
                                          </p:tavLst>
                                        </p:anim>
                                        <p:anim calcmode="lin" valueType="num" p14:bounceEnd="38000">
                                          <p:cBhvr additive="base">
                                            <p:cTn id="20" dur="2000" fill="hold"/>
                                            <p:tgtEl>
                                              <p:spTgt spid="110"/>
                                            </p:tgtEl>
                                            <p:attrNameLst>
                                              <p:attrName>ppt_y</p:attrName>
                                            </p:attrNameLst>
                                          </p:cBhvr>
                                          <p:tavLst>
                                            <p:tav tm="0">
                                              <p:val>
                                                <p:strVal val="1+#ppt_h/2"/>
                                              </p:val>
                                            </p:tav>
                                            <p:tav tm="100000">
                                              <p:val>
                                                <p:strVal val="#ppt_y"/>
                                              </p:val>
                                            </p:tav>
                                          </p:tavLst>
                                        </p:anim>
                                      </p:childTnLst>
                                    </p:cTn>
                                  </p:par>
                                  <p:par>
                                    <p:cTn id="21" presetID="2" presetClass="entr" presetSubtype="3" accel="52000" fill="hold" nodeType="withEffect" p14:presetBounceEnd="38000">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14:bounceEnd="38000">
                                          <p:cBhvr additive="base">
                                            <p:cTn id="23" dur="2000" fill="hold"/>
                                            <p:tgtEl>
                                              <p:spTgt spid="83"/>
                                            </p:tgtEl>
                                            <p:attrNameLst>
                                              <p:attrName>ppt_x</p:attrName>
                                            </p:attrNameLst>
                                          </p:cBhvr>
                                          <p:tavLst>
                                            <p:tav tm="0">
                                              <p:val>
                                                <p:strVal val="1+#ppt_w/2"/>
                                              </p:val>
                                            </p:tav>
                                            <p:tav tm="100000">
                                              <p:val>
                                                <p:strVal val="#ppt_x"/>
                                              </p:val>
                                            </p:tav>
                                          </p:tavLst>
                                        </p:anim>
                                        <p:anim calcmode="lin" valueType="num" p14:bounceEnd="38000">
                                          <p:cBhvr additive="base">
                                            <p:cTn id="24" dur="2000" fill="hold"/>
                                            <p:tgtEl>
                                              <p:spTgt spid="83"/>
                                            </p:tgtEl>
                                            <p:attrNameLst>
                                              <p:attrName>ppt_y</p:attrName>
                                            </p:attrNameLst>
                                          </p:cBhvr>
                                          <p:tavLst>
                                            <p:tav tm="0">
                                              <p:val>
                                                <p:strVal val="0-#ppt_h/2"/>
                                              </p:val>
                                            </p:tav>
                                            <p:tav tm="100000">
                                              <p:val>
                                                <p:strVal val="#ppt_y"/>
                                              </p:val>
                                            </p:tav>
                                          </p:tavLst>
                                        </p:anim>
                                      </p:childTnLst>
                                    </p:cTn>
                                  </p:par>
                                  <p:par>
                                    <p:cTn id="25" presetID="42" presetClass="entr" presetSubtype="0" fill="hold" nodeType="withEffect">
                                      <p:stCondLst>
                                        <p:cond delay="140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anim calcmode="lin" valueType="num">
                                          <p:cBhvr>
                                            <p:cTn id="28" dur="1000" fill="hold"/>
                                            <p:tgtEl>
                                              <p:spTgt spid="117"/>
                                            </p:tgtEl>
                                            <p:attrNameLst>
                                              <p:attrName>ppt_x</p:attrName>
                                            </p:attrNameLst>
                                          </p:cBhvr>
                                          <p:tavLst>
                                            <p:tav tm="0">
                                              <p:val>
                                                <p:strVal val="#ppt_x"/>
                                              </p:val>
                                            </p:tav>
                                            <p:tav tm="100000">
                                              <p:val>
                                                <p:strVal val="#ppt_x"/>
                                              </p:val>
                                            </p:tav>
                                          </p:tavLst>
                                        </p:anim>
                                        <p:anim calcmode="lin" valueType="num">
                                          <p:cBhvr>
                                            <p:cTn id="29" dur="1000" fill="hold"/>
                                            <p:tgtEl>
                                              <p:spTgt spid="1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6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1000"/>
                                            <p:tgtEl>
                                              <p:spTgt spid="120"/>
                                            </p:tgtEl>
                                          </p:cBhvr>
                                        </p:animEffect>
                                        <p:anim calcmode="lin" valueType="num">
                                          <p:cBhvr>
                                            <p:cTn id="33" dur="1000" fill="hold"/>
                                            <p:tgtEl>
                                              <p:spTgt spid="120"/>
                                            </p:tgtEl>
                                            <p:attrNameLst>
                                              <p:attrName>ppt_x</p:attrName>
                                            </p:attrNameLst>
                                          </p:cBhvr>
                                          <p:tavLst>
                                            <p:tav tm="0">
                                              <p:val>
                                                <p:strVal val="#ppt_x"/>
                                              </p:val>
                                            </p:tav>
                                            <p:tav tm="100000">
                                              <p:val>
                                                <p:strVal val="#ppt_x"/>
                                              </p:val>
                                            </p:tav>
                                          </p:tavLst>
                                        </p:anim>
                                        <p:anim calcmode="lin" valueType="num">
                                          <p:cBhvr>
                                            <p:cTn id="34" dur="1000" fill="hold"/>
                                            <p:tgtEl>
                                              <p:spTgt spid="1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80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1000"/>
                                            <p:tgtEl>
                                              <p:spTgt spid="123"/>
                                            </p:tgtEl>
                                          </p:cBhvr>
                                        </p:animEffect>
                                        <p:anim calcmode="lin" valueType="num">
                                          <p:cBhvr>
                                            <p:cTn id="38" dur="1000" fill="hold"/>
                                            <p:tgtEl>
                                              <p:spTgt spid="123"/>
                                            </p:tgtEl>
                                            <p:attrNameLst>
                                              <p:attrName>ppt_x</p:attrName>
                                            </p:attrNameLst>
                                          </p:cBhvr>
                                          <p:tavLst>
                                            <p:tav tm="0">
                                              <p:val>
                                                <p:strVal val="#ppt_x"/>
                                              </p:val>
                                            </p:tav>
                                            <p:tav tm="100000">
                                              <p:val>
                                                <p:strVal val="#ppt_x"/>
                                              </p:val>
                                            </p:tav>
                                          </p:tavLst>
                                        </p:anim>
                                        <p:anim calcmode="lin" valueType="num">
                                          <p:cBhvr>
                                            <p:cTn id="39" dur="1000" fill="hold"/>
                                            <p:tgtEl>
                                              <p:spTgt spid="12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0"/>
                                      </p:stCondLst>
                                      <p:childTnLst>
                                        <p:set>
                                          <p:cBhvr>
                                            <p:cTn id="41" dur="1" fill="hold">
                                              <p:stCondLst>
                                                <p:cond delay="0"/>
                                              </p:stCondLst>
                                            </p:cTn>
                                            <p:tgtEl>
                                              <p:spTgt spid="126"/>
                                            </p:tgtEl>
                                            <p:attrNameLst>
                                              <p:attrName>style.visibility</p:attrName>
                                            </p:attrNameLst>
                                          </p:cBhvr>
                                          <p:to>
                                            <p:strVal val="visible"/>
                                          </p:to>
                                        </p:set>
                                        <p:animEffect transition="in" filter="fade">
                                          <p:cBhvr>
                                            <p:cTn id="42" dur="1000"/>
                                            <p:tgtEl>
                                              <p:spTgt spid="126"/>
                                            </p:tgtEl>
                                          </p:cBhvr>
                                        </p:animEffect>
                                        <p:anim calcmode="lin" valueType="num">
                                          <p:cBhvr>
                                            <p:cTn id="43" dur="1000" fill="hold"/>
                                            <p:tgtEl>
                                              <p:spTgt spid="126"/>
                                            </p:tgtEl>
                                            <p:attrNameLst>
                                              <p:attrName>ppt_x</p:attrName>
                                            </p:attrNameLst>
                                          </p:cBhvr>
                                          <p:tavLst>
                                            <p:tav tm="0">
                                              <p:val>
                                                <p:strVal val="#ppt_x"/>
                                              </p:val>
                                            </p:tav>
                                            <p:tav tm="100000">
                                              <p:val>
                                                <p:strVal val="#ppt_x"/>
                                              </p:val>
                                            </p:tav>
                                          </p:tavLst>
                                        </p:anim>
                                        <p:anim calcmode="lin" valueType="num">
                                          <p:cBhvr>
                                            <p:cTn id="44" dur="1000" fill="hold"/>
                                            <p:tgtEl>
                                              <p:spTgt spid="12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20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2000"/>
                                            <p:tgtEl>
                                              <p:spTgt spid="129"/>
                                            </p:tgtEl>
                                          </p:cBhvr>
                                        </p:animEffect>
                                        <p:anim calcmode="lin" valueType="num">
                                          <p:cBhvr>
                                            <p:cTn id="48" dur="2000" fill="hold"/>
                                            <p:tgtEl>
                                              <p:spTgt spid="129"/>
                                            </p:tgtEl>
                                            <p:attrNameLst>
                                              <p:attrName>ppt_x</p:attrName>
                                            </p:attrNameLst>
                                          </p:cBhvr>
                                          <p:tavLst>
                                            <p:tav tm="0">
                                              <p:val>
                                                <p:strVal val="#ppt_x"/>
                                              </p:val>
                                            </p:tav>
                                            <p:tav tm="100000">
                                              <p:val>
                                                <p:strVal val="#ppt_x"/>
                                              </p:val>
                                            </p:tav>
                                          </p:tavLst>
                                        </p:anim>
                                        <p:anim calcmode="lin" valueType="num">
                                          <p:cBhvr>
                                            <p:cTn id="49" dur="2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42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2"/>
                                            </p:tgtEl>
                                            <p:attrNameLst>
                                              <p:attrName>style.visibility</p:attrName>
                                            </p:attrNameLst>
                                          </p:cBhvr>
                                          <p:to>
                                            <p:strVal val="visible"/>
                                          </p:to>
                                        </p:set>
                                        <p:animEffect transition="in" filter="wipe(left)">
                                          <p:cBhvr>
                                            <p:cTn id="53" dur="100"/>
                                            <p:tgtEl>
                                              <p:spTgt spid="132"/>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2"/>
                                            </p:tgtEl>
                                          </p:cBhvr>
                                          <p:to x="80000" y="100000"/>
                                        </p:animScale>
                                        <p:anim by="(#ppt_w*0.10)" calcmode="lin" valueType="num">
                                          <p:cBhvr>
                                            <p:cTn id="56" dur="50" autoRev="1" fill="hold">
                                              <p:stCondLst>
                                                <p:cond delay="0"/>
                                              </p:stCondLst>
                                            </p:cTn>
                                            <p:tgtEl>
                                              <p:spTgt spid="132"/>
                                            </p:tgtEl>
                                            <p:attrNameLst>
                                              <p:attrName>ppt_x</p:attrName>
                                            </p:attrNameLst>
                                          </p:cBhvr>
                                        </p:anim>
                                        <p:anim by="(-#ppt_w*0.10)" calcmode="lin" valueType="num">
                                          <p:cBhvr>
                                            <p:cTn id="57" dur="50" autoRev="1" fill="hold">
                                              <p:stCondLst>
                                                <p:cond delay="0"/>
                                              </p:stCondLst>
                                            </p:cTn>
                                            <p:tgtEl>
                                              <p:spTgt spid="132"/>
                                            </p:tgtEl>
                                            <p:attrNameLst>
                                              <p:attrName>ppt_y</p:attrName>
                                            </p:attrNameLst>
                                          </p:cBhvr>
                                        </p:anim>
                                        <p:animRot by="-480000">
                                          <p:cBhvr>
                                            <p:cTn id="58" dur="50" autoRev="1" fill="hold">
                                              <p:stCondLst>
                                                <p:cond delay="0"/>
                                              </p:stCondLst>
                                            </p:cTn>
                                            <p:tgtEl>
                                              <p:spTgt spid="132"/>
                                            </p:tgtEl>
                                            <p:attrNameLst>
                                              <p:attrName>r</p:attrName>
                                            </p:attrNameLst>
                                          </p:cBhvr>
                                        </p:animRot>
                                      </p:childTnLst>
                                    </p:cTn>
                                  </p:par>
                                </p:childTnLst>
                              </p:cTn>
                            </p:par>
                            <p:par>
                              <p:cTn id="59" fill="hold">
                                <p:stCondLst>
                                  <p:cond delay="8200"/>
                                </p:stCondLst>
                                <p:childTnLst>
                                  <p:par>
                                    <p:cTn id="60" presetID="10" presetClass="entr" presetSubtype="0" fill="hold" grpId="0" nodeType="after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500"/>
                                            <p:tgtEl>
                                              <p:spTgt spid="133"/>
                                            </p:tgtEl>
                                          </p:cBhvr>
                                        </p:animEffect>
                                      </p:childTnLst>
                                    </p:cTn>
                                  </p:par>
                                </p:childTnLst>
                              </p:cTn>
                            </p:par>
                            <p:par>
                              <p:cTn id="63" fill="hold">
                                <p:stCondLst>
                                  <p:cond delay="8700"/>
                                </p:stCondLst>
                                <p:childTnLst>
                                  <p:par>
                                    <p:cTn id="64" presetID="2" presetClass="entr" presetSubtype="9" fill="hold" nodeType="afterEffect" p14:presetBounceEnd="50000">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14:bounceEnd="50000">
                                          <p:cBhvr additive="base">
                                            <p:cTn id="66" dur="1200" fill="hold"/>
                                            <p:tgtEl>
                                              <p:spTgt spid="55"/>
                                            </p:tgtEl>
                                            <p:attrNameLst>
                                              <p:attrName>ppt_x</p:attrName>
                                            </p:attrNameLst>
                                          </p:cBhvr>
                                          <p:tavLst>
                                            <p:tav tm="0">
                                              <p:val>
                                                <p:strVal val="0-#ppt_w/2"/>
                                              </p:val>
                                            </p:tav>
                                            <p:tav tm="100000">
                                              <p:val>
                                                <p:strVal val="#ppt_x"/>
                                              </p:val>
                                            </p:tav>
                                          </p:tavLst>
                                        </p:anim>
                                        <p:anim calcmode="lin" valueType="num" p14:bounceEnd="50000">
                                          <p:cBhvr additive="base">
                                            <p:cTn id="67" dur="1200" fill="hold"/>
                                            <p:tgtEl>
                                              <p:spTgt spid="55"/>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50000">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14:bounceEnd="50000">
                                          <p:cBhvr additive="base">
                                            <p:cTn id="70" dur="1200" fill="hold"/>
                                            <p:tgtEl>
                                              <p:spTgt spid="56"/>
                                            </p:tgtEl>
                                            <p:attrNameLst>
                                              <p:attrName>ppt_x</p:attrName>
                                            </p:attrNameLst>
                                          </p:cBhvr>
                                          <p:tavLst>
                                            <p:tav tm="0">
                                              <p:val>
                                                <p:strVal val="#ppt_x"/>
                                              </p:val>
                                            </p:tav>
                                            <p:tav tm="100000">
                                              <p:val>
                                                <p:strVal val="#ppt_x"/>
                                              </p:val>
                                            </p:tav>
                                          </p:tavLst>
                                        </p:anim>
                                        <p:anim calcmode="lin" valueType="num" p14:bounceEnd="50000">
                                          <p:cBhvr additive="base">
                                            <p:cTn id="71" dur="1200" fill="hold"/>
                                            <p:tgtEl>
                                              <p:spTgt spid="56"/>
                                            </p:tgtEl>
                                            <p:attrNameLst>
                                              <p:attrName>ppt_y</p:attrName>
                                            </p:attrNameLst>
                                          </p:cBhvr>
                                          <p:tavLst>
                                            <p:tav tm="0">
                                              <p:val>
                                                <p:strVal val="0-#ppt_h/2"/>
                                              </p:val>
                                            </p:tav>
                                            <p:tav tm="100000">
                                              <p:val>
                                                <p:strVal val="#ppt_y"/>
                                              </p:val>
                                            </p:tav>
                                          </p:tavLst>
                                        </p:anim>
                                      </p:childTnLst>
                                    </p:cTn>
                                  </p:par>
                                </p:childTnLst>
                              </p:cTn>
                            </p:par>
                            <p:par>
                              <p:cTn id="72" fill="hold">
                                <p:stCondLst>
                                  <p:cond delay="9900"/>
                                </p:stCondLst>
                                <p:childTnLst>
                                  <p:par>
                                    <p:cTn id="73" presetID="22" presetClass="entr" presetSubtype="8"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par>
                              <p:cTn id="76" fill="hold">
                                <p:stCondLst>
                                  <p:cond delay="10400"/>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left)">
                                          <p:cBhvr>
                                            <p:cTn id="8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2" grpId="1"/>
          <p:bldP spid="133" grpId="0"/>
          <p:bldP spid="54" grpId="0"/>
          <p:bldP spid="57" grpId="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2000" fill="hold"/>
                                            <p:tgtEl>
                                              <p:spTgt spid="97"/>
                                            </p:tgtEl>
                                            <p:attrNameLst>
                                              <p:attrName>ppt_x</p:attrName>
                                            </p:attrNameLst>
                                          </p:cBhvr>
                                          <p:tavLst>
                                            <p:tav tm="0">
                                              <p:val>
                                                <p:strVal val="1+#ppt_w/2"/>
                                              </p:val>
                                            </p:tav>
                                            <p:tav tm="100000">
                                              <p:val>
                                                <p:strVal val="#ppt_x"/>
                                              </p:val>
                                            </p:tav>
                                          </p:tavLst>
                                        </p:anim>
                                        <p:anim calcmode="lin" valueType="num">
                                          <p:cBhvr additive="base">
                                            <p:cTn id="8" dur="2000" fill="hold"/>
                                            <p:tgtEl>
                                              <p:spTgt spid="97"/>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2000" fill="hold"/>
                                            <p:tgtEl>
                                              <p:spTgt spid="103"/>
                                            </p:tgtEl>
                                            <p:attrNameLst>
                                              <p:attrName>ppt_x</p:attrName>
                                            </p:attrNameLst>
                                          </p:cBhvr>
                                          <p:tavLst>
                                            <p:tav tm="0">
                                              <p:val>
                                                <p:strVal val="0-#ppt_w/2"/>
                                              </p:val>
                                            </p:tav>
                                            <p:tav tm="100000">
                                              <p:val>
                                                <p:strVal val="#ppt_x"/>
                                              </p:val>
                                            </p:tav>
                                          </p:tavLst>
                                        </p:anim>
                                        <p:anim calcmode="lin" valueType="num">
                                          <p:cBhvr additive="base">
                                            <p:cTn id="12" dur="20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cBhvr additive="base">
                                            <p:cTn id="15" dur="2000" fill="hold"/>
                                            <p:tgtEl>
                                              <p:spTgt spid="90"/>
                                            </p:tgtEl>
                                            <p:attrNameLst>
                                              <p:attrName>ppt_x</p:attrName>
                                            </p:attrNameLst>
                                          </p:cBhvr>
                                          <p:tavLst>
                                            <p:tav tm="0">
                                              <p:val>
                                                <p:strVal val="1+#ppt_w/2"/>
                                              </p:val>
                                            </p:tav>
                                            <p:tav tm="100000">
                                              <p:val>
                                                <p:strVal val="#ppt_x"/>
                                              </p:val>
                                            </p:tav>
                                          </p:tavLst>
                                        </p:anim>
                                        <p:anim calcmode="lin" valueType="num">
                                          <p:cBhvr additive="base">
                                            <p:cTn id="16" dur="2000" fill="hold"/>
                                            <p:tgtEl>
                                              <p:spTgt spid="90"/>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stCondLst>
                                        <p:cond delay="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2000" fill="hold"/>
                                            <p:tgtEl>
                                              <p:spTgt spid="110"/>
                                            </p:tgtEl>
                                            <p:attrNameLst>
                                              <p:attrName>ppt_x</p:attrName>
                                            </p:attrNameLst>
                                          </p:cBhvr>
                                          <p:tavLst>
                                            <p:tav tm="0">
                                              <p:val>
                                                <p:strVal val="0-#ppt_w/2"/>
                                              </p:val>
                                            </p:tav>
                                            <p:tav tm="100000">
                                              <p:val>
                                                <p:strVal val="#ppt_x"/>
                                              </p:val>
                                            </p:tav>
                                          </p:tavLst>
                                        </p:anim>
                                        <p:anim calcmode="lin" valueType="num">
                                          <p:cBhvr additive="base">
                                            <p:cTn id="20" dur="2000" fill="hold"/>
                                            <p:tgtEl>
                                              <p:spTgt spid="110"/>
                                            </p:tgtEl>
                                            <p:attrNameLst>
                                              <p:attrName>ppt_y</p:attrName>
                                            </p:attrNameLst>
                                          </p:cBhvr>
                                          <p:tavLst>
                                            <p:tav tm="0">
                                              <p:val>
                                                <p:strVal val="1+#ppt_h/2"/>
                                              </p:val>
                                            </p:tav>
                                            <p:tav tm="100000">
                                              <p:val>
                                                <p:strVal val="#ppt_y"/>
                                              </p:val>
                                            </p:tav>
                                          </p:tavLst>
                                        </p:anim>
                                      </p:childTnLst>
                                    </p:cTn>
                                  </p:par>
                                  <p:par>
                                    <p:cTn id="21" presetID="2" presetClass="entr" presetSubtype="3" accel="52000" fill="hold"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2000" fill="hold"/>
                                            <p:tgtEl>
                                              <p:spTgt spid="83"/>
                                            </p:tgtEl>
                                            <p:attrNameLst>
                                              <p:attrName>ppt_x</p:attrName>
                                            </p:attrNameLst>
                                          </p:cBhvr>
                                          <p:tavLst>
                                            <p:tav tm="0">
                                              <p:val>
                                                <p:strVal val="1+#ppt_w/2"/>
                                              </p:val>
                                            </p:tav>
                                            <p:tav tm="100000">
                                              <p:val>
                                                <p:strVal val="#ppt_x"/>
                                              </p:val>
                                            </p:tav>
                                          </p:tavLst>
                                        </p:anim>
                                        <p:anim calcmode="lin" valueType="num">
                                          <p:cBhvr additive="base">
                                            <p:cTn id="24" dur="2000" fill="hold"/>
                                            <p:tgtEl>
                                              <p:spTgt spid="83"/>
                                            </p:tgtEl>
                                            <p:attrNameLst>
                                              <p:attrName>ppt_y</p:attrName>
                                            </p:attrNameLst>
                                          </p:cBhvr>
                                          <p:tavLst>
                                            <p:tav tm="0">
                                              <p:val>
                                                <p:strVal val="0-#ppt_h/2"/>
                                              </p:val>
                                            </p:tav>
                                            <p:tav tm="100000">
                                              <p:val>
                                                <p:strVal val="#ppt_y"/>
                                              </p:val>
                                            </p:tav>
                                          </p:tavLst>
                                        </p:anim>
                                      </p:childTnLst>
                                    </p:cTn>
                                  </p:par>
                                  <p:par>
                                    <p:cTn id="25" presetID="42" presetClass="entr" presetSubtype="0" fill="hold" nodeType="withEffect">
                                      <p:stCondLst>
                                        <p:cond delay="140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anim calcmode="lin" valueType="num">
                                          <p:cBhvr>
                                            <p:cTn id="28" dur="1000" fill="hold"/>
                                            <p:tgtEl>
                                              <p:spTgt spid="117"/>
                                            </p:tgtEl>
                                            <p:attrNameLst>
                                              <p:attrName>ppt_x</p:attrName>
                                            </p:attrNameLst>
                                          </p:cBhvr>
                                          <p:tavLst>
                                            <p:tav tm="0">
                                              <p:val>
                                                <p:strVal val="#ppt_x"/>
                                              </p:val>
                                            </p:tav>
                                            <p:tav tm="100000">
                                              <p:val>
                                                <p:strVal val="#ppt_x"/>
                                              </p:val>
                                            </p:tav>
                                          </p:tavLst>
                                        </p:anim>
                                        <p:anim calcmode="lin" valueType="num">
                                          <p:cBhvr>
                                            <p:cTn id="29" dur="1000" fill="hold"/>
                                            <p:tgtEl>
                                              <p:spTgt spid="1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6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1000"/>
                                            <p:tgtEl>
                                              <p:spTgt spid="120"/>
                                            </p:tgtEl>
                                          </p:cBhvr>
                                        </p:animEffect>
                                        <p:anim calcmode="lin" valueType="num">
                                          <p:cBhvr>
                                            <p:cTn id="33" dur="1000" fill="hold"/>
                                            <p:tgtEl>
                                              <p:spTgt spid="120"/>
                                            </p:tgtEl>
                                            <p:attrNameLst>
                                              <p:attrName>ppt_x</p:attrName>
                                            </p:attrNameLst>
                                          </p:cBhvr>
                                          <p:tavLst>
                                            <p:tav tm="0">
                                              <p:val>
                                                <p:strVal val="#ppt_x"/>
                                              </p:val>
                                            </p:tav>
                                            <p:tav tm="100000">
                                              <p:val>
                                                <p:strVal val="#ppt_x"/>
                                              </p:val>
                                            </p:tav>
                                          </p:tavLst>
                                        </p:anim>
                                        <p:anim calcmode="lin" valueType="num">
                                          <p:cBhvr>
                                            <p:cTn id="34" dur="1000" fill="hold"/>
                                            <p:tgtEl>
                                              <p:spTgt spid="1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80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1000"/>
                                            <p:tgtEl>
                                              <p:spTgt spid="123"/>
                                            </p:tgtEl>
                                          </p:cBhvr>
                                        </p:animEffect>
                                        <p:anim calcmode="lin" valueType="num">
                                          <p:cBhvr>
                                            <p:cTn id="38" dur="1000" fill="hold"/>
                                            <p:tgtEl>
                                              <p:spTgt spid="123"/>
                                            </p:tgtEl>
                                            <p:attrNameLst>
                                              <p:attrName>ppt_x</p:attrName>
                                            </p:attrNameLst>
                                          </p:cBhvr>
                                          <p:tavLst>
                                            <p:tav tm="0">
                                              <p:val>
                                                <p:strVal val="#ppt_x"/>
                                              </p:val>
                                            </p:tav>
                                            <p:tav tm="100000">
                                              <p:val>
                                                <p:strVal val="#ppt_x"/>
                                              </p:val>
                                            </p:tav>
                                          </p:tavLst>
                                        </p:anim>
                                        <p:anim calcmode="lin" valueType="num">
                                          <p:cBhvr>
                                            <p:cTn id="39" dur="1000" fill="hold"/>
                                            <p:tgtEl>
                                              <p:spTgt spid="12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0"/>
                                      </p:stCondLst>
                                      <p:childTnLst>
                                        <p:set>
                                          <p:cBhvr>
                                            <p:cTn id="41" dur="1" fill="hold">
                                              <p:stCondLst>
                                                <p:cond delay="0"/>
                                              </p:stCondLst>
                                            </p:cTn>
                                            <p:tgtEl>
                                              <p:spTgt spid="126"/>
                                            </p:tgtEl>
                                            <p:attrNameLst>
                                              <p:attrName>style.visibility</p:attrName>
                                            </p:attrNameLst>
                                          </p:cBhvr>
                                          <p:to>
                                            <p:strVal val="visible"/>
                                          </p:to>
                                        </p:set>
                                        <p:animEffect transition="in" filter="fade">
                                          <p:cBhvr>
                                            <p:cTn id="42" dur="1000"/>
                                            <p:tgtEl>
                                              <p:spTgt spid="126"/>
                                            </p:tgtEl>
                                          </p:cBhvr>
                                        </p:animEffect>
                                        <p:anim calcmode="lin" valueType="num">
                                          <p:cBhvr>
                                            <p:cTn id="43" dur="1000" fill="hold"/>
                                            <p:tgtEl>
                                              <p:spTgt spid="126"/>
                                            </p:tgtEl>
                                            <p:attrNameLst>
                                              <p:attrName>ppt_x</p:attrName>
                                            </p:attrNameLst>
                                          </p:cBhvr>
                                          <p:tavLst>
                                            <p:tav tm="0">
                                              <p:val>
                                                <p:strVal val="#ppt_x"/>
                                              </p:val>
                                            </p:tav>
                                            <p:tav tm="100000">
                                              <p:val>
                                                <p:strVal val="#ppt_x"/>
                                              </p:val>
                                            </p:tav>
                                          </p:tavLst>
                                        </p:anim>
                                        <p:anim calcmode="lin" valueType="num">
                                          <p:cBhvr>
                                            <p:cTn id="44" dur="1000" fill="hold"/>
                                            <p:tgtEl>
                                              <p:spTgt spid="12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20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2000"/>
                                            <p:tgtEl>
                                              <p:spTgt spid="129"/>
                                            </p:tgtEl>
                                          </p:cBhvr>
                                        </p:animEffect>
                                        <p:anim calcmode="lin" valueType="num">
                                          <p:cBhvr>
                                            <p:cTn id="48" dur="2000" fill="hold"/>
                                            <p:tgtEl>
                                              <p:spTgt spid="129"/>
                                            </p:tgtEl>
                                            <p:attrNameLst>
                                              <p:attrName>ppt_x</p:attrName>
                                            </p:attrNameLst>
                                          </p:cBhvr>
                                          <p:tavLst>
                                            <p:tav tm="0">
                                              <p:val>
                                                <p:strVal val="#ppt_x"/>
                                              </p:val>
                                            </p:tav>
                                            <p:tav tm="100000">
                                              <p:val>
                                                <p:strVal val="#ppt_x"/>
                                              </p:val>
                                            </p:tav>
                                          </p:tavLst>
                                        </p:anim>
                                        <p:anim calcmode="lin" valueType="num">
                                          <p:cBhvr>
                                            <p:cTn id="49" dur="2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42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2"/>
                                            </p:tgtEl>
                                            <p:attrNameLst>
                                              <p:attrName>style.visibility</p:attrName>
                                            </p:attrNameLst>
                                          </p:cBhvr>
                                          <p:to>
                                            <p:strVal val="visible"/>
                                          </p:to>
                                        </p:set>
                                        <p:animEffect transition="in" filter="wipe(left)">
                                          <p:cBhvr>
                                            <p:cTn id="53" dur="100"/>
                                            <p:tgtEl>
                                              <p:spTgt spid="132"/>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2"/>
                                            </p:tgtEl>
                                          </p:cBhvr>
                                          <p:to x="80000" y="100000"/>
                                        </p:animScale>
                                        <p:anim by="(#ppt_w*0.10)" calcmode="lin" valueType="num">
                                          <p:cBhvr>
                                            <p:cTn id="56" dur="50" autoRev="1" fill="hold">
                                              <p:stCondLst>
                                                <p:cond delay="0"/>
                                              </p:stCondLst>
                                            </p:cTn>
                                            <p:tgtEl>
                                              <p:spTgt spid="132"/>
                                            </p:tgtEl>
                                            <p:attrNameLst>
                                              <p:attrName>ppt_x</p:attrName>
                                            </p:attrNameLst>
                                          </p:cBhvr>
                                        </p:anim>
                                        <p:anim by="(-#ppt_w*0.10)" calcmode="lin" valueType="num">
                                          <p:cBhvr>
                                            <p:cTn id="57" dur="50" autoRev="1" fill="hold">
                                              <p:stCondLst>
                                                <p:cond delay="0"/>
                                              </p:stCondLst>
                                            </p:cTn>
                                            <p:tgtEl>
                                              <p:spTgt spid="132"/>
                                            </p:tgtEl>
                                            <p:attrNameLst>
                                              <p:attrName>ppt_y</p:attrName>
                                            </p:attrNameLst>
                                          </p:cBhvr>
                                        </p:anim>
                                        <p:animRot by="-480000">
                                          <p:cBhvr>
                                            <p:cTn id="58" dur="50" autoRev="1" fill="hold">
                                              <p:stCondLst>
                                                <p:cond delay="0"/>
                                              </p:stCondLst>
                                            </p:cTn>
                                            <p:tgtEl>
                                              <p:spTgt spid="132"/>
                                            </p:tgtEl>
                                            <p:attrNameLst>
                                              <p:attrName>r</p:attrName>
                                            </p:attrNameLst>
                                          </p:cBhvr>
                                        </p:animRot>
                                      </p:childTnLst>
                                    </p:cTn>
                                  </p:par>
                                </p:childTnLst>
                              </p:cTn>
                            </p:par>
                            <p:par>
                              <p:cTn id="59" fill="hold">
                                <p:stCondLst>
                                  <p:cond delay="8200"/>
                                </p:stCondLst>
                                <p:childTnLst>
                                  <p:par>
                                    <p:cTn id="60" presetID="10" presetClass="entr" presetSubtype="0" fill="hold" grpId="0" nodeType="after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500"/>
                                            <p:tgtEl>
                                              <p:spTgt spid="133"/>
                                            </p:tgtEl>
                                          </p:cBhvr>
                                        </p:animEffect>
                                      </p:childTnLst>
                                    </p:cTn>
                                  </p:par>
                                </p:childTnLst>
                              </p:cTn>
                            </p:par>
                            <p:par>
                              <p:cTn id="63" fill="hold">
                                <p:stCondLst>
                                  <p:cond delay="8700"/>
                                </p:stCondLst>
                                <p:childTnLst>
                                  <p:par>
                                    <p:cTn id="64" presetID="2" presetClass="entr" presetSubtype="9"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1200" fill="hold"/>
                                            <p:tgtEl>
                                              <p:spTgt spid="55"/>
                                            </p:tgtEl>
                                            <p:attrNameLst>
                                              <p:attrName>ppt_x</p:attrName>
                                            </p:attrNameLst>
                                          </p:cBhvr>
                                          <p:tavLst>
                                            <p:tav tm="0">
                                              <p:val>
                                                <p:strVal val="0-#ppt_w/2"/>
                                              </p:val>
                                            </p:tav>
                                            <p:tav tm="100000">
                                              <p:val>
                                                <p:strVal val="#ppt_x"/>
                                              </p:val>
                                            </p:tav>
                                          </p:tavLst>
                                        </p:anim>
                                        <p:anim calcmode="lin" valueType="num">
                                          <p:cBhvr additive="base">
                                            <p:cTn id="67" dur="1200" fill="hold"/>
                                            <p:tgtEl>
                                              <p:spTgt spid="55"/>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additive="base">
                                            <p:cTn id="70" dur="1200" fill="hold"/>
                                            <p:tgtEl>
                                              <p:spTgt spid="56"/>
                                            </p:tgtEl>
                                            <p:attrNameLst>
                                              <p:attrName>ppt_x</p:attrName>
                                            </p:attrNameLst>
                                          </p:cBhvr>
                                          <p:tavLst>
                                            <p:tav tm="0">
                                              <p:val>
                                                <p:strVal val="#ppt_x"/>
                                              </p:val>
                                            </p:tav>
                                            <p:tav tm="100000">
                                              <p:val>
                                                <p:strVal val="#ppt_x"/>
                                              </p:val>
                                            </p:tav>
                                          </p:tavLst>
                                        </p:anim>
                                        <p:anim calcmode="lin" valueType="num">
                                          <p:cBhvr additive="base">
                                            <p:cTn id="71" dur="1200" fill="hold"/>
                                            <p:tgtEl>
                                              <p:spTgt spid="56"/>
                                            </p:tgtEl>
                                            <p:attrNameLst>
                                              <p:attrName>ppt_y</p:attrName>
                                            </p:attrNameLst>
                                          </p:cBhvr>
                                          <p:tavLst>
                                            <p:tav tm="0">
                                              <p:val>
                                                <p:strVal val="0-#ppt_h/2"/>
                                              </p:val>
                                            </p:tav>
                                            <p:tav tm="100000">
                                              <p:val>
                                                <p:strVal val="#ppt_y"/>
                                              </p:val>
                                            </p:tav>
                                          </p:tavLst>
                                        </p:anim>
                                      </p:childTnLst>
                                    </p:cTn>
                                  </p:par>
                                </p:childTnLst>
                              </p:cTn>
                            </p:par>
                            <p:par>
                              <p:cTn id="72" fill="hold">
                                <p:stCondLst>
                                  <p:cond delay="9900"/>
                                </p:stCondLst>
                                <p:childTnLst>
                                  <p:par>
                                    <p:cTn id="73" presetID="22" presetClass="entr" presetSubtype="8"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par>
                              <p:cTn id="76" fill="hold">
                                <p:stCondLst>
                                  <p:cond delay="10400"/>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left)">
                                          <p:cBhvr>
                                            <p:cTn id="8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2" grpId="1"/>
          <p:bldP spid="133" grpId="0"/>
          <p:bldP spid="54" grpId="0"/>
          <p:bldP spid="57" grpId="0" animBg="1"/>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MH_Other_1"/>
          <p:cNvCxnSpPr/>
          <p:nvPr>
            <p:custDataLst>
              <p:tags r:id="rId1"/>
            </p:custDataLst>
          </p:nvPr>
        </p:nvCxnSpPr>
        <p:spPr>
          <a:xfrm>
            <a:off x="1257528" y="3646525"/>
            <a:ext cx="9837509" cy="26676"/>
          </a:xfrm>
          <a:prstGeom prst="line">
            <a:avLst/>
          </a:prstGeom>
          <a:ln w="38100">
            <a:solidFill>
              <a:schemeClr val="tx1">
                <a:lumMod val="20000"/>
                <a:lumOff val="80000"/>
                <a:alpha val="66000"/>
              </a:schemeClr>
            </a:solidFill>
          </a:ln>
          <a:effectLst>
            <a:outerShdw blurRad="63500" sx="102000" sy="102000" algn="ctr" rotWithShape="0">
              <a:schemeClr val="bg1">
                <a:lumMod val="75000"/>
                <a:alpha val="43000"/>
              </a:schemeClr>
            </a:outerShdw>
          </a:effectLst>
        </p:spPr>
        <p:style>
          <a:lnRef idx="1">
            <a:schemeClr val="accent1"/>
          </a:lnRef>
          <a:fillRef idx="0">
            <a:schemeClr val="accent1"/>
          </a:fillRef>
          <a:effectRef idx="0">
            <a:schemeClr val="accent1"/>
          </a:effectRef>
          <a:fontRef idx="minor">
            <a:schemeClr val="tx1"/>
          </a:fontRef>
        </p:style>
      </p:cxnSp>
      <p:sp>
        <p:nvSpPr>
          <p:cNvPr id="38" name="MH_SubTitle_1"/>
          <p:cNvSpPr txBox="1">
            <a:spLocks noChangeArrowheads="1"/>
          </p:cNvSpPr>
          <p:nvPr>
            <p:custDataLst>
              <p:tags r:id="rId2"/>
            </p:custDataLst>
          </p:nvPr>
        </p:nvSpPr>
        <p:spPr bwMode="auto">
          <a:xfrm>
            <a:off x="2443312" y="3840395"/>
            <a:ext cx="2008896" cy="4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smtClean="0">
                <a:solidFill>
                  <a:srgbClr val="EA5E66"/>
                </a:solidFill>
                <a:latin typeface="微软雅黑" pitchFamily="34" charset="-122"/>
                <a:ea typeface="微软雅黑" pitchFamily="34" charset="-122"/>
              </a:rPr>
              <a:t>添加标题</a:t>
            </a:r>
          </a:p>
        </p:txBody>
      </p:sp>
      <p:sp>
        <p:nvSpPr>
          <p:cNvPr id="39" name="MH_Text_1"/>
          <p:cNvSpPr txBox="1">
            <a:spLocks noChangeArrowheads="1"/>
          </p:cNvSpPr>
          <p:nvPr>
            <p:custDataLst>
              <p:tags r:id="rId3"/>
            </p:custDataLst>
          </p:nvPr>
        </p:nvSpPr>
        <p:spPr bwMode="auto">
          <a:xfrm>
            <a:off x="1888067" y="1517650"/>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itchFamily="34" charset="-122"/>
              <a:ea typeface="微软雅黑" pitchFamily="34" charset="-122"/>
            </a:endParaRPr>
          </a:p>
        </p:txBody>
      </p:sp>
      <p:sp>
        <p:nvSpPr>
          <p:cNvPr id="40" name="MH_SubTitle_2"/>
          <p:cNvSpPr txBox="1">
            <a:spLocks noChangeArrowheads="1"/>
          </p:cNvSpPr>
          <p:nvPr>
            <p:custDataLst>
              <p:tags r:id="rId4"/>
            </p:custDataLst>
          </p:nvPr>
        </p:nvSpPr>
        <p:spPr bwMode="auto">
          <a:xfrm>
            <a:off x="4103382" y="3006419"/>
            <a:ext cx="2008896" cy="49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EA6103"/>
                </a:solidFill>
                <a:latin typeface="微软雅黑" pitchFamily="34" charset="-122"/>
                <a:ea typeface="微软雅黑" pitchFamily="34" charset="-122"/>
              </a:rPr>
              <a:t>添加标题</a:t>
            </a:r>
          </a:p>
        </p:txBody>
      </p:sp>
      <p:sp>
        <p:nvSpPr>
          <p:cNvPr id="41" name="MH_SubTitle_3"/>
          <p:cNvSpPr txBox="1">
            <a:spLocks noChangeArrowheads="1"/>
          </p:cNvSpPr>
          <p:nvPr>
            <p:custDataLst>
              <p:tags r:id="rId5"/>
            </p:custDataLst>
          </p:nvPr>
        </p:nvSpPr>
        <p:spPr bwMode="auto">
          <a:xfrm>
            <a:off x="5792587" y="3840395"/>
            <a:ext cx="2008896" cy="4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F69F1E"/>
                </a:solidFill>
                <a:latin typeface="微软雅黑" pitchFamily="34" charset="-122"/>
                <a:ea typeface="微软雅黑" pitchFamily="34" charset="-122"/>
              </a:rPr>
              <a:t>添加标题</a:t>
            </a:r>
          </a:p>
        </p:txBody>
      </p:sp>
      <p:sp>
        <p:nvSpPr>
          <p:cNvPr id="42" name="MH_SubTitle_4"/>
          <p:cNvSpPr txBox="1">
            <a:spLocks noChangeArrowheads="1"/>
          </p:cNvSpPr>
          <p:nvPr>
            <p:custDataLst>
              <p:tags r:id="rId6"/>
            </p:custDataLst>
          </p:nvPr>
        </p:nvSpPr>
        <p:spPr bwMode="auto">
          <a:xfrm>
            <a:off x="7463882" y="3006419"/>
            <a:ext cx="2008896" cy="49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0099A9"/>
                </a:solidFill>
                <a:latin typeface="微软雅黑" pitchFamily="34" charset="-122"/>
                <a:ea typeface="微软雅黑" pitchFamily="34" charset="-122"/>
              </a:rPr>
              <a:t>添加标题</a:t>
            </a:r>
          </a:p>
        </p:txBody>
      </p:sp>
      <p:sp>
        <p:nvSpPr>
          <p:cNvPr id="43" name="MH_Text_1"/>
          <p:cNvSpPr txBox="1">
            <a:spLocks noChangeArrowheads="1"/>
          </p:cNvSpPr>
          <p:nvPr>
            <p:custDataLst>
              <p:tags r:id="rId7"/>
            </p:custDataLst>
          </p:nvPr>
        </p:nvSpPr>
        <p:spPr bwMode="auto">
          <a:xfrm>
            <a:off x="5216730" y="1517650"/>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itchFamily="34" charset="-122"/>
              <a:ea typeface="微软雅黑" pitchFamily="34" charset="-122"/>
            </a:endParaRPr>
          </a:p>
        </p:txBody>
      </p:sp>
      <p:sp>
        <p:nvSpPr>
          <p:cNvPr id="44" name="MH_Text_1"/>
          <p:cNvSpPr txBox="1">
            <a:spLocks noChangeArrowheads="1"/>
          </p:cNvSpPr>
          <p:nvPr>
            <p:custDataLst>
              <p:tags r:id="rId8"/>
            </p:custDataLst>
          </p:nvPr>
        </p:nvSpPr>
        <p:spPr bwMode="auto">
          <a:xfrm>
            <a:off x="4452208" y="5019674"/>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itchFamily="34" charset="-122"/>
              <a:ea typeface="微软雅黑" pitchFamily="34" charset="-122"/>
            </a:endParaRPr>
          </a:p>
        </p:txBody>
      </p:sp>
      <p:sp>
        <p:nvSpPr>
          <p:cNvPr id="45" name="MH_Text_1"/>
          <p:cNvSpPr txBox="1">
            <a:spLocks noChangeArrowheads="1"/>
          </p:cNvSpPr>
          <p:nvPr>
            <p:custDataLst>
              <p:tags r:id="rId9"/>
            </p:custDataLst>
          </p:nvPr>
        </p:nvSpPr>
        <p:spPr bwMode="auto">
          <a:xfrm>
            <a:off x="7815802" y="5019674"/>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itchFamily="34" charset="-122"/>
              <a:ea typeface="微软雅黑" pitchFamily="34" charset="-122"/>
            </a:endParaRPr>
          </a:p>
        </p:txBody>
      </p:sp>
      <p:grpSp>
        <p:nvGrpSpPr>
          <p:cNvPr id="46" name="组合 45"/>
          <p:cNvGrpSpPr/>
          <p:nvPr/>
        </p:nvGrpSpPr>
        <p:grpSpPr>
          <a:xfrm>
            <a:off x="2704471" y="2488155"/>
            <a:ext cx="846910" cy="1258648"/>
            <a:chOff x="2704471" y="2488155"/>
            <a:chExt cx="846910" cy="1258648"/>
          </a:xfrm>
        </p:grpSpPr>
        <p:sp>
          <p:nvSpPr>
            <p:cNvPr id="47" name="MH_Other_2"/>
            <p:cNvSpPr/>
            <p:nvPr>
              <p:custDataLst>
                <p:tags r:id="rId22"/>
              </p:custDataLst>
            </p:nvPr>
          </p:nvSpPr>
          <p:spPr>
            <a:xfrm>
              <a:off x="3364196" y="3551261"/>
              <a:ext cx="187185" cy="195542"/>
            </a:xfrm>
            <a:prstGeom prst="ellipse">
              <a:avLst/>
            </a:prstGeom>
            <a:solidFill>
              <a:srgbClr val="FFFFFF"/>
            </a:solidFill>
            <a:ln w="57150">
              <a:solidFill>
                <a:srgbClr val="EA5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48" name="MH_Other_3"/>
            <p:cNvCxnSpPr>
              <a:stCxn id="50" idx="4"/>
              <a:endCxn id="47" idx="0"/>
            </p:cNvCxnSpPr>
            <p:nvPr>
              <p:custDataLst>
                <p:tags r:id="rId23"/>
              </p:custDataLst>
            </p:nvPr>
          </p:nvCxnSpPr>
          <p:spPr>
            <a:xfrm rot="16200000" flipH="1">
              <a:off x="3016567" y="3110039"/>
              <a:ext cx="457935" cy="424509"/>
            </a:xfrm>
            <a:prstGeom prst="curvedConnector3">
              <a:avLst>
                <a:gd name="adj1" fmla="val 50000"/>
              </a:avLst>
            </a:prstGeom>
            <a:ln w="38100">
              <a:solidFill>
                <a:srgbClr val="EA5E66"/>
              </a:solidFill>
            </a:ln>
          </p:spPr>
          <p:style>
            <a:lnRef idx="1">
              <a:schemeClr val="accent1"/>
            </a:lnRef>
            <a:fillRef idx="0">
              <a:schemeClr val="accent1"/>
            </a:fillRef>
            <a:effectRef idx="0">
              <a:schemeClr val="accent1"/>
            </a:effectRef>
            <a:fontRef idx="minor">
              <a:schemeClr val="tx1"/>
            </a:fontRef>
          </p:style>
        </p:cxnSp>
        <p:sp>
          <p:nvSpPr>
            <p:cNvPr id="49" name="MH_Other_4"/>
            <p:cNvSpPr/>
            <p:nvPr>
              <p:custDataLst>
                <p:tags r:id="rId24"/>
              </p:custDataLst>
            </p:nvPr>
          </p:nvSpPr>
          <p:spPr>
            <a:xfrm>
              <a:off x="2704471"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50" name="MH_Other_5"/>
            <p:cNvSpPr/>
            <p:nvPr>
              <p:custDataLst>
                <p:tags r:id="rId25"/>
              </p:custDataLst>
            </p:nvPr>
          </p:nvSpPr>
          <p:spPr>
            <a:xfrm>
              <a:off x="2771503" y="2559659"/>
              <a:ext cx="524296" cy="533408"/>
            </a:xfrm>
            <a:prstGeom prst="ellipse">
              <a:avLst/>
            </a:prstGeom>
            <a:solidFill>
              <a:srgbClr val="EA5E6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51" name="KSO_Shape"/>
            <p:cNvSpPr>
              <a:spLocks/>
            </p:cNvSpPr>
            <p:nvPr/>
          </p:nvSpPr>
          <p:spPr bwMode="auto">
            <a:xfrm>
              <a:off x="2888706" y="2709682"/>
              <a:ext cx="289890" cy="233362"/>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50000"/>
                  </a:schemeClr>
                </a:solidFill>
                <a:latin typeface="微软雅黑" pitchFamily="34" charset="-122"/>
                <a:ea typeface="微软雅黑" pitchFamily="34" charset="-122"/>
              </a:endParaRPr>
            </a:p>
          </p:txBody>
        </p:sp>
      </p:grpSp>
      <p:grpSp>
        <p:nvGrpSpPr>
          <p:cNvPr id="52" name="组合 51"/>
          <p:cNvGrpSpPr/>
          <p:nvPr/>
        </p:nvGrpSpPr>
        <p:grpSpPr>
          <a:xfrm>
            <a:off x="5033819" y="3551261"/>
            <a:ext cx="774238" cy="1336448"/>
            <a:chOff x="5033819" y="3551261"/>
            <a:chExt cx="774238" cy="1336448"/>
          </a:xfrm>
        </p:grpSpPr>
        <p:sp>
          <p:nvSpPr>
            <p:cNvPr id="53" name="MH_Other_7"/>
            <p:cNvSpPr/>
            <p:nvPr>
              <p:custDataLst>
                <p:tags r:id="rId18"/>
              </p:custDataLst>
            </p:nvPr>
          </p:nvSpPr>
          <p:spPr>
            <a:xfrm>
              <a:off x="5033819" y="3551261"/>
              <a:ext cx="188857" cy="195542"/>
            </a:xfrm>
            <a:prstGeom prst="ellipse">
              <a:avLst/>
            </a:prstGeom>
            <a:solidFill>
              <a:srgbClr val="FFFFFF"/>
            </a:solidFill>
            <a:ln w="57150">
              <a:solidFill>
                <a:srgbClr val="EA61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54" name="MH_Other_8"/>
            <p:cNvCxnSpPr/>
            <p:nvPr>
              <p:custDataLst>
                <p:tags r:id="rId19"/>
              </p:custDataLst>
            </p:nvPr>
          </p:nvCxnSpPr>
          <p:spPr>
            <a:xfrm rot="16200000" flipV="1">
              <a:off x="5034655" y="3836217"/>
              <a:ext cx="531472" cy="355985"/>
            </a:xfrm>
            <a:prstGeom prst="curvedConnector3">
              <a:avLst>
                <a:gd name="adj1" fmla="val 50000"/>
              </a:avLst>
            </a:prstGeom>
            <a:ln w="38100">
              <a:solidFill>
                <a:srgbClr val="EA6103"/>
              </a:solidFill>
            </a:ln>
          </p:spPr>
          <p:style>
            <a:lnRef idx="1">
              <a:schemeClr val="accent1"/>
            </a:lnRef>
            <a:fillRef idx="0">
              <a:schemeClr val="accent1"/>
            </a:fillRef>
            <a:effectRef idx="0">
              <a:schemeClr val="accent1"/>
            </a:effectRef>
            <a:fontRef idx="minor">
              <a:schemeClr val="tx1"/>
            </a:fontRef>
          </p:style>
        </p:cxnSp>
        <p:sp>
          <p:nvSpPr>
            <p:cNvPr id="55" name="MH_Other_9"/>
            <p:cNvSpPr/>
            <p:nvPr>
              <p:custDataLst>
                <p:tags r:id="rId20"/>
              </p:custDataLst>
            </p:nvPr>
          </p:nvSpPr>
          <p:spPr>
            <a:xfrm>
              <a:off x="5149698" y="4220037"/>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56" name="MH_Other_10"/>
            <p:cNvSpPr/>
            <p:nvPr>
              <p:custDataLst>
                <p:tags r:id="rId21"/>
              </p:custDataLst>
            </p:nvPr>
          </p:nvSpPr>
          <p:spPr>
            <a:xfrm>
              <a:off x="5216730" y="4291541"/>
              <a:ext cx="524296" cy="533408"/>
            </a:xfrm>
            <a:prstGeom prst="ellipse">
              <a:avLst/>
            </a:prstGeom>
            <a:solidFill>
              <a:srgbClr val="EA610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60" name="KSO_Shape"/>
            <p:cNvSpPr>
              <a:spLocks/>
            </p:cNvSpPr>
            <p:nvPr/>
          </p:nvSpPr>
          <p:spPr bwMode="auto">
            <a:xfrm>
              <a:off x="5375920" y="4422484"/>
              <a:ext cx="205916" cy="271522"/>
            </a:xfrm>
            <a:custGeom>
              <a:avLst/>
              <a:gdLst>
                <a:gd name="T0" fmla="*/ 858367 w 2404"/>
                <a:gd name="T1" fmla="*/ 0 h 3172"/>
                <a:gd name="T2" fmla="*/ 107296 w 2404"/>
                <a:gd name="T3" fmla="*/ 0 h 3172"/>
                <a:gd name="T4" fmla="*/ 0 w 2404"/>
                <a:gd name="T5" fmla="*/ 107275 h 3172"/>
                <a:gd name="T6" fmla="*/ 0 w 2404"/>
                <a:gd name="T7" fmla="*/ 1693690 h 3172"/>
                <a:gd name="T8" fmla="*/ 107296 w 2404"/>
                <a:gd name="T9" fmla="*/ 1800397 h 3172"/>
                <a:gd name="T10" fmla="*/ 1257462 w 2404"/>
                <a:gd name="T11" fmla="*/ 1800397 h 3172"/>
                <a:gd name="T12" fmla="*/ 1364758 w 2404"/>
                <a:gd name="T13" fmla="*/ 1693690 h 3172"/>
                <a:gd name="T14" fmla="*/ 1364758 w 2404"/>
                <a:gd name="T15" fmla="*/ 492669 h 3172"/>
                <a:gd name="T16" fmla="*/ 858367 w 2404"/>
                <a:gd name="T17" fmla="*/ 0 h 3172"/>
                <a:gd name="T18" fmla="*/ 1308555 w 2404"/>
                <a:gd name="T19" fmla="*/ 562482 h 3172"/>
                <a:gd name="T20" fmla="*/ 929898 w 2404"/>
                <a:gd name="T21" fmla="*/ 562482 h 3172"/>
                <a:gd name="T22" fmla="*/ 787972 w 2404"/>
                <a:gd name="T23" fmla="*/ 420585 h 3172"/>
                <a:gd name="T24" fmla="*/ 787972 w 2404"/>
                <a:gd name="T25" fmla="*/ 56191 h 3172"/>
                <a:gd name="T26" fmla="*/ 858367 w 2404"/>
                <a:gd name="T27" fmla="*/ 56191 h 3172"/>
                <a:gd name="T28" fmla="*/ 858367 w 2404"/>
                <a:gd name="T29" fmla="*/ 420585 h 3172"/>
                <a:gd name="T30" fmla="*/ 929898 w 2404"/>
                <a:gd name="T31" fmla="*/ 492669 h 3172"/>
                <a:gd name="T32" fmla="*/ 1308555 w 2404"/>
                <a:gd name="T33" fmla="*/ 492669 h 3172"/>
                <a:gd name="T34" fmla="*/ 1308555 w 2404"/>
                <a:gd name="T35" fmla="*/ 562482 h 3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04" h="3172">
                  <a:moveTo>
                    <a:pt x="1512" y="0"/>
                  </a:moveTo>
                  <a:cubicBezTo>
                    <a:pt x="189" y="0"/>
                    <a:pt x="189" y="0"/>
                    <a:pt x="189" y="0"/>
                  </a:cubicBezTo>
                  <a:cubicBezTo>
                    <a:pt x="84" y="0"/>
                    <a:pt x="0" y="85"/>
                    <a:pt x="0" y="189"/>
                  </a:cubicBezTo>
                  <a:cubicBezTo>
                    <a:pt x="0" y="2984"/>
                    <a:pt x="0" y="2984"/>
                    <a:pt x="0" y="2984"/>
                  </a:cubicBezTo>
                  <a:cubicBezTo>
                    <a:pt x="0" y="3088"/>
                    <a:pt x="84" y="3172"/>
                    <a:pt x="189" y="3172"/>
                  </a:cubicBezTo>
                  <a:cubicBezTo>
                    <a:pt x="2215" y="3172"/>
                    <a:pt x="2215" y="3172"/>
                    <a:pt x="2215" y="3172"/>
                  </a:cubicBezTo>
                  <a:cubicBezTo>
                    <a:pt x="2320" y="3172"/>
                    <a:pt x="2404" y="3088"/>
                    <a:pt x="2404" y="2984"/>
                  </a:cubicBezTo>
                  <a:cubicBezTo>
                    <a:pt x="2404" y="868"/>
                    <a:pt x="2404" y="868"/>
                    <a:pt x="2404" y="868"/>
                  </a:cubicBezTo>
                  <a:lnTo>
                    <a:pt x="1512" y="0"/>
                  </a:lnTo>
                  <a:close/>
                  <a:moveTo>
                    <a:pt x="2305" y="991"/>
                  </a:moveTo>
                  <a:cubicBezTo>
                    <a:pt x="1638" y="991"/>
                    <a:pt x="1638" y="991"/>
                    <a:pt x="1638" y="991"/>
                  </a:cubicBezTo>
                  <a:cubicBezTo>
                    <a:pt x="1500" y="991"/>
                    <a:pt x="1388" y="879"/>
                    <a:pt x="1388" y="741"/>
                  </a:cubicBezTo>
                  <a:cubicBezTo>
                    <a:pt x="1388" y="99"/>
                    <a:pt x="1388" y="99"/>
                    <a:pt x="1388" y="99"/>
                  </a:cubicBezTo>
                  <a:cubicBezTo>
                    <a:pt x="1512" y="99"/>
                    <a:pt x="1512" y="99"/>
                    <a:pt x="1512" y="99"/>
                  </a:cubicBezTo>
                  <a:cubicBezTo>
                    <a:pt x="1512" y="741"/>
                    <a:pt x="1512" y="741"/>
                    <a:pt x="1512" y="741"/>
                  </a:cubicBezTo>
                  <a:cubicBezTo>
                    <a:pt x="1512" y="811"/>
                    <a:pt x="1568" y="868"/>
                    <a:pt x="1638" y="868"/>
                  </a:cubicBezTo>
                  <a:cubicBezTo>
                    <a:pt x="2305" y="868"/>
                    <a:pt x="2305" y="868"/>
                    <a:pt x="2305" y="868"/>
                  </a:cubicBezTo>
                  <a:lnTo>
                    <a:pt x="2305" y="991"/>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lumMod val="50000"/>
                  </a:schemeClr>
                </a:solidFill>
                <a:latin typeface="微软雅黑" pitchFamily="34" charset="-122"/>
                <a:ea typeface="微软雅黑" pitchFamily="34" charset="-122"/>
              </a:endParaRPr>
            </a:p>
          </p:txBody>
        </p:sp>
      </p:grpSp>
      <p:grpSp>
        <p:nvGrpSpPr>
          <p:cNvPr id="61" name="组合 60"/>
          <p:cNvGrpSpPr/>
          <p:nvPr/>
        </p:nvGrpSpPr>
        <p:grpSpPr>
          <a:xfrm>
            <a:off x="6045246" y="2488155"/>
            <a:ext cx="847053" cy="1258648"/>
            <a:chOff x="6045246" y="2488155"/>
            <a:chExt cx="847053" cy="1258648"/>
          </a:xfrm>
        </p:grpSpPr>
        <p:sp>
          <p:nvSpPr>
            <p:cNvPr id="62" name="MH_Other_12"/>
            <p:cNvSpPr/>
            <p:nvPr>
              <p:custDataLst>
                <p:tags r:id="rId14"/>
              </p:custDataLst>
            </p:nvPr>
          </p:nvSpPr>
          <p:spPr>
            <a:xfrm>
              <a:off x="6705114" y="3551261"/>
              <a:ext cx="187185" cy="195542"/>
            </a:xfrm>
            <a:prstGeom prst="ellipse">
              <a:avLst/>
            </a:prstGeom>
            <a:solidFill>
              <a:srgbClr val="FFFFFF"/>
            </a:solidFill>
            <a:ln w="57150">
              <a:solidFill>
                <a:srgbClr val="F69F1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63" name="MH_Other_13"/>
            <p:cNvCxnSpPr/>
            <p:nvPr>
              <p:custDataLst>
                <p:tags r:id="rId15"/>
              </p:custDataLst>
            </p:nvPr>
          </p:nvCxnSpPr>
          <p:spPr>
            <a:xfrm rot="16200000" flipH="1">
              <a:off x="6363334" y="3104190"/>
              <a:ext cx="444564" cy="422838"/>
            </a:xfrm>
            <a:prstGeom prst="curvedConnector3">
              <a:avLst>
                <a:gd name="adj1" fmla="val 63047"/>
              </a:avLst>
            </a:prstGeom>
            <a:ln w="38100">
              <a:solidFill>
                <a:srgbClr val="F69F1E"/>
              </a:solidFill>
            </a:ln>
          </p:spPr>
          <p:style>
            <a:lnRef idx="1">
              <a:schemeClr val="accent1"/>
            </a:lnRef>
            <a:fillRef idx="0">
              <a:schemeClr val="accent1"/>
            </a:fillRef>
            <a:effectRef idx="0">
              <a:schemeClr val="accent1"/>
            </a:effectRef>
            <a:fontRef idx="minor">
              <a:schemeClr val="tx1"/>
            </a:fontRef>
          </p:style>
        </p:cxnSp>
        <p:sp>
          <p:nvSpPr>
            <p:cNvPr id="64" name="MH_Other_14"/>
            <p:cNvSpPr/>
            <p:nvPr>
              <p:custDataLst>
                <p:tags r:id="rId16"/>
              </p:custDataLst>
            </p:nvPr>
          </p:nvSpPr>
          <p:spPr>
            <a:xfrm>
              <a:off x="6045246"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65" name="MH_Other_15"/>
            <p:cNvSpPr/>
            <p:nvPr>
              <p:custDataLst>
                <p:tags r:id="rId17"/>
              </p:custDataLst>
            </p:nvPr>
          </p:nvSpPr>
          <p:spPr>
            <a:xfrm>
              <a:off x="6112278" y="2559659"/>
              <a:ext cx="524296" cy="533408"/>
            </a:xfrm>
            <a:prstGeom prst="ellipse">
              <a:avLst/>
            </a:prstGeom>
            <a:solidFill>
              <a:srgbClr val="F69F1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66" name="KSO_Shape"/>
            <p:cNvSpPr>
              <a:spLocks/>
            </p:cNvSpPr>
            <p:nvPr/>
          </p:nvSpPr>
          <p:spPr bwMode="auto">
            <a:xfrm>
              <a:off x="6217235" y="2708731"/>
              <a:ext cx="314382" cy="23526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grpSp>
      <p:grpSp>
        <p:nvGrpSpPr>
          <p:cNvPr id="67" name="组合 66"/>
          <p:cNvGrpSpPr/>
          <p:nvPr/>
        </p:nvGrpSpPr>
        <p:grpSpPr>
          <a:xfrm>
            <a:off x="8374738" y="3551261"/>
            <a:ext cx="828640" cy="1336448"/>
            <a:chOff x="8374738" y="3551261"/>
            <a:chExt cx="828640" cy="1336448"/>
          </a:xfrm>
        </p:grpSpPr>
        <p:sp>
          <p:nvSpPr>
            <p:cNvPr id="68" name="MH_Other_17"/>
            <p:cNvSpPr/>
            <p:nvPr>
              <p:custDataLst>
                <p:tags r:id="rId10"/>
              </p:custDataLst>
            </p:nvPr>
          </p:nvSpPr>
          <p:spPr>
            <a:xfrm>
              <a:off x="8374738" y="3551261"/>
              <a:ext cx="188856" cy="195542"/>
            </a:xfrm>
            <a:prstGeom prst="ellipse">
              <a:avLst/>
            </a:prstGeom>
            <a:solidFill>
              <a:srgbClr val="FFFFFF"/>
            </a:solidFill>
            <a:ln w="57150">
              <a:solidFill>
                <a:srgbClr val="0099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69" name="MH_Other_18"/>
            <p:cNvCxnSpPr/>
            <p:nvPr>
              <p:custDataLst>
                <p:tags r:id="rId11"/>
              </p:custDataLst>
            </p:nvPr>
          </p:nvCxnSpPr>
          <p:spPr>
            <a:xfrm rot="16200000" flipV="1">
              <a:off x="8414014" y="3854601"/>
              <a:ext cx="533142" cy="357657"/>
            </a:xfrm>
            <a:prstGeom prst="curvedConnector3">
              <a:avLst>
                <a:gd name="adj1" fmla="val 50000"/>
              </a:avLst>
            </a:prstGeom>
            <a:ln w="38100">
              <a:solidFill>
                <a:srgbClr val="0099A9"/>
              </a:solidFill>
            </a:ln>
          </p:spPr>
          <p:style>
            <a:lnRef idx="1">
              <a:schemeClr val="accent1"/>
            </a:lnRef>
            <a:fillRef idx="0">
              <a:schemeClr val="accent1"/>
            </a:fillRef>
            <a:effectRef idx="0">
              <a:schemeClr val="accent1"/>
            </a:effectRef>
            <a:fontRef idx="minor">
              <a:schemeClr val="tx1"/>
            </a:fontRef>
          </p:style>
        </p:cxnSp>
        <p:sp>
          <p:nvSpPr>
            <p:cNvPr id="70" name="MH_Other_19"/>
            <p:cNvSpPr/>
            <p:nvPr>
              <p:custDataLst>
                <p:tags r:id="rId12"/>
              </p:custDataLst>
            </p:nvPr>
          </p:nvSpPr>
          <p:spPr>
            <a:xfrm>
              <a:off x="8545021" y="4220037"/>
              <a:ext cx="658357"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71" name="MH_Other_20"/>
            <p:cNvSpPr/>
            <p:nvPr>
              <p:custDataLst>
                <p:tags r:id="rId13"/>
              </p:custDataLst>
            </p:nvPr>
          </p:nvSpPr>
          <p:spPr>
            <a:xfrm>
              <a:off x="8612051" y="4291541"/>
              <a:ext cx="524295" cy="533408"/>
            </a:xfrm>
            <a:prstGeom prst="ellipse">
              <a:avLst/>
            </a:prstGeom>
            <a:solidFill>
              <a:srgbClr val="0099A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72" name="KSO_Shape"/>
            <p:cNvSpPr/>
            <p:nvPr/>
          </p:nvSpPr>
          <p:spPr>
            <a:xfrm>
              <a:off x="8727687" y="4413191"/>
              <a:ext cx="293024" cy="28081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grpSp>
      <p:sp>
        <p:nvSpPr>
          <p:cNvPr id="36" name="TextBox 3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教学分析</a:t>
            </a:r>
            <a:endParaRPr lang="zh-CN" altLang="en-US" sz="2700" b="1" dirty="0">
              <a:solidFill>
                <a:schemeClr val="tx1">
                  <a:lumMod val="65000"/>
                  <a:lumOff val="35000"/>
                </a:schemeClr>
              </a:solidFill>
              <a:latin typeface="微软雅黑"/>
              <a:ea typeface="微软雅黑"/>
            </a:endParaRPr>
          </a:p>
        </p:txBody>
      </p:sp>
      <p:pic>
        <p:nvPicPr>
          <p:cNvPr id="57" name="Picture 3" descr="C:\Users\Administrator\Desktop\微立体创业计划\005.png"/>
          <p:cNvPicPr>
            <a:picLocks noChangeAspect="1" noChangeArrowheads="1"/>
          </p:cNvPicPr>
          <p:nvPr/>
        </p:nvPicPr>
        <p:blipFill>
          <a:blip r:embed="rId28" cstate="print">
            <a:duotone>
              <a:schemeClr val="bg2">
                <a:shade val="45000"/>
                <a:satMod val="135000"/>
              </a:schemeClr>
              <a:prstClr val="white"/>
            </a:duotone>
            <a:extLst>
              <a:ext uri="{BEBA8EAE-BF5A-486C-A8C5-ECC9F3942E4B}">
                <a14:imgProps xmlns:a14="http://schemas.microsoft.com/office/drawing/2010/main">
                  <a14:imgLayer r:embed="rId29">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8" name="Picture 4" descr="C:\Users\Administrator\Desktop\微立体创业计划\004.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9" name="椭圆 58"/>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学情分析</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2978670359"/>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2" decel="100000" fill="hold"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1+#ppt_w/2"/>
                                              </p:val>
                                            </p:tav>
                                            <p:tav tm="100000">
                                              <p:val>
                                                <p:strVal val="#ppt_x"/>
                                              </p:val>
                                            </p:tav>
                                          </p:tavLst>
                                        </p:anim>
                                        <p:anim calcmode="lin" valueType="num">
                                          <p:cBhvr additive="base">
                                            <p:cTn id="32" dur="500" fill="hold"/>
                                            <p:tgtEl>
                                              <p:spTgt spid="61"/>
                                            </p:tgtEl>
                                            <p:attrNameLst>
                                              <p:attrName>ppt_y</p:attrName>
                                            </p:attrNameLst>
                                          </p:cBhvr>
                                          <p:tavLst>
                                            <p:tav tm="0">
                                              <p:val>
                                                <p:strVal val="#ppt_y"/>
                                              </p:val>
                                            </p:tav>
                                            <p:tav tm="100000">
                                              <p:val>
                                                <p:strVal val="#ppt_y"/>
                                              </p:val>
                                            </p:tav>
                                          </p:tavLst>
                                        </p:anim>
                                      </p:childTnLst>
                                    </p:cTn>
                                  </p:par>
                                  <p:par>
                                    <p:cTn id="33" presetID="22" presetClass="entr" presetSubtype="4" fill="hold" grpId="0" nodeType="withEffect">
                                      <p:stCondLst>
                                        <p:cond delay="90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2" presetClass="entr" presetSubtype="2" decel="100000" fill="hold" nodeType="withEffect">
                                      <p:stCondLst>
                                        <p:cond delay="70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1+#ppt_w/2"/>
                                              </p:val>
                                            </p:tav>
                                            <p:tav tm="100000">
                                              <p:val>
                                                <p:strVal val="#ppt_x"/>
                                              </p:val>
                                            </p:tav>
                                          </p:tavLst>
                                        </p:anim>
                                        <p:anim calcmode="lin" valueType="num">
                                          <p:cBhvr additive="base">
                                            <p:cTn id="42" dur="500" fill="hold"/>
                                            <p:tgtEl>
                                              <p:spTgt spid="67"/>
                                            </p:tgtEl>
                                            <p:attrNameLst>
                                              <p:attrName>ppt_y</p:attrName>
                                            </p:attrNameLst>
                                          </p:cBhvr>
                                          <p:tavLst>
                                            <p:tav tm="0">
                                              <p:val>
                                                <p:strVal val="#ppt_y"/>
                                              </p:val>
                                            </p:tav>
                                            <p:tav tm="100000">
                                              <p:val>
                                                <p:strVal val="#ppt_y"/>
                                              </p:val>
                                            </p:tav>
                                          </p:tavLst>
                                        </p:anim>
                                      </p:childTnLst>
                                    </p:cTn>
                                  </p:par>
                                  <p:par>
                                    <p:cTn id="43" presetID="22" presetClass="entr" presetSubtype="1" fill="hold" grpId="0" nodeType="withEffect">
                                      <p:stCondLst>
                                        <p:cond delay="110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1600"/>
                                </p:stCondLst>
                                <p:childTnLst>
                                  <p:par>
                                    <p:cTn id="50" presetID="2" presetClass="entr" presetSubtype="9" fill="hold" nodeType="afterEffect" p14:presetBounceEnd="50000">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14:bounceEnd="50000">
                                          <p:cBhvr additive="base">
                                            <p:cTn id="52" dur="1200" fill="hold"/>
                                            <p:tgtEl>
                                              <p:spTgt spid="57"/>
                                            </p:tgtEl>
                                            <p:attrNameLst>
                                              <p:attrName>ppt_x</p:attrName>
                                            </p:attrNameLst>
                                          </p:cBhvr>
                                          <p:tavLst>
                                            <p:tav tm="0">
                                              <p:val>
                                                <p:strVal val="0-#ppt_w/2"/>
                                              </p:val>
                                            </p:tav>
                                            <p:tav tm="100000">
                                              <p:val>
                                                <p:strVal val="#ppt_x"/>
                                              </p:val>
                                            </p:tav>
                                          </p:tavLst>
                                        </p:anim>
                                        <p:anim calcmode="lin" valueType="num" p14:bounceEnd="50000">
                                          <p:cBhvr additive="base">
                                            <p:cTn id="53" dur="1200" fill="hold"/>
                                            <p:tgtEl>
                                              <p:spTgt spid="5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14:presetBounceEnd="50000">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14:bounceEnd="50000">
                                          <p:cBhvr additive="base">
                                            <p:cTn id="56" dur="1200" fill="hold"/>
                                            <p:tgtEl>
                                              <p:spTgt spid="58"/>
                                            </p:tgtEl>
                                            <p:attrNameLst>
                                              <p:attrName>ppt_x</p:attrName>
                                            </p:attrNameLst>
                                          </p:cBhvr>
                                          <p:tavLst>
                                            <p:tav tm="0">
                                              <p:val>
                                                <p:strVal val="#ppt_x"/>
                                              </p:val>
                                            </p:tav>
                                            <p:tav tm="100000">
                                              <p:val>
                                                <p:strVal val="#ppt_x"/>
                                              </p:val>
                                            </p:tav>
                                          </p:tavLst>
                                        </p:anim>
                                        <p:anim calcmode="lin" valueType="num" p14:bounceEnd="50000">
                                          <p:cBhvr additive="base">
                                            <p:cTn id="57" dur="1200" fill="hold"/>
                                            <p:tgtEl>
                                              <p:spTgt spid="58"/>
                                            </p:tgtEl>
                                            <p:attrNameLst>
                                              <p:attrName>ppt_y</p:attrName>
                                            </p:attrNameLst>
                                          </p:cBhvr>
                                          <p:tavLst>
                                            <p:tav tm="0">
                                              <p:val>
                                                <p:strVal val="0-#ppt_h/2"/>
                                              </p:val>
                                            </p:tav>
                                            <p:tav tm="100000">
                                              <p:val>
                                                <p:strVal val="#ppt_y"/>
                                              </p:val>
                                            </p:tav>
                                          </p:tavLst>
                                        </p:anim>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3300"/>
                                </p:stCondLst>
                                <p:childTnLst>
                                  <p:par>
                                    <p:cTn id="63" presetID="10"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36" grpId="0"/>
          <p:bldP spid="59" grpId="0" animBg="1"/>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2" decel="100000" fill="hold"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1+#ppt_w/2"/>
                                              </p:val>
                                            </p:tav>
                                            <p:tav tm="100000">
                                              <p:val>
                                                <p:strVal val="#ppt_x"/>
                                              </p:val>
                                            </p:tav>
                                          </p:tavLst>
                                        </p:anim>
                                        <p:anim calcmode="lin" valueType="num">
                                          <p:cBhvr additive="base">
                                            <p:cTn id="32" dur="500" fill="hold"/>
                                            <p:tgtEl>
                                              <p:spTgt spid="61"/>
                                            </p:tgtEl>
                                            <p:attrNameLst>
                                              <p:attrName>ppt_y</p:attrName>
                                            </p:attrNameLst>
                                          </p:cBhvr>
                                          <p:tavLst>
                                            <p:tav tm="0">
                                              <p:val>
                                                <p:strVal val="#ppt_y"/>
                                              </p:val>
                                            </p:tav>
                                            <p:tav tm="100000">
                                              <p:val>
                                                <p:strVal val="#ppt_y"/>
                                              </p:val>
                                            </p:tav>
                                          </p:tavLst>
                                        </p:anim>
                                      </p:childTnLst>
                                    </p:cTn>
                                  </p:par>
                                  <p:par>
                                    <p:cTn id="33" presetID="22" presetClass="entr" presetSubtype="4" fill="hold" grpId="0" nodeType="withEffect">
                                      <p:stCondLst>
                                        <p:cond delay="90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2" presetClass="entr" presetSubtype="2" decel="100000" fill="hold" nodeType="withEffect">
                                      <p:stCondLst>
                                        <p:cond delay="70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1+#ppt_w/2"/>
                                              </p:val>
                                            </p:tav>
                                            <p:tav tm="100000">
                                              <p:val>
                                                <p:strVal val="#ppt_x"/>
                                              </p:val>
                                            </p:tav>
                                          </p:tavLst>
                                        </p:anim>
                                        <p:anim calcmode="lin" valueType="num">
                                          <p:cBhvr additive="base">
                                            <p:cTn id="42" dur="500" fill="hold"/>
                                            <p:tgtEl>
                                              <p:spTgt spid="67"/>
                                            </p:tgtEl>
                                            <p:attrNameLst>
                                              <p:attrName>ppt_y</p:attrName>
                                            </p:attrNameLst>
                                          </p:cBhvr>
                                          <p:tavLst>
                                            <p:tav tm="0">
                                              <p:val>
                                                <p:strVal val="#ppt_y"/>
                                              </p:val>
                                            </p:tav>
                                            <p:tav tm="100000">
                                              <p:val>
                                                <p:strVal val="#ppt_y"/>
                                              </p:val>
                                            </p:tav>
                                          </p:tavLst>
                                        </p:anim>
                                      </p:childTnLst>
                                    </p:cTn>
                                  </p:par>
                                  <p:par>
                                    <p:cTn id="43" presetID="22" presetClass="entr" presetSubtype="1" fill="hold" grpId="0" nodeType="withEffect">
                                      <p:stCondLst>
                                        <p:cond delay="110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1600"/>
                                </p:stCondLst>
                                <p:childTnLst>
                                  <p:par>
                                    <p:cTn id="50" presetID="2" presetClass="entr" presetSubtype="9"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1200" fill="hold"/>
                                            <p:tgtEl>
                                              <p:spTgt spid="57"/>
                                            </p:tgtEl>
                                            <p:attrNameLst>
                                              <p:attrName>ppt_x</p:attrName>
                                            </p:attrNameLst>
                                          </p:cBhvr>
                                          <p:tavLst>
                                            <p:tav tm="0">
                                              <p:val>
                                                <p:strVal val="0-#ppt_w/2"/>
                                              </p:val>
                                            </p:tav>
                                            <p:tav tm="100000">
                                              <p:val>
                                                <p:strVal val="#ppt_x"/>
                                              </p:val>
                                            </p:tav>
                                          </p:tavLst>
                                        </p:anim>
                                        <p:anim calcmode="lin" valueType="num">
                                          <p:cBhvr additive="base">
                                            <p:cTn id="53" dur="1200" fill="hold"/>
                                            <p:tgtEl>
                                              <p:spTgt spid="5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cBhvr additive="base">
                                            <p:cTn id="56" dur="1200" fill="hold"/>
                                            <p:tgtEl>
                                              <p:spTgt spid="58"/>
                                            </p:tgtEl>
                                            <p:attrNameLst>
                                              <p:attrName>ppt_x</p:attrName>
                                            </p:attrNameLst>
                                          </p:cBhvr>
                                          <p:tavLst>
                                            <p:tav tm="0">
                                              <p:val>
                                                <p:strVal val="#ppt_x"/>
                                              </p:val>
                                            </p:tav>
                                            <p:tav tm="100000">
                                              <p:val>
                                                <p:strVal val="#ppt_x"/>
                                              </p:val>
                                            </p:tav>
                                          </p:tavLst>
                                        </p:anim>
                                        <p:anim calcmode="lin" valueType="num">
                                          <p:cBhvr additive="base">
                                            <p:cTn id="57" dur="1200" fill="hold"/>
                                            <p:tgtEl>
                                              <p:spTgt spid="58"/>
                                            </p:tgtEl>
                                            <p:attrNameLst>
                                              <p:attrName>ppt_y</p:attrName>
                                            </p:attrNameLst>
                                          </p:cBhvr>
                                          <p:tavLst>
                                            <p:tav tm="0">
                                              <p:val>
                                                <p:strVal val="0-#ppt_h/2"/>
                                              </p:val>
                                            </p:tav>
                                            <p:tav tm="100000">
                                              <p:val>
                                                <p:strVal val="#ppt_y"/>
                                              </p:val>
                                            </p:tav>
                                          </p:tavLst>
                                        </p:anim>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3300"/>
                                </p:stCondLst>
                                <p:childTnLst>
                                  <p:par>
                                    <p:cTn id="63" presetID="10"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36" grpId="0"/>
          <p:bldP spid="59" grpId="0" animBg="1"/>
          <p:bldP spid="7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MH_Other_6"/>
          <p:cNvSpPr>
            <a:spLocks noEditPoints="1"/>
          </p:cNvSpPr>
          <p:nvPr>
            <p:custDataLst>
              <p:tags r:id="rId1"/>
            </p:custDataLst>
          </p:nvPr>
        </p:nvSpPr>
        <p:spPr bwMode="auto">
          <a:xfrm>
            <a:off x="4712491" y="3064022"/>
            <a:ext cx="2752183" cy="275218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a:lstStyle/>
          <a:p>
            <a:pPr>
              <a:defRPr/>
            </a:pPr>
            <a:endParaRPr lang="zh-CN" altLang="en-US"/>
          </a:p>
        </p:txBody>
      </p:sp>
      <p:sp>
        <p:nvSpPr>
          <p:cNvPr id="242" name="MH_Other_7"/>
          <p:cNvSpPr>
            <a:spLocks/>
          </p:cNvSpPr>
          <p:nvPr>
            <p:custDataLst>
              <p:tags r:id="rId2"/>
            </p:custDataLst>
          </p:nvPr>
        </p:nvSpPr>
        <p:spPr bwMode="auto">
          <a:xfrm>
            <a:off x="5168654" y="3489774"/>
            <a:ext cx="1852298" cy="2883503"/>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43" name="组合 242"/>
          <p:cNvGrpSpPr/>
          <p:nvPr/>
        </p:nvGrpSpPr>
        <p:grpSpPr>
          <a:xfrm>
            <a:off x="5246064" y="3564418"/>
            <a:ext cx="1700244" cy="2742508"/>
            <a:chOff x="5246064" y="3564418"/>
            <a:chExt cx="1700244" cy="2742508"/>
          </a:xfrm>
        </p:grpSpPr>
        <p:sp>
          <p:nvSpPr>
            <p:cNvPr id="244" name="MH_Other_8"/>
            <p:cNvSpPr>
              <a:spLocks/>
            </p:cNvSpPr>
            <p:nvPr>
              <p:custDataLst>
                <p:tags r:id="rId13"/>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5" name="MH_Other_9"/>
            <p:cNvSpPr>
              <a:spLocks/>
            </p:cNvSpPr>
            <p:nvPr>
              <p:custDataLst>
                <p:tags r:id="rId14"/>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6" name="MH_Other_10"/>
            <p:cNvSpPr>
              <a:spLocks/>
            </p:cNvSpPr>
            <p:nvPr>
              <p:custDataLst>
                <p:tags r:id="rId15"/>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7" name="MH_Other_11"/>
            <p:cNvSpPr>
              <a:spLocks/>
            </p:cNvSpPr>
            <p:nvPr>
              <p:custDataLst>
                <p:tags r:id="rId16"/>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8" name="MH_Other_12"/>
            <p:cNvSpPr>
              <a:spLocks/>
            </p:cNvSpPr>
            <p:nvPr>
              <p:custDataLst>
                <p:tags r:id="rId17"/>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152400" dist="50800" dir="8100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9" name="组合 248"/>
            <p:cNvGrpSpPr/>
            <p:nvPr/>
          </p:nvGrpSpPr>
          <p:grpSpPr>
            <a:xfrm>
              <a:off x="5884691" y="4864361"/>
              <a:ext cx="403635" cy="415508"/>
              <a:chOff x="5884691" y="4864361"/>
              <a:chExt cx="403635" cy="415508"/>
            </a:xfrm>
            <a:solidFill>
              <a:schemeClr val="accent2"/>
            </a:solidFill>
          </p:grpSpPr>
          <p:sp>
            <p:nvSpPr>
              <p:cNvPr id="251" name="MH_Other_26"/>
              <p:cNvSpPr>
                <a:spLocks/>
              </p:cNvSpPr>
              <p:nvPr>
                <p:custDataLst>
                  <p:tags r:id="rId19"/>
                </p:custDataLst>
              </p:nvPr>
            </p:nvSpPr>
            <p:spPr bwMode="auto">
              <a:xfrm>
                <a:off x="5892985" y="5212521"/>
                <a:ext cx="64968" cy="67348"/>
              </a:xfrm>
              <a:custGeom>
                <a:avLst/>
                <a:gdLst>
                  <a:gd name="T0" fmla="*/ 2147483646 w 14"/>
                  <a:gd name="T1" fmla="*/ 0 h 21"/>
                  <a:gd name="T2" fmla="*/ 2147483646 w 14"/>
                  <a:gd name="T3" fmla="*/ 0 h 21"/>
                  <a:gd name="T4" fmla="*/ 0 w 14"/>
                  <a:gd name="T5" fmla="*/ 2147483646 h 21"/>
                  <a:gd name="T6" fmla="*/ 0 w 14"/>
                  <a:gd name="T7" fmla="*/ 2147483646 h 21"/>
                  <a:gd name="T8" fmla="*/ 2147483646 w 14"/>
                  <a:gd name="T9" fmla="*/ 2147483646 h 21"/>
                  <a:gd name="T10" fmla="*/ 2147483646 w 14"/>
                  <a:gd name="T11" fmla="*/ 2147483646 h 21"/>
                  <a:gd name="T12" fmla="*/ 2147483646 w 14"/>
                  <a:gd name="T13" fmla="*/ 2147483646 h 21"/>
                  <a:gd name="T14" fmla="*/ 2147483646 w 14"/>
                  <a:gd name="T15" fmla="*/ 2147483646 h 21"/>
                  <a:gd name="T16" fmla="*/ 2147483646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2" name="MH_Other_27"/>
              <p:cNvSpPr>
                <a:spLocks/>
              </p:cNvSpPr>
              <p:nvPr>
                <p:custDataLst>
                  <p:tags r:id="rId20"/>
                </p:custDataLst>
              </p:nvPr>
            </p:nvSpPr>
            <p:spPr bwMode="auto">
              <a:xfrm>
                <a:off x="6002187" y="5234148"/>
                <a:ext cx="66351" cy="45719"/>
              </a:xfrm>
              <a:custGeom>
                <a:avLst/>
                <a:gdLst>
                  <a:gd name="T0" fmla="*/ 2147483646 w 14"/>
                  <a:gd name="T1" fmla="*/ 0 h 12"/>
                  <a:gd name="T2" fmla="*/ 2147483646 w 14"/>
                  <a:gd name="T3" fmla="*/ 0 h 12"/>
                  <a:gd name="T4" fmla="*/ 0 w 14"/>
                  <a:gd name="T5" fmla="*/ 0 h 12"/>
                  <a:gd name="T6" fmla="*/ 0 w 14"/>
                  <a:gd name="T7" fmla="*/ 2147483646 h 12"/>
                  <a:gd name="T8" fmla="*/ 2147483646 w 14"/>
                  <a:gd name="T9" fmla="*/ 2147483646 h 12"/>
                  <a:gd name="T10" fmla="*/ 2147483646 w 14"/>
                  <a:gd name="T11" fmla="*/ 2147483646 h 12"/>
                  <a:gd name="T12" fmla="*/ 2147483646 w 14"/>
                  <a:gd name="T13" fmla="*/ 2147483646 h 12"/>
                  <a:gd name="T14" fmla="*/ 2147483646 w 14"/>
                  <a:gd name="T15" fmla="*/ 0 h 12"/>
                  <a:gd name="T16" fmla="*/ 2147483646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3" name="MH_Other_28"/>
              <p:cNvSpPr>
                <a:spLocks/>
              </p:cNvSpPr>
              <p:nvPr>
                <p:custDataLst>
                  <p:tags r:id="rId21"/>
                </p:custDataLst>
              </p:nvPr>
            </p:nvSpPr>
            <p:spPr bwMode="auto">
              <a:xfrm>
                <a:off x="6108627" y="5161529"/>
                <a:ext cx="63586" cy="118340"/>
              </a:xfrm>
              <a:custGeom>
                <a:avLst/>
                <a:gdLst>
                  <a:gd name="T0" fmla="*/ 2147483646 w 14"/>
                  <a:gd name="T1" fmla="*/ 0 h 37"/>
                  <a:gd name="T2" fmla="*/ 2147483646 w 14"/>
                  <a:gd name="T3" fmla="*/ 0 h 37"/>
                  <a:gd name="T4" fmla="*/ 0 w 14"/>
                  <a:gd name="T5" fmla="*/ 2147483646 h 37"/>
                  <a:gd name="T6" fmla="*/ 0 w 14"/>
                  <a:gd name="T7" fmla="*/ 2147483646 h 37"/>
                  <a:gd name="T8" fmla="*/ 2147483646 w 14"/>
                  <a:gd name="T9" fmla="*/ 2147483646 h 37"/>
                  <a:gd name="T10" fmla="*/ 2147483646 w 14"/>
                  <a:gd name="T11" fmla="*/ 2147483646 h 37"/>
                  <a:gd name="T12" fmla="*/ 2147483646 w 14"/>
                  <a:gd name="T13" fmla="*/ 2147483646 h 37"/>
                  <a:gd name="T14" fmla="*/ 2147483646 w 14"/>
                  <a:gd name="T15" fmla="*/ 2147483646 h 37"/>
                  <a:gd name="T16" fmla="*/ 2147483646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4" name="MH_Other_29"/>
              <p:cNvSpPr>
                <a:spLocks/>
              </p:cNvSpPr>
              <p:nvPr>
                <p:custDataLst>
                  <p:tags r:id="rId22"/>
                </p:custDataLst>
              </p:nvPr>
            </p:nvSpPr>
            <p:spPr bwMode="auto">
              <a:xfrm>
                <a:off x="6217828" y="5048962"/>
                <a:ext cx="66351" cy="230906"/>
              </a:xfrm>
              <a:custGeom>
                <a:avLst/>
                <a:gdLst>
                  <a:gd name="T0" fmla="*/ 2147483646 w 14"/>
                  <a:gd name="T1" fmla="*/ 0 h 72"/>
                  <a:gd name="T2" fmla="*/ 2147483646 w 14"/>
                  <a:gd name="T3" fmla="*/ 0 h 72"/>
                  <a:gd name="T4" fmla="*/ 0 w 14"/>
                  <a:gd name="T5" fmla="*/ 2147483646 h 72"/>
                  <a:gd name="T6" fmla="*/ 0 w 14"/>
                  <a:gd name="T7" fmla="*/ 2147483646 h 72"/>
                  <a:gd name="T8" fmla="*/ 2147483646 w 14"/>
                  <a:gd name="T9" fmla="*/ 2147483646 h 72"/>
                  <a:gd name="T10" fmla="*/ 2147483646 w 14"/>
                  <a:gd name="T11" fmla="*/ 2147483646 h 72"/>
                  <a:gd name="T12" fmla="*/ 2147483646 w 14"/>
                  <a:gd name="T13" fmla="*/ 2147483646 h 72"/>
                  <a:gd name="T14" fmla="*/ 2147483646 w 14"/>
                  <a:gd name="T15" fmla="*/ 2147483646 h 72"/>
                  <a:gd name="T16" fmla="*/ 2147483646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5" name="MH_Other_30"/>
              <p:cNvSpPr>
                <a:spLocks/>
              </p:cNvSpPr>
              <p:nvPr>
                <p:custDataLst>
                  <p:tags r:id="rId23"/>
                </p:custDataLst>
              </p:nvPr>
            </p:nvSpPr>
            <p:spPr bwMode="auto">
              <a:xfrm>
                <a:off x="5884691" y="4864361"/>
                <a:ext cx="403635" cy="292481"/>
              </a:xfrm>
              <a:custGeom>
                <a:avLst/>
                <a:gdLst>
                  <a:gd name="T0" fmla="*/ 2147483646 w 209"/>
                  <a:gd name="T1" fmla="*/ 2147483646 h 218"/>
                  <a:gd name="T2" fmla="*/ 2147483646 w 209"/>
                  <a:gd name="T3" fmla="*/ 2147483646 h 218"/>
                  <a:gd name="T4" fmla="*/ 2147483646 w 209"/>
                  <a:gd name="T5" fmla="*/ 2147483646 h 218"/>
                  <a:gd name="T6" fmla="*/ 2147483646 w 209"/>
                  <a:gd name="T7" fmla="*/ 2147483646 h 218"/>
                  <a:gd name="T8" fmla="*/ 0 w 209"/>
                  <a:gd name="T9" fmla="*/ 2147483646 h 218"/>
                  <a:gd name="T10" fmla="*/ 2147483646 w 209"/>
                  <a:gd name="T11" fmla="*/ 2147483646 h 218"/>
                  <a:gd name="T12" fmla="*/ 2147483646 w 209"/>
                  <a:gd name="T13" fmla="*/ 2147483646 h 218"/>
                  <a:gd name="T14" fmla="*/ 2147483646 w 209"/>
                  <a:gd name="T15" fmla="*/ 2147483646 h 218"/>
                  <a:gd name="T16" fmla="*/ 2147483646 w 209"/>
                  <a:gd name="T17" fmla="*/ 2147483646 h 218"/>
                  <a:gd name="T18" fmla="*/ 2147483646 w 209"/>
                  <a:gd name="T19" fmla="*/ 2147483646 h 218"/>
                  <a:gd name="T20" fmla="*/ 2147483646 w 209"/>
                  <a:gd name="T21" fmla="*/ 2147483646 h 218"/>
                  <a:gd name="T22" fmla="*/ 2147483646 w 209"/>
                  <a:gd name="T23" fmla="*/ 0 h 218"/>
                  <a:gd name="T24" fmla="*/ 2147483646 w 209"/>
                  <a:gd name="T25" fmla="*/ 2147483646 h 218"/>
                  <a:gd name="T26" fmla="*/ 2147483646 w 209"/>
                  <a:gd name="T27" fmla="*/ 2147483646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250" name="MH_Title_1"/>
            <p:cNvSpPr txBox="1">
              <a:spLocks noChangeArrowheads="1"/>
            </p:cNvSpPr>
            <p:nvPr>
              <p:custDataLst>
                <p:tags r:id="rId18"/>
              </p:custDataLst>
            </p:nvPr>
          </p:nvSpPr>
          <p:spPr bwMode="auto">
            <a:xfrm>
              <a:off x="5468766" y="4077866"/>
              <a:ext cx="1294626" cy="76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b="1" dirty="0">
                  <a:solidFill>
                    <a:srgbClr val="EA5E66"/>
                  </a:solidFill>
                  <a:latin typeface="微软雅黑" pitchFamily="34" charset="-122"/>
                  <a:ea typeface="微软雅黑" pitchFamily="34" charset="-122"/>
                  <a:cs typeface="Arial Unicode MS" panose="020B0604020202020204" pitchFamily="34" charset="-122"/>
                </a:rPr>
                <a:t>标题</a:t>
              </a:r>
            </a:p>
          </p:txBody>
        </p:sp>
      </p:grpSp>
      <p:grpSp>
        <p:nvGrpSpPr>
          <p:cNvPr id="256" name="组合 255"/>
          <p:cNvGrpSpPr/>
          <p:nvPr/>
        </p:nvGrpSpPr>
        <p:grpSpPr>
          <a:xfrm>
            <a:off x="3747637" y="4269398"/>
            <a:ext cx="1004940" cy="1021529"/>
            <a:chOff x="3747637" y="4269398"/>
            <a:chExt cx="1004940" cy="1021529"/>
          </a:xfrm>
        </p:grpSpPr>
        <p:pic>
          <p:nvPicPr>
            <p:cNvPr id="257" name="MH_Other_5"/>
            <p:cNvPicPr>
              <a:picLocks noChangeAspect="1"/>
            </p:cNvPicPr>
            <p:nvPr>
              <p:custDataLst>
                <p:tags r:id="rId12"/>
              </p:custDataLst>
            </p:nvPr>
          </p:nvPicPr>
          <p:blipFill>
            <a:blip r:embed="rId26"/>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258" name="Freeform 458"/>
            <p:cNvSpPr>
              <a:spLocks/>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EA6103"/>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9" name="组合 258"/>
          <p:cNvGrpSpPr/>
          <p:nvPr/>
        </p:nvGrpSpPr>
        <p:grpSpPr>
          <a:xfrm>
            <a:off x="4141595" y="2755766"/>
            <a:ext cx="1006323" cy="1022911"/>
            <a:chOff x="4141595" y="2755766"/>
            <a:chExt cx="1006323" cy="1022911"/>
          </a:xfrm>
        </p:grpSpPr>
        <p:pic>
          <p:nvPicPr>
            <p:cNvPr id="260" name="MH_Other_1"/>
            <p:cNvPicPr>
              <a:picLocks noChangeAspect="1"/>
            </p:cNvPicPr>
            <p:nvPr>
              <p:custDataLst>
                <p:tags r:id="rId11"/>
              </p:custDataLst>
            </p:nvPr>
          </p:nvPicPr>
          <p:blipFill>
            <a:blip r:embed="rId26"/>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261" name="组合 260"/>
            <p:cNvGrpSpPr/>
            <p:nvPr/>
          </p:nvGrpSpPr>
          <p:grpSpPr>
            <a:xfrm>
              <a:off x="4477961" y="3106737"/>
              <a:ext cx="333592" cy="320968"/>
              <a:chOff x="7156593" y="1239730"/>
              <a:chExt cx="293688" cy="282574"/>
            </a:xfrm>
            <a:solidFill>
              <a:schemeClr val="accent2"/>
            </a:solidFill>
          </p:grpSpPr>
          <p:sp>
            <p:nvSpPr>
              <p:cNvPr id="262" name="Freeform 573"/>
              <p:cNvSpPr>
                <a:spLocks/>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rgbClr val="F69F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74"/>
              <p:cNvSpPr>
                <a:spLocks/>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rgbClr val="F69F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64" name="组合 263"/>
          <p:cNvGrpSpPr/>
          <p:nvPr/>
        </p:nvGrpSpPr>
        <p:grpSpPr>
          <a:xfrm>
            <a:off x="5569524" y="1988583"/>
            <a:ext cx="1004940" cy="1021529"/>
            <a:chOff x="5569524" y="1988583"/>
            <a:chExt cx="1004940" cy="1021529"/>
          </a:xfrm>
        </p:grpSpPr>
        <p:pic>
          <p:nvPicPr>
            <p:cNvPr id="265" name="MH_Other_2"/>
            <p:cNvPicPr>
              <a:picLocks noChangeAspect="1"/>
            </p:cNvPicPr>
            <p:nvPr>
              <p:custDataLst>
                <p:tags r:id="rId10"/>
              </p:custDataLst>
            </p:nvPr>
          </p:nvPicPr>
          <p:blipFill>
            <a:blip r:embed="rId26"/>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266" name="组合 265"/>
            <p:cNvGrpSpPr/>
            <p:nvPr/>
          </p:nvGrpSpPr>
          <p:grpSpPr>
            <a:xfrm>
              <a:off x="5926327" y="2359544"/>
              <a:ext cx="306543" cy="232610"/>
              <a:chOff x="10269681" y="2490680"/>
              <a:chExt cx="269875" cy="204787"/>
            </a:xfrm>
            <a:solidFill>
              <a:schemeClr val="accent3"/>
            </a:solidFill>
          </p:grpSpPr>
          <p:sp>
            <p:nvSpPr>
              <p:cNvPr id="267" name="Freeform 382"/>
              <p:cNvSpPr>
                <a:spLocks/>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Rectangle 383"/>
              <p:cNvSpPr>
                <a:spLocks noChangeArrowheads="1"/>
              </p:cNvSpPr>
              <p:nvPr/>
            </p:nvSpPr>
            <p:spPr bwMode="auto">
              <a:xfrm>
                <a:off x="10301431" y="2538305"/>
                <a:ext cx="41275" cy="130175"/>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384"/>
              <p:cNvSpPr>
                <a:spLocks noChangeArrowheads="1"/>
              </p:cNvSpPr>
              <p:nvPr/>
            </p:nvSpPr>
            <p:spPr bwMode="auto">
              <a:xfrm>
                <a:off x="10361756" y="2490680"/>
                <a:ext cx="36513" cy="177800"/>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Rectangle 385"/>
              <p:cNvSpPr>
                <a:spLocks noChangeArrowheads="1"/>
              </p:cNvSpPr>
              <p:nvPr/>
            </p:nvSpPr>
            <p:spPr bwMode="auto">
              <a:xfrm>
                <a:off x="10414143" y="2547830"/>
                <a:ext cx="41275" cy="120650"/>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Rectangle 386"/>
              <p:cNvSpPr>
                <a:spLocks noChangeArrowheads="1"/>
              </p:cNvSpPr>
              <p:nvPr/>
            </p:nvSpPr>
            <p:spPr bwMode="auto">
              <a:xfrm>
                <a:off x="10474468" y="2587517"/>
                <a:ext cx="36513" cy="80962"/>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2" name="组合 271"/>
          <p:cNvGrpSpPr/>
          <p:nvPr/>
        </p:nvGrpSpPr>
        <p:grpSpPr>
          <a:xfrm>
            <a:off x="7081773" y="2755766"/>
            <a:ext cx="1006323" cy="1022911"/>
            <a:chOff x="7081773" y="2755766"/>
            <a:chExt cx="1006323" cy="1022911"/>
          </a:xfrm>
        </p:grpSpPr>
        <p:pic>
          <p:nvPicPr>
            <p:cNvPr id="273" name="MH_Other_3"/>
            <p:cNvPicPr>
              <a:picLocks noChangeAspect="1"/>
            </p:cNvPicPr>
            <p:nvPr>
              <p:custDataLst>
                <p:tags r:id="rId9"/>
              </p:custDataLst>
            </p:nvPr>
          </p:nvPicPr>
          <p:blipFill>
            <a:blip r:embed="rId26"/>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274"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0099A9"/>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5" name="组合 274"/>
          <p:cNvGrpSpPr/>
          <p:nvPr/>
        </p:nvGrpSpPr>
        <p:grpSpPr>
          <a:xfrm>
            <a:off x="7445322" y="4269398"/>
            <a:ext cx="1004941" cy="1021529"/>
            <a:chOff x="7445322" y="4269398"/>
            <a:chExt cx="1004941" cy="1021529"/>
          </a:xfrm>
        </p:grpSpPr>
        <p:pic>
          <p:nvPicPr>
            <p:cNvPr id="276" name="MH_Other_4"/>
            <p:cNvPicPr>
              <a:picLocks noChangeAspect="1"/>
            </p:cNvPicPr>
            <p:nvPr>
              <p:custDataLst>
                <p:tags r:id="rId8"/>
              </p:custDataLst>
            </p:nvPr>
          </p:nvPicPr>
          <p:blipFill>
            <a:blip r:embed="rId26"/>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277" name="组合 276"/>
            <p:cNvGrpSpPr/>
            <p:nvPr/>
          </p:nvGrpSpPr>
          <p:grpSpPr>
            <a:xfrm>
              <a:off x="7800872" y="4615747"/>
              <a:ext cx="313191" cy="313191"/>
              <a:chOff x="2996839" y="1292034"/>
              <a:chExt cx="275727" cy="275728"/>
            </a:xfrm>
            <a:solidFill>
              <a:schemeClr val="accent2"/>
            </a:solidFill>
          </p:grpSpPr>
          <p:sp>
            <p:nvSpPr>
              <p:cNvPr id="278"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81" name="MH_SubTitle_1"/>
          <p:cNvSpPr txBox="1">
            <a:spLocks noChangeArrowheads="1"/>
          </p:cNvSpPr>
          <p:nvPr>
            <p:custDataLst>
              <p:tags r:id="rId3"/>
            </p:custDataLst>
          </p:nvPr>
        </p:nvSpPr>
        <p:spPr bwMode="auto">
          <a:xfrm>
            <a:off x="4579081" y="1312334"/>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2" name="MH_SubTitle_1"/>
          <p:cNvSpPr txBox="1">
            <a:spLocks noChangeArrowheads="1"/>
          </p:cNvSpPr>
          <p:nvPr>
            <p:custDataLst>
              <p:tags r:id="rId4"/>
            </p:custDataLst>
          </p:nvPr>
        </p:nvSpPr>
        <p:spPr bwMode="auto">
          <a:xfrm>
            <a:off x="8171217" y="2854480"/>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3" name="MH_SubTitle_1"/>
          <p:cNvSpPr txBox="1">
            <a:spLocks noChangeArrowheads="1"/>
          </p:cNvSpPr>
          <p:nvPr>
            <p:custDataLst>
              <p:tags r:id="rId5"/>
            </p:custDataLst>
          </p:nvPr>
        </p:nvSpPr>
        <p:spPr bwMode="auto">
          <a:xfrm>
            <a:off x="8618549" y="4401031"/>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4" name="MH_SubTitle_1"/>
          <p:cNvSpPr txBox="1">
            <a:spLocks noChangeArrowheads="1"/>
          </p:cNvSpPr>
          <p:nvPr>
            <p:custDataLst>
              <p:tags r:id="rId6"/>
            </p:custDataLst>
          </p:nvPr>
        </p:nvSpPr>
        <p:spPr bwMode="auto">
          <a:xfrm>
            <a:off x="812672" y="2677834"/>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5" name="MH_SubTitle_1"/>
          <p:cNvSpPr txBox="1">
            <a:spLocks noChangeArrowheads="1"/>
          </p:cNvSpPr>
          <p:nvPr>
            <p:custDataLst>
              <p:tags r:id="rId7"/>
            </p:custDataLst>
          </p:nvPr>
        </p:nvSpPr>
        <p:spPr bwMode="auto">
          <a:xfrm>
            <a:off x="319884" y="4357688"/>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6" name="TextBox 285"/>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9" name="TextBox 4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a:ea typeface="微软雅黑"/>
              </a:rPr>
              <a:t>教学分析</a:t>
            </a:r>
            <a:endParaRPr lang="zh-CN" altLang="en-US" sz="2700" b="1" dirty="0">
              <a:solidFill>
                <a:schemeClr val="tx1">
                  <a:lumMod val="65000"/>
                  <a:lumOff val="35000"/>
                </a:schemeClr>
              </a:solidFill>
              <a:latin typeface="微软雅黑"/>
              <a:ea typeface="微软雅黑"/>
            </a:endParaRPr>
          </a:p>
        </p:txBody>
      </p:sp>
      <p:pic>
        <p:nvPicPr>
          <p:cNvPr id="50" name="Picture 3" descr="C:\Users\Administrator\Desktop\微立体创业计划\005.png"/>
          <p:cNvPicPr>
            <a:picLocks noChangeAspect="1" noChangeArrowheads="1"/>
          </p:cNvPicPr>
          <p:nvPr/>
        </p:nvPicPr>
        <p:blipFill>
          <a:blip r:embed="rId27" cstate="print">
            <a:duotone>
              <a:schemeClr val="bg2">
                <a:shade val="45000"/>
                <a:satMod val="135000"/>
              </a:schemeClr>
              <a:prstClr val="white"/>
            </a:duotone>
            <a:extLst>
              <a:ext uri="{BEBA8EAE-BF5A-486C-A8C5-ECC9F3942E4B}">
                <a14:imgProps xmlns:a14="http://schemas.microsoft.com/office/drawing/2010/main">
                  <a14:imgLayer r:embed="rId28">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1" name="Picture 4" descr="C:\Users\Administrator\Desktop\微立体创业计划\004.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a:ea typeface="微软雅黑"/>
              </a:rPr>
              <a:t>教学难点</a:t>
            </a:r>
            <a:endParaRPr lang="zh-CN" altLang="en-US" sz="27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3304938631"/>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3"/>
                                            </p:tgtEl>
                                            <p:attrNameLst>
                                              <p:attrName>style.visibility</p:attrName>
                                            </p:attrNameLst>
                                          </p:cBhvr>
                                          <p:to>
                                            <p:strVal val="visible"/>
                                          </p:to>
                                        </p:set>
                                        <p:anim calcmode="lin" valueType="num">
                                          <p:cBhvr additive="base">
                                            <p:cTn id="7" dur="500" fill="hold"/>
                                            <p:tgtEl>
                                              <p:spTgt spid="243"/>
                                            </p:tgtEl>
                                            <p:attrNameLst>
                                              <p:attrName>ppt_x</p:attrName>
                                            </p:attrNameLst>
                                          </p:cBhvr>
                                          <p:tavLst>
                                            <p:tav tm="0">
                                              <p:val>
                                                <p:strVal val="#ppt_x"/>
                                              </p:val>
                                            </p:tav>
                                            <p:tav tm="100000">
                                              <p:val>
                                                <p:strVal val="#ppt_x"/>
                                              </p:val>
                                            </p:tav>
                                          </p:tavLst>
                                        </p:anim>
                                        <p:anim calcmode="lin" valueType="num">
                                          <p:cBhvr additive="base">
                                            <p:cTn id="8" dur="500" fill="hold"/>
                                            <p:tgtEl>
                                              <p:spTgt spid="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wheel(1)">
                                          <p:cBhvr>
                                            <p:cTn id="12" dur="2000"/>
                                            <p:tgtEl>
                                              <p:spTgt spid="241"/>
                                            </p:tgtEl>
                                          </p:cBhvr>
                                        </p:animEffect>
                                      </p:childTnLst>
                                    </p:cTn>
                                  </p:par>
                                  <p:par>
                                    <p:cTn id="13" presetID="53" presetClass="entr" presetSubtype="16" fill="hold" nodeType="withEffect">
                                      <p:stCondLst>
                                        <p:cond delay="0"/>
                                      </p:stCondLst>
                                      <p:childTnLst>
                                        <p:set>
                                          <p:cBhvr>
                                            <p:cTn id="14" dur="1" fill="hold">
                                              <p:stCondLst>
                                                <p:cond delay="0"/>
                                              </p:stCondLst>
                                            </p:cTn>
                                            <p:tgtEl>
                                              <p:spTgt spid="264"/>
                                            </p:tgtEl>
                                            <p:attrNameLst>
                                              <p:attrName>style.visibility</p:attrName>
                                            </p:attrNameLst>
                                          </p:cBhvr>
                                          <p:to>
                                            <p:strVal val="visible"/>
                                          </p:to>
                                        </p:set>
                                        <p:anim calcmode="lin" valueType="num">
                                          <p:cBhvr>
                                            <p:cTn id="15" dur="500" fill="hold"/>
                                            <p:tgtEl>
                                              <p:spTgt spid="264"/>
                                            </p:tgtEl>
                                            <p:attrNameLst>
                                              <p:attrName>ppt_w</p:attrName>
                                            </p:attrNameLst>
                                          </p:cBhvr>
                                          <p:tavLst>
                                            <p:tav tm="0">
                                              <p:val>
                                                <p:fltVal val="0"/>
                                              </p:val>
                                            </p:tav>
                                            <p:tav tm="100000">
                                              <p:val>
                                                <p:strVal val="#ppt_w"/>
                                              </p:val>
                                            </p:tav>
                                          </p:tavLst>
                                        </p:anim>
                                        <p:anim calcmode="lin" valueType="num">
                                          <p:cBhvr>
                                            <p:cTn id="16" dur="500" fill="hold"/>
                                            <p:tgtEl>
                                              <p:spTgt spid="264"/>
                                            </p:tgtEl>
                                            <p:attrNameLst>
                                              <p:attrName>ppt_h</p:attrName>
                                            </p:attrNameLst>
                                          </p:cBhvr>
                                          <p:tavLst>
                                            <p:tav tm="0">
                                              <p:val>
                                                <p:fltVal val="0"/>
                                              </p:val>
                                            </p:tav>
                                            <p:tav tm="100000">
                                              <p:val>
                                                <p:strVal val="#ppt_h"/>
                                              </p:val>
                                            </p:tav>
                                          </p:tavLst>
                                        </p:anim>
                                        <p:animEffect transition="in" filter="fade">
                                          <p:cBhvr>
                                            <p:cTn id="17" dur="500"/>
                                            <p:tgtEl>
                                              <p:spTgt spid="264"/>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81"/>
                                            </p:tgtEl>
                                            <p:attrNameLst>
                                              <p:attrName>style.visibility</p:attrName>
                                            </p:attrNameLst>
                                          </p:cBhvr>
                                          <p:to>
                                            <p:strVal val="visible"/>
                                          </p:to>
                                        </p:set>
                                        <p:animEffect transition="in" filter="wipe(down)">
                                          <p:cBhvr>
                                            <p:cTn id="20" dur="500"/>
                                            <p:tgtEl>
                                              <p:spTgt spid="281"/>
                                            </p:tgtEl>
                                          </p:cBhvr>
                                        </p:animEffect>
                                      </p:childTnLst>
                                    </p:cTn>
                                  </p:par>
                                  <p:par>
                                    <p:cTn id="21" presetID="53" presetClass="entr" presetSubtype="16" fill="hold" nodeType="withEffect">
                                      <p:stCondLst>
                                        <p:cond delay="300"/>
                                      </p:stCondLst>
                                      <p:childTnLst>
                                        <p:set>
                                          <p:cBhvr>
                                            <p:cTn id="22" dur="1" fill="hold">
                                              <p:stCondLst>
                                                <p:cond delay="0"/>
                                              </p:stCondLst>
                                            </p:cTn>
                                            <p:tgtEl>
                                              <p:spTgt spid="272"/>
                                            </p:tgtEl>
                                            <p:attrNameLst>
                                              <p:attrName>style.visibility</p:attrName>
                                            </p:attrNameLst>
                                          </p:cBhvr>
                                          <p:to>
                                            <p:strVal val="visible"/>
                                          </p:to>
                                        </p:set>
                                        <p:anim calcmode="lin" valueType="num">
                                          <p:cBhvr>
                                            <p:cTn id="23" dur="500" fill="hold"/>
                                            <p:tgtEl>
                                              <p:spTgt spid="272"/>
                                            </p:tgtEl>
                                            <p:attrNameLst>
                                              <p:attrName>ppt_w</p:attrName>
                                            </p:attrNameLst>
                                          </p:cBhvr>
                                          <p:tavLst>
                                            <p:tav tm="0">
                                              <p:val>
                                                <p:fltVal val="0"/>
                                              </p:val>
                                            </p:tav>
                                            <p:tav tm="100000">
                                              <p:val>
                                                <p:strVal val="#ppt_w"/>
                                              </p:val>
                                            </p:tav>
                                          </p:tavLst>
                                        </p:anim>
                                        <p:anim calcmode="lin" valueType="num">
                                          <p:cBhvr>
                                            <p:cTn id="24" dur="500" fill="hold"/>
                                            <p:tgtEl>
                                              <p:spTgt spid="272"/>
                                            </p:tgtEl>
                                            <p:attrNameLst>
                                              <p:attrName>ppt_h</p:attrName>
                                            </p:attrNameLst>
                                          </p:cBhvr>
                                          <p:tavLst>
                                            <p:tav tm="0">
                                              <p:val>
                                                <p:fltVal val="0"/>
                                              </p:val>
                                            </p:tav>
                                            <p:tav tm="100000">
                                              <p:val>
                                                <p:strVal val="#ppt_h"/>
                                              </p:val>
                                            </p:tav>
                                          </p:tavLst>
                                        </p:anim>
                                        <p:animEffect transition="in" filter="fade">
                                          <p:cBhvr>
                                            <p:cTn id="25" dur="500"/>
                                            <p:tgtEl>
                                              <p:spTgt spid="27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82"/>
                                            </p:tgtEl>
                                            <p:attrNameLst>
                                              <p:attrName>style.visibility</p:attrName>
                                            </p:attrNameLst>
                                          </p:cBhvr>
                                          <p:to>
                                            <p:strVal val="visible"/>
                                          </p:to>
                                        </p:set>
                                        <p:animEffect transition="in" filter="wipe(left)">
                                          <p:cBhvr>
                                            <p:cTn id="28" dur="500"/>
                                            <p:tgtEl>
                                              <p:spTgt spid="282"/>
                                            </p:tgtEl>
                                          </p:cBhvr>
                                        </p:animEffect>
                                      </p:childTnLst>
                                    </p:cTn>
                                  </p:par>
                                  <p:par>
                                    <p:cTn id="29" presetID="53" presetClass="entr" presetSubtype="16" fill="hold" nodeType="withEffect">
                                      <p:stCondLst>
                                        <p:cond delay="700"/>
                                      </p:stCondLst>
                                      <p:childTnLst>
                                        <p:set>
                                          <p:cBhvr>
                                            <p:cTn id="30" dur="1" fill="hold">
                                              <p:stCondLst>
                                                <p:cond delay="0"/>
                                              </p:stCondLst>
                                            </p:cTn>
                                            <p:tgtEl>
                                              <p:spTgt spid="275"/>
                                            </p:tgtEl>
                                            <p:attrNameLst>
                                              <p:attrName>style.visibility</p:attrName>
                                            </p:attrNameLst>
                                          </p:cBhvr>
                                          <p:to>
                                            <p:strVal val="visible"/>
                                          </p:to>
                                        </p:set>
                                        <p:anim calcmode="lin" valueType="num">
                                          <p:cBhvr>
                                            <p:cTn id="31" dur="500" fill="hold"/>
                                            <p:tgtEl>
                                              <p:spTgt spid="275"/>
                                            </p:tgtEl>
                                            <p:attrNameLst>
                                              <p:attrName>ppt_w</p:attrName>
                                            </p:attrNameLst>
                                          </p:cBhvr>
                                          <p:tavLst>
                                            <p:tav tm="0">
                                              <p:val>
                                                <p:fltVal val="0"/>
                                              </p:val>
                                            </p:tav>
                                            <p:tav tm="100000">
                                              <p:val>
                                                <p:strVal val="#ppt_w"/>
                                              </p:val>
                                            </p:tav>
                                          </p:tavLst>
                                        </p:anim>
                                        <p:anim calcmode="lin" valueType="num">
                                          <p:cBhvr>
                                            <p:cTn id="32" dur="500" fill="hold"/>
                                            <p:tgtEl>
                                              <p:spTgt spid="275"/>
                                            </p:tgtEl>
                                            <p:attrNameLst>
                                              <p:attrName>ppt_h</p:attrName>
                                            </p:attrNameLst>
                                          </p:cBhvr>
                                          <p:tavLst>
                                            <p:tav tm="0">
                                              <p:val>
                                                <p:fltVal val="0"/>
                                              </p:val>
                                            </p:tav>
                                            <p:tav tm="100000">
                                              <p:val>
                                                <p:strVal val="#ppt_h"/>
                                              </p:val>
                                            </p:tav>
                                          </p:tavLst>
                                        </p:anim>
                                        <p:animEffect transition="in" filter="fade">
                                          <p:cBhvr>
                                            <p:cTn id="33" dur="500"/>
                                            <p:tgtEl>
                                              <p:spTgt spid="275"/>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283"/>
                                            </p:tgtEl>
                                            <p:attrNameLst>
                                              <p:attrName>style.visibility</p:attrName>
                                            </p:attrNameLst>
                                          </p:cBhvr>
                                          <p:to>
                                            <p:strVal val="visible"/>
                                          </p:to>
                                        </p:set>
                                        <p:animEffect transition="in" filter="wipe(left)">
                                          <p:cBhvr>
                                            <p:cTn id="36" dur="500"/>
                                            <p:tgtEl>
                                              <p:spTgt spid="283"/>
                                            </p:tgtEl>
                                          </p:cBhvr>
                                        </p:animEffect>
                                      </p:childTnLst>
                                    </p:cTn>
                                  </p:par>
                                  <p:par>
                                    <p:cTn id="37" presetID="53" presetClass="entr" presetSubtype="16" fill="hold" nodeType="withEffect">
                                      <p:stCondLst>
                                        <p:cond delay="1100"/>
                                      </p:stCondLst>
                                      <p:childTnLst>
                                        <p:set>
                                          <p:cBhvr>
                                            <p:cTn id="38" dur="1" fill="hold">
                                              <p:stCondLst>
                                                <p:cond delay="0"/>
                                              </p:stCondLst>
                                            </p:cTn>
                                            <p:tgtEl>
                                              <p:spTgt spid="256"/>
                                            </p:tgtEl>
                                            <p:attrNameLst>
                                              <p:attrName>style.visibility</p:attrName>
                                            </p:attrNameLst>
                                          </p:cBhvr>
                                          <p:to>
                                            <p:strVal val="visible"/>
                                          </p:to>
                                        </p:set>
                                        <p:anim calcmode="lin" valueType="num">
                                          <p:cBhvr>
                                            <p:cTn id="39" dur="500" fill="hold"/>
                                            <p:tgtEl>
                                              <p:spTgt spid="256"/>
                                            </p:tgtEl>
                                            <p:attrNameLst>
                                              <p:attrName>ppt_w</p:attrName>
                                            </p:attrNameLst>
                                          </p:cBhvr>
                                          <p:tavLst>
                                            <p:tav tm="0">
                                              <p:val>
                                                <p:fltVal val="0"/>
                                              </p:val>
                                            </p:tav>
                                            <p:tav tm="100000">
                                              <p:val>
                                                <p:strVal val="#ppt_w"/>
                                              </p:val>
                                            </p:tav>
                                          </p:tavLst>
                                        </p:anim>
                                        <p:anim calcmode="lin" valueType="num">
                                          <p:cBhvr>
                                            <p:cTn id="40" dur="500" fill="hold"/>
                                            <p:tgtEl>
                                              <p:spTgt spid="256"/>
                                            </p:tgtEl>
                                            <p:attrNameLst>
                                              <p:attrName>ppt_h</p:attrName>
                                            </p:attrNameLst>
                                          </p:cBhvr>
                                          <p:tavLst>
                                            <p:tav tm="0">
                                              <p:val>
                                                <p:fltVal val="0"/>
                                              </p:val>
                                            </p:tav>
                                            <p:tav tm="100000">
                                              <p:val>
                                                <p:strVal val="#ppt_h"/>
                                              </p:val>
                                            </p:tav>
                                          </p:tavLst>
                                        </p:anim>
                                        <p:animEffect transition="in" filter="fade">
                                          <p:cBhvr>
                                            <p:cTn id="41" dur="500"/>
                                            <p:tgtEl>
                                              <p:spTgt spid="256"/>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285"/>
                                            </p:tgtEl>
                                            <p:attrNameLst>
                                              <p:attrName>style.visibility</p:attrName>
                                            </p:attrNameLst>
                                          </p:cBhvr>
                                          <p:to>
                                            <p:strVal val="visible"/>
                                          </p:to>
                                        </p:set>
                                        <p:animEffect transition="in" filter="wipe(right)">
                                          <p:cBhvr>
                                            <p:cTn id="44" dur="500"/>
                                            <p:tgtEl>
                                              <p:spTgt spid="285"/>
                                            </p:tgtEl>
                                          </p:cBhvr>
                                        </p:animEffect>
                                      </p:childTnLst>
                                    </p:cTn>
                                  </p:par>
                                  <p:par>
                                    <p:cTn id="45" presetID="53" presetClass="entr" presetSubtype="16" fill="hold" nodeType="withEffect">
                                      <p:stCondLst>
                                        <p:cond delay="1500"/>
                                      </p:stCondLst>
                                      <p:childTnLst>
                                        <p:set>
                                          <p:cBhvr>
                                            <p:cTn id="46" dur="1" fill="hold">
                                              <p:stCondLst>
                                                <p:cond delay="0"/>
                                              </p:stCondLst>
                                            </p:cTn>
                                            <p:tgtEl>
                                              <p:spTgt spid="259"/>
                                            </p:tgtEl>
                                            <p:attrNameLst>
                                              <p:attrName>style.visibility</p:attrName>
                                            </p:attrNameLst>
                                          </p:cBhvr>
                                          <p:to>
                                            <p:strVal val="visible"/>
                                          </p:to>
                                        </p:set>
                                        <p:anim calcmode="lin" valueType="num">
                                          <p:cBhvr>
                                            <p:cTn id="47" dur="500" fill="hold"/>
                                            <p:tgtEl>
                                              <p:spTgt spid="259"/>
                                            </p:tgtEl>
                                            <p:attrNameLst>
                                              <p:attrName>ppt_w</p:attrName>
                                            </p:attrNameLst>
                                          </p:cBhvr>
                                          <p:tavLst>
                                            <p:tav tm="0">
                                              <p:val>
                                                <p:fltVal val="0"/>
                                              </p:val>
                                            </p:tav>
                                            <p:tav tm="100000">
                                              <p:val>
                                                <p:strVal val="#ppt_w"/>
                                              </p:val>
                                            </p:tav>
                                          </p:tavLst>
                                        </p:anim>
                                        <p:anim calcmode="lin" valueType="num">
                                          <p:cBhvr>
                                            <p:cTn id="48" dur="500" fill="hold"/>
                                            <p:tgtEl>
                                              <p:spTgt spid="259"/>
                                            </p:tgtEl>
                                            <p:attrNameLst>
                                              <p:attrName>ppt_h</p:attrName>
                                            </p:attrNameLst>
                                          </p:cBhvr>
                                          <p:tavLst>
                                            <p:tav tm="0">
                                              <p:val>
                                                <p:fltVal val="0"/>
                                              </p:val>
                                            </p:tav>
                                            <p:tav tm="100000">
                                              <p:val>
                                                <p:strVal val="#ppt_h"/>
                                              </p:val>
                                            </p:tav>
                                          </p:tavLst>
                                        </p:anim>
                                        <p:animEffect transition="in" filter="fade">
                                          <p:cBhvr>
                                            <p:cTn id="49" dur="500"/>
                                            <p:tgtEl>
                                              <p:spTgt spid="259"/>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284"/>
                                            </p:tgtEl>
                                            <p:attrNameLst>
                                              <p:attrName>style.visibility</p:attrName>
                                            </p:attrNameLst>
                                          </p:cBhvr>
                                          <p:to>
                                            <p:strVal val="visible"/>
                                          </p:to>
                                        </p:set>
                                        <p:animEffect transition="in" filter="wipe(right)">
                                          <p:cBhvr>
                                            <p:cTn id="52" dur="500"/>
                                            <p:tgtEl>
                                              <p:spTgt spid="284"/>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286"/>
                                            </p:tgtEl>
                                            <p:attrNameLst>
                                              <p:attrName>style.visibility</p:attrName>
                                            </p:attrNameLst>
                                          </p:cBhvr>
                                          <p:to>
                                            <p:strVal val="visible"/>
                                          </p:to>
                                        </p:set>
                                        <p:animEffect transition="in" filter="fade">
                                          <p:cBhvr>
                                            <p:cTn id="56" dur="500"/>
                                            <p:tgtEl>
                                              <p:spTgt spid="286"/>
                                            </p:tgtEl>
                                          </p:cBhvr>
                                        </p:animEffect>
                                      </p:childTnLst>
                                    </p:cTn>
                                  </p:par>
                                </p:childTnLst>
                              </p:cTn>
                            </p:par>
                            <p:par>
                              <p:cTn id="57" fill="hold">
                                <p:stCondLst>
                                  <p:cond delay="3500"/>
                                </p:stCondLst>
                                <p:childTnLst>
                                  <p:par>
                                    <p:cTn id="58" presetID="2" presetClass="entr" presetSubtype="9" fill="hold" nodeType="afterEffect" p14:presetBounceEnd="50000">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14:bounceEnd="50000">
                                          <p:cBhvr additive="base">
                                            <p:cTn id="60" dur="12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61" dur="1200" fill="hold"/>
                                            <p:tgtEl>
                                              <p:spTgt spid="50"/>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14:presetBounceEnd="50000">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14:bounceEnd="50000">
                                          <p:cBhvr additive="base">
                                            <p:cTn id="64" dur="12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65" dur="1200" fill="hold"/>
                                            <p:tgtEl>
                                              <p:spTgt spid="51"/>
                                            </p:tgtEl>
                                            <p:attrNameLst>
                                              <p:attrName>ppt_y</p:attrName>
                                            </p:attrNameLst>
                                          </p:cBhvr>
                                          <p:tavLst>
                                            <p:tav tm="0">
                                              <p:val>
                                                <p:strVal val="0-#ppt_h/2"/>
                                              </p:val>
                                            </p:tav>
                                            <p:tav tm="100000">
                                              <p:val>
                                                <p:strVal val="#ppt_y"/>
                                              </p:val>
                                            </p:tav>
                                          </p:tavLst>
                                        </p:anim>
                                      </p:childTnLst>
                                    </p:cTn>
                                  </p:par>
                                </p:childTnLst>
                              </p:cTn>
                            </p:par>
                            <p:par>
                              <p:cTn id="66" fill="hold">
                                <p:stCondLst>
                                  <p:cond delay="470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500"/>
                                            <p:tgtEl>
                                              <p:spTgt spid="49"/>
                                            </p:tgtEl>
                                          </p:cBhvr>
                                        </p:animEffect>
                                      </p:childTnLst>
                                    </p:cTn>
                                  </p:par>
                                </p:childTnLst>
                              </p:cTn>
                            </p:par>
                            <p:par>
                              <p:cTn id="70" fill="hold">
                                <p:stCondLst>
                                  <p:cond delay="5200"/>
                                </p:stCondLst>
                                <p:childTnLst>
                                  <p:par>
                                    <p:cTn id="71" presetID="10" presetClass="entr" presetSubtype="0"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p:bldP spid="281" grpId="0"/>
          <p:bldP spid="282" grpId="0"/>
          <p:bldP spid="283" grpId="0"/>
          <p:bldP spid="284" grpId="0"/>
          <p:bldP spid="285" grpId="0"/>
          <p:bldP spid="286" grpId="0"/>
          <p:bldP spid="49" grpId="0"/>
          <p:bldP spid="52" grpId="0" animBg="1"/>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3"/>
                                            </p:tgtEl>
                                            <p:attrNameLst>
                                              <p:attrName>style.visibility</p:attrName>
                                            </p:attrNameLst>
                                          </p:cBhvr>
                                          <p:to>
                                            <p:strVal val="visible"/>
                                          </p:to>
                                        </p:set>
                                        <p:anim calcmode="lin" valueType="num">
                                          <p:cBhvr additive="base">
                                            <p:cTn id="7" dur="500" fill="hold"/>
                                            <p:tgtEl>
                                              <p:spTgt spid="243"/>
                                            </p:tgtEl>
                                            <p:attrNameLst>
                                              <p:attrName>ppt_x</p:attrName>
                                            </p:attrNameLst>
                                          </p:cBhvr>
                                          <p:tavLst>
                                            <p:tav tm="0">
                                              <p:val>
                                                <p:strVal val="#ppt_x"/>
                                              </p:val>
                                            </p:tav>
                                            <p:tav tm="100000">
                                              <p:val>
                                                <p:strVal val="#ppt_x"/>
                                              </p:val>
                                            </p:tav>
                                          </p:tavLst>
                                        </p:anim>
                                        <p:anim calcmode="lin" valueType="num">
                                          <p:cBhvr additive="base">
                                            <p:cTn id="8" dur="500" fill="hold"/>
                                            <p:tgtEl>
                                              <p:spTgt spid="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wheel(1)">
                                          <p:cBhvr>
                                            <p:cTn id="12" dur="2000"/>
                                            <p:tgtEl>
                                              <p:spTgt spid="241"/>
                                            </p:tgtEl>
                                          </p:cBhvr>
                                        </p:animEffect>
                                      </p:childTnLst>
                                    </p:cTn>
                                  </p:par>
                                  <p:par>
                                    <p:cTn id="13" presetID="53" presetClass="entr" presetSubtype="16" fill="hold" nodeType="withEffect">
                                      <p:stCondLst>
                                        <p:cond delay="0"/>
                                      </p:stCondLst>
                                      <p:childTnLst>
                                        <p:set>
                                          <p:cBhvr>
                                            <p:cTn id="14" dur="1" fill="hold">
                                              <p:stCondLst>
                                                <p:cond delay="0"/>
                                              </p:stCondLst>
                                            </p:cTn>
                                            <p:tgtEl>
                                              <p:spTgt spid="264"/>
                                            </p:tgtEl>
                                            <p:attrNameLst>
                                              <p:attrName>style.visibility</p:attrName>
                                            </p:attrNameLst>
                                          </p:cBhvr>
                                          <p:to>
                                            <p:strVal val="visible"/>
                                          </p:to>
                                        </p:set>
                                        <p:anim calcmode="lin" valueType="num">
                                          <p:cBhvr>
                                            <p:cTn id="15" dur="500" fill="hold"/>
                                            <p:tgtEl>
                                              <p:spTgt spid="264"/>
                                            </p:tgtEl>
                                            <p:attrNameLst>
                                              <p:attrName>ppt_w</p:attrName>
                                            </p:attrNameLst>
                                          </p:cBhvr>
                                          <p:tavLst>
                                            <p:tav tm="0">
                                              <p:val>
                                                <p:fltVal val="0"/>
                                              </p:val>
                                            </p:tav>
                                            <p:tav tm="100000">
                                              <p:val>
                                                <p:strVal val="#ppt_w"/>
                                              </p:val>
                                            </p:tav>
                                          </p:tavLst>
                                        </p:anim>
                                        <p:anim calcmode="lin" valueType="num">
                                          <p:cBhvr>
                                            <p:cTn id="16" dur="500" fill="hold"/>
                                            <p:tgtEl>
                                              <p:spTgt spid="264"/>
                                            </p:tgtEl>
                                            <p:attrNameLst>
                                              <p:attrName>ppt_h</p:attrName>
                                            </p:attrNameLst>
                                          </p:cBhvr>
                                          <p:tavLst>
                                            <p:tav tm="0">
                                              <p:val>
                                                <p:fltVal val="0"/>
                                              </p:val>
                                            </p:tav>
                                            <p:tav tm="100000">
                                              <p:val>
                                                <p:strVal val="#ppt_h"/>
                                              </p:val>
                                            </p:tav>
                                          </p:tavLst>
                                        </p:anim>
                                        <p:animEffect transition="in" filter="fade">
                                          <p:cBhvr>
                                            <p:cTn id="17" dur="500"/>
                                            <p:tgtEl>
                                              <p:spTgt spid="264"/>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81"/>
                                            </p:tgtEl>
                                            <p:attrNameLst>
                                              <p:attrName>style.visibility</p:attrName>
                                            </p:attrNameLst>
                                          </p:cBhvr>
                                          <p:to>
                                            <p:strVal val="visible"/>
                                          </p:to>
                                        </p:set>
                                        <p:animEffect transition="in" filter="wipe(down)">
                                          <p:cBhvr>
                                            <p:cTn id="20" dur="500"/>
                                            <p:tgtEl>
                                              <p:spTgt spid="281"/>
                                            </p:tgtEl>
                                          </p:cBhvr>
                                        </p:animEffect>
                                      </p:childTnLst>
                                    </p:cTn>
                                  </p:par>
                                  <p:par>
                                    <p:cTn id="21" presetID="53" presetClass="entr" presetSubtype="16" fill="hold" nodeType="withEffect">
                                      <p:stCondLst>
                                        <p:cond delay="300"/>
                                      </p:stCondLst>
                                      <p:childTnLst>
                                        <p:set>
                                          <p:cBhvr>
                                            <p:cTn id="22" dur="1" fill="hold">
                                              <p:stCondLst>
                                                <p:cond delay="0"/>
                                              </p:stCondLst>
                                            </p:cTn>
                                            <p:tgtEl>
                                              <p:spTgt spid="272"/>
                                            </p:tgtEl>
                                            <p:attrNameLst>
                                              <p:attrName>style.visibility</p:attrName>
                                            </p:attrNameLst>
                                          </p:cBhvr>
                                          <p:to>
                                            <p:strVal val="visible"/>
                                          </p:to>
                                        </p:set>
                                        <p:anim calcmode="lin" valueType="num">
                                          <p:cBhvr>
                                            <p:cTn id="23" dur="500" fill="hold"/>
                                            <p:tgtEl>
                                              <p:spTgt spid="272"/>
                                            </p:tgtEl>
                                            <p:attrNameLst>
                                              <p:attrName>ppt_w</p:attrName>
                                            </p:attrNameLst>
                                          </p:cBhvr>
                                          <p:tavLst>
                                            <p:tav tm="0">
                                              <p:val>
                                                <p:fltVal val="0"/>
                                              </p:val>
                                            </p:tav>
                                            <p:tav tm="100000">
                                              <p:val>
                                                <p:strVal val="#ppt_w"/>
                                              </p:val>
                                            </p:tav>
                                          </p:tavLst>
                                        </p:anim>
                                        <p:anim calcmode="lin" valueType="num">
                                          <p:cBhvr>
                                            <p:cTn id="24" dur="500" fill="hold"/>
                                            <p:tgtEl>
                                              <p:spTgt spid="272"/>
                                            </p:tgtEl>
                                            <p:attrNameLst>
                                              <p:attrName>ppt_h</p:attrName>
                                            </p:attrNameLst>
                                          </p:cBhvr>
                                          <p:tavLst>
                                            <p:tav tm="0">
                                              <p:val>
                                                <p:fltVal val="0"/>
                                              </p:val>
                                            </p:tav>
                                            <p:tav tm="100000">
                                              <p:val>
                                                <p:strVal val="#ppt_h"/>
                                              </p:val>
                                            </p:tav>
                                          </p:tavLst>
                                        </p:anim>
                                        <p:animEffect transition="in" filter="fade">
                                          <p:cBhvr>
                                            <p:cTn id="25" dur="500"/>
                                            <p:tgtEl>
                                              <p:spTgt spid="27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82"/>
                                            </p:tgtEl>
                                            <p:attrNameLst>
                                              <p:attrName>style.visibility</p:attrName>
                                            </p:attrNameLst>
                                          </p:cBhvr>
                                          <p:to>
                                            <p:strVal val="visible"/>
                                          </p:to>
                                        </p:set>
                                        <p:animEffect transition="in" filter="wipe(left)">
                                          <p:cBhvr>
                                            <p:cTn id="28" dur="500"/>
                                            <p:tgtEl>
                                              <p:spTgt spid="282"/>
                                            </p:tgtEl>
                                          </p:cBhvr>
                                        </p:animEffect>
                                      </p:childTnLst>
                                    </p:cTn>
                                  </p:par>
                                  <p:par>
                                    <p:cTn id="29" presetID="53" presetClass="entr" presetSubtype="16" fill="hold" nodeType="withEffect">
                                      <p:stCondLst>
                                        <p:cond delay="700"/>
                                      </p:stCondLst>
                                      <p:childTnLst>
                                        <p:set>
                                          <p:cBhvr>
                                            <p:cTn id="30" dur="1" fill="hold">
                                              <p:stCondLst>
                                                <p:cond delay="0"/>
                                              </p:stCondLst>
                                            </p:cTn>
                                            <p:tgtEl>
                                              <p:spTgt spid="275"/>
                                            </p:tgtEl>
                                            <p:attrNameLst>
                                              <p:attrName>style.visibility</p:attrName>
                                            </p:attrNameLst>
                                          </p:cBhvr>
                                          <p:to>
                                            <p:strVal val="visible"/>
                                          </p:to>
                                        </p:set>
                                        <p:anim calcmode="lin" valueType="num">
                                          <p:cBhvr>
                                            <p:cTn id="31" dur="500" fill="hold"/>
                                            <p:tgtEl>
                                              <p:spTgt spid="275"/>
                                            </p:tgtEl>
                                            <p:attrNameLst>
                                              <p:attrName>ppt_w</p:attrName>
                                            </p:attrNameLst>
                                          </p:cBhvr>
                                          <p:tavLst>
                                            <p:tav tm="0">
                                              <p:val>
                                                <p:fltVal val="0"/>
                                              </p:val>
                                            </p:tav>
                                            <p:tav tm="100000">
                                              <p:val>
                                                <p:strVal val="#ppt_w"/>
                                              </p:val>
                                            </p:tav>
                                          </p:tavLst>
                                        </p:anim>
                                        <p:anim calcmode="lin" valueType="num">
                                          <p:cBhvr>
                                            <p:cTn id="32" dur="500" fill="hold"/>
                                            <p:tgtEl>
                                              <p:spTgt spid="275"/>
                                            </p:tgtEl>
                                            <p:attrNameLst>
                                              <p:attrName>ppt_h</p:attrName>
                                            </p:attrNameLst>
                                          </p:cBhvr>
                                          <p:tavLst>
                                            <p:tav tm="0">
                                              <p:val>
                                                <p:fltVal val="0"/>
                                              </p:val>
                                            </p:tav>
                                            <p:tav tm="100000">
                                              <p:val>
                                                <p:strVal val="#ppt_h"/>
                                              </p:val>
                                            </p:tav>
                                          </p:tavLst>
                                        </p:anim>
                                        <p:animEffect transition="in" filter="fade">
                                          <p:cBhvr>
                                            <p:cTn id="33" dur="500"/>
                                            <p:tgtEl>
                                              <p:spTgt spid="275"/>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283"/>
                                            </p:tgtEl>
                                            <p:attrNameLst>
                                              <p:attrName>style.visibility</p:attrName>
                                            </p:attrNameLst>
                                          </p:cBhvr>
                                          <p:to>
                                            <p:strVal val="visible"/>
                                          </p:to>
                                        </p:set>
                                        <p:animEffect transition="in" filter="wipe(left)">
                                          <p:cBhvr>
                                            <p:cTn id="36" dur="500"/>
                                            <p:tgtEl>
                                              <p:spTgt spid="283"/>
                                            </p:tgtEl>
                                          </p:cBhvr>
                                        </p:animEffect>
                                      </p:childTnLst>
                                    </p:cTn>
                                  </p:par>
                                  <p:par>
                                    <p:cTn id="37" presetID="53" presetClass="entr" presetSubtype="16" fill="hold" nodeType="withEffect">
                                      <p:stCondLst>
                                        <p:cond delay="1100"/>
                                      </p:stCondLst>
                                      <p:childTnLst>
                                        <p:set>
                                          <p:cBhvr>
                                            <p:cTn id="38" dur="1" fill="hold">
                                              <p:stCondLst>
                                                <p:cond delay="0"/>
                                              </p:stCondLst>
                                            </p:cTn>
                                            <p:tgtEl>
                                              <p:spTgt spid="256"/>
                                            </p:tgtEl>
                                            <p:attrNameLst>
                                              <p:attrName>style.visibility</p:attrName>
                                            </p:attrNameLst>
                                          </p:cBhvr>
                                          <p:to>
                                            <p:strVal val="visible"/>
                                          </p:to>
                                        </p:set>
                                        <p:anim calcmode="lin" valueType="num">
                                          <p:cBhvr>
                                            <p:cTn id="39" dur="500" fill="hold"/>
                                            <p:tgtEl>
                                              <p:spTgt spid="256"/>
                                            </p:tgtEl>
                                            <p:attrNameLst>
                                              <p:attrName>ppt_w</p:attrName>
                                            </p:attrNameLst>
                                          </p:cBhvr>
                                          <p:tavLst>
                                            <p:tav tm="0">
                                              <p:val>
                                                <p:fltVal val="0"/>
                                              </p:val>
                                            </p:tav>
                                            <p:tav tm="100000">
                                              <p:val>
                                                <p:strVal val="#ppt_w"/>
                                              </p:val>
                                            </p:tav>
                                          </p:tavLst>
                                        </p:anim>
                                        <p:anim calcmode="lin" valueType="num">
                                          <p:cBhvr>
                                            <p:cTn id="40" dur="500" fill="hold"/>
                                            <p:tgtEl>
                                              <p:spTgt spid="256"/>
                                            </p:tgtEl>
                                            <p:attrNameLst>
                                              <p:attrName>ppt_h</p:attrName>
                                            </p:attrNameLst>
                                          </p:cBhvr>
                                          <p:tavLst>
                                            <p:tav tm="0">
                                              <p:val>
                                                <p:fltVal val="0"/>
                                              </p:val>
                                            </p:tav>
                                            <p:tav tm="100000">
                                              <p:val>
                                                <p:strVal val="#ppt_h"/>
                                              </p:val>
                                            </p:tav>
                                          </p:tavLst>
                                        </p:anim>
                                        <p:animEffect transition="in" filter="fade">
                                          <p:cBhvr>
                                            <p:cTn id="41" dur="500"/>
                                            <p:tgtEl>
                                              <p:spTgt spid="256"/>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285"/>
                                            </p:tgtEl>
                                            <p:attrNameLst>
                                              <p:attrName>style.visibility</p:attrName>
                                            </p:attrNameLst>
                                          </p:cBhvr>
                                          <p:to>
                                            <p:strVal val="visible"/>
                                          </p:to>
                                        </p:set>
                                        <p:animEffect transition="in" filter="wipe(right)">
                                          <p:cBhvr>
                                            <p:cTn id="44" dur="500"/>
                                            <p:tgtEl>
                                              <p:spTgt spid="285"/>
                                            </p:tgtEl>
                                          </p:cBhvr>
                                        </p:animEffect>
                                      </p:childTnLst>
                                    </p:cTn>
                                  </p:par>
                                  <p:par>
                                    <p:cTn id="45" presetID="53" presetClass="entr" presetSubtype="16" fill="hold" nodeType="withEffect">
                                      <p:stCondLst>
                                        <p:cond delay="1500"/>
                                      </p:stCondLst>
                                      <p:childTnLst>
                                        <p:set>
                                          <p:cBhvr>
                                            <p:cTn id="46" dur="1" fill="hold">
                                              <p:stCondLst>
                                                <p:cond delay="0"/>
                                              </p:stCondLst>
                                            </p:cTn>
                                            <p:tgtEl>
                                              <p:spTgt spid="259"/>
                                            </p:tgtEl>
                                            <p:attrNameLst>
                                              <p:attrName>style.visibility</p:attrName>
                                            </p:attrNameLst>
                                          </p:cBhvr>
                                          <p:to>
                                            <p:strVal val="visible"/>
                                          </p:to>
                                        </p:set>
                                        <p:anim calcmode="lin" valueType="num">
                                          <p:cBhvr>
                                            <p:cTn id="47" dur="500" fill="hold"/>
                                            <p:tgtEl>
                                              <p:spTgt spid="259"/>
                                            </p:tgtEl>
                                            <p:attrNameLst>
                                              <p:attrName>ppt_w</p:attrName>
                                            </p:attrNameLst>
                                          </p:cBhvr>
                                          <p:tavLst>
                                            <p:tav tm="0">
                                              <p:val>
                                                <p:fltVal val="0"/>
                                              </p:val>
                                            </p:tav>
                                            <p:tav tm="100000">
                                              <p:val>
                                                <p:strVal val="#ppt_w"/>
                                              </p:val>
                                            </p:tav>
                                          </p:tavLst>
                                        </p:anim>
                                        <p:anim calcmode="lin" valueType="num">
                                          <p:cBhvr>
                                            <p:cTn id="48" dur="500" fill="hold"/>
                                            <p:tgtEl>
                                              <p:spTgt spid="259"/>
                                            </p:tgtEl>
                                            <p:attrNameLst>
                                              <p:attrName>ppt_h</p:attrName>
                                            </p:attrNameLst>
                                          </p:cBhvr>
                                          <p:tavLst>
                                            <p:tav tm="0">
                                              <p:val>
                                                <p:fltVal val="0"/>
                                              </p:val>
                                            </p:tav>
                                            <p:tav tm="100000">
                                              <p:val>
                                                <p:strVal val="#ppt_h"/>
                                              </p:val>
                                            </p:tav>
                                          </p:tavLst>
                                        </p:anim>
                                        <p:animEffect transition="in" filter="fade">
                                          <p:cBhvr>
                                            <p:cTn id="49" dur="500"/>
                                            <p:tgtEl>
                                              <p:spTgt spid="259"/>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284"/>
                                            </p:tgtEl>
                                            <p:attrNameLst>
                                              <p:attrName>style.visibility</p:attrName>
                                            </p:attrNameLst>
                                          </p:cBhvr>
                                          <p:to>
                                            <p:strVal val="visible"/>
                                          </p:to>
                                        </p:set>
                                        <p:animEffect transition="in" filter="wipe(right)">
                                          <p:cBhvr>
                                            <p:cTn id="52" dur="500"/>
                                            <p:tgtEl>
                                              <p:spTgt spid="284"/>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286"/>
                                            </p:tgtEl>
                                            <p:attrNameLst>
                                              <p:attrName>style.visibility</p:attrName>
                                            </p:attrNameLst>
                                          </p:cBhvr>
                                          <p:to>
                                            <p:strVal val="visible"/>
                                          </p:to>
                                        </p:set>
                                        <p:animEffect transition="in" filter="fade">
                                          <p:cBhvr>
                                            <p:cTn id="56" dur="500"/>
                                            <p:tgtEl>
                                              <p:spTgt spid="286"/>
                                            </p:tgtEl>
                                          </p:cBhvr>
                                        </p:animEffect>
                                      </p:childTnLst>
                                    </p:cTn>
                                  </p:par>
                                </p:childTnLst>
                              </p:cTn>
                            </p:par>
                            <p:par>
                              <p:cTn id="57" fill="hold">
                                <p:stCondLst>
                                  <p:cond delay="3500"/>
                                </p:stCondLst>
                                <p:childTnLst>
                                  <p:par>
                                    <p:cTn id="58" presetID="2" presetClass="entr" presetSubtype="9"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1200" fill="hold"/>
                                            <p:tgtEl>
                                              <p:spTgt spid="50"/>
                                            </p:tgtEl>
                                            <p:attrNameLst>
                                              <p:attrName>ppt_x</p:attrName>
                                            </p:attrNameLst>
                                          </p:cBhvr>
                                          <p:tavLst>
                                            <p:tav tm="0">
                                              <p:val>
                                                <p:strVal val="0-#ppt_w/2"/>
                                              </p:val>
                                            </p:tav>
                                            <p:tav tm="100000">
                                              <p:val>
                                                <p:strVal val="#ppt_x"/>
                                              </p:val>
                                            </p:tav>
                                          </p:tavLst>
                                        </p:anim>
                                        <p:anim calcmode="lin" valueType="num">
                                          <p:cBhvr additive="base">
                                            <p:cTn id="61" dur="1200" fill="hold"/>
                                            <p:tgtEl>
                                              <p:spTgt spid="50"/>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additive="base">
                                            <p:cTn id="64" dur="1200" fill="hold"/>
                                            <p:tgtEl>
                                              <p:spTgt spid="51"/>
                                            </p:tgtEl>
                                            <p:attrNameLst>
                                              <p:attrName>ppt_x</p:attrName>
                                            </p:attrNameLst>
                                          </p:cBhvr>
                                          <p:tavLst>
                                            <p:tav tm="0">
                                              <p:val>
                                                <p:strVal val="#ppt_x"/>
                                              </p:val>
                                            </p:tav>
                                            <p:tav tm="100000">
                                              <p:val>
                                                <p:strVal val="#ppt_x"/>
                                              </p:val>
                                            </p:tav>
                                          </p:tavLst>
                                        </p:anim>
                                        <p:anim calcmode="lin" valueType="num">
                                          <p:cBhvr additive="base">
                                            <p:cTn id="65" dur="1200" fill="hold"/>
                                            <p:tgtEl>
                                              <p:spTgt spid="51"/>
                                            </p:tgtEl>
                                            <p:attrNameLst>
                                              <p:attrName>ppt_y</p:attrName>
                                            </p:attrNameLst>
                                          </p:cBhvr>
                                          <p:tavLst>
                                            <p:tav tm="0">
                                              <p:val>
                                                <p:strVal val="0-#ppt_h/2"/>
                                              </p:val>
                                            </p:tav>
                                            <p:tav tm="100000">
                                              <p:val>
                                                <p:strVal val="#ppt_y"/>
                                              </p:val>
                                            </p:tav>
                                          </p:tavLst>
                                        </p:anim>
                                      </p:childTnLst>
                                    </p:cTn>
                                  </p:par>
                                </p:childTnLst>
                              </p:cTn>
                            </p:par>
                            <p:par>
                              <p:cTn id="66" fill="hold">
                                <p:stCondLst>
                                  <p:cond delay="470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500"/>
                                            <p:tgtEl>
                                              <p:spTgt spid="49"/>
                                            </p:tgtEl>
                                          </p:cBhvr>
                                        </p:animEffect>
                                      </p:childTnLst>
                                    </p:cTn>
                                  </p:par>
                                </p:childTnLst>
                              </p:cTn>
                            </p:par>
                            <p:par>
                              <p:cTn id="70" fill="hold">
                                <p:stCondLst>
                                  <p:cond delay="5200"/>
                                </p:stCondLst>
                                <p:childTnLst>
                                  <p:par>
                                    <p:cTn id="71" presetID="10" presetClass="entr" presetSubtype="0"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p:bldP spid="281" grpId="0"/>
          <p:bldP spid="282" grpId="0"/>
          <p:bldP spid="283" grpId="0"/>
          <p:bldP spid="284" grpId="0"/>
          <p:bldP spid="285" grpId="0"/>
          <p:bldP spid="286" grpId="0"/>
          <p:bldP spid="49" grpId="0"/>
          <p:bldP spid="52" grpId="0" animBg="1"/>
          <p:bldP spid="5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Lst>
</file>

<file path=ppt/tags/tag10.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7"/>
</p:tagLst>
</file>

<file path=ppt/tags/tag1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8"/>
</p:tagLst>
</file>

<file path=ppt/tags/tag1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9"/>
</p:tagLst>
</file>

<file path=ppt/tags/tag1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0"/>
</p:tagLst>
</file>

<file path=ppt/tags/tag1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2"/>
</p:tagLst>
</file>

<file path=ppt/tags/tag1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3"/>
</p:tagLst>
</file>

<file path=ppt/tags/tag1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4"/>
</p:tagLst>
</file>

<file path=ppt/tags/tag1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5"/>
</p:tagLst>
</file>

<file path=ppt/tags/tag19.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8"/>
</p:tagLst>
</file>

<file path=ppt/tags/tag21.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9"/>
</p:tagLst>
</file>

<file path=ppt/tags/tag2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2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7"/>
</p:tagLst>
</file>

<file path=ppt/tags/tag2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9"/>
</p:tagLst>
</file>

<file path=ppt/tags/tag4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0"/>
</p:tagLst>
</file>

<file path=ppt/tags/tag4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1"/>
</p:tagLst>
</file>

<file path=ppt/tags/tag4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4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6"/>
</p:tagLst>
</file>

<file path=ppt/tags/tag4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7"/>
</p:tagLst>
</file>

<file path=ppt/tags/tag4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8"/>
</p:tagLst>
</file>

<file path=ppt/tags/tag4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9"/>
</p:tagLst>
</file>

<file path=ppt/tags/tag4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0"/>
</p:tagLst>
</file>

<file path=ppt/tags/tag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8075</TotalTime>
  <Words>3354</Words>
  <Application>Microsoft Office PowerPoint</Application>
  <PresentationFormat>自定义</PresentationFormat>
  <Paragraphs>547</Paragraphs>
  <Slides>38</Slides>
  <Notes>38</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hl81829782</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keywords>hl81829782</cp:keywords>
  <cp:lastModifiedBy>ThinK For H</cp:lastModifiedBy>
  <cp:revision>836</cp:revision>
  <dcterms:created xsi:type="dcterms:W3CDTF">2015-04-24T01:01:13Z</dcterms:created>
  <dcterms:modified xsi:type="dcterms:W3CDTF">2018-05-22T02:43:43Z</dcterms:modified>
  <cp:category>hl81829782</cp:category>
  <cp:contentStatus>hl81829782</cp:contentStatus>
</cp:coreProperties>
</file>