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15.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57" r:id="rId2"/>
    <p:sldId id="258" r:id="rId3"/>
    <p:sldId id="259" r:id="rId4"/>
    <p:sldId id="260" r:id="rId5"/>
    <p:sldId id="261" r:id="rId6"/>
    <p:sldId id="264" r:id="rId7"/>
    <p:sldId id="262" r:id="rId8"/>
    <p:sldId id="277" r:id="rId9"/>
    <p:sldId id="263" r:id="rId10"/>
    <p:sldId id="265" r:id="rId11"/>
    <p:sldId id="266" r:id="rId12"/>
    <p:sldId id="267" r:id="rId13"/>
    <p:sldId id="278" r:id="rId14"/>
    <p:sldId id="268" r:id="rId15"/>
    <p:sldId id="269" r:id="rId16"/>
    <p:sldId id="270" r:id="rId17"/>
    <p:sldId id="271" r:id="rId18"/>
    <p:sldId id="279" r:id="rId19"/>
    <p:sldId id="272" r:id="rId20"/>
    <p:sldId id="273" r:id="rId21"/>
    <p:sldId id="274" r:id="rId22"/>
    <p:sldId id="275" r:id="rId23"/>
    <p:sldId id="276" r:id="rId24"/>
    <p:sldId id="280"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A49F"/>
    <a:srgbClr val="274A60"/>
    <a:srgbClr val="FCC969"/>
    <a:srgbClr val="C14A59"/>
    <a:srgbClr val="FAFAFA"/>
    <a:srgbClr val="F1E4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6125" autoAdjust="0"/>
  </p:normalViewPr>
  <p:slideViewPr>
    <p:cSldViewPr snapToGrid="0">
      <p:cViewPr varScale="1">
        <p:scale>
          <a:sx n="92" d="100"/>
          <a:sy n="92" d="100"/>
        </p:scale>
        <p:origin x="44" y="36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6.0531797808164402E-2"/>
          <c:y val="1.98165924953108E-2"/>
          <c:w val="0.915180345833151"/>
          <c:h val="0.88637804311149104"/>
        </c:manualLayout>
      </c:layout>
      <c:barChart>
        <c:barDir val="col"/>
        <c:grouping val="clustered"/>
        <c:varyColors val="0"/>
        <c:ser>
          <c:idx val="0"/>
          <c:order val="0"/>
          <c:tx>
            <c:strRef>
              <c:f>Sheet1!$B$1</c:f>
              <c:strCache>
                <c:ptCount val="1"/>
                <c:pt idx="0">
                  <c:v>Twitter</c:v>
                </c:pt>
              </c:strCache>
            </c:strRef>
          </c:tx>
          <c:invertIfNegative val="0"/>
          <c:cat>
            <c:strRef>
              <c:f>Sheet1!$A$2:$A$4</c:f>
              <c:strCache>
                <c:ptCount val="3"/>
                <c:pt idx="0">
                  <c:v>Mobile</c:v>
                </c:pt>
                <c:pt idx="1">
                  <c:v>Tablet</c:v>
                </c:pt>
                <c:pt idx="2">
                  <c:v>Desktop</c:v>
                </c:pt>
              </c:strCache>
            </c:strRef>
          </c:cat>
          <c:val>
            <c:numRef>
              <c:f>Sheet1!$B$2:$B$4</c:f>
              <c:numCache>
                <c:formatCode>General</c:formatCode>
                <c:ptCount val="3"/>
                <c:pt idx="0">
                  <c:v>90</c:v>
                </c:pt>
                <c:pt idx="1">
                  <c:v>120</c:v>
                </c:pt>
                <c:pt idx="2">
                  <c:v>150</c:v>
                </c:pt>
              </c:numCache>
            </c:numRef>
          </c:val>
          <c:extLst>
            <c:ext xmlns:c16="http://schemas.microsoft.com/office/drawing/2014/chart" uri="{C3380CC4-5D6E-409C-BE32-E72D297353CC}">
              <c16:uniqueId val="{00000000-AD31-4CCC-BD45-750755F7B343}"/>
            </c:ext>
          </c:extLst>
        </c:ser>
        <c:ser>
          <c:idx val="1"/>
          <c:order val="1"/>
          <c:tx>
            <c:strRef>
              <c:f>Sheet1!$C$1</c:f>
              <c:strCache>
                <c:ptCount val="1"/>
                <c:pt idx="0">
                  <c:v>Facebook</c:v>
                </c:pt>
              </c:strCache>
            </c:strRef>
          </c:tx>
          <c:invertIfNegative val="0"/>
          <c:cat>
            <c:strRef>
              <c:f>Sheet1!$A$2:$A$4</c:f>
              <c:strCache>
                <c:ptCount val="3"/>
                <c:pt idx="0">
                  <c:v>Mobile</c:v>
                </c:pt>
                <c:pt idx="1">
                  <c:v>Tablet</c:v>
                </c:pt>
                <c:pt idx="2">
                  <c:v>Desktop</c:v>
                </c:pt>
              </c:strCache>
            </c:strRef>
          </c:cat>
          <c:val>
            <c:numRef>
              <c:f>Sheet1!$C$2:$C$4</c:f>
              <c:numCache>
                <c:formatCode>General</c:formatCode>
                <c:ptCount val="3"/>
                <c:pt idx="0">
                  <c:v>600</c:v>
                </c:pt>
                <c:pt idx="1">
                  <c:v>560</c:v>
                </c:pt>
                <c:pt idx="2">
                  <c:v>400</c:v>
                </c:pt>
              </c:numCache>
            </c:numRef>
          </c:val>
          <c:extLst>
            <c:ext xmlns:c16="http://schemas.microsoft.com/office/drawing/2014/chart" uri="{C3380CC4-5D6E-409C-BE32-E72D297353CC}">
              <c16:uniqueId val="{00000001-AD31-4CCC-BD45-750755F7B343}"/>
            </c:ext>
          </c:extLst>
        </c:ser>
        <c:ser>
          <c:idx val="2"/>
          <c:order val="2"/>
          <c:tx>
            <c:strRef>
              <c:f>Sheet1!$D$1</c:f>
              <c:strCache>
                <c:ptCount val="1"/>
                <c:pt idx="0">
                  <c:v>Instagram</c:v>
                </c:pt>
              </c:strCache>
            </c:strRef>
          </c:tx>
          <c:invertIfNegative val="0"/>
          <c:cat>
            <c:strRef>
              <c:f>Sheet1!$A$2:$A$4</c:f>
              <c:strCache>
                <c:ptCount val="3"/>
                <c:pt idx="0">
                  <c:v>Mobile</c:v>
                </c:pt>
                <c:pt idx="1">
                  <c:v>Tablet</c:v>
                </c:pt>
                <c:pt idx="2">
                  <c:v>Desktop</c:v>
                </c:pt>
              </c:strCache>
            </c:strRef>
          </c:cat>
          <c:val>
            <c:numRef>
              <c:f>Sheet1!$D$2:$D$4</c:f>
              <c:numCache>
                <c:formatCode>General</c:formatCode>
                <c:ptCount val="3"/>
                <c:pt idx="0">
                  <c:v>230</c:v>
                </c:pt>
                <c:pt idx="1">
                  <c:v>150</c:v>
                </c:pt>
                <c:pt idx="2">
                  <c:v>400</c:v>
                </c:pt>
              </c:numCache>
            </c:numRef>
          </c:val>
          <c:extLst>
            <c:ext xmlns:c16="http://schemas.microsoft.com/office/drawing/2014/chart" uri="{C3380CC4-5D6E-409C-BE32-E72D297353CC}">
              <c16:uniqueId val="{00000002-AD31-4CCC-BD45-750755F7B343}"/>
            </c:ext>
          </c:extLst>
        </c:ser>
        <c:ser>
          <c:idx val="3"/>
          <c:order val="3"/>
          <c:tx>
            <c:strRef>
              <c:f>Sheet1!$E$1</c:f>
              <c:strCache>
                <c:ptCount val="1"/>
                <c:pt idx="0">
                  <c:v>Youtube</c:v>
                </c:pt>
              </c:strCache>
            </c:strRef>
          </c:tx>
          <c:invertIfNegative val="0"/>
          <c:cat>
            <c:strRef>
              <c:f>Sheet1!$A$2:$A$4</c:f>
              <c:strCache>
                <c:ptCount val="3"/>
                <c:pt idx="0">
                  <c:v>Mobile</c:v>
                </c:pt>
                <c:pt idx="1">
                  <c:v>Tablet</c:v>
                </c:pt>
                <c:pt idx="2">
                  <c:v>Desktop</c:v>
                </c:pt>
              </c:strCache>
            </c:strRef>
          </c:cat>
          <c:val>
            <c:numRef>
              <c:f>Sheet1!$E$2:$E$4</c:f>
              <c:numCache>
                <c:formatCode>General</c:formatCode>
                <c:ptCount val="3"/>
                <c:pt idx="0">
                  <c:v>100</c:v>
                </c:pt>
                <c:pt idx="1">
                  <c:v>200</c:v>
                </c:pt>
                <c:pt idx="2">
                  <c:v>300</c:v>
                </c:pt>
              </c:numCache>
            </c:numRef>
          </c:val>
          <c:extLst>
            <c:ext xmlns:c16="http://schemas.microsoft.com/office/drawing/2014/chart" uri="{C3380CC4-5D6E-409C-BE32-E72D297353CC}">
              <c16:uniqueId val="{00000003-AD31-4CCC-BD45-750755F7B343}"/>
            </c:ext>
          </c:extLst>
        </c:ser>
        <c:dLbls>
          <c:showLegendKey val="0"/>
          <c:showVal val="0"/>
          <c:showCatName val="0"/>
          <c:showSerName val="0"/>
          <c:showPercent val="0"/>
          <c:showBubbleSize val="0"/>
        </c:dLbls>
        <c:gapWidth val="150"/>
        <c:axId val="783437312"/>
        <c:axId val="887422272"/>
      </c:barChart>
      <c:catAx>
        <c:axId val="783437312"/>
        <c:scaling>
          <c:orientation val="minMax"/>
        </c:scaling>
        <c:delete val="0"/>
        <c:axPos val="b"/>
        <c:majorGridlines>
          <c:spPr>
            <a:ln w="6350" cap="flat" cmpd="sng" algn="ctr">
              <a:solidFill>
                <a:schemeClr val="bg1">
                  <a:lumMod val="95000"/>
                </a:schemeClr>
              </a:solidFill>
              <a:prstDash val="solid"/>
              <a:round/>
            </a:ln>
          </c:spPr>
        </c:majorGridlines>
        <c:numFmt formatCode="General" sourceLinked="0"/>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Lato Regular"/>
                <a:ea typeface="+mn-ea"/>
                <a:cs typeface="Lato Regular"/>
              </a:defRPr>
            </a:pPr>
            <a:endParaRPr lang="zh-CN"/>
          </a:p>
        </c:txPr>
        <c:crossAx val="887422272"/>
        <c:crosses val="autoZero"/>
        <c:auto val="1"/>
        <c:lblAlgn val="ctr"/>
        <c:lblOffset val="100"/>
        <c:noMultiLvlLbl val="0"/>
      </c:catAx>
      <c:valAx>
        <c:axId val="887422272"/>
        <c:scaling>
          <c:orientation val="minMax"/>
        </c:scaling>
        <c:delete val="0"/>
        <c:axPos val="l"/>
        <c:majorGridlines>
          <c:spPr>
            <a:ln w="6350" cap="flat" cmpd="sng" algn="ctr">
              <a:solidFill>
                <a:schemeClr val="bg1">
                  <a:lumMod val="95000"/>
                </a:schemeClr>
              </a:solidFill>
              <a:prstDash val="solid"/>
              <a:round/>
            </a:ln>
          </c:spPr>
        </c:majorGridlines>
        <c:numFmt formatCode="General" sourceLinked="1"/>
        <c:majorTickMark val="none"/>
        <c:minorTickMark val="none"/>
        <c:tickLblPos val="nextTo"/>
        <c:txPr>
          <a:bodyPr rot="-60000000" spcFirstLastPara="0" vertOverflow="ellipsis" vert="horz" wrap="square" anchor="ctr" anchorCtr="1"/>
          <a:lstStyle/>
          <a:p>
            <a:pPr>
              <a:defRPr lang="zh-CN" sz="1600" b="0" i="0" u="none" strike="noStrike" kern="1200" baseline="0">
                <a:solidFill>
                  <a:schemeClr val="tx1"/>
                </a:solidFill>
                <a:latin typeface="Lato Regular"/>
                <a:ea typeface="+mn-ea"/>
                <a:cs typeface="Lato Regular"/>
              </a:defRPr>
            </a:pPr>
            <a:endParaRPr lang="zh-CN"/>
          </a:p>
        </c:txPr>
        <c:crossAx val="783437312"/>
        <c:crosses val="autoZero"/>
        <c:crossBetween val="between"/>
      </c:valAx>
    </c:plotArea>
    <c:plotVisOnly val="1"/>
    <c:dispBlanksAs val="gap"/>
    <c:showDLblsOverMax val="0"/>
  </c:chart>
  <c:txPr>
    <a:bodyPr/>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C6F1E1-3DBE-4E97-8EB1-37FB1A2771B1}" type="datetimeFigureOut">
              <a:rPr lang="zh-CN" altLang="en-US" smtClean="0"/>
              <a:t>2019/3/11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5948DB-1EE1-4AE7-8C3C-BB912814411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更多精品素材：</a:t>
            </a:r>
            <a:r>
              <a:rPr lang="en-US" altLang="zh-CN" dirty="0"/>
              <a:t>http://shop248912786.taobao.com/index.htm  </a:t>
            </a:r>
            <a:r>
              <a:rPr lang="zh-CN" altLang="en-US" dirty="0"/>
              <a:t>（下拉可隐藏）</a:t>
            </a:r>
          </a:p>
        </p:txBody>
      </p:sp>
      <p:sp>
        <p:nvSpPr>
          <p:cNvPr id="4" name="灯片编号占位符 3"/>
          <p:cNvSpPr>
            <a:spLocks noGrp="1"/>
          </p:cNvSpPr>
          <p:nvPr>
            <p:ph type="sldNum" sz="quarter" idx="10"/>
          </p:nvPr>
        </p:nvSpPr>
        <p:spPr/>
        <p:txBody>
          <a:bodyPr/>
          <a:lstStyle/>
          <a:p>
            <a:fld id="{CC5948DB-1EE1-4AE7-8C3C-BB912814411B}" type="slidenum">
              <a:rPr lang="zh-CN" altLang="en-US" smtClean="0"/>
              <a:t>24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5948DB-1EE1-4AE7-8C3C-BB912814411B}"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6DAEB03-CB53-438F-910E-76D133CFEC2F}"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1F171A-DC68-48BE-A328-62F75BAC02E1}"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6DAEB03-CB53-438F-910E-76D133CFEC2F}"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1F171A-DC68-48BE-A328-62F75BAC02E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6DAEB03-CB53-438F-910E-76D133CFEC2F}"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1F171A-DC68-48BE-A328-62F75BAC02E1}"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6DAEB03-CB53-438F-910E-76D133CFEC2F}"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1F171A-DC68-48BE-A328-62F75BAC02E1}"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6DAEB03-CB53-438F-910E-76D133CFEC2F}"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1F171A-DC68-48BE-A328-62F75BAC02E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6DAEB03-CB53-438F-910E-76D133CFEC2F}"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1F171A-DC68-48BE-A328-62F75BAC02E1}"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6DAEB03-CB53-438F-910E-76D133CFEC2F}"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1F171A-DC68-48BE-A328-62F75BAC02E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6DAEB03-CB53-438F-910E-76D133CFEC2F}" type="datetimeFigureOut">
              <a:rPr lang="zh-CN" altLang="en-US" smtClean="0"/>
              <a:t>2019/3/11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1F171A-DC68-48BE-A328-62F75BAC02E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6DAEB03-CB53-438F-910E-76D133CFEC2F}" type="datetimeFigureOut">
              <a:rPr lang="zh-CN" altLang="en-US" smtClean="0"/>
              <a:t>2019/3/11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1F171A-DC68-48BE-A328-62F75BAC02E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6DAEB03-CB53-438F-910E-76D133CFEC2F}" type="datetimeFigureOut">
              <a:rPr lang="zh-CN" altLang="en-US" smtClean="0"/>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A1F171A-DC68-48BE-A328-62F75BAC02E1}"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529" y="-9442"/>
            <a:ext cx="12193057" cy="6876884"/>
          </a:xfrm>
          <a:prstGeom prst="rect">
            <a:avLst/>
          </a:prstGeom>
        </p:spPr>
      </p:pic>
      <p:pic>
        <p:nvPicPr>
          <p:cNvPr id="6"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94968" y="5479845"/>
            <a:ext cx="1715588" cy="1215923"/>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6DAEB03-CB53-438F-910E-76D133CFEC2F}"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1F171A-DC68-48BE-A328-62F75BAC02E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6DAEB03-CB53-438F-910E-76D133CFEC2F}" type="datetimeFigureOut">
              <a:rPr lang="zh-CN" altLang="en-US" smtClean="0"/>
              <a:t>2019/3/11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1F171A-DC68-48BE-A328-62F75BAC02E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tags" Target="../tags/tag29.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notesSlide" Target="../notesSlides/notesSlide15.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8" Type="http://schemas.openxmlformats.org/officeDocument/2006/relationships/tags" Target="../tags/tag37.xml"/><Relationship Id="rId3" Type="http://schemas.openxmlformats.org/officeDocument/2006/relationships/tags" Target="../tags/tag32.xml"/><Relationship Id="rId7" Type="http://schemas.openxmlformats.org/officeDocument/2006/relationships/tags" Target="../tags/tag36.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notesSlide" Target="../notesSlides/notesSlide16.xml"/><Relationship Id="rId5" Type="http://schemas.openxmlformats.org/officeDocument/2006/relationships/tags" Target="../tags/tag34.xml"/><Relationship Id="rId10" Type="http://schemas.openxmlformats.org/officeDocument/2006/relationships/slideLayout" Target="../slideLayouts/slideLayout8.xml"/><Relationship Id="rId4" Type="http://schemas.openxmlformats.org/officeDocument/2006/relationships/tags" Target="../tags/tag33.xml"/><Relationship Id="rId9" Type="http://schemas.openxmlformats.org/officeDocument/2006/relationships/tags" Target="../tags/tag3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5"/>
          <a:stretch>
            <a:fillRect/>
          </a:stretch>
        </p:blipFill>
        <p:spPr>
          <a:xfrm>
            <a:off x="-3577" y="-297"/>
            <a:ext cx="12199153" cy="6858594"/>
          </a:xfrm>
          <a:prstGeom prst="rect">
            <a:avLst/>
          </a:prstGeom>
        </p:spPr>
      </p:pic>
      <p:pic>
        <p:nvPicPr>
          <p:cNvPr id="7" name="图片 6"/>
          <p:cNvPicPr>
            <a:picLocks noChangeAspect="1"/>
          </p:cNvPicPr>
          <p:nvPr/>
        </p:nvPicPr>
        <p:blipFill rotWithShape="1">
          <a:blip r:embed="rId6">
            <a:extLst>
              <a:ext uri="{28A0092B-C50C-407E-A947-70E740481C1C}">
                <a14:useLocalDpi xmlns:a14="http://schemas.microsoft.com/office/drawing/2010/main" val="0"/>
              </a:ext>
            </a:extLst>
          </a:blip>
          <a:srcRect r="53014"/>
          <a:stretch>
            <a:fillRect/>
          </a:stretch>
        </p:blipFill>
        <p:spPr>
          <a:xfrm>
            <a:off x="-3577" y="448234"/>
            <a:ext cx="7707086" cy="6834606"/>
          </a:xfrm>
          <a:prstGeom prst="rect">
            <a:avLst/>
          </a:prstGeom>
        </p:spPr>
      </p:pic>
      <p:sp>
        <p:nvSpPr>
          <p:cNvPr id="4" name="文本框 3"/>
          <p:cNvSpPr txBox="1"/>
          <p:nvPr/>
        </p:nvSpPr>
        <p:spPr>
          <a:xfrm>
            <a:off x="7193042" y="1623903"/>
            <a:ext cx="4026569" cy="1938992"/>
          </a:xfrm>
          <a:prstGeom prst="rect">
            <a:avLst/>
          </a:prstGeom>
          <a:noFill/>
        </p:spPr>
        <p:txBody>
          <a:bodyPr wrap="square" rtlCol="0">
            <a:spAutoFit/>
          </a:bodyPr>
          <a:lstStyle/>
          <a:p>
            <a:pPr algn="ctr"/>
            <a:r>
              <a:rPr lang="zh-CN" altLang="en-US" sz="6000" b="1" dirty="0">
                <a:solidFill>
                  <a:srgbClr val="FAFAFA"/>
                </a:solidFill>
                <a:latin typeface="微软雅黑" panose="020B0503020204020204" pitchFamily="34" charset="-122"/>
                <a:ea typeface="微软雅黑" panose="020B0503020204020204" pitchFamily="34" charset="-122"/>
              </a:rPr>
              <a:t>信息化教学</a:t>
            </a:r>
            <a:r>
              <a:rPr lang="en-US" altLang="zh-CN" sz="6000" b="1" dirty="0">
                <a:solidFill>
                  <a:srgbClr val="FAFAFA"/>
                </a:solidFill>
                <a:latin typeface="微软雅黑" panose="020B0503020204020204" pitchFamily="34" charset="-122"/>
                <a:ea typeface="微软雅黑" panose="020B0503020204020204" pitchFamily="34" charset="-122"/>
              </a:rPr>
              <a:t>PPT</a:t>
            </a:r>
            <a:r>
              <a:rPr lang="zh-CN" altLang="en-US" sz="6000" b="1" dirty="0">
                <a:solidFill>
                  <a:srgbClr val="FAFAFA"/>
                </a:solidFill>
                <a:latin typeface="微软雅黑" panose="020B0503020204020204" pitchFamily="34" charset="-122"/>
                <a:ea typeface="微软雅黑" panose="020B0503020204020204" pitchFamily="34" charset="-122"/>
              </a:rPr>
              <a:t>报告</a:t>
            </a:r>
          </a:p>
        </p:txBody>
      </p:sp>
      <p:sp>
        <p:nvSpPr>
          <p:cNvPr id="6" name="文本框 5"/>
          <p:cNvSpPr txBox="1"/>
          <p:nvPr/>
        </p:nvSpPr>
        <p:spPr>
          <a:xfrm>
            <a:off x="7260809" y="3600501"/>
            <a:ext cx="4190163" cy="398780"/>
          </a:xfrm>
          <a:prstGeom prst="rect">
            <a:avLst/>
          </a:prstGeom>
          <a:noFill/>
        </p:spPr>
        <p:txBody>
          <a:bodyPr wrap="square" rtlCol="0">
            <a:spAutoFit/>
          </a:bodyPr>
          <a:lstStyle/>
          <a:p>
            <a:r>
              <a:rPr lang="zh-CN" altLang="en-US" sz="2000" dirty="0">
                <a:solidFill>
                  <a:srgbClr val="FAFAFA"/>
                </a:solidFill>
                <a:latin typeface="微软雅黑" panose="020B0503020204020204" pitchFamily="34" charset="-122"/>
                <a:ea typeface="微软雅黑" panose="020B0503020204020204" pitchFamily="34" charset="-122"/>
              </a:rPr>
              <a:t>汇报人：成长营       </a:t>
            </a:r>
            <a:r>
              <a:rPr lang="en-US" altLang="zh-CN" sz="2000" dirty="0">
                <a:solidFill>
                  <a:srgbClr val="FAFAFA"/>
                </a:solidFill>
                <a:latin typeface="微软雅黑" panose="020B0503020204020204" pitchFamily="34" charset="-122"/>
                <a:ea typeface="微软雅黑" panose="020B0503020204020204" pitchFamily="34" charset="-122"/>
              </a:rPr>
              <a:t>2019</a:t>
            </a:r>
            <a:r>
              <a:rPr lang="zh-CN" altLang="en-US" sz="2000" dirty="0">
                <a:solidFill>
                  <a:srgbClr val="FAFAFA"/>
                </a:solidFill>
                <a:latin typeface="微软雅黑" panose="020B0503020204020204" pitchFamily="34" charset="-122"/>
                <a:ea typeface="微软雅黑" panose="020B0503020204020204" pitchFamily="34" charset="-122"/>
              </a:rPr>
              <a:t>年</a:t>
            </a:r>
            <a:r>
              <a:rPr lang="en-US" altLang="zh-CN" sz="2000" dirty="0">
                <a:solidFill>
                  <a:srgbClr val="FAFAFA"/>
                </a:solidFill>
                <a:latin typeface="微软雅黑" panose="020B0503020204020204" pitchFamily="34" charset="-122"/>
                <a:ea typeface="微软雅黑" panose="020B0503020204020204" pitchFamily="34" charset="-122"/>
              </a:rPr>
              <a:t>X</a:t>
            </a:r>
            <a:r>
              <a:rPr lang="zh-CN" altLang="en-US" sz="2000" dirty="0">
                <a:solidFill>
                  <a:srgbClr val="FAFAFA"/>
                </a:solidFill>
                <a:latin typeface="微软雅黑" panose="020B0503020204020204" pitchFamily="34" charset="-122"/>
                <a:ea typeface="微软雅黑" panose="020B0503020204020204" pitchFamily="34" charset="-122"/>
              </a:rPr>
              <a:t>月</a:t>
            </a:r>
            <a:r>
              <a:rPr lang="en-US" altLang="zh-CN" sz="2000" dirty="0">
                <a:solidFill>
                  <a:srgbClr val="FAFAFA"/>
                </a:solidFill>
                <a:latin typeface="微软雅黑" panose="020B0503020204020204" pitchFamily="34" charset="-122"/>
                <a:ea typeface="微软雅黑" panose="020B0503020204020204" pitchFamily="34" charset="-122"/>
              </a:rPr>
              <a:t>X</a:t>
            </a:r>
            <a:r>
              <a:rPr lang="zh-CN" altLang="en-US" sz="2000" dirty="0">
                <a:solidFill>
                  <a:srgbClr val="FAFAFA"/>
                </a:solidFill>
                <a:latin typeface="微软雅黑" panose="020B0503020204020204" pitchFamily="34" charset="-122"/>
                <a:ea typeface="微软雅黑" panose="020B0503020204020204" pitchFamily="34" charset="-122"/>
              </a:rPr>
              <a:t>日</a:t>
            </a:r>
          </a:p>
        </p:txBody>
      </p:sp>
      <p:pic>
        <p:nvPicPr>
          <p:cNvPr id="2" name="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2817641" y="-69124"/>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remove" display="0">
                  <p:stCondLst>
                    <p:cond delay="indefinite"/>
                  </p:stCondLst>
                  <p:endCondLst>
                    <p:cond evt="onStopAudio" delay="0">
                      <p:tgtEl>
                        <p:sldTgt/>
                      </p:tgtEl>
                    </p:cond>
                  </p:endCondLst>
                </p:cTn>
                <p:tgtEl>
                  <p:spTgt spid="2"/>
                </p:tgtEl>
              </p:cMediaNode>
            </p:audio>
          </p:childTnLst>
        </p:cTn>
      </p:par>
    </p:tnLst>
    <p:bldLst>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105508" y="4304833"/>
            <a:ext cx="1649193" cy="399083"/>
            <a:chOff x="4621548" y="7220767"/>
            <a:chExt cx="2471894" cy="598164"/>
          </a:xfrm>
        </p:grpSpPr>
        <p:sp>
          <p:nvSpPr>
            <p:cNvPr id="3" name="Round Same Side Corner Rectangle 23"/>
            <p:cNvSpPr/>
            <p:nvPr/>
          </p:nvSpPr>
          <p:spPr>
            <a:xfrm rot="16200000" flipH="1">
              <a:off x="5696560" y="6145755"/>
              <a:ext cx="321869" cy="2471894"/>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lnSpc>
                  <a:spcPts val="1500"/>
                </a:lnSpc>
              </a:pPr>
              <a:endParaRPr lang="bg-BG" sz="1200" dirty="0">
                <a:solidFill>
                  <a:schemeClr val="bg1"/>
                </a:solidFill>
                <a:latin typeface="Calibri Light"/>
                <a:ea typeface="微软雅黑" panose="020B0503020204020204" pitchFamily="34" charset="-122"/>
              </a:endParaRPr>
            </a:p>
          </p:txBody>
        </p:sp>
        <p:sp>
          <p:nvSpPr>
            <p:cNvPr id="4" name="Freeform 734"/>
            <p:cNvSpPr>
              <a:spLocks noChangeArrowheads="1"/>
            </p:cNvSpPr>
            <p:nvPr/>
          </p:nvSpPr>
          <p:spPr bwMode="auto">
            <a:xfrm rot="5400000">
              <a:off x="5746002" y="7418886"/>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chemeClr val="accent1"/>
            </a:solidFill>
            <a:ln>
              <a:noFill/>
            </a:ln>
            <a:effectLst/>
          </p:spPr>
          <p:txBody>
            <a:bodyPr wrap="none" anchor="ctr"/>
            <a:lstStyle/>
            <a:p>
              <a:pPr>
                <a:lnSpc>
                  <a:spcPts val="1500"/>
                </a:lnSpc>
              </a:pPr>
              <a:endParaRPr lang="en-US" sz="1200" dirty="0">
                <a:solidFill>
                  <a:schemeClr val="bg1"/>
                </a:solidFill>
                <a:latin typeface="Calibri Light"/>
                <a:ea typeface="微软雅黑" panose="020B0503020204020204" pitchFamily="34" charset="-122"/>
              </a:endParaRPr>
            </a:p>
          </p:txBody>
        </p:sp>
      </p:grpSp>
      <p:grpSp>
        <p:nvGrpSpPr>
          <p:cNvPr id="5" name="Group 3"/>
          <p:cNvGrpSpPr/>
          <p:nvPr/>
        </p:nvGrpSpPr>
        <p:grpSpPr>
          <a:xfrm>
            <a:off x="4462448" y="4304836"/>
            <a:ext cx="1649193" cy="413245"/>
            <a:chOff x="9653094" y="7220771"/>
            <a:chExt cx="2471894" cy="619391"/>
          </a:xfrm>
        </p:grpSpPr>
        <p:sp>
          <p:nvSpPr>
            <p:cNvPr id="6" name="Rectangle 25"/>
            <p:cNvSpPr/>
            <p:nvPr/>
          </p:nvSpPr>
          <p:spPr>
            <a:xfrm>
              <a:off x="9653094" y="7220771"/>
              <a:ext cx="2471894" cy="3218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lnSpc>
                  <a:spcPts val="1500"/>
                </a:lnSpc>
              </a:pPr>
              <a:endParaRPr lang="bg-BG" sz="1200" dirty="0">
                <a:solidFill>
                  <a:schemeClr val="bg1"/>
                </a:solidFill>
                <a:latin typeface="Calibri Light"/>
                <a:ea typeface="微软雅黑" panose="020B0503020204020204" pitchFamily="34" charset="-122"/>
              </a:endParaRPr>
            </a:p>
          </p:txBody>
        </p:sp>
        <p:sp>
          <p:nvSpPr>
            <p:cNvPr id="7" name="Freeform 734"/>
            <p:cNvSpPr>
              <a:spLocks noChangeArrowheads="1"/>
            </p:cNvSpPr>
            <p:nvPr/>
          </p:nvSpPr>
          <p:spPr bwMode="auto">
            <a:xfrm rot="5400000">
              <a:off x="10755034" y="7440117"/>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chemeClr val="accent3"/>
            </a:solidFill>
            <a:ln>
              <a:noFill/>
            </a:ln>
            <a:effectLst/>
          </p:spPr>
          <p:txBody>
            <a:bodyPr wrap="none" anchor="ctr"/>
            <a:lstStyle/>
            <a:p>
              <a:pPr>
                <a:lnSpc>
                  <a:spcPts val="1500"/>
                </a:lnSpc>
              </a:pPr>
              <a:endParaRPr lang="en-US" sz="1200" dirty="0">
                <a:solidFill>
                  <a:schemeClr val="bg1"/>
                </a:solidFill>
                <a:latin typeface="Calibri Light"/>
                <a:ea typeface="微软雅黑" panose="020B0503020204020204" pitchFamily="34" charset="-122"/>
              </a:endParaRPr>
            </a:p>
          </p:txBody>
        </p:sp>
      </p:grpSp>
      <p:grpSp>
        <p:nvGrpSpPr>
          <p:cNvPr id="8" name="Group 5"/>
          <p:cNvGrpSpPr/>
          <p:nvPr/>
        </p:nvGrpSpPr>
        <p:grpSpPr>
          <a:xfrm>
            <a:off x="7819386" y="4304835"/>
            <a:ext cx="1649193" cy="403084"/>
            <a:chOff x="14684641" y="7220769"/>
            <a:chExt cx="2471894" cy="604161"/>
          </a:xfrm>
          <a:solidFill>
            <a:schemeClr val="accent5"/>
          </a:solidFill>
        </p:grpSpPr>
        <p:sp>
          <p:nvSpPr>
            <p:cNvPr id="9" name="Rectangle 27"/>
            <p:cNvSpPr/>
            <p:nvPr/>
          </p:nvSpPr>
          <p:spPr>
            <a:xfrm>
              <a:off x="14684641" y="7220769"/>
              <a:ext cx="2471894" cy="3218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lnSpc>
                  <a:spcPts val="1500"/>
                </a:lnSpc>
              </a:pPr>
              <a:endParaRPr lang="bg-BG" sz="1200" dirty="0">
                <a:solidFill>
                  <a:schemeClr val="bg1"/>
                </a:solidFill>
                <a:latin typeface="Calibri Light"/>
                <a:ea typeface="微软雅黑" panose="020B0503020204020204" pitchFamily="34" charset="-122"/>
              </a:endParaRPr>
            </a:p>
          </p:txBody>
        </p:sp>
        <p:sp>
          <p:nvSpPr>
            <p:cNvPr id="10" name="Freeform 734"/>
            <p:cNvSpPr>
              <a:spLocks noChangeArrowheads="1"/>
            </p:cNvSpPr>
            <p:nvPr/>
          </p:nvSpPr>
          <p:spPr bwMode="auto">
            <a:xfrm rot="5400000">
              <a:off x="15834927" y="7424885"/>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grpFill/>
            <a:ln>
              <a:noFill/>
            </a:ln>
            <a:effectLst/>
          </p:spPr>
          <p:txBody>
            <a:bodyPr wrap="none" anchor="ctr"/>
            <a:lstStyle/>
            <a:p>
              <a:pPr>
                <a:lnSpc>
                  <a:spcPts val="1500"/>
                </a:lnSpc>
              </a:pPr>
              <a:endParaRPr lang="en-US" sz="1200" dirty="0">
                <a:solidFill>
                  <a:schemeClr val="bg1"/>
                </a:solidFill>
                <a:latin typeface="Calibri Light"/>
                <a:ea typeface="微软雅黑" panose="020B0503020204020204" pitchFamily="34" charset="-122"/>
              </a:endParaRPr>
            </a:p>
          </p:txBody>
        </p:sp>
      </p:grpSp>
      <p:grpSp>
        <p:nvGrpSpPr>
          <p:cNvPr id="11" name="Group 7"/>
          <p:cNvGrpSpPr/>
          <p:nvPr/>
        </p:nvGrpSpPr>
        <p:grpSpPr>
          <a:xfrm>
            <a:off x="9497857" y="4121189"/>
            <a:ext cx="1649193" cy="398385"/>
            <a:chOff x="17200415" y="6945511"/>
            <a:chExt cx="2471894" cy="597120"/>
          </a:xfrm>
          <a:solidFill>
            <a:schemeClr val="accent6"/>
          </a:solidFill>
        </p:grpSpPr>
        <p:sp>
          <p:nvSpPr>
            <p:cNvPr id="12" name="Round Same Side Corner Rectangle 6"/>
            <p:cNvSpPr/>
            <p:nvPr/>
          </p:nvSpPr>
          <p:spPr>
            <a:xfrm rot="5400000">
              <a:off x="18275427" y="6145750"/>
              <a:ext cx="321869" cy="247189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lnSpc>
                  <a:spcPts val="1500"/>
                </a:lnSpc>
              </a:pPr>
              <a:endParaRPr lang="bg-BG" sz="1200" dirty="0">
                <a:solidFill>
                  <a:schemeClr val="bg1"/>
                </a:solidFill>
                <a:latin typeface="Calibri Light"/>
                <a:ea typeface="微软雅黑" panose="020B0503020204020204" pitchFamily="34" charset="-122"/>
              </a:endParaRPr>
            </a:p>
          </p:txBody>
        </p:sp>
        <p:sp>
          <p:nvSpPr>
            <p:cNvPr id="13" name="Freeform 734"/>
            <p:cNvSpPr>
              <a:spLocks noChangeArrowheads="1"/>
            </p:cNvSpPr>
            <p:nvPr/>
          </p:nvSpPr>
          <p:spPr bwMode="auto">
            <a:xfrm rot="16200000">
              <a:off x="18271029" y="6887543"/>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grpFill/>
            <a:ln>
              <a:noFill/>
            </a:ln>
            <a:effectLst/>
          </p:spPr>
          <p:txBody>
            <a:bodyPr wrap="none" anchor="ctr"/>
            <a:lstStyle/>
            <a:p>
              <a:pPr>
                <a:lnSpc>
                  <a:spcPts val="1500"/>
                </a:lnSpc>
              </a:pPr>
              <a:endParaRPr lang="en-US" sz="1200" dirty="0">
                <a:solidFill>
                  <a:schemeClr val="bg1"/>
                </a:solidFill>
                <a:latin typeface="Calibri Light"/>
                <a:ea typeface="微软雅黑" panose="020B0503020204020204" pitchFamily="34" charset="-122"/>
              </a:endParaRPr>
            </a:p>
          </p:txBody>
        </p:sp>
      </p:grpSp>
      <p:grpSp>
        <p:nvGrpSpPr>
          <p:cNvPr id="14" name="Group 4"/>
          <p:cNvGrpSpPr/>
          <p:nvPr/>
        </p:nvGrpSpPr>
        <p:grpSpPr>
          <a:xfrm>
            <a:off x="6140917" y="4107023"/>
            <a:ext cx="1649193" cy="412556"/>
            <a:chOff x="12168868" y="6924280"/>
            <a:chExt cx="2471894" cy="618360"/>
          </a:xfrm>
          <a:solidFill>
            <a:schemeClr val="accent4"/>
          </a:solidFill>
        </p:grpSpPr>
        <p:sp>
          <p:nvSpPr>
            <p:cNvPr id="15" name="Rectangle 26"/>
            <p:cNvSpPr/>
            <p:nvPr/>
          </p:nvSpPr>
          <p:spPr>
            <a:xfrm>
              <a:off x="12168868" y="7220769"/>
              <a:ext cx="2471894" cy="32187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lnSpc>
                  <a:spcPts val="1500"/>
                </a:lnSpc>
              </a:pPr>
              <a:endParaRPr lang="bg-BG" sz="1200" dirty="0">
                <a:solidFill>
                  <a:schemeClr val="bg1"/>
                </a:solidFill>
                <a:latin typeface="Calibri Light"/>
                <a:ea typeface="微软雅黑" panose="020B0503020204020204" pitchFamily="34" charset="-122"/>
              </a:endParaRPr>
            </a:p>
          </p:txBody>
        </p:sp>
        <p:sp>
          <p:nvSpPr>
            <p:cNvPr id="16" name="Freeform 734"/>
            <p:cNvSpPr>
              <a:spLocks noChangeArrowheads="1"/>
            </p:cNvSpPr>
            <p:nvPr/>
          </p:nvSpPr>
          <p:spPr bwMode="auto">
            <a:xfrm rot="16200000">
              <a:off x="13261997" y="6866312"/>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grpFill/>
            <a:ln>
              <a:noFill/>
            </a:ln>
            <a:effectLst/>
          </p:spPr>
          <p:txBody>
            <a:bodyPr wrap="none" anchor="ctr"/>
            <a:lstStyle/>
            <a:p>
              <a:pPr>
                <a:lnSpc>
                  <a:spcPts val="1500"/>
                </a:lnSpc>
              </a:pPr>
              <a:endParaRPr lang="en-US" sz="1200" dirty="0">
                <a:solidFill>
                  <a:schemeClr val="bg1"/>
                </a:solidFill>
                <a:latin typeface="Calibri Light"/>
                <a:ea typeface="微软雅黑" panose="020B0503020204020204" pitchFamily="34" charset="-122"/>
              </a:endParaRPr>
            </a:p>
          </p:txBody>
        </p:sp>
      </p:grpSp>
      <p:grpSp>
        <p:nvGrpSpPr>
          <p:cNvPr id="17" name="Group 2"/>
          <p:cNvGrpSpPr/>
          <p:nvPr/>
        </p:nvGrpSpPr>
        <p:grpSpPr>
          <a:xfrm>
            <a:off x="2783977" y="4117187"/>
            <a:ext cx="1649193" cy="402397"/>
            <a:chOff x="7137321" y="6939512"/>
            <a:chExt cx="2471894" cy="603133"/>
          </a:xfrm>
        </p:grpSpPr>
        <p:sp>
          <p:nvSpPr>
            <p:cNvPr id="18" name="Rectangle 8"/>
            <p:cNvSpPr/>
            <p:nvPr/>
          </p:nvSpPr>
          <p:spPr>
            <a:xfrm>
              <a:off x="7137321" y="7220774"/>
              <a:ext cx="2471894" cy="321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1" tIns="54855" rIns="109711" bIns="54855" rtlCol="0" anchor="ctr"/>
            <a:lstStyle/>
            <a:p>
              <a:pPr algn="ctr">
                <a:lnSpc>
                  <a:spcPts val="1500"/>
                </a:lnSpc>
              </a:pPr>
              <a:endParaRPr lang="bg-BG" sz="1200" dirty="0">
                <a:solidFill>
                  <a:schemeClr val="bg1"/>
                </a:solidFill>
                <a:latin typeface="Calibri Light"/>
                <a:ea typeface="微软雅黑" panose="020B0503020204020204" pitchFamily="34" charset="-122"/>
              </a:endParaRPr>
            </a:p>
          </p:txBody>
        </p:sp>
        <p:sp>
          <p:nvSpPr>
            <p:cNvPr id="19" name="Freeform 734"/>
            <p:cNvSpPr>
              <a:spLocks noChangeArrowheads="1"/>
            </p:cNvSpPr>
            <p:nvPr/>
          </p:nvSpPr>
          <p:spPr bwMode="auto">
            <a:xfrm rot="16200000">
              <a:off x="8182104" y="6881544"/>
              <a:ext cx="342077" cy="458013"/>
            </a:xfrm>
            <a:custGeom>
              <a:avLst/>
              <a:gdLst>
                <a:gd name="T0" fmla="*/ 43 w 263"/>
                <a:gd name="T1" fmla="*/ 348 h 354"/>
                <a:gd name="T2" fmla="*/ 43 w 263"/>
                <a:gd name="T3" fmla="*/ 348 h 354"/>
                <a:gd name="T4" fmla="*/ 250 w 263"/>
                <a:gd name="T5" fmla="*/ 198 h 354"/>
                <a:gd name="T6" fmla="*/ 262 w 263"/>
                <a:gd name="T7" fmla="*/ 178 h 354"/>
                <a:gd name="T8" fmla="*/ 250 w 263"/>
                <a:gd name="T9" fmla="*/ 155 h 354"/>
                <a:gd name="T10" fmla="*/ 43 w 263"/>
                <a:gd name="T11" fmla="*/ 5 h 354"/>
                <a:gd name="T12" fmla="*/ 14 w 263"/>
                <a:gd name="T13" fmla="*/ 5 h 354"/>
                <a:gd name="T14" fmla="*/ 0 w 263"/>
                <a:gd name="T15" fmla="*/ 28 h 354"/>
                <a:gd name="T16" fmla="*/ 0 w 263"/>
                <a:gd name="T17" fmla="*/ 324 h 354"/>
                <a:gd name="T18" fmla="*/ 14 w 263"/>
                <a:gd name="T19" fmla="*/ 350 h 354"/>
                <a:gd name="T20" fmla="*/ 43 w 263"/>
                <a:gd name="T21" fmla="*/ 34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3" h="354">
                  <a:moveTo>
                    <a:pt x="43" y="348"/>
                  </a:moveTo>
                  <a:lnTo>
                    <a:pt x="43" y="348"/>
                  </a:lnTo>
                  <a:cubicBezTo>
                    <a:pt x="250" y="198"/>
                    <a:pt x="250" y="198"/>
                    <a:pt x="250" y="198"/>
                  </a:cubicBezTo>
                  <a:cubicBezTo>
                    <a:pt x="259" y="192"/>
                    <a:pt x="262" y="186"/>
                    <a:pt x="262" y="178"/>
                  </a:cubicBezTo>
                  <a:cubicBezTo>
                    <a:pt x="262" y="169"/>
                    <a:pt x="259" y="161"/>
                    <a:pt x="250" y="155"/>
                  </a:cubicBezTo>
                  <a:cubicBezTo>
                    <a:pt x="43" y="5"/>
                    <a:pt x="43" y="5"/>
                    <a:pt x="43" y="5"/>
                  </a:cubicBezTo>
                  <a:cubicBezTo>
                    <a:pt x="35" y="0"/>
                    <a:pt x="23" y="0"/>
                    <a:pt x="14" y="5"/>
                  </a:cubicBezTo>
                  <a:cubicBezTo>
                    <a:pt x="5" y="8"/>
                    <a:pt x="0" y="16"/>
                    <a:pt x="0" y="28"/>
                  </a:cubicBezTo>
                  <a:cubicBezTo>
                    <a:pt x="0" y="324"/>
                    <a:pt x="0" y="324"/>
                    <a:pt x="0" y="324"/>
                  </a:cubicBezTo>
                  <a:cubicBezTo>
                    <a:pt x="0" y="336"/>
                    <a:pt x="5" y="344"/>
                    <a:pt x="14" y="350"/>
                  </a:cubicBezTo>
                  <a:cubicBezTo>
                    <a:pt x="23" y="353"/>
                    <a:pt x="35" y="353"/>
                    <a:pt x="43" y="348"/>
                  </a:cubicBezTo>
                </a:path>
              </a:pathLst>
            </a:custGeom>
            <a:solidFill>
              <a:schemeClr val="accent2"/>
            </a:solidFill>
            <a:ln>
              <a:noFill/>
            </a:ln>
            <a:effectLst/>
          </p:spPr>
          <p:txBody>
            <a:bodyPr wrap="none" anchor="ctr"/>
            <a:lstStyle/>
            <a:p>
              <a:pPr>
                <a:lnSpc>
                  <a:spcPts val="1500"/>
                </a:lnSpc>
              </a:pPr>
              <a:endParaRPr lang="en-US" sz="1200" dirty="0">
                <a:solidFill>
                  <a:schemeClr val="bg1"/>
                </a:solidFill>
                <a:latin typeface="Calibri Light"/>
                <a:ea typeface="微软雅黑" panose="020B0503020204020204" pitchFamily="34" charset="-122"/>
              </a:endParaRPr>
            </a:p>
          </p:txBody>
        </p:sp>
      </p:grpSp>
      <p:sp>
        <p:nvSpPr>
          <p:cNvPr id="20" name="AutoShape 19"/>
          <p:cNvSpPr>
            <a:spLocks noChangeAspect="1"/>
          </p:cNvSpPr>
          <p:nvPr/>
        </p:nvSpPr>
        <p:spPr bwMode="auto">
          <a:xfrm>
            <a:off x="8406671" y="4808681"/>
            <a:ext cx="585432" cy="58558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accent5"/>
          </a:solidFill>
          <a:ln>
            <a:noFill/>
          </a:ln>
          <a:effectLst/>
        </p:spPr>
        <p:txBody>
          <a:bodyPr lIns="50789" tIns="50789" rIns="50789" bIns="50789" anchor="ctr"/>
          <a:lstStyle/>
          <a:p>
            <a:pPr defTabSz="456565">
              <a:lnSpc>
                <a:spcPts val="1500"/>
              </a:lnSpc>
              <a:defRPr/>
            </a:pPr>
            <a:endParaRPr lang="es-ES" sz="1200" dirty="0">
              <a:solidFill>
                <a:schemeClr val="bg1"/>
              </a:solidFill>
              <a:effectLst>
                <a:outerShdw blurRad="38100" dist="38100" dir="2700000" algn="tl">
                  <a:srgbClr val="000000"/>
                </a:outerShdw>
              </a:effectLst>
              <a:latin typeface="Gill Sans" panose="020B0502020104020203" charset="0"/>
              <a:ea typeface="微软雅黑" panose="020B0503020204020204" pitchFamily="34" charset="-122"/>
              <a:cs typeface="Gill Sans" panose="020B0502020104020203" charset="0"/>
              <a:sym typeface="Gill Sans" panose="020B0502020104020203" charset="0"/>
            </a:endParaRPr>
          </a:p>
        </p:txBody>
      </p:sp>
      <p:sp>
        <p:nvSpPr>
          <p:cNvPr id="21" name="AutoShape 20"/>
          <p:cNvSpPr/>
          <p:nvPr/>
        </p:nvSpPr>
        <p:spPr bwMode="auto">
          <a:xfrm>
            <a:off x="10021296" y="2208940"/>
            <a:ext cx="631513" cy="6291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accent6"/>
          </a:solidFill>
          <a:ln>
            <a:noFill/>
          </a:ln>
          <a:effectLst/>
        </p:spPr>
        <p:txBody>
          <a:bodyPr lIns="50789" tIns="50789" rIns="50789" bIns="50789" anchor="ctr"/>
          <a:lstStyle/>
          <a:p>
            <a:pPr defTabSz="456565">
              <a:lnSpc>
                <a:spcPts val="1500"/>
              </a:lnSpc>
              <a:defRPr/>
            </a:pPr>
            <a:endParaRPr lang="es-ES" sz="1200" dirty="0">
              <a:solidFill>
                <a:schemeClr val="bg1"/>
              </a:solidFill>
              <a:effectLst>
                <a:outerShdw blurRad="38100" dist="38100" dir="2700000" algn="tl">
                  <a:srgbClr val="000000"/>
                </a:outerShdw>
              </a:effectLst>
              <a:latin typeface="Gill Sans" panose="020B0502020104020203" charset="0"/>
              <a:ea typeface="微软雅黑" panose="020B0503020204020204" pitchFamily="34" charset="-122"/>
              <a:cs typeface="Gill Sans" panose="020B0502020104020203" charset="0"/>
              <a:sym typeface="Gill Sans" panose="020B0502020104020203" charset="0"/>
            </a:endParaRPr>
          </a:p>
        </p:txBody>
      </p:sp>
      <p:sp>
        <p:nvSpPr>
          <p:cNvPr id="22" name="AutoShape 82"/>
          <p:cNvSpPr/>
          <p:nvPr/>
        </p:nvSpPr>
        <p:spPr bwMode="auto">
          <a:xfrm>
            <a:off x="6760370" y="2284683"/>
            <a:ext cx="533985" cy="5341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accent4"/>
          </a:solidFill>
          <a:ln>
            <a:noFill/>
          </a:ln>
          <a:effectLst/>
        </p:spPr>
        <p:txBody>
          <a:bodyPr lIns="50789" tIns="50789" rIns="50789" bIns="50789" anchor="ctr"/>
          <a:lstStyle/>
          <a:p>
            <a:pPr defTabSz="456565">
              <a:lnSpc>
                <a:spcPts val="1500"/>
              </a:lnSpc>
              <a:defRPr/>
            </a:pPr>
            <a:endParaRPr lang="es-ES" sz="1200" dirty="0">
              <a:solidFill>
                <a:schemeClr val="bg1"/>
              </a:solidFill>
              <a:effectLst>
                <a:outerShdw blurRad="38100" dist="38100" dir="2700000" algn="tl">
                  <a:srgbClr val="000000"/>
                </a:outerShdw>
              </a:effectLst>
              <a:latin typeface="Gill Sans" panose="020B0502020104020203" charset="0"/>
              <a:ea typeface="微软雅黑" panose="020B0503020204020204" pitchFamily="34" charset="-122"/>
              <a:cs typeface="Gill Sans" panose="020B0502020104020203" charset="0"/>
              <a:sym typeface="Gill Sans" panose="020B0502020104020203" charset="0"/>
            </a:endParaRPr>
          </a:p>
        </p:txBody>
      </p:sp>
      <p:sp>
        <p:nvSpPr>
          <p:cNvPr id="23" name="Freeform 21"/>
          <p:cNvSpPr>
            <a:spLocks noChangeArrowheads="1"/>
          </p:cNvSpPr>
          <p:nvPr/>
        </p:nvSpPr>
        <p:spPr bwMode="auto">
          <a:xfrm>
            <a:off x="1590756" y="4986176"/>
            <a:ext cx="736701" cy="410729"/>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accent1"/>
          </a:solidFill>
          <a:ln>
            <a:noFill/>
          </a:ln>
          <a:effectLst/>
        </p:spPr>
        <p:txBody>
          <a:bodyPr wrap="none" anchor="ctr"/>
          <a:lstStyle/>
          <a:p>
            <a:pPr>
              <a:lnSpc>
                <a:spcPts val="1500"/>
              </a:lnSpc>
            </a:pPr>
            <a:endParaRPr lang="en-US" sz="1200" dirty="0">
              <a:solidFill>
                <a:schemeClr val="bg1"/>
              </a:solidFill>
              <a:latin typeface="Calibri Light"/>
              <a:ea typeface="微软雅黑" panose="020B0503020204020204" pitchFamily="34" charset="-122"/>
            </a:endParaRPr>
          </a:p>
        </p:txBody>
      </p:sp>
      <p:grpSp>
        <p:nvGrpSpPr>
          <p:cNvPr id="24" name="Group 58"/>
          <p:cNvGrpSpPr>
            <a:grpSpLocks noChangeAspect="1"/>
          </p:cNvGrpSpPr>
          <p:nvPr/>
        </p:nvGrpSpPr>
        <p:grpSpPr>
          <a:xfrm>
            <a:off x="3457227" y="2279463"/>
            <a:ext cx="361439" cy="559484"/>
            <a:chOff x="8468294" y="8301267"/>
            <a:chExt cx="385047" cy="596031"/>
          </a:xfrm>
          <a:solidFill>
            <a:schemeClr val="accent2"/>
          </a:solidFill>
        </p:grpSpPr>
        <p:sp>
          <p:nvSpPr>
            <p:cNvPr id="25" name="Freeform 40"/>
            <p:cNvSpPr>
              <a:spLocks noChangeArrowheads="1"/>
            </p:cNvSpPr>
            <p:nvPr/>
          </p:nvSpPr>
          <p:spPr bwMode="auto">
            <a:xfrm>
              <a:off x="8468294" y="8522801"/>
              <a:ext cx="385047" cy="374497"/>
            </a:xfrm>
            <a:custGeom>
              <a:avLst/>
              <a:gdLst>
                <a:gd name="T0" fmla="*/ 311 w 320"/>
                <a:gd name="T1" fmla="*/ 0 h 312"/>
                <a:gd name="T2" fmla="*/ 311 w 320"/>
                <a:gd name="T3" fmla="*/ 0 h 312"/>
                <a:gd name="T4" fmla="*/ 293 w 320"/>
                <a:gd name="T5" fmla="*/ 0 h 312"/>
                <a:gd name="T6" fmla="*/ 284 w 320"/>
                <a:gd name="T7" fmla="*/ 9 h 312"/>
                <a:gd name="T8" fmla="*/ 284 w 320"/>
                <a:gd name="T9" fmla="*/ 72 h 312"/>
                <a:gd name="T10" fmla="*/ 160 w 320"/>
                <a:gd name="T11" fmla="*/ 160 h 312"/>
                <a:gd name="T12" fmla="*/ 36 w 320"/>
                <a:gd name="T13" fmla="*/ 72 h 312"/>
                <a:gd name="T14" fmla="*/ 36 w 320"/>
                <a:gd name="T15" fmla="*/ 9 h 312"/>
                <a:gd name="T16" fmla="*/ 28 w 320"/>
                <a:gd name="T17" fmla="*/ 0 h 312"/>
                <a:gd name="T18" fmla="*/ 9 w 320"/>
                <a:gd name="T19" fmla="*/ 0 h 312"/>
                <a:gd name="T20" fmla="*/ 0 w 320"/>
                <a:gd name="T21" fmla="*/ 9 h 312"/>
                <a:gd name="T22" fmla="*/ 0 w 320"/>
                <a:gd name="T23" fmla="*/ 72 h 312"/>
                <a:gd name="T24" fmla="*/ 134 w 320"/>
                <a:gd name="T25" fmla="*/ 196 h 312"/>
                <a:gd name="T26" fmla="*/ 134 w 320"/>
                <a:gd name="T27" fmla="*/ 266 h 312"/>
                <a:gd name="T28" fmla="*/ 72 w 320"/>
                <a:gd name="T29" fmla="*/ 266 h 312"/>
                <a:gd name="T30" fmla="*/ 63 w 320"/>
                <a:gd name="T31" fmla="*/ 275 h 312"/>
                <a:gd name="T32" fmla="*/ 63 w 320"/>
                <a:gd name="T33" fmla="*/ 302 h 312"/>
                <a:gd name="T34" fmla="*/ 72 w 320"/>
                <a:gd name="T35" fmla="*/ 311 h 312"/>
                <a:gd name="T36" fmla="*/ 249 w 320"/>
                <a:gd name="T37" fmla="*/ 311 h 312"/>
                <a:gd name="T38" fmla="*/ 257 w 320"/>
                <a:gd name="T39" fmla="*/ 302 h 312"/>
                <a:gd name="T40" fmla="*/ 257 w 320"/>
                <a:gd name="T41" fmla="*/ 275 h 312"/>
                <a:gd name="T42" fmla="*/ 249 w 320"/>
                <a:gd name="T43" fmla="*/ 266 h 312"/>
                <a:gd name="T44" fmla="*/ 187 w 320"/>
                <a:gd name="T45" fmla="*/ 266 h 312"/>
                <a:gd name="T46" fmla="*/ 187 w 320"/>
                <a:gd name="T47" fmla="*/ 196 h 312"/>
                <a:gd name="T48" fmla="*/ 319 w 320"/>
                <a:gd name="T49" fmla="*/ 72 h 312"/>
                <a:gd name="T50" fmla="*/ 319 w 320"/>
                <a:gd name="T51" fmla="*/ 9 h 312"/>
                <a:gd name="T52" fmla="*/ 311 w 320"/>
                <a:gd name="T53"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0" h="312">
                  <a:moveTo>
                    <a:pt x="311" y="0"/>
                  </a:moveTo>
                  <a:lnTo>
                    <a:pt x="311" y="0"/>
                  </a:lnTo>
                  <a:cubicBezTo>
                    <a:pt x="293" y="0"/>
                    <a:pt x="293" y="0"/>
                    <a:pt x="293" y="0"/>
                  </a:cubicBezTo>
                  <a:cubicBezTo>
                    <a:pt x="284" y="0"/>
                    <a:pt x="284" y="0"/>
                    <a:pt x="284" y="9"/>
                  </a:cubicBezTo>
                  <a:cubicBezTo>
                    <a:pt x="284" y="72"/>
                    <a:pt x="284" y="72"/>
                    <a:pt x="284" y="72"/>
                  </a:cubicBezTo>
                  <a:cubicBezTo>
                    <a:pt x="284" y="107"/>
                    <a:pt x="257" y="160"/>
                    <a:pt x="160" y="160"/>
                  </a:cubicBezTo>
                  <a:cubicBezTo>
                    <a:pt x="63" y="160"/>
                    <a:pt x="36" y="107"/>
                    <a:pt x="36" y="72"/>
                  </a:cubicBezTo>
                  <a:cubicBezTo>
                    <a:pt x="36" y="9"/>
                    <a:pt x="36" y="9"/>
                    <a:pt x="36" y="9"/>
                  </a:cubicBezTo>
                  <a:cubicBezTo>
                    <a:pt x="36" y="0"/>
                    <a:pt x="28" y="0"/>
                    <a:pt x="28" y="0"/>
                  </a:cubicBezTo>
                  <a:cubicBezTo>
                    <a:pt x="9" y="0"/>
                    <a:pt x="9" y="0"/>
                    <a:pt x="9" y="0"/>
                  </a:cubicBezTo>
                  <a:cubicBezTo>
                    <a:pt x="9" y="0"/>
                    <a:pt x="0" y="0"/>
                    <a:pt x="0" y="9"/>
                  </a:cubicBezTo>
                  <a:cubicBezTo>
                    <a:pt x="0" y="72"/>
                    <a:pt x="0" y="72"/>
                    <a:pt x="0" y="72"/>
                  </a:cubicBezTo>
                  <a:cubicBezTo>
                    <a:pt x="0" y="134"/>
                    <a:pt x="44" y="187"/>
                    <a:pt x="134" y="196"/>
                  </a:cubicBezTo>
                  <a:cubicBezTo>
                    <a:pt x="134" y="266"/>
                    <a:pt x="134" y="266"/>
                    <a:pt x="134" y="266"/>
                  </a:cubicBezTo>
                  <a:cubicBezTo>
                    <a:pt x="72" y="266"/>
                    <a:pt x="72" y="266"/>
                    <a:pt x="72" y="266"/>
                  </a:cubicBezTo>
                  <a:cubicBezTo>
                    <a:pt x="63" y="266"/>
                    <a:pt x="63" y="266"/>
                    <a:pt x="63" y="275"/>
                  </a:cubicBezTo>
                  <a:cubicBezTo>
                    <a:pt x="63" y="302"/>
                    <a:pt x="63" y="302"/>
                    <a:pt x="63" y="302"/>
                  </a:cubicBezTo>
                  <a:cubicBezTo>
                    <a:pt x="63" y="311"/>
                    <a:pt x="63" y="311"/>
                    <a:pt x="72" y="311"/>
                  </a:cubicBezTo>
                  <a:cubicBezTo>
                    <a:pt x="249" y="311"/>
                    <a:pt x="249" y="311"/>
                    <a:pt x="249" y="311"/>
                  </a:cubicBezTo>
                  <a:cubicBezTo>
                    <a:pt x="257" y="311"/>
                    <a:pt x="257" y="311"/>
                    <a:pt x="257" y="302"/>
                  </a:cubicBezTo>
                  <a:cubicBezTo>
                    <a:pt x="257" y="275"/>
                    <a:pt x="257" y="275"/>
                    <a:pt x="257" y="275"/>
                  </a:cubicBezTo>
                  <a:cubicBezTo>
                    <a:pt x="257" y="266"/>
                    <a:pt x="257" y="266"/>
                    <a:pt x="249" y="266"/>
                  </a:cubicBezTo>
                  <a:cubicBezTo>
                    <a:pt x="187" y="266"/>
                    <a:pt x="187" y="266"/>
                    <a:pt x="187" y="266"/>
                  </a:cubicBezTo>
                  <a:cubicBezTo>
                    <a:pt x="187" y="196"/>
                    <a:pt x="187" y="196"/>
                    <a:pt x="187" y="196"/>
                  </a:cubicBezTo>
                  <a:cubicBezTo>
                    <a:pt x="275" y="187"/>
                    <a:pt x="319" y="134"/>
                    <a:pt x="319" y="72"/>
                  </a:cubicBezTo>
                  <a:cubicBezTo>
                    <a:pt x="319" y="9"/>
                    <a:pt x="319" y="9"/>
                    <a:pt x="319" y="9"/>
                  </a:cubicBezTo>
                  <a:cubicBezTo>
                    <a:pt x="319" y="0"/>
                    <a:pt x="311" y="0"/>
                    <a:pt x="311"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solidFill>
                <a:latin typeface="Calibri Light"/>
                <a:ea typeface="微软雅黑" panose="020B0503020204020204" pitchFamily="34" charset="-122"/>
              </a:endParaRPr>
            </a:p>
          </p:txBody>
        </p:sp>
        <p:sp>
          <p:nvSpPr>
            <p:cNvPr id="26" name="Freeform 41"/>
            <p:cNvSpPr>
              <a:spLocks noChangeArrowheads="1"/>
            </p:cNvSpPr>
            <p:nvPr/>
          </p:nvSpPr>
          <p:spPr bwMode="auto">
            <a:xfrm>
              <a:off x="8573786" y="8522801"/>
              <a:ext cx="168787" cy="142415"/>
            </a:xfrm>
            <a:custGeom>
              <a:avLst/>
              <a:gdLst>
                <a:gd name="T0" fmla="*/ 71 w 143"/>
                <a:gd name="T1" fmla="*/ 116 h 117"/>
                <a:gd name="T2" fmla="*/ 71 w 143"/>
                <a:gd name="T3" fmla="*/ 116 h 117"/>
                <a:gd name="T4" fmla="*/ 142 w 143"/>
                <a:gd name="T5" fmla="*/ 72 h 117"/>
                <a:gd name="T6" fmla="*/ 142 w 143"/>
                <a:gd name="T7" fmla="*/ 0 h 117"/>
                <a:gd name="T8" fmla="*/ 0 w 143"/>
                <a:gd name="T9" fmla="*/ 0 h 117"/>
                <a:gd name="T10" fmla="*/ 0 w 143"/>
                <a:gd name="T11" fmla="*/ 72 h 117"/>
                <a:gd name="T12" fmla="*/ 71 w 143"/>
                <a:gd name="T13" fmla="*/ 116 h 117"/>
              </a:gdLst>
              <a:ahLst/>
              <a:cxnLst>
                <a:cxn ang="0">
                  <a:pos x="T0" y="T1"/>
                </a:cxn>
                <a:cxn ang="0">
                  <a:pos x="T2" y="T3"/>
                </a:cxn>
                <a:cxn ang="0">
                  <a:pos x="T4" y="T5"/>
                </a:cxn>
                <a:cxn ang="0">
                  <a:pos x="T6" y="T7"/>
                </a:cxn>
                <a:cxn ang="0">
                  <a:pos x="T8" y="T9"/>
                </a:cxn>
                <a:cxn ang="0">
                  <a:pos x="T10" y="T11"/>
                </a:cxn>
                <a:cxn ang="0">
                  <a:pos x="T12" y="T13"/>
                </a:cxn>
              </a:cxnLst>
              <a:rect l="0" t="0" r="r" b="b"/>
              <a:pathLst>
                <a:path w="143" h="117">
                  <a:moveTo>
                    <a:pt x="71" y="116"/>
                  </a:moveTo>
                  <a:lnTo>
                    <a:pt x="71" y="116"/>
                  </a:lnTo>
                  <a:cubicBezTo>
                    <a:pt x="133" y="116"/>
                    <a:pt x="142" y="90"/>
                    <a:pt x="142" y="72"/>
                  </a:cubicBezTo>
                  <a:cubicBezTo>
                    <a:pt x="142" y="0"/>
                    <a:pt x="142" y="0"/>
                    <a:pt x="142" y="0"/>
                  </a:cubicBezTo>
                  <a:cubicBezTo>
                    <a:pt x="0" y="0"/>
                    <a:pt x="0" y="0"/>
                    <a:pt x="0" y="0"/>
                  </a:cubicBezTo>
                  <a:cubicBezTo>
                    <a:pt x="0" y="72"/>
                    <a:pt x="0" y="72"/>
                    <a:pt x="0" y="72"/>
                  </a:cubicBezTo>
                  <a:cubicBezTo>
                    <a:pt x="0" y="90"/>
                    <a:pt x="9" y="116"/>
                    <a:pt x="71" y="116"/>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solidFill>
                <a:latin typeface="Calibri Light"/>
                <a:ea typeface="微软雅黑" panose="020B0503020204020204" pitchFamily="34" charset="-122"/>
              </a:endParaRPr>
            </a:p>
          </p:txBody>
        </p:sp>
        <p:sp>
          <p:nvSpPr>
            <p:cNvPr id="27" name="Freeform 42"/>
            <p:cNvSpPr>
              <a:spLocks noChangeArrowheads="1"/>
            </p:cNvSpPr>
            <p:nvPr/>
          </p:nvSpPr>
          <p:spPr bwMode="auto">
            <a:xfrm>
              <a:off x="8573786" y="8301267"/>
              <a:ext cx="168787" cy="179337"/>
            </a:xfrm>
            <a:custGeom>
              <a:avLst/>
              <a:gdLst>
                <a:gd name="T0" fmla="*/ 142 w 143"/>
                <a:gd name="T1" fmla="*/ 44 h 151"/>
                <a:gd name="T2" fmla="*/ 142 w 143"/>
                <a:gd name="T3" fmla="*/ 44 h 151"/>
                <a:gd name="T4" fmla="*/ 71 w 143"/>
                <a:gd name="T5" fmla="*/ 0 h 151"/>
                <a:gd name="T6" fmla="*/ 0 w 143"/>
                <a:gd name="T7" fmla="*/ 44 h 151"/>
                <a:gd name="T8" fmla="*/ 0 w 143"/>
                <a:gd name="T9" fmla="*/ 150 h 151"/>
                <a:gd name="T10" fmla="*/ 142 w 143"/>
                <a:gd name="T11" fmla="*/ 150 h 151"/>
                <a:gd name="T12" fmla="*/ 142 w 143"/>
                <a:gd name="T13" fmla="*/ 44 h 151"/>
              </a:gdLst>
              <a:ahLst/>
              <a:cxnLst>
                <a:cxn ang="0">
                  <a:pos x="T0" y="T1"/>
                </a:cxn>
                <a:cxn ang="0">
                  <a:pos x="T2" y="T3"/>
                </a:cxn>
                <a:cxn ang="0">
                  <a:pos x="T4" y="T5"/>
                </a:cxn>
                <a:cxn ang="0">
                  <a:pos x="T6" y="T7"/>
                </a:cxn>
                <a:cxn ang="0">
                  <a:pos x="T8" y="T9"/>
                </a:cxn>
                <a:cxn ang="0">
                  <a:pos x="T10" y="T11"/>
                </a:cxn>
                <a:cxn ang="0">
                  <a:pos x="T12" y="T13"/>
                </a:cxn>
              </a:cxnLst>
              <a:rect l="0" t="0" r="r" b="b"/>
              <a:pathLst>
                <a:path w="143" h="151">
                  <a:moveTo>
                    <a:pt x="142" y="44"/>
                  </a:moveTo>
                  <a:lnTo>
                    <a:pt x="142" y="44"/>
                  </a:lnTo>
                  <a:cubicBezTo>
                    <a:pt x="142" y="26"/>
                    <a:pt x="133" y="0"/>
                    <a:pt x="71" y="0"/>
                  </a:cubicBezTo>
                  <a:cubicBezTo>
                    <a:pt x="9" y="0"/>
                    <a:pt x="0" y="26"/>
                    <a:pt x="0" y="44"/>
                  </a:cubicBezTo>
                  <a:cubicBezTo>
                    <a:pt x="0" y="150"/>
                    <a:pt x="0" y="150"/>
                    <a:pt x="0" y="150"/>
                  </a:cubicBezTo>
                  <a:cubicBezTo>
                    <a:pt x="142" y="150"/>
                    <a:pt x="142" y="150"/>
                    <a:pt x="142" y="150"/>
                  </a:cubicBezTo>
                  <a:lnTo>
                    <a:pt x="142" y="44"/>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solidFill>
                <a:latin typeface="Calibri Light"/>
                <a:ea typeface="微软雅黑" panose="020B0503020204020204" pitchFamily="34" charset="-122"/>
              </a:endParaRPr>
            </a:p>
          </p:txBody>
        </p:sp>
      </p:grpSp>
      <p:sp>
        <p:nvSpPr>
          <p:cNvPr id="28" name="Freeform 141"/>
          <p:cNvSpPr>
            <a:spLocks noChangeArrowheads="1"/>
          </p:cNvSpPr>
          <p:nvPr/>
        </p:nvSpPr>
        <p:spPr bwMode="auto">
          <a:xfrm>
            <a:off x="5017922" y="4845894"/>
            <a:ext cx="594084" cy="604599"/>
          </a:xfrm>
          <a:custGeom>
            <a:avLst/>
            <a:gdLst>
              <a:gd name="T0" fmla="*/ 479 w 497"/>
              <a:gd name="T1" fmla="*/ 186 h 506"/>
              <a:gd name="T2" fmla="*/ 479 w 497"/>
              <a:gd name="T3" fmla="*/ 186 h 506"/>
              <a:gd name="T4" fmla="*/ 292 w 497"/>
              <a:gd name="T5" fmla="*/ 142 h 506"/>
              <a:gd name="T6" fmla="*/ 266 w 497"/>
              <a:gd name="T7" fmla="*/ 17 h 506"/>
              <a:gd name="T8" fmla="*/ 239 w 497"/>
              <a:gd name="T9" fmla="*/ 0 h 506"/>
              <a:gd name="T10" fmla="*/ 17 w 497"/>
              <a:gd name="T11" fmla="*/ 61 h 506"/>
              <a:gd name="T12" fmla="*/ 0 w 497"/>
              <a:gd name="T13" fmla="*/ 89 h 506"/>
              <a:gd name="T14" fmla="*/ 79 w 497"/>
              <a:gd name="T15" fmla="*/ 390 h 506"/>
              <a:gd name="T16" fmla="*/ 107 w 497"/>
              <a:gd name="T17" fmla="*/ 399 h 506"/>
              <a:gd name="T18" fmla="*/ 195 w 497"/>
              <a:gd name="T19" fmla="*/ 372 h 506"/>
              <a:gd name="T20" fmla="*/ 177 w 497"/>
              <a:gd name="T21" fmla="*/ 425 h 506"/>
              <a:gd name="T22" fmla="*/ 195 w 497"/>
              <a:gd name="T23" fmla="*/ 443 h 506"/>
              <a:gd name="T24" fmla="*/ 398 w 497"/>
              <a:gd name="T25" fmla="*/ 496 h 506"/>
              <a:gd name="T26" fmla="*/ 426 w 497"/>
              <a:gd name="T27" fmla="*/ 487 h 506"/>
              <a:gd name="T28" fmla="*/ 496 w 497"/>
              <a:gd name="T29" fmla="*/ 212 h 506"/>
              <a:gd name="T30" fmla="*/ 479 w 497"/>
              <a:gd name="T31" fmla="*/ 186 h 506"/>
              <a:gd name="T32" fmla="*/ 35 w 497"/>
              <a:gd name="T33" fmla="*/ 97 h 506"/>
              <a:gd name="T34" fmla="*/ 35 w 497"/>
              <a:gd name="T35" fmla="*/ 97 h 506"/>
              <a:gd name="T36" fmla="*/ 230 w 497"/>
              <a:gd name="T37" fmla="*/ 44 h 506"/>
              <a:gd name="T38" fmla="*/ 310 w 497"/>
              <a:gd name="T39" fmla="*/ 310 h 506"/>
              <a:gd name="T40" fmla="*/ 116 w 497"/>
              <a:gd name="T41" fmla="*/ 364 h 506"/>
              <a:gd name="T42" fmla="*/ 35 w 497"/>
              <a:gd name="T43" fmla="*/ 97 h 506"/>
              <a:gd name="T44" fmla="*/ 389 w 497"/>
              <a:gd name="T45" fmla="*/ 461 h 506"/>
              <a:gd name="T46" fmla="*/ 389 w 497"/>
              <a:gd name="T47" fmla="*/ 461 h 506"/>
              <a:gd name="T48" fmla="*/ 222 w 497"/>
              <a:gd name="T49" fmla="*/ 417 h 506"/>
              <a:gd name="T50" fmla="*/ 230 w 497"/>
              <a:gd name="T51" fmla="*/ 364 h 506"/>
              <a:gd name="T52" fmla="*/ 328 w 497"/>
              <a:gd name="T53" fmla="*/ 336 h 506"/>
              <a:gd name="T54" fmla="*/ 345 w 497"/>
              <a:gd name="T55" fmla="*/ 319 h 506"/>
              <a:gd name="T56" fmla="*/ 310 w 497"/>
              <a:gd name="T57" fmla="*/ 177 h 506"/>
              <a:gd name="T58" fmla="*/ 451 w 497"/>
              <a:gd name="T59" fmla="*/ 212 h 506"/>
              <a:gd name="T60" fmla="*/ 389 w 497"/>
              <a:gd name="T61" fmla="*/ 46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97" h="506">
                <a:moveTo>
                  <a:pt x="479" y="186"/>
                </a:moveTo>
                <a:lnTo>
                  <a:pt x="479" y="186"/>
                </a:lnTo>
                <a:cubicBezTo>
                  <a:pt x="292" y="142"/>
                  <a:pt x="292" y="142"/>
                  <a:pt x="292" y="142"/>
                </a:cubicBezTo>
                <a:cubicBezTo>
                  <a:pt x="266" y="17"/>
                  <a:pt x="266" y="17"/>
                  <a:pt x="266" y="17"/>
                </a:cubicBezTo>
                <a:cubicBezTo>
                  <a:pt x="257" y="8"/>
                  <a:pt x="248" y="0"/>
                  <a:pt x="239" y="0"/>
                </a:cubicBezTo>
                <a:cubicBezTo>
                  <a:pt x="17" y="61"/>
                  <a:pt x="17" y="61"/>
                  <a:pt x="17" y="61"/>
                </a:cubicBezTo>
                <a:cubicBezTo>
                  <a:pt x="0" y="71"/>
                  <a:pt x="0" y="80"/>
                  <a:pt x="0" y="89"/>
                </a:cubicBezTo>
                <a:cubicBezTo>
                  <a:pt x="79" y="390"/>
                  <a:pt x="79" y="390"/>
                  <a:pt x="79" y="390"/>
                </a:cubicBezTo>
                <a:cubicBezTo>
                  <a:pt x="79" y="399"/>
                  <a:pt x="97" y="399"/>
                  <a:pt x="107" y="399"/>
                </a:cubicBezTo>
                <a:cubicBezTo>
                  <a:pt x="195" y="372"/>
                  <a:pt x="195" y="372"/>
                  <a:pt x="195" y="372"/>
                </a:cubicBezTo>
                <a:cubicBezTo>
                  <a:pt x="177" y="425"/>
                  <a:pt x="177" y="425"/>
                  <a:pt x="177" y="425"/>
                </a:cubicBezTo>
                <a:cubicBezTo>
                  <a:pt x="177" y="434"/>
                  <a:pt x="186" y="443"/>
                  <a:pt x="195" y="443"/>
                </a:cubicBezTo>
                <a:cubicBezTo>
                  <a:pt x="398" y="496"/>
                  <a:pt x="398" y="496"/>
                  <a:pt x="398" y="496"/>
                </a:cubicBezTo>
                <a:cubicBezTo>
                  <a:pt x="407" y="505"/>
                  <a:pt x="416" y="496"/>
                  <a:pt x="426" y="487"/>
                </a:cubicBezTo>
                <a:cubicBezTo>
                  <a:pt x="496" y="212"/>
                  <a:pt x="496" y="212"/>
                  <a:pt x="496" y="212"/>
                </a:cubicBezTo>
                <a:cubicBezTo>
                  <a:pt x="496" y="204"/>
                  <a:pt x="488" y="186"/>
                  <a:pt x="479" y="186"/>
                </a:cubicBezTo>
                <a:close/>
                <a:moveTo>
                  <a:pt x="35" y="97"/>
                </a:moveTo>
                <a:lnTo>
                  <a:pt x="35" y="97"/>
                </a:lnTo>
                <a:cubicBezTo>
                  <a:pt x="230" y="44"/>
                  <a:pt x="230" y="44"/>
                  <a:pt x="230" y="44"/>
                </a:cubicBezTo>
                <a:cubicBezTo>
                  <a:pt x="310" y="310"/>
                  <a:pt x="310" y="310"/>
                  <a:pt x="310" y="310"/>
                </a:cubicBezTo>
                <a:cubicBezTo>
                  <a:pt x="116" y="364"/>
                  <a:pt x="116" y="364"/>
                  <a:pt x="116" y="364"/>
                </a:cubicBezTo>
                <a:lnTo>
                  <a:pt x="35" y="97"/>
                </a:lnTo>
                <a:close/>
                <a:moveTo>
                  <a:pt x="389" y="461"/>
                </a:moveTo>
                <a:lnTo>
                  <a:pt x="389" y="461"/>
                </a:lnTo>
                <a:cubicBezTo>
                  <a:pt x="222" y="417"/>
                  <a:pt x="222" y="417"/>
                  <a:pt x="222" y="417"/>
                </a:cubicBezTo>
                <a:cubicBezTo>
                  <a:pt x="230" y="364"/>
                  <a:pt x="230" y="364"/>
                  <a:pt x="230" y="364"/>
                </a:cubicBezTo>
                <a:cubicBezTo>
                  <a:pt x="328" y="336"/>
                  <a:pt x="328" y="336"/>
                  <a:pt x="328" y="336"/>
                </a:cubicBezTo>
                <a:cubicBezTo>
                  <a:pt x="336" y="336"/>
                  <a:pt x="345" y="327"/>
                  <a:pt x="345" y="319"/>
                </a:cubicBezTo>
                <a:cubicBezTo>
                  <a:pt x="310" y="177"/>
                  <a:pt x="310" y="177"/>
                  <a:pt x="310" y="177"/>
                </a:cubicBezTo>
                <a:cubicBezTo>
                  <a:pt x="451" y="212"/>
                  <a:pt x="451" y="212"/>
                  <a:pt x="451" y="212"/>
                </a:cubicBezTo>
                <a:lnTo>
                  <a:pt x="389" y="461"/>
                </a:lnTo>
                <a:close/>
              </a:path>
            </a:pathLst>
          </a:custGeom>
          <a:solidFill>
            <a:schemeClr val="accent3"/>
          </a:solidFill>
          <a:ln>
            <a:noFill/>
          </a:ln>
          <a:effectLst/>
        </p:spPr>
        <p:txBody>
          <a:bodyPr wrap="none" anchor="ctr"/>
          <a:lstStyle/>
          <a:p>
            <a:pPr>
              <a:lnSpc>
                <a:spcPts val="1500"/>
              </a:lnSpc>
            </a:pPr>
            <a:endParaRPr lang="en-US" sz="1200" dirty="0">
              <a:solidFill>
                <a:schemeClr val="bg1"/>
              </a:solidFill>
              <a:latin typeface="Calibri Light"/>
              <a:ea typeface="微软雅黑" panose="020B0503020204020204" pitchFamily="34" charset="-122"/>
            </a:endParaRPr>
          </a:p>
        </p:txBody>
      </p:sp>
      <p:sp>
        <p:nvSpPr>
          <p:cNvPr id="29" name="矩形 28"/>
          <p:cNvSpPr/>
          <p:nvPr/>
        </p:nvSpPr>
        <p:spPr>
          <a:xfrm>
            <a:off x="2599115" y="2858521"/>
            <a:ext cx="2070652" cy="477054"/>
          </a:xfrm>
          <a:prstGeom prst="rect">
            <a:avLst/>
          </a:prstGeom>
        </p:spPr>
        <p:txBody>
          <a:bodyPr wrap="square">
            <a:spAutoFit/>
          </a:bodyPr>
          <a:lstStyle/>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30" name="矩形 29"/>
          <p:cNvSpPr/>
          <p:nvPr/>
        </p:nvSpPr>
        <p:spPr>
          <a:xfrm>
            <a:off x="5992035" y="2970472"/>
            <a:ext cx="2070652" cy="477054"/>
          </a:xfrm>
          <a:prstGeom prst="rect">
            <a:avLst/>
          </a:prstGeom>
        </p:spPr>
        <p:txBody>
          <a:bodyPr wrap="square">
            <a:spAutoFit/>
          </a:bodyPr>
          <a:lstStyle/>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31" name="矩形 30"/>
          <p:cNvSpPr/>
          <p:nvPr/>
        </p:nvSpPr>
        <p:spPr>
          <a:xfrm>
            <a:off x="9384954" y="3016640"/>
            <a:ext cx="2070652" cy="477054"/>
          </a:xfrm>
          <a:prstGeom prst="rect">
            <a:avLst/>
          </a:prstGeom>
        </p:spPr>
        <p:txBody>
          <a:bodyPr wrap="square">
            <a:spAutoFit/>
          </a:bodyPr>
          <a:lstStyle/>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32" name="矩形 31"/>
          <p:cNvSpPr/>
          <p:nvPr/>
        </p:nvSpPr>
        <p:spPr>
          <a:xfrm>
            <a:off x="2783975" y="4849041"/>
            <a:ext cx="2070652" cy="477054"/>
          </a:xfrm>
          <a:prstGeom prst="rect">
            <a:avLst/>
          </a:prstGeom>
        </p:spPr>
        <p:txBody>
          <a:bodyPr wrap="square">
            <a:spAutoFit/>
          </a:bodyPr>
          <a:lstStyle/>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33" name="矩形 32"/>
          <p:cNvSpPr/>
          <p:nvPr/>
        </p:nvSpPr>
        <p:spPr>
          <a:xfrm>
            <a:off x="5906762" y="4823784"/>
            <a:ext cx="2070652" cy="477054"/>
          </a:xfrm>
          <a:prstGeom prst="rect">
            <a:avLst/>
          </a:prstGeom>
        </p:spPr>
        <p:txBody>
          <a:bodyPr wrap="square">
            <a:spAutoFit/>
          </a:bodyPr>
          <a:lstStyle/>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34" name="矩形 33"/>
          <p:cNvSpPr/>
          <p:nvPr/>
        </p:nvSpPr>
        <p:spPr>
          <a:xfrm>
            <a:off x="9421363" y="4808684"/>
            <a:ext cx="2070652" cy="477054"/>
          </a:xfrm>
          <a:prstGeom prst="rect">
            <a:avLst/>
          </a:prstGeom>
        </p:spPr>
        <p:txBody>
          <a:bodyPr wrap="square">
            <a:spAutoFit/>
          </a:bodyPr>
          <a:lstStyle/>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35" name="文本框 34"/>
          <p:cNvSpPr txBox="1"/>
          <p:nvPr/>
        </p:nvSpPr>
        <p:spPr>
          <a:xfrm>
            <a:off x="-730757" y="404391"/>
            <a:ext cx="4026569" cy="461665"/>
          </a:xfrm>
          <a:prstGeom prst="rect">
            <a:avLst/>
          </a:prstGeom>
          <a:noFill/>
        </p:spPr>
        <p:txBody>
          <a:bodyPr wrap="square" rtlCol="0">
            <a:spAutoFit/>
          </a:bodyPr>
          <a:lstStyle/>
          <a:p>
            <a:pPr algn="ctr"/>
            <a:r>
              <a:rPr lang="zh-CN" altLang="en-US" sz="2400" b="1">
                <a:solidFill>
                  <a:srgbClr val="FAFAFA"/>
                </a:solidFill>
                <a:latin typeface="微软雅黑" panose="020B0503020204020204" pitchFamily="34" charset="-122"/>
                <a:ea typeface="微软雅黑" panose="020B0503020204020204" pitchFamily="34" charset="-122"/>
              </a:rPr>
              <a:t>教学设计</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500"/>
                                        <p:tgtEl>
                                          <p:spTgt spid="33"/>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500"/>
                                        <p:tgtEl>
                                          <p:spTgt spid="8"/>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childTnLst>
                                </p:cTn>
                              </p:par>
                            </p:childTnLst>
                          </p:cTn>
                        </p:par>
                        <p:par>
                          <p:cTn id="68" fill="hold">
                            <p:stCondLst>
                              <p:cond delay="80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8" grpId="0" animBg="1"/>
      <p:bldP spid="29" grpId="0"/>
      <p:bldP spid="30" grpId="0"/>
      <p:bldP spid="31" grpId="0"/>
      <p:bldP spid="32" grpId="0"/>
      <p:bldP spid="33" grpId="0"/>
      <p:bldP spid="3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4"/>
          <p:cNvSpPr>
            <a:spLocks noEditPoints="1"/>
          </p:cNvSpPr>
          <p:nvPr/>
        </p:nvSpPr>
        <p:spPr bwMode="auto">
          <a:xfrm>
            <a:off x="3248026" y="5665337"/>
            <a:ext cx="303076" cy="438184"/>
          </a:xfrm>
          <a:custGeom>
            <a:avLst/>
            <a:gdLst>
              <a:gd name="T0" fmla="*/ 45 w 140"/>
              <a:gd name="T1" fmla="*/ 199 h 203"/>
              <a:gd name="T2" fmla="*/ 34 w 140"/>
              <a:gd name="T3" fmla="*/ 185 h 203"/>
              <a:gd name="T4" fmla="*/ 25 w 140"/>
              <a:gd name="T5" fmla="*/ 159 h 203"/>
              <a:gd name="T6" fmla="*/ 25 w 140"/>
              <a:gd name="T7" fmla="*/ 142 h 203"/>
              <a:gd name="T8" fmla="*/ 16 w 140"/>
              <a:gd name="T9" fmla="*/ 112 h 203"/>
              <a:gd name="T10" fmla="*/ 2 w 140"/>
              <a:gd name="T11" fmla="*/ 57 h 203"/>
              <a:gd name="T12" fmla="*/ 64 w 140"/>
              <a:gd name="T13" fmla="*/ 1 h 203"/>
              <a:gd name="T14" fmla="*/ 74 w 140"/>
              <a:gd name="T15" fmla="*/ 0 h 203"/>
              <a:gd name="T16" fmla="*/ 118 w 140"/>
              <a:gd name="T17" fmla="*/ 20 h 203"/>
              <a:gd name="T18" fmla="*/ 130 w 140"/>
              <a:gd name="T19" fmla="*/ 102 h 203"/>
              <a:gd name="T20" fmla="*/ 116 w 140"/>
              <a:gd name="T21" fmla="*/ 137 h 203"/>
              <a:gd name="T22" fmla="*/ 115 w 140"/>
              <a:gd name="T23" fmla="*/ 148 h 203"/>
              <a:gd name="T24" fmla="*/ 114 w 140"/>
              <a:gd name="T25" fmla="*/ 161 h 203"/>
              <a:gd name="T26" fmla="*/ 103 w 140"/>
              <a:gd name="T27" fmla="*/ 186 h 203"/>
              <a:gd name="T28" fmla="*/ 83 w 140"/>
              <a:gd name="T29" fmla="*/ 203 h 203"/>
              <a:gd name="T30" fmla="*/ 70 w 140"/>
              <a:gd name="T31" fmla="*/ 141 h 203"/>
              <a:gd name="T32" fmla="*/ 103 w 140"/>
              <a:gd name="T33" fmla="*/ 136 h 203"/>
              <a:gd name="T34" fmla="*/ 108 w 140"/>
              <a:gd name="T35" fmla="*/ 116 h 203"/>
              <a:gd name="T36" fmla="*/ 124 w 140"/>
              <a:gd name="T37" fmla="*/ 60 h 203"/>
              <a:gd name="T38" fmla="*/ 40 w 140"/>
              <a:gd name="T39" fmla="*/ 21 h 203"/>
              <a:gd name="T40" fmla="*/ 24 w 140"/>
              <a:gd name="T41" fmla="*/ 102 h 203"/>
              <a:gd name="T42" fmla="*/ 42 w 140"/>
              <a:gd name="T43" fmla="*/ 141 h 203"/>
              <a:gd name="T44" fmla="*/ 70 w 140"/>
              <a:gd name="T45" fmla="*/ 157 h 203"/>
              <a:gd name="T46" fmla="*/ 102 w 140"/>
              <a:gd name="T47" fmla="*/ 154 h 203"/>
              <a:gd name="T48" fmla="*/ 58 w 140"/>
              <a:gd name="T49" fmla="*/ 146 h 203"/>
              <a:gd name="T50" fmla="*/ 37 w 140"/>
              <a:gd name="T51" fmla="*/ 150 h 203"/>
              <a:gd name="T52" fmla="*/ 61 w 140"/>
              <a:gd name="T53" fmla="*/ 157 h 203"/>
              <a:gd name="T54" fmla="*/ 70 w 140"/>
              <a:gd name="T55" fmla="*/ 163 h 203"/>
              <a:gd name="T56" fmla="*/ 37 w 140"/>
              <a:gd name="T57" fmla="*/ 166 h 203"/>
              <a:gd name="T58" fmla="*/ 82 w 140"/>
              <a:gd name="T59" fmla="*/ 174 h 203"/>
              <a:gd name="T60" fmla="*/ 102 w 140"/>
              <a:gd name="T61" fmla="*/ 171 h 203"/>
              <a:gd name="T62" fmla="*/ 70 w 140"/>
              <a:gd name="T63" fmla="*/ 163 h 203"/>
              <a:gd name="T64" fmla="*/ 47 w 140"/>
              <a:gd name="T65" fmla="*/ 180 h 203"/>
              <a:gd name="T66" fmla="*/ 81 w 140"/>
              <a:gd name="T67" fmla="*/ 19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203">
                <a:moveTo>
                  <a:pt x="56" y="203"/>
                </a:moveTo>
                <a:cubicBezTo>
                  <a:pt x="52" y="202"/>
                  <a:pt x="48" y="201"/>
                  <a:pt x="45" y="199"/>
                </a:cubicBezTo>
                <a:cubicBezTo>
                  <a:pt x="41" y="196"/>
                  <a:pt x="38" y="192"/>
                  <a:pt x="36" y="188"/>
                </a:cubicBezTo>
                <a:cubicBezTo>
                  <a:pt x="36" y="186"/>
                  <a:pt x="35" y="185"/>
                  <a:pt x="34" y="185"/>
                </a:cubicBezTo>
                <a:cubicBezTo>
                  <a:pt x="25" y="181"/>
                  <a:pt x="21" y="170"/>
                  <a:pt x="25" y="162"/>
                </a:cubicBezTo>
                <a:cubicBezTo>
                  <a:pt x="25" y="161"/>
                  <a:pt x="25" y="159"/>
                  <a:pt x="25" y="159"/>
                </a:cubicBezTo>
                <a:cubicBezTo>
                  <a:pt x="23" y="154"/>
                  <a:pt x="23" y="150"/>
                  <a:pt x="25" y="146"/>
                </a:cubicBezTo>
                <a:cubicBezTo>
                  <a:pt x="25" y="144"/>
                  <a:pt x="25" y="143"/>
                  <a:pt x="25" y="142"/>
                </a:cubicBezTo>
                <a:cubicBezTo>
                  <a:pt x="24" y="139"/>
                  <a:pt x="23" y="136"/>
                  <a:pt x="23" y="133"/>
                </a:cubicBezTo>
                <a:cubicBezTo>
                  <a:pt x="22" y="125"/>
                  <a:pt x="19" y="119"/>
                  <a:pt x="16" y="112"/>
                </a:cubicBezTo>
                <a:cubicBezTo>
                  <a:pt x="12" y="106"/>
                  <a:pt x="9" y="100"/>
                  <a:pt x="6" y="94"/>
                </a:cubicBezTo>
                <a:cubicBezTo>
                  <a:pt x="1" y="82"/>
                  <a:pt x="0" y="70"/>
                  <a:pt x="2" y="57"/>
                </a:cubicBezTo>
                <a:cubicBezTo>
                  <a:pt x="7" y="33"/>
                  <a:pt x="20" y="16"/>
                  <a:pt x="43" y="6"/>
                </a:cubicBezTo>
                <a:cubicBezTo>
                  <a:pt x="49" y="3"/>
                  <a:pt x="57" y="1"/>
                  <a:pt x="64" y="1"/>
                </a:cubicBezTo>
                <a:cubicBezTo>
                  <a:pt x="64" y="1"/>
                  <a:pt x="65" y="0"/>
                  <a:pt x="66" y="0"/>
                </a:cubicBezTo>
                <a:cubicBezTo>
                  <a:pt x="68" y="0"/>
                  <a:pt x="71" y="0"/>
                  <a:pt x="74" y="0"/>
                </a:cubicBezTo>
                <a:cubicBezTo>
                  <a:pt x="78" y="1"/>
                  <a:pt x="83" y="2"/>
                  <a:pt x="87" y="3"/>
                </a:cubicBezTo>
                <a:cubicBezTo>
                  <a:pt x="99" y="6"/>
                  <a:pt x="109" y="12"/>
                  <a:pt x="118" y="20"/>
                </a:cubicBezTo>
                <a:cubicBezTo>
                  <a:pt x="127" y="29"/>
                  <a:pt x="133" y="40"/>
                  <a:pt x="136" y="52"/>
                </a:cubicBezTo>
                <a:cubicBezTo>
                  <a:pt x="140" y="70"/>
                  <a:pt x="138" y="86"/>
                  <a:pt x="130" y="102"/>
                </a:cubicBezTo>
                <a:cubicBezTo>
                  <a:pt x="127" y="107"/>
                  <a:pt x="124" y="111"/>
                  <a:pt x="122" y="116"/>
                </a:cubicBezTo>
                <a:cubicBezTo>
                  <a:pt x="118" y="123"/>
                  <a:pt x="117" y="130"/>
                  <a:pt x="116" y="137"/>
                </a:cubicBezTo>
                <a:cubicBezTo>
                  <a:pt x="116" y="138"/>
                  <a:pt x="116" y="139"/>
                  <a:pt x="116" y="140"/>
                </a:cubicBezTo>
                <a:cubicBezTo>
                  <a:pt x="115" y="142"/>
                  <a:pt x="115" y="147"/>
                  <a:pt x="115" y="148"/>
                </a:cubicBezTo>
                <a:cubicBezTo>
                  <a:pt x="116" y="152"/>
                  <a:pt x="115" y="155"/>
                  <a:pt x="114" y="159"/>
                </a:cubicBezTo>
                <a:cubicBezTo>
                  <a:pt x="114" y="160"/>
                  <a:pt x="114" y="161"/>
                  <a:pt x="114" y="161"/>
                </a:cubicBezTo>
                <a:cubicBezTo>
                  <a:pt x="118" y="171"/>
                  <a:pt x="114" y="181"/>
                  <a:pt x="105" y="185"/>
                </a:cubicBezTo>
                <a:cubicBezTo>
                  <a:pt x="104" y="185"/>
                  <a:pt x="104" y="186"/>
                  <a:pt x="103" y="186"/>
                </a:cubicBezTo>
                <a:cubicBezTo>
                  <a:pt x="100" y="196"/>
                  <a:pt x="93" y="202"/>
                  <a:pt x="83" y="203"/>
                </a:cubicBezTo>
                <a:cubicBezTo>
                  <a:pt x="83" y="203"/>
                  <a:pt x="83" y="203"/>
                  <a:pt x="83" y="203"/>
                </a:cubicBezTo>
                <a:cubicBezTo>
                  <a:pt x="74" y="203"/>
                  <a:pt x="65" y="203"/>
                  <a:pt x="56" y="203"/>
                </a:cubicBezTo>
                <a:moveTo>
                  <a:pt x="70" y="141"/>
                </a:moveTo>
                <a:cubicBezTo>
                  <a:pt x="79" y="141"/>
                  <a:pt x="88" y="141"/>
                  <a:pt x="97" y="141"/>
                </a:cubicBezTo>
                <a:cubicBezTo>
                  <a:pt x="101" y="141"/>
                  <a:pt x="103" y="139"/>
                  <a:pt x="103" y="136"/>
                </a:cubicBezTo>
                <a:cubicBezTo>
                  <a:pt x="104" y="135"/>
                  <a:pt x="104" y="134"/>
                  <a:pt x="104" y="134"/>
                </a:cubicBezTo>
                <a:cubicBezTo>
                  <a:pt x="104" y="128"/>
                  <a:pt x="105" y="122"/>
                  <a:pt x="108" y="116"/>
                </a:cubicBezTo>
                <a:cubicBezTo>
                  <a:pt x="111" y="110"/>
                  <a:pt x="114" y="103"/>
                  <a:pt x="118" y="97"/>
                </a:cubicBezTo>
                <a:cubicBezTo>
                  <a:pt x="124" y="85"/>
                  <a:pt x="126" y="73"/>
                  <a:pt x="124" y="60"/>
                </a:cubicBezTo>
                <a:cubicBezTo>
                  <a:pt x="122" y="44"/>
                  <a:pt x="114" y="31"/>
                  <a:pt x="100" y="22"/>
                </a:cubicBezTo>
                <a:cubicBezTo>
                  <a:pt x="81" y="10"/>
                  <a:pt x="60" y="9"/>
                  <a:pt x="40" y="21"/>
                </a:cubicBezTo>
                <a:cubicBezTo>
                  <a:pt x="20" y="33"/>
                  <a:pt x="11" y="56"/>
                  <a:pt x="15" y="80"/>
                </a:cubicBezTo>
                <a:cubicBezTo>
                  <a:pt x="16" y="88"/>
                  <a:pt x="20" y="95"/>
                  <a:pt x="24" y="102"/>
                </a:cubicBezTo>
                <a:cubicBezTo>
                  <a:pt x="30" y="112"/>
                  <a:pt x="34" y="123"/>
                  <a:pt x="36" y="135"/>
                </a:cubicBezTo>
                <a:cubicBezTo>
                  <a:pt x="36" y="139"/>
                  <a:pt x="38" y="141"/>
                  <a:pt x="42" y="141"/>
                </a:cubicBezTo>
                <a:cubicBezTo>
                  <a:pt x="51" y="141"/>
                  <a:pt x="60" y="141"/>
                  <a:pt x="70" y="141"/>
                </a:cubicBezTo>
                <a:moveTo>
                  <a:pt x="70" y="157"/>
                </a:moveTo>
                <a:cubicBezTo>
                  <a:pt x="79" y="157"/>
                  <a:pt x="88" y="157"/>
                  <a:pt x="97" y="157"/>
                </a:cubicBezTo>
                <a:cubicBezTo>
                  <a:pt x="99" y="157"/>
                  <a:pt x="101" y="156"/>
                  <a:pt x="102" y="154"/>
                </a:cubicBezTo>
                <a:cubicBezTo>
                  <a:pt x="104" y="150"/>
                  <a:pt x="101" y="146"/>
                  <a:pt x="97" y="146"/>
                </a:cubicBezTo>
                <a:cubicBezTo>
                  <a:pt x="84" y="146"/>
                  <a:pt x="71" y="146"/>
                  <a:pt x="58" y="146"/>
                </a:cubicBezTo>
                <a:cubicBezTo>
                  <a:pt x="53" y="146"/>
                  <a:pt x="48" y="146"/>
                  <a:pt x="42" y="146"/>
                </a:cubicBezTo>
                <a:cubicBezTo>
                  <a:pt x="40" y="146"/>
                  <a:pt x="38" y="147"/>
                  <a:pt x="37" y="150"/>
                </a:cubicBezTo>
                <a:cubicBezTo>
                  <a:pt x="35" y="153"/>
                  <a:pt x="38" y="157"/>
                  <a:pt x="42" y="157"/>
                </a:cubicBezTo>
                <a:cubicBezTo>
                  <a:pt x="48" y="157"/>
                  <a:pt x="55" y="157"/>
                  <a:pt x="61" y="157"/>
                </a:cubicBezTo>
                <a:cubicBezTo>
                  <a:pt x="64" y="157"/>
                  <a:pt x="67" y="157"/>
                  <a:pt x="70" y="157"/>
                </a:cubicBezTo>
                <a:moveTo>
                  <a:pt x="70" y="163"/>
                </a:moveTo>
                <a:cubicBezTo>
                  <a:pt x="61" y="163"/>
                  <a:pt x="51" y="163"/>
                  <a:pt x="42" y="163"/>
                </a:cubicBezTo>
                <a:cubicBezTo>
                  <a:pt x="40" y="163"/>
                  <a:pt x="38" y="164"/>
                  <a:pt x="37" y="166"/>
                </a:cubicBezTo>
                <a:cubicBezTo>
                  <a:pt x="35" y="170"/>
                  <a:pt x="38" y="174"/>
                  <a:pt x="42" y="174"/>
                </a:cubicBezTo>
                <a:cubicBezTo>
                  <a:pt x="56" y="174"/>
                  <a:pt x="69" y="174"/>
                  <a:pt x="82" y="174"/>
                </a:cubicBezTo>
                <a:cubicBezTo>
                  <a:pt x="87" y="174"/>
                  <a:pt x="92" y="174"/>
                  <a:pt x="97" y="174"/>
                </a:cubicBezTo>
                <a:cubicBezTo>
                  <a:pt x="100" y="174"/>
                  <a:pt x="101" y="173"/>
                  <a:pt x="102" y="171"/>
                </a:cubicBezTo>
                <a:cubicBezTo>
                  <a:pt x="104" y="167"/>
                  <a:pt x="101" y="163"/>
                  <a:pt x="97" y="163"/>
                </a:cubicBezTo>
                <a:cubicBezTo>
                  <a:pt x="88" y="163"/>
                  <a:pt x="79" y="163"/>
                  <a:pt x="70" y="163"/>
                </a:cubicBezTo>
                <a:moveTo>
                  <a:pt x="92" y="180"/>
                </a:moveTo>
                <a:cubicBezTo>
                  <a:pt x="77" y="180"/>
                  <a:pt x="62" y="180"/>
                  <a:pt x="47" y="180"/>
                </a:cubicBezTo>
                <a:cubicBezTo>
                  <a:pt x="48" y="186"/>
                  <a:pt x="52" y="190"/>
                  <a:pt x="58" y="191"/>
                </a:cubicBezTo>
                <a:cubicBezTo>
                  <a:pt x="66" y="191"/>
                  <a:pt x="74" y="191"/>
                  <a:pt x="81" y="191"/>
                </a:cubicBezTo>
                <a:cubicBezTo>
                  <a:pt x="87" y="190"/>
                  <a:pt x="92" y="186"/>
                  <a:pt x="92" y="180"/>
                </a:cubicBezTo>
              </a:path>
            </a:pathLst>
          </a:custGeom>
          <a:solidFill>
            <a:schemeClr val="tx2">
              <a:lumMod val="40000"/>
              <a:lumOff val="60000"/>
            </a:schemeClr>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Freeform 26"/>
          <p:cNvSpPr/>
          <p:nvPr/>
        </p:nvSpPr>
        <p:spPr bwMode="auto">
          <a:xfrm>
            <a:off x="6160124" y="5568572"/>
            <a:ext cx="256520" cy="276604"/>
          </a:xfrm>
          <a:custGeom>
            <a:avLst/>
            <a:gdLst>
              <a:gd name="T0" fmla="*/ 115 w 119"/>
              <a:gd name="T1" fmla="*/ 5 h 128"/>
              <a:gd name="T2" fmla="*/ 117 w 119"/>
              <a:gd name="T3" fmla="*/ 11 h 128"/>
              <a:gd name="T4" fmla="*/ 110 w 119"/>
              <a:gd name="T5" fmla="*/ 64 h 128"/>
              <a:gd name="T6" fmla="*/ 28 w 119"/>
              <a:gd name="T7" fmla="*/ 127 h 128"/>
              <a:gd name="T8" fmla="*/ 11 w 119"/>
              <a:gd name="T9" fmla="*/ 128 h 128"/>
              <a:gd name="T10" fmla="*/ 1 w 119"/>
              <a:gd name="T11" fmla="*/ 118 h 128"/>
              <a:gd name="T12" fmla="*/ 8 w 119"/>
              <a:gd name="T13" fmla="*/ 107 h 128"/>
              <a:gd name="T14" fmla="*/ 14 w 119"/>
              <a:gd name="T15" fmla="*/ 106 h 128"/>
              <a:gd name="T16" fmla="*/ 41 w 119"/>
              <a:gd name="T17" fmla="*/ 102 h 128"/>
              <a:gd name="T18" fmla="*/ 81 w 119"/>
              <a:gd name="T19" fmla="*/ 72 h 128"/>
              <a:gd name="T20" fmla="*/ 94 w 119"/>
              <a:gd name="T21" fmla="*/ 40 h 128"/>
              <a:gd name="T22" fmla="*/ 96 w 119"/>
              <a:gd name="T23" fmla="*/ 20 h 128"/>
              <a:gd name="T24" fmla="*/ 96 w 119"/>
              <a:gd name="T25" fmla="*/ 11 h 128"/>
              <a:gd name="T26" fmla="*/ 102 w 119"/>
              <a:gd name="T27" fmla="*/ 2 h 128"/>
              <a:gd name="T28" fmla="*/ 115 w 119"/>
              <a:gd name="T29" fmla="*/ 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9" h="128">
                <a:moveTo>
                  <a:pt x="115" y="5"/>
                </a:moveTo>
                <a:cubicBezTo>
                  <a:pt x="116" y="6"/>
                  <a:pt x="117" y="8"/>
                  <a:pt x="117" y="11"/>
                </a:cubicBezTo>
                <a:cubicBezTo>
                  <a:pt x="119" y="30"/>
                  <a:pt x="117" y="48"/>
                  <a:pt x="110" y="64"/>
                </a:cubicBezTo>
                <a:cubicBezTo>
                  <a:pt x="94" y="100"/>
                  <a:pt x="66" y="121"/>
                  <a:pt x="28" y="127"/>
                </a:cubicBezTo>
                <a:cubicBezTo>
                  <a:pt x="22" y="128"/>
                  <a:pt x="16" y="128"/>
                  <a:pt x="11" y="128"/>
                </a:cubicBezTo>
                <a:cubicBezTo>
                  <a:pt x="5" y="128"/>
                  <a:pt x="1" y="124"/>
                  <a:pt x="1" y="118"/>
                </a:cubicBezTo>
                <a:cubicBezTo>
                  <a:pt x="0" y="113"/>
                  <a:pt x="3" y="108"/>
                  <a:pt x="8" y="107"/>
                </a:cubicBezTo>
                <a:cubicBezTo>
                  <a:pt x="10" y="106"/>
                  <a:pt x="12" y="106"/>
                  <a:pt x="14" y="106"/>
                </a:cubicBezTo>
                <a:cubicBezTo>
                  <a:pt x="23" y="106"/>
                  <a:pt x="32" y="105"/>
                  <a:pt x="41" y="102"/>
                </a:cubicBezTo>
                <a:cubicBezTo>
                  <a:pt x="57" y="96"/>
                  <a:pt x="71" y="86"/>
                  <a:pt x="81" y="72"/>
                </a:cubicBezTo>
                <a:cubicBezTo>
                  <a:pt x="87" y="62"/>
                  <a:pt x="92" y="52"/>
                  <a:pt x="94" y="40"/>
                </a:cubicBezTo>
                <a:cubicBezTo>
                  <a:pt x="96" y="34"/>
                  <a:pt x="96" y="27"/>
                  <a:pt x="96" y="20"/>
                </a:cubicBezTo>
                <a:cubicBezTo>
                  <a:pt x="96" y="17"/>
                  <a:pt x="95" y="14"/>
                  <a:pt x="96" y="11"/>
                </a:cubicBezTo>
                <a:cubicBezTo>
                  <a:pt x="96" y="7"/>
                  <a:pt x="98" y="4"/>
                  <a:pt x="102" y="2"/>
                </a:cubicBezTo>
                <a:cubicBezTo>
                  <a:pt x="106" y="0"/>
                  <a:pt x="111" y="1"/>
                  <a:pt x="115"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 name="Freeform 27"/>
          <p:cNvSpPr/>
          <p:nvPr/>
        </p:nvSpPr>
        <p:spPr bwMode="auto">
          <a:xfrm>
            <a:off x="6153734" y="5573137"/>
            <a:ext cx="172536" cy="187141"/>
          </a:xfrm>
          <a:custGeom>
            <a:avLst/>
            <a:gdLst>
              <a:gd name="T0" fmla="*/ 62 w 80"/>
              <a:gd name="T1" fmla="*/ 68 h 87"/>
              <a:gd name="T2" fmla="*/ 18 w 80"/>
              <a:gd name="T3" fmla="*/ 86 h 87"/>
              <a:gd name="T4" fmla="*/ 7 w 80"/>
              <a:gd name="T5" fmla="*/ 85 h 87"/>
              <a:gd name="T6" fmla="*/ 1 w 80"/>
              <a:gd name="T7" fmla="*/ 73 h 87"/>
              <a:gd name="T8" fmla="*/ 11 w 80"/>
              <a:gd name="T9" fmla="*/ 63 h 87"/>
              <a:gd name="T10" fmla="*/ 20 w 80"/>
              <a:gd name="T11" fmla="*/ 62 h 87"/>
              <a:gd name="T12" fmla="*/ 56 w 80"/>
              <a:gd name="T13" fmla="*/ 22 h 87"/>
              <a:gd name="T14" fmla="*/ 56 w 80"/>
              <a:gd name="T15" fmla="*/ 12 h 87"/>
              <a:gd name="T16" fmla="*/ 67 w 80"/>
              <a:gd name="T17" fmla="*/ 1 h 87"/>
              <a:gd name="T18" fmla="*/ 79 w 80"/>
              <a:gd name="T19" fmla="*/ 10 h 87"/>
              <a:gd name="T20" fmla="*/ 80 w 80"/>
              <a:gd name="T21" fmla="*/ 22 h 87"/>
              <a:gd name="T22" fmla="*/ 72 w 80"/>
              <a:gd name="T23" fmla="*/ 55 h 87"/>
              <a:gd name="T24" fmla="*/ 62 w 80"/>
              <a:gd name="T25" fmla="*/ 6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7">
                <a:moveTo>
                  <a:pt x="62" y="68"/>
                </a:moveTo>
                <a:cubicBezTo>
                  <a:pt x="50" y="80"/>
                  <a:pt x="35" y="86"/>
                  <a:pt x="18" y="86"/>
                </a:cubicBezTo>
                <a:cubicBezTo>
                  <a:pt x="14" y="87"/>
                  <a:pt x="11" y="87"/>
                  <a:pt x="7" y="85"/>
                </a:cubicBezTo>
                <a:cubicBezTo>
                  <a:pt x="3" y="83"/>
                  <a:pt x="0" y="78"/>
                  <a:pt x="1" y="73"/>
                </a:cubicBezTo>
                <a:cubicBezTo>
                  <a:pt x="2" y="68"/>
                  <a:pt x="6" y="63"/>
                  <a:pt x="11" y="63"/>
                </a:cubicBezTo>
                <a:cubicBezTo>
                  <a:pt x="14" y="63"/>
                  <a:pt x="17" y="63"/>
                  <a:pt x="20" y="62"/>
                </a:cubicBezTo>
                <a:cubicBezTo>
                  <a:pt x="41" y="61"/>
                  <a:pt x="56" y="44"/>
                  <a:pt x="56" y="22"/>
                </a:cubicBezTo>
                <a:cubicBezTo>
                  <a:pt x="56" y="19"/>
                  <a:pt x="56" y="15"/>
                  <a:pt x="56" y="12"/>
                </a:cubicBezTo>
                <a:cubicBezTo>
                  <a:pt x="56" y="6"/>
                  <a:pt x="61" y="1"/>
                  <a:pt x="67" y="1"/>
                </a:cubicBezTo>
                <a:cubicBezTo>
                  <a:pt x="72" y="0"/>
                  <a:pt x="78" y="4"/>
                  <a:pt x="79" y="10"/>
                </a:cubicBezTo>
                <a:cubicBezTo>
                  <a:pt x="80" y="14"/>
                  <a:pt x="80" y="18"/>
                  <a:pt x="80" y="22"/>
                </a:cubicBezTo>
                <a:cubicBezTo>
                  <a:pt x="80" y="33"/>
                  <a:pt x="78" y="45"/>
                  <a:pt x="72" y="55"/>
                </a:cubicBezTo>
                <a:cubicBezTo>
                  <a:pt x="69" y="59"/>
                  <a:pt x="66" y="64"/>
                  <a:pt x="62" y="6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Freeform 28"/>
          <p:cNvSpPr/>
          <p:nvPr/>
        </p:nvSpPr>
        <p:spPr bwMode="auto">
          <a:xfrm>
            <a:off x="6144604" y="5573138"/>
            <a:ext cx="90376" cy="92201"/>
          </a:xfrm>
          <a:custGeom>
            <a:avLst/>
            <a:gdLst>
              <a:gd name="T0" fmla="*/ 34 w 42"/>
              <a:gd name="T1" fmla="*/ 7 h 43"/>
              <a:gd name="T2" fmla="*/ 35 w 42"/>
              <a:gd name="T3" fmla="*/ 34 h 43"/>
              <a:gd name="T4" fmla="*/ 8 w 42"/>
              <a:gd name="T5" fmla="*/ 35 h 43"/>
              <a:gd name="T6" fmla="*/ 7 w 42"/>
              <a:gd name="T7" fmla="*/ 8 h 43"/>
              <a:gd name="T8" fmla="*/ 34 w 42"/>
              <a:gd name="T9" fmla="*/ 7 h 43"/>
            </a:gdLst>
            <a:ahLst/>
            <a:cxnLst>
              <a:cxn ang="0">
                <a:pos x="T0" y="T1"/>
              </a:cxn>
              <a:cxn ang="0">
                <a:pos x="T2" y="T3"/>
              </a:cxn>
              <a:cxn ang="0">
                <a:pos x="T4" y="T5"/>
              </a:cxn>
              <a:cxn ang="0">
                <a:pos x="T6" y="T7"/>
              </a:cxn>
              <a:cxn ang="0">
                <a:pos x="T8" y="T9"/>
              </a:cxn>
            </a:cxnLst>
            <a:rect l="0" t="0" r="r" b="b"/>
            <a:pathLst>
              <a:path w="42" h="43">
                <a:moveTo>
                  <a:pt x="34" y="7"/>
                </a:moveTo>
                <a:cubicBezTo>
                  <a:pt x="42" y="15"/>
                  <a:pt x="42" y="27"/>
                  <a:pt x="35" y="34"/>
                </a:cubicBezTo>
                <a:cubicBezTo>
                  <a:pt x="28" y="42"/>
                  <a:pt x="16" y="43"/>
                  <a:pt x="8" y="35"/>
                </a:cubicBezTo>
                <a:cubicBezTo>
                  <a:pt x="0" y="28"/>
                  <a:pt x="0" y="16"/>
                  <a:pt x="7" y="8"/>
                </a:cubicBezTo>
                <a:cubicBezTo>
                  <a:pt x="14" y="1"/>
                  <a:pt x="26" y="0"/>
                  <a:pt x="34"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6" name="组合 5"/>
          <p:cNvGrpSpPr/>
          <p:nvPr/>
        </p:nvGrpSpPr>
        <p:grpSpPr>
          <a:xfrm>
            <a:off x="7047450" y="1585659"/>
            <a:ext cx="1502607" cy="1623107"/>
            <a:chOff x="5273554" y="900487"/>
            <a:chExt cx="1126955" cy="1217330"/>
          </a:xfrm>
        </p:grpSpPr>
        <p:sp>
          <p:nvSpPr>
            <p:cNvPr id="7" name="Freeform 22"/>
            <p:cNvSpPr>
              <a:spLocks noEditPoints="1"/>
            </p:cNvSpPr>
            <p:nvPr/>
          </p:nvSpPr>
          <p:spPr bwMode="auto">
            <a:xfrm>
              <a:off x="5273554" y="900487"/>
              <a:ext cx="226623" cy="328638"/>
            </a:xfrm>
            <a:custGeom>
              <a:avLst/>
              <a:gdLst>
                <a:gd name="T0" fmla="*/ 45 w 140"/>
                <a:gd name="T1" fmla="*/ 199 h 203"/>
                <a:gd name="T2" fmla="*/ 34 w 140"/>
                <a:gd name="T3" fmla="*/ 184 h 203"/>
                <a:gd name="T4" fmla="*/ 25 w 140"/>
                <a:gd name="T5" fmla="*/ 158 h 203"/>
                <a:gd name="T6" fmla="*/ 25 w 140"/>
                <a:gd name="T7" fmla="*/ 142 h 203"/>
                <a:gd name="T8" fmla="*/ 16 w 140"/>
                <a:gd name="T9" fmla="*/ 112 h 203"/>
                <a:gd name="T10" fmla="*/ 3 w 140"/>
                <a:gd name="T11" fmla="*/ 57 h 203"/>
                <a:gd name="T12" fmla="*/ 64 w 140"/>
                <a:gd name="T13" fmla="*/ 0 h 203"/>
                <a:gd name="T14" fmla="*/ 74 w 140"/>
                <a:gd name="T15" fmla="*/ 0 h 203"/>
                <a:gd name="T16" fmla="*/ 118 w 140"/>
                <a:gd name="T17" fmla="*/ 20 h 203"/>
                <a:gd name="T18" fmla="*/ 130 w 140"/>
                <a:gd name="T19" fmla="*/ 101 h 203"/>
                <a:gd name="T20" fmla="*/ 116 w 140"/>
                <a:gd name="T21" fmla="*/ 136 h 203"/>
                <a:gd name="T22" fmla="*/ 116 w 140"/>
                <a:gd name="T23" fmla="*/ 148 h 203"/>
                <a:gd name="T24" fmla="*/ 114 w 140"/>
                <a:gd name="T25" fmla="*/ 161 h 203"/>
                <a:gd name="T26" fmla="*/ 104 w 140"/>
                <a:gd name="T27" fmla="*/ 186 h 203"/>
                <a:gd name="T28" fmla="*/ 83 w 140"/>
                <a:gd name="T29" fmla="*/ 203 h 203"/>
                <a:gd name="T30" fmla="*/ 70 w 140"/>
                <a:gd name="T31" fmla="*/ 140 h 203"/>
                <a:gd name="T32" fmla="*/ 104 w 140"/>
                <a:gd name="T33" fmla="*/ 135 h 203"/>
                <a:gd name="T34" fmla="*/ 108 w 140"/>
                <a:gd name="T35" fmla="*/ 116 h 203"/>
                <a:gd name="T36" fmla="*/ 125 w 140"/>
                <a:gd name="T37" fmla="*/ 59 h 203"/>
                <a:gd name="T38" fmla="*/ 41 w 140"/>
                <a:gd name="T39" fmla="*/ 21 h 203"/>
                <a:gd name="T40" fmla="*/ 24 w 140"/>
                <a:gd name="T41" fmla="*/ 101 h 203"/>
                <a:gd name="T42" fmla="*/ 42 w 140"/>
                <a:gd name="T43" fmla="*/ 140 h 203"/>
                <a:gd name="T44" fmla="*/ 70 w 140"/>
                <a:gd name="T45" fmla="*/ 157 h 203"/>
                <a:gd name="T46" fmla="*/ 103 w 140"/>
                <a:gd name="T47" fmla="*/ 153 h 203"/>
                <a:gd name="T48" fmla="*/ 59 w 140"/>
                <a:gd name="T49" fmla="*/ 146 h 203"/>
                <a:gd name="T50" fmla="*/ 37 w 140"/>
                <a:gd name="T51" fmla="*/ 149 h 203"/>
                <a:gd name="T52" fmla="*/ 61 w 140"/>
                <a:gd name="T53" fmla="*/ 157 h 203"/>
                <a:gd name="T54" fmla="*/ 70 w 140"/>
                <a:gd name="T55" fmla="*/ 162 h 203"/>
                <a:gd name="T56" fmla="*/ 37 w 140"/>
                <a:gd name="T57" fmla="*/ 166 h 203"/>
                <a:gd name="T58" fmla="*/ 82 w 140"/>
                <a:gd name="T59" fmla="*/ 173 h 203"/>
                <a:gd name="T60" fmla="*/ 103 w 140"/>
                <a:gd name="T61" fmla="*/ 170 h 203"/>
                <a:gd name="T62" fmla="*/ 70 w 140"/>
                <a:gd name="T63" fmla="*/ 162 h 203"/>
                <a:gd name="T64" fmla="*/ 48 w 140"/>
                <a:gd name="T65" fmla="*/ 179 h 203"/>
                <a:gd name="T66" fmla="*/ 82 w 140"/>
                <a:gd name="T67" fmla="*/ 19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203">
                  <a:moveTo>
                    <a:pt x="56" y="203"/>
                  </a:moveTo>
                  <a:cubicBezTo>
                    <a:pt x="53" y="202"/>
                    <a:pt x="49" y="201"/>
                    <a:pt x="45" y="199"/>
                  </a:cubicBezTo>
                  <a:cubicBezTo>
                    <a:pt x="41" y="196"/>
                    <a:pt x="38" y="192"/>
                    <a:pt x="37" y="187"/>
                  </a:cubicBezTo>
                  <a:cubicBezTo>
                    <a:pt x="36" y="186"/>
                    <a:pt x="35" y="185"/>
                    <a:pt x="34" y="184"/>
                  </a:cubicBezTo>
                  <a:cubicBezTo>
                    <a:pt x="26" y="180"/>
                    <a:pt x="22" y="170"/>
                    <a:pt x="25" y="161"/>
                  </a:cubicBezTo>
                  <a:cubicBezTo>
                    <a:pt x="26" y="160"/>
                    <a:pt x="25" y="159"/>
                    <a:pt x="25" y="158"/>
                  </a:cubicBezTo>
                  <a:cubicBezTo>
                    <a:pt x="24" y="154"/>
                    <a:pt x="23" y="149"/>
                    <a:pt x="25" y="145"/>
                  </a:cubicBezTo>
                  <a:cubicBezTo>
                    <a:pt x="25" y="144"/>
                    <a:pt x="25" y="143"/>
                    <a:pt x="25" y="142"/>
                  </a:cubicBezTo>
                  <a:cubicBezTo>
                    <a:pt x="24" y="139"/>
                    <a:pt x="23" y="135"/>
                    <a:pt x="23" y="132"/>
                  </a:cubicBezTo>
                  <a:cubicBezTo>
                    <a:pt x="22" y="125"/>
                    <a:pt x="19" y="118"/>
                    <a:pt x="16" y="112"/>
                  </a:cubicBezTo>
                  <a:cubicBezTo>
                    <a:pt x="13" y="106"/>
                    <a:pt x="9" y="100"/>
                    <a:pt x="6" y="93"/>
                  </a:cubicBezTo>
                  <a:cubicBezTo>
                    <a:pt x="1" y="82"/>
                    <a:pt x="0" y="69"/>
                    <a:pt x="3" y="57"/>
                  </a:cubicBezTo>
                  <a:cubicBezTo>
                    <a:pt x="7" y="33"/>
                    <a:pt x="21" y="16"/>
                    <a:pt x="43" y="5"/>
                  </a:cubicBezTo>
                  <a:cubicBezTo>
                    <a:pt x="50" y="2"/>
                    <a:pt x="57" y="1"/>
                    <a:pt x="64" y="0"/>
                  </a:cubicBezTo>
                  <a:cubicBezTo>
                    <a:pt x="65" y="0"/>
                    <a:pt x="65" y="0"/>
                    <a:pt x="66" y="0"/>
                  </a:cubicBezTo>
                  <a:cubicBezTo>
                    <a:pt x="69" y="0"/>
                    <a:pt x="71" y="0"/>
                    <a:pt x="74" y="0"/>
                  </a:cubicBezTo>
                  <a:cubicBezTo>
                    <a:pt x="78" y="1"/>
                    <a:pt x="83" y="1"/>
                    <a:pt x="88" y="2"/>
                  </a:cubicBezTo>
                  <a:cubicBezTo>
                    <a:pt x="99" y="5"/>
                    <a:pt x="110" y="11"/>
                    <a:pt x="118" y="20"/>
                  </a:cubicBezTo>
                  <a:cubicBezTo>
                    <a:pt x="127" y="29"/>
                    <a:pt x="133" y="40"/>
                    <a:pt x="136" y="52"/>
                  </a:cubicBezTo>
                  <a:cubicBezTo>
                    <a:pt x="140" y="69"/>
                    <a:pt x="138" y="86"/>
                    <a:pt x="130" y="101"/>
                  </a:cubicBezTo>
                  <a:cubicBezTo>
                    <a:pt x="127" y="106"/>
                    <a:pt x="125" y="111"/>
                    <a:pt x="122" y="116"/>
                  </a:cubicBezTo>
                  <a:cubicBezTo>
                    <a:pt x="119" y="122"/>
                    <a:pt x="117" y="129"/>
                    <a:pt x="116" y="136"/>
                  </a:cubicBezTo>
                  <a:cubicBezTo>
                    <a:pt x="116" y="137"/>
                    <a:pt x="116" y="138"/>
                    <a:pt x="116" y="139"/>
                  </a:cubicBezTo>
                  <a:cubicBezTo>
                    <a:pt x="115" y="141"/>
                    <a:pt x="115" y="146"/>
                    <a:pt x="116" y="148"/>
                  </a:cubicBezTo>
                  <a:cubicBezTo>
                    <a:pt x="116" y="152"/>
                    <a:pt x="116" y="155"/>
                    <a:pt x="114" y="158"/>
                  </a:cubicBezTo>
                  <a:cubicBezTo>
                    <a:pt x="114" y="159"/>
                    <a:pt x="114" y="160"/>
                    <a:pt x="114" y="161"/>
                  </a:cubicBezTo>
                  <a:cubicBezTo>
                    <a:pt x="118" y="170"/>
                    <a:pt x="114" y="180"/>
                    <a:pt x="105" y="184"/>
                  </a:cubicBezTo>
                  <a:cubicBezTo>
                    <a:pt x="105" y="185"/>
                    <a:pt x="104" y="185"/>
                    <a:pt x="104" y="186"/>
                  </a:cubicBezTo>
                  <a:cubicBezTo>
                    <a:pt x="100" y="196"/>
                    <a:pt x="94" y="201"/>
                    <a:pt x="84" y="203"/>
                  </a:cubicBezTo>
                  <a:cubicBezTo>
                    <a:pt x="83" y="203"/>
                    <a:pt x="83" y="203"/>
                    <a:pt x="83" y="203"/>
                  </a:cubicBezTo>
                  <a:cubicBezTo>
                    <a:pt x="74" y="203"/>
                    <a:pt x="65" y="203"/>
                    <a:pt x="56" y="203"/>
                  </a:cubicBezTo>
                  <a:moveTo>
                    <a:pt x="70" y="140"/>
                  </a:moveTo>
                  <a:cubicBezTo>
                    <a:pt x="79" y="140"/>
                    <a:pt x="88" y="140"/>
                    <a:pt x="98" y="140"/>
                  </a:cubicBezTo>
                  <a:cubicBezTo>
                    <a:pt x="101" y="140"/>
                    <a:pt x="103" y="138"/>
                    <a:pt x="104" y="135"/>
                  </a:cubicBezTo>
                  <a:cubicBezTo>
                    <a:pt x="104" y="135"/>
                    <a:pt x="104" y="134"/>
                    <a:pt x="104" y="133"/>
                  </a:cubicBezTo>
                  <a:cubicBezTo>
                    <a:pt x="105" y="127"/>
                    <a:pt x="106" y="121"/>
                    <a:pt x="108" y="116"/>
                  </a:cubicBezTo>
                  <a:cubicBezTo>
                    <a:pt x="111" y="109"/>
                    <a:pt x="114" y="103"/>
                    <a:pt x="118" y="97"/>
                  </a:cubicBezTo>
                  <a:cubicBezTo>
                    <a:pt x="124" y="85"/>
                    <a:pt x="127" y="72"/>
                    <a:pt x="125" y="59"/>
                  </a:cubicBezTo>
                  <a:cubicBezTo>
                    <a:pt x="122" y="43"/>
                    <a:pt x="114" y="30"/>
                    <a:pt x="101" y="22"/>
                  </a:cubicBezTo>
                  <a:cubicBezTo>
                    <a:pt x="81" y="9"/>
                    <a:pt x="61" y="9"/>
                    <a:pt x="41" y="21"/>
                  </a:cubicBezTo>
                  <a:cubicBezTo>
                    <a:pt x="21" y="33"/>
                    <a:pt x="11" y="56"/>
                    <a:pt x="15" y="79"/>
                  </a:cubicBezTo>
                  <a:cubicBezTo>
                    <a:pt x="17" y="87"/>
                    <a:pt x="20" y="94"/>
                    <a:pt x="24" y="101"/>
                  </a:cubicBezTo>
                  <a:cubicBezTo>
                    <a:pt x="31" y="112"/>
                    <a:pt x="35" y="122"/>
                    <a:pt x="36" y="135"/>
                  </a:cubicBezTo>
                  <a:cubicBezTo>
                    <a:pt x="36" y="139"/>
                    <a:pt x="38" y="140"/>
                    <a:pt x="42" y="140"/>
                  </a:cubicBezTo>
                  <a:cubicBezTo>
                    <a:pt x="52" y="140"/>
                    <a:pt x="61" y="140"/>
                    <a:pt x="70" y="140"/>
                  </a:cubicBezTo>
                  <a:moveTo>
                    <a:pt x="70" y="157"/>
                  </a:moveTo>
                  <a:cubicBezTo>
                    <a:pt x="79" y="157"/>
                    <a:pt x="88" y="157"/>
                    <a:pt x="97" y="157"/>
                  </a:cubicBezTo>
                  <a:cubicBezTo>
                    <a:pt x="100" y="157"/>
                    <a:pt x="102" y="156"/>
                    <a:pt x="103" y="153"/>
                  </a:cubicBezTo>
                  <a:cubicBezTo>
                    <a:pt x="104" y="150"/>
                    <a:pt x="102" y="146"/>
                    <a:pt x="97" y="146"/>
                  </a:cubicBezTo>
                  <a:cubicBezTo>
                    <a:pt x="84" y="146"/>
                    <a:pt x="71" y="146"/>
                    <a:pt x="59" y="146"/>
                  </a:cubicBezTo>
                  <a:cubicBezTo>
                    <a:pt x="53" y="146"/>
                    <a:pt x="48" y="146"/>
                    <a:pt x="43" y="146"/>
                  </a:cubicBezTo>
                  <a:cubicBezTo>
                    <a:pt x="40" y="146"/>
                    <a:pt x="38" y="147"/>
                    <a:pt x="37" y="149"/>
                  </a:cubicBezTo>
                  <a:cubicBezTo>
                    <a:pt x="35" y="153"/>
                    <a:pt x="38" y="157"/>
                    <a:pt x="43" y="157"/>
                  </a:cubicBezTo>
                  <a:cubicBezTo>
                    <a:pt x="49" y="157"/>
                    <a:pt x="55" y="157"/>
                    <a:pt x="61" y="157"/>
                  </a:cubicBezTo>
                  <a:cubicBezTo>
                    <a:pt x="64" y="157"/>
                    <a:pt x="67" y="157"/>
                    <a:pt x="70" y="157"/>
                  </a:cubicBezTo>
                  <a:moveTo>
                    <a:pt x="70" y="162"/>
                  </a:moveTo>
                  <a:cubicBezTo>
                    <a:pt x="61" y="162"/>
                    <a:pt x="52" y="162"/>
                    <a:pt x="43" y="162"/>
                  </a:cubicBezTo>
                  <a:cubicBezTo>
                    <a:pt x="40" y="162"/>
                    <a:pt x="38" y="163"/>
                    <a:pt x="37" y="166"/>
                  </a:cubicBezTo>
                  <a:cubicBezTo>
                    <a:pt x="35" y="170"/>
                    <a:pt x="38" y="173"/>
                    <a:pt x="43" y="173"/>
                  </a:cubicBezTo>
                  <a:cubicBezTo>
                    <a:pt x="56" y="173"/>
                    <a:pt x="69" y="173"/>
                    <a:pt x="82" y="173"/>
                  </a:cubicBezTo>
                  <a:cubicBezTo>
                    <a:pt x="87" y="173"/>
                    <a:pt x="92" y="173"/>
                    <a:pt x="97" y="173"/>
                  </a:cubicBezTo>
                  <a:cubicBezTo>
                    <a:pt x="100" y="173"/>
                    <a:pt x="102" y="172"/>
                    <a:pt x="103" y="170"/>
                  </a:cubicBezTo>
                  <a:cubicBezTo>
                    <a:pt x="104" y="166"/>
                    <a:pt x="102" y="162"/>
                    <a:pt x="97" y="162"/>
                  </a:cubicBezTo>
                  <a:cubicBezTo>
                    <a:pt x="88" y="162"/>
                    <a:pt x="79" y="162"/>
                    <a:pt x="70" y="162"/>
                  </a:cubicBezTo>
                  <a:moveTo>
                    <a:pt x="92" y="179"/>
                  </a:moveTo>
                  <a:cubicBezTo>
                    <a:pt x="77" y="179"/>
                    <a:pt x="62" y="179"/>
                    <a:pt x="48" y="179"/>
                  </a:cubicBezTo>
                  <a:cubicBezTo>
                    <a:pt x="48" y="185"/>
                    <a:pt x="52" y="190"/>
                    <a:pt x="58" y="190"/>
                  </a:cubicBezTo>
                  <a:cubicBezTo>
                    <a:pt x="66" y="190"/>
                    <a:pt x="74" y="190"/>
                    <a:pt x="82" y="190"/>
                  </a:cubicBezTo>
                  <a:cubicBezTo>
                    <a:pt x="88" y="190"/>
                    <a:pt x="92" y="185"/>
                    <a:pt x="92" y="179"/>
                  </a:cubicBezTo>
                </a:path>
              </a:pathLst>
            </a:custGeom>
            <a:solidFill>
              <a:srgbClr val="8E8E8D"/>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Freeform 35"/>
            <p:cNvSpPr>
              <a:spLocks noEditPoints="1"/>
            </p:cNvSpPr>
            <p:nvPr/>
          </p:nvSpPr>
          <p:spPr bwMode="auto">
            <a:xfrm>
              <a:off x="5399531" y="1115470"/>
              <a:ext cx="1000978" cy="1002347"/>
            </a:xfrm>
            <a:custGeom>
              <a:avLst/>
              <a:gdLst>
                <a:gd name="T0" fmla="*/ 207 w 618"/>
                <a:gd name="T1" fmla="*/ 17 h 619"/>
                <a:gd name="T2" fmla="*/ 187 w 618"/>
                <a:gd name="T3" fmla="*/ 58 h 619"/>
                <a:gd name="T4" fmla="*/ 140 w 618"/>
                <a:gd name="T5" fmla="*/ 72 h 619"/>
                <a:gd name="T6" fmla="*/ 105 w 618"/>
                <a:gd name="T7" fmla="*/ 77 h 619"/>
                <a:gd name="T8" fmla="*/ 60 w 618"/>
                <a:gd name="T9" fmla="*/ 126 h 619"/>
                <a:gd name="T10" fmla="*/ 67 w 618"/>
                <a:gd name="T11" fmla="*/ 170 h 619"/>
                <a:gd name="T12" fmla="*/ 13 w 618"/>
                <a:gd name="T13" fmla="*/ 220 h 619"/>
                <a:gd name="T14" fmla="*/ 30 w 618"/>
                <a:gd name="T15" fmla="*/ 291 h 619"/>
                <a:gd name="T16" fmla="*/ 0 w 618"/>
                <a:gd name="T17" fmla="*/ 324 h 619"/>
                <a:gd name="T18" fmla="*/ 10 w 618"/>
                <a:gd name="T19" fmla="*/ 390 h 619"/>
                <a:gd name="T20" fmla="*/ 49 w 618"/>
                <a:gd name="T21" fmla="*/ 413 h 619"/>
                <a:gd name="T22" fmla="*/ 55 w 618"/>
                <a:gd name="T23" fmla="*/ 485 h 619"/>
                <a:gd name="T24" fmla="*/ 121 w 618"/>
                <a:gd name="T25" fmla="*/ 516 h 619"/>
                <a:gd name="T26" fmla="*/ 128 w 618"/>
                <a:gd name="T27" fmla="*/ 561 h 619"/>
                <a:gd name="T28" fmla="*/ 186 w 618"/>
                <a:gd name="T29" fmla="*/ 594 h 619"/>
                <a:gd name="T30" fmla="*/ 228 w 618"/>
                <a:gd name="T31" fmla="*/ 577 h 619"/>
                <a:gd name="T32" fmla="*/ 288 w 618"/>
                <a:gd name="T33" fmla="*/ 618 h 619"/>
                <a:gd name="T34" fmla="*/ 307 w 618"/>
                <a:gd name="T35" fmla="*/ 602 h 619"/>
                <a:gd name="T36" fmla="*/ 368 w 618"/>
                <a:gd name="T37" fmla="*/ 614 h 619"/>
                <a:gd name="T38" fmla="*/ 393 w 618"/>
                <a:gd name="T39" fmla="*/ 577 h 619"/>
                <a:gd name="T40" fmla="*/ 455 w 618"/>
                <a:gd name="T41" fmla="*/ 583 h 619"/>
                <a:gd name="T42" fmla="*/ 468 w 618"/>
                <a:gd name="T43" fmla="*/ 540 h 619"/>
                <a:gd name="T44" fmla="*/ 538 w 618"/>
                <a:gd name="T45" fmla="*/ 519 h 619"/>
                <a:gd name="T46" fmla="*/ 553 w 618"/>
                <a:gd name="T47" fmla="*/ 448 h 619"/>
                <a:gd name="T48" fmla="*/ 595 w 618"/>
                <a:gd name="T49" fmla="*/ 430 h 619"/>
                <a:gd name="T50" fmla="*/ 576 w 618"/>
                <a:gd name="T51" fmla="*/ 395 h 619"/>
                <a:gd name="T52" fmla="*/ 616 w 618"/>
                <a:gd name="T53" fmla="*/ 354 h 619"/>
                <a:gd name="T54" fmla="*/ 589 w 618"/>
                <a:gd name="T55" fmla="*/ 286 h 619"/>
                <a:gd name="T56" fmla="*/ 614 w 618"/>
                <a:gd name="T57" fmla="*/ 249 h 619"/>
                <a:gd name="T58" fmla="*/ 570 w 618"/>
                <a:gd name="T59" fmla="*/ 205 h 619"/>
                <a:gd name="T60" fmla="*/ 582 w 618"/>
                <a:gd name="T61" fmla="*/ 162 h 619"/>
                <a:gd name="T62" fmla="*/ 544 w 618"/>
                <a:gd name="T63" fmla="*/ 107 h 619"/>
                <a:gd name="T64" fmla="*/ 499 w 618"/>
                <a:gd name="T65" fmla="*/ 103 h 619"/>
                <a:gd name="T66" fmla="*/ 466 w 618"/>
                <a:gd name="T67" fmla="*/ 77 h 619"/>
                <a:gd name="T68" fmla="*/ 452 w 618"/>
                <a:gd name="T69" fmla="*/ 34 h 619"/>
                <a:gd name="T70" fmla="*/ 390 w 618"/>
                <a:gd name="T71" fmla="*/ 10 h 619"/>
                <a:gd name="T72" fmla="*/ 350 w 618"/>
                <a:gd name="T73" fmla="*/ 32 h 619"/>
                <a:gd name="T74" fmla="*/ 285 w 618"/>
                <a:gd name="T75" fmla="*/ 1 h 619"/>
                <a:gd name="T76" fmla="*/ 225 w 618"/>
                <a:gd name="T77" fmla="*/ 42 h 619"/>
                <a:gd name="T78" fmla="*/ 188 w 618"/>
                <a:gd name="T79" fmla="*/ 286 h 619"/>
                <a:gd name="T80" fmla="*/ 228 w 618"/>
                <a:gd name="T81" fmla="*/ 335 h 619"/>
                <a:gd name="T82" fmla="*/ 334 w 618"/>
                <a:gd name="T83" fmla="*/ 390 h 619"/>
                <a:gd name="T84" fmla="*/ 223 w 618"/>
                <a:gd name="T85" fmla="*/ 399 h 619"/>
                <a:gd name="T86" fmla="*/ 82 w 618"/>
                <a:gd name="T87" fmla="*/ 398 h 619"/>
                <a:gd name="T88" fmla="*/ 323 w 618"/>
                <a:gd name="T89" fmla="*/ 552 h 619"/>
                <a:gd name="T90" fmla="*/ 534 w 618"/>
                <a:gd name="T91" fmla="*/ 402 h 619"/>
                <a:gd name="T92" fmla="*/ 437 w 618"/>
                <a:gd name="T93" fmla="*/ 291 h 619"/>
                <a:gd name="T94" fmla="*/ 541 w 618"/>
                <a:gd name="T95" fmla="*/ 237 h 619"/>
                <a:gd name="T96" fmla="*/ 295 w 618"/>
                <a:gd name="T97" fmla="*/ 186 h 619"/>
                <a:gd name="T98" fmla="*/ 441 w 618"/>
                <a:gd name="T99" fmla="*/ 10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8" h="619">
                  <a:moveTo>
                    <a:pt x="225" y="42"/>
                  </a:moveTo>
                  <a:cubicBezTo>
                    <a:pt x="225" y="42"/>
                    <a:pt x="225" y="42"/>
                    <a:pt x="225" y="42"/>
                  </a:cubicBezTo>
                  <a:cubicBezTo>
                    <a:pt x="207" y="17"/>
                    <a:pt x="207" y="17"/>
                    <a:pt x="207" y="17"/>
                  </a:cubicBezTo>
                  <a:cubicBezTo>
                    <a:pt x="195" y="22"/>
                    <a:pt x="195" y="22"/>
                    <a:pt x="195" y="22"/>
                  </a:cubicBezTo>
                  <a:cubicBezTo>
                    <a:pt x="183" y="27"/>
                    <a:pt x="183" y="27"/>
                    <a:pt x="183" y="27"/>
                  </a:cubicBezTo>
                  <a:cubicBezTo>
                    <a:pt x="187" y="58"/>
                    <a:pt x="187" y="58"/>
                    <a:pt x="187" y="58"/>
                  </a:cubicBezTo>
                  <a:cubicBezTo>
                    <a:pt x="174" y="64"/>
                    <a:pt x="162" y="71"/>
                    <a:pt x="150" y="79"/>
                  </a:cubicBezTo>
                  <a:cubicBezTo>
                    <a:pt x="140" y="72"/>
                    <a:pt x="140" y="72"/>
                    <a:pt x="140" y="72"/>
                  </a:cubicBezTo>
                  <a:cubicBezTo>
                    <a:pt x="140" y="72"/>
                    <a:pt x="140" y="72"/>
                    <a:pt x="140" y="72"/>
                  </a:cubicBezTo>
                  <a:cubicBezTo>
                    <a:pt x="125" y="60"/>
                    <a:pt x="125" y="60"/>
                    <a:pt x="125" y="60"/>
                  </a:cubicBezTo>
                  <a:cubicBezTo>
                    <a:pt x="115" y="68"/>
                    <a:pt x="115" y="68"/>
                    <a:pt x="115" y="68"/>
                  </a:cubicBezTo>
                  <a:cubicBezTo>
                    <a:pt x="105" y="77"/>
                    <a:pt x="105" y="77"/>
                    <a:pt x="105" y="77"/>
                  </a:cubicBezTo>
                  <a:cubicBezTo>
                    <a:pt x="118" y="105"/>
                    <a:pt x="118" y="105"/>
                    <a:pt x="118" y="105"/>
                  </a:cubicBezTo>
                  <a:cubicBezTo>
                    <a:pt x="108" y="115"/>
                    <a:pt x="98" y="125"/>
                    <a:pt x="89" y="137"/>
                  </a:cubicBezTo>
                  <a:cubicBezTo>
                    <a:pt x="60" y="126"/>
                    <a:pt x="60" y="126"/>
                    <a:pt x="60" y="126"/>
                  </a:cubicBezTo>
                  <a:cubicBezTo>
                    <a:pt x="53" y="137"/>
                    <a:pt x="53" y="137"/>
                    <a:pt x="53" y="137"/>
                  </a:cubicBezTo>
                  <a:cubicBezTo>
                    <a:pt x="45" y="147"/>
                    <a:pt x="45" y="147"/>
                    <a:pt x="45" y="147"/>
                  </a:cubicBezTo>
                  <a:cubicBezTo>
                    <a:pt x="67" y="170"/>
                    <a:pt x="67" y="170"/>
                    <a:pt x="67" y="170"/>
                  </a:cubicBezTo>
                  <a:cubicBezTo>
                    <a:pt x="59" y="183"/>
                    <a:pt x="53" y="196"/>
                    <a:pt x="48" y="209"/>
                  </a:cubicBezTo>
                  <a:cubicBezTo>
                    <a:pt x="17" y="207"/>
                    <a:pt x="17" y="207"/>
                    <a:pt x="17" y="207"/>
                  </a:cubicBezTo>
                  <a:cubicBezTo>
                    <a:pt x="13" y="220"/>
                    <a:pt x="13" y="220"/>
                    <a:pt x="13" y="220"/>
                  </a:cubicBezTo>
                  <a:cubicBezTo>
                    <a:pt x="9" y="232"/>
                    <a:pt x="9" y="232"/>
                    <a:pt x="9" y="232"/>
                  </a:cubicBezTo>
                  <a:cubicBezTo>
                    <a:pt x="36" y="248"/>
                    <a:pt x="36" y="248"/>
                    <a:pt x="36" y="248"/>
                  </a:cubicBezTo>
                  <a:cubicBezTo>
                    <a:pt x="33" y="262"/>
                    <a:pt x="31" y="276"/>
                    <a:pt x="30" y="291"/>
                  </a:cubicBezTo>
                  <a:cubicBezTo>
                    <a:pt x="0" y="298"/>
                    <a:pt x="0" y="298"/>
                    <a:pt x="0" y="298"/>
                  </a:cubicBezTo>
                  <a:cubicBezTo>
                    <a:pt x="0" y="311"/>
                    <a:pt x="0" y="311"/>
                    <a:pt x="0" y="311"/>
                  </a:cubicBezTo>
                  <a:cubicBezTo>
                    <a:pt x="0" y="324"/>
                    <a:pt x="0" y="324"/>
                    <a:pt x="0" y="324"/>
                  </a:cubicBezTo>
                  <a:cubicBezTo>
                    <a:pt x="30" y="331"/>
                    <a:pt x="30" y="331"/>
                    <a:pt x="30" y="331"/>
                  </a:cubicBezTo>
                  <a:cubicBezTo>
                    <a:pt x="31" y="346"/>
                    <a:pt x="34" y="360"/>
                    <a:pt x="37" y="374"/>
                  </a:cubicBezTo>
                  <a:cubicBezTo>
                    <a:pt x="10" y="390"/>
                    <a:pt x="10" y="390"/>
                    <a:pt x="10" y="390"/>
                  </a:cubicBezTo>
                  <a:cubicBezTo>
                    <a:pt x="14" y="403"/>
                    <a:pt x="14" y="403"/>
                    <a:pt x="14" y="403"/>
                  </a:cubicBezTo>
                  <a:cubicBezTo>
                    <a:pt x="18" y="415"/>
                    <a:pt x="18" y="415"/>
                    <a:pt x="18" y="415"/>
                  </a:cubicBezTo>
                  <a:cubicBezTo>
                    <a:pt x="49" y="413"/>
                    <a:pt x="49" y="413"/>
                    <a:pt x="49" y="413"/>
                  </a:cubicBezTo>
                  <a:cubicBezTo>
                    <a:pt x="55" y="426"/>
                    <a:pt x="61" y="439"/>
                    <a:pt x="68" y="452"/>
                  </a:cubicBezTo>
                  <a:cubicBezTo>
                    <a:pt x="47" y="475"/>
                    <a:pt x="47" y="475"/>
                    <a:pt x="47" y="475"/>
                  </a:cubicBezTo>
                  <a:cubicBezTo>
                    <a:pt x="55" y="485"/>
                    <a:pt x="55" y="485"/>
                    <a:pt x="55" y="485"/>
                  </a:cubicBezTo>
                  <a:cubicBezTo>
                    <a:pt x="62" y="496"/>
                    <a:pt x="62" y="496"/>
                    <a:pt x="62" y="496"/>
                  </a:cubicBezTo>
                  <a:cubicBezTo>
                    <a:pt x="91" y="485"/>
                    <a:pt x="91" y="485"/>
                    <a:pt x="91" y="485"/>
                  </a:cubicBezTo>
                  <a:cubicBezTo>
                    <a:pt x="100" y="496"/>
                    <a:pt x="110" y="507"/>
                    <a:pt x="121" y="516"/>
                  </a:cubicBezTo>
                  <a:cubicBezTo>
                    <a:pt x="108" y="545"/>
                    <a:pt x="108" y="545"/>
                    <a:pt x="108" y="545"/>
                  </a:cubicBezTo>
                  <a:cubicBezTo>
                    <a:pt x="118" y="553"/>
                    <a:pt x="118" y="553"/>
                    <a:pt x="118" y="553"/>
                  </a:cubicBezTo>
                  <a:cubicBezTo>
                    <a:pt x="128" y="561"/>
                    <a:pt x="128" y="561"/>
                    <a:pt x="128" y="561"/>
                  </a:cubicBezTo>
                  <a:cubicBezTo>
                    <a:pt x="153" y="542"/>
                    <a:pt x="153" y="542"/>
                    <a:pt x="153" y="542"/>
                  </a:cubicBezTo>
                  <a:cubicBezTo>
                    <a:pt x="165" y="550"/>
                    <a:pt x="177" y="557"/>
                    <a:pt x="190" y="563"/>
                  </a:cubicBezTo>
                  <a:cubicBezTo>
                    <a:pt x="186" y="594"/>
                    <a:pt x="186" y="594"/>
                    <a:pt x="186" y="594"/>
                  </a:cubicBezTo>
                  <a:cubicBezTo>
                    <a:pt x="198" y="598"/>
                    <a:pt x="198" y="598"/>
                    <a:pt x="198" y="598"/>
                  </a:cubicBezTo>
                  <a:cubicBezTo>
                    <a:pt x="210" y="603"/>
                    <a:pt x="210" y="603"/>
                    <a:pt x="210" y="603"/>
                  </a:cubicBezTo>
                  <a:cubicBezTo>
                    <a:pt x="228" y="577"/>
                    <a:pt x="228" y="577"/>
                    <a:pt x="228" y="577"/>
                  </a:cubicBezTo>
                  <a:cubicBezTo>
                    <a:pt x="242" y="582"/>
                    <a:pt x="256" y="585"/>
                    <a:pt x="270" y="587"/>
                  </a:cubicBezTo>
                  <a:cubicBezTo>
                    <a:pt x="275" y="618"/>
                    <a:pt x="275" y="618"/>
                    <a:pt x="275" y="618"/>
                  </a:cubicBezTo>
                  <a:cubicBezTo>
                    <a:pt x="288" y="618"/>
                    <a:pt x="288" y="618"/>
                    <a:pt x="288" y="618"/>
                  </a:cubicBezTo>
                  <a:cubicBezTo>
                    <a:pt x="301" y="619"/>
                    <a:pt x="301" y="619"/>
                    <a:pt x="301" y="619"/>
                  </a:cubicBezTo>
                  <a:cubicBezTo>
                    <a:pt x="307" y="602"/>
                    <a:pt x="307" y="602"/>
                    <a:pt x="307" y="602"/>
                  </a:cubicBezTo>
                  <a:cubicBezTo>
                    <a:pt x="307" y="602"/>
                    <a:pt x="307" y="602"/>
                    <a:pt x="307" y="602"/>
                  </a:cubicBezTo>
                  <a:cubicBezTo>
                    <a:pt x="311" y="590"/>
                    <a:pt x="311" y="590"/>
                    <a:pt x="311" y="590"/>
                  </a:cubicBezTo>
                  <a:cubicBezTo>
                    <a:pt x="325" y="590"/>
                    <a:pt x="339" y="588"/>
                    <a:pt x="354" y="586"/>
                  </a:cubicBezTo>
                  <a:cubicBezTo>
                    <a:pt x="368" y="614"/>
                    <a:pt x="368" y="614"/>
                    <a:pt x="368" y="614"/>
                  </a:cubicBezTo>
                  <a:cubicBezTo>
                    <a:pt x="380" y="611"/>
                    <a:pt x="380" y="611"/>
                    <a:pt x="380" y="611"/>
                  </a:cubicBezTo>
                  <a:cubicBezTo>
                    <a:pt x="393" y="608"/>
                    <a:pt x="393" y="608"/>
                    <a:pt x="393" y="608"/>
                  </a:cubicBezTo>
                  <a:cubicBezTo>
                    <a:pt x="393" y="577"/>
                    <a:pt x="393" y="577"/>
                    <a:pt x="393" y="577"/>
                  </a:cubicBezTo>
                  <a:cubicBezTo>
                    <a:pt x="394" y="577"/>
                    <a:pt x="394" y="577"/>
                    <a:pt x="394" y="577"/>
                  </a:cubicBezTo>
                  <a:cubicBezTo>
                    <a:pt x="408" y="572"/>
                    <a:pt x="421" y="567"/>
                    <a:pt x="433" y="561"/>
                  </a:cubicBezTo>
                  <a:cubicBezTo>
                    <a:pt x="455" y="583"/>
                    <a:pt x="455" y="583"/>
                    <a:pt x="455" y="583"/>
                  </a:cubicBezTo>
                  <a:cubicBezTo>
                    <a:pt x="466" y="577"/>
                    <a:pt x="466" y="577"/>
                    <a:pt x="466" y="577"/>
                  </a:cubicBezTo>
                  <a:cubicBezTo>
                    <a:pt x="477" y="570"/>
                    <a:pt x="477" y="570"/>
                    <a:pt x="477" y="570"/>
                  </a:cubicBezTo>
                  <a:cubicBezTo>
                    <a:pt x="468" y="540"/>
                    <a:pt x="468" y="540"/>
                    <a:pt x="468" y="540"/>
                  </a:cubicBezTo>
                  <a:cubicBezTo>
                    <a:pt x="480" y="532"/>
                    <a:pt x="491" y="523"/>
                    <a:pt x="502" y="513"/>
                  </a:cubicBezTo>
                  <a:cubicBezTo>
                    <a:pt x="529" y="528"/>
                    <a:pt x="529" y="528"/>
                    <a:pt x="529" y="528"/>
                  </a:cubicBezTo>
                  <a:cubicBezTo>
                    <a:pt x="538" y="519"/>
                    <a:pt x="538" y="519"/>
                    <a:pt x="538" y="519"/>
                  </a:cubicBezTo>
                  <a:cubicBezTo>
                    <a:pt x="547" y="509"/>
                    <a:pt x="547" y="509"/>
                    <a:pt x="547" y="509"/>
                  </a:cubicBezTo>
                  <a:cubicBezTo>
                    <a:pt x="529" y="483"/>
                    <a:pt x="529" y="483"/>
                    <a:pt x="529" y="483"/>
                  </a:cubicBezTo>
                  <a:cubicBezTo>
                    <a:pt x="538" y="472"/>
                    <a:pt x="546" y="460"/>
                    <a:pt x="553" y="448"/>
                  </a:cubicBezTo>
                  <a:cubicBezTo>
                    <a:pt x="584" y="454"/>
                    <a:pt x="584" y="454"/>
                    <a:pt x="584" y="454"/>
                  </a:cubicBezTo>
                  <a:cubicBezTo>
                    <a:pt x="589" y="442"/>
                    <a:pt x="589" y="442"/>
                    <a:pt x="589" y="442"/>
                  </a:cubicBezTo>
                  <a:cubicBezTo>
                    <a:pt x="595" y="430"/>
                    <a:pt x="595" y="430"/>
                    <a:pt x="595" y="430"/>
                  </a:cubicBezTo>
                  <a:cubicBezTo>
                    <a:pt x="571" y="411"/>
                    <a:pt x="571" y="411"/>
                    <a:pt x="571" y="411"/>
                  </a:cubicBezTo>
                  <a:cubicBezTo>
                    <a:pt x="572" y="408"/>
                    <a:pt x="573" y="405"/>
                    <a:pt x="574" y="402"/>
                  </a:cubicBezTo>
                  <a:cubicBezTo>
                    <a:pt x="576" y="395"/>
                    <a:pt x="576" y="395"/>
                    <a:pt x="576" y="395"/>
                  </a:cubicBezTo>
                  <a:cubicBezTo>
                    <a:pt x="579" y="386"/>
                    <a:pt x="581" y="378"/>
                    <a:pt x="583" y="370"/>
                  </a:cubicBezTo>
                  <a:cubicBezTo>
                    <a:pt x="614" y="367"/>
                    <a:pt x="614" y="367"/>
                    <a:pt x="614" y="367"/>
                  </a:cubicBezTo>
                  <a:cubicBezTo>
                    <a:pt x="616" y="354"/>
                    <a:pt x="616" y="354"/>
                    <a:pt x="616" y="354"/>
                  </a:cubicBezTo>
                  <a:cubicBezTo>
                    <a:pt x="618" y="341"/>
                    <a:pt x="618" y="341"/>
                    <a:pt x="618" y="341"/>
                  </a:cubicBezTo>
                  <a:cubicBezTo>
                    <a:pt x="589" y="329"/>
                    <a:pt x="589" y="329"/>
                    <a:pt x="589" y="329"/>
                  </a:cubicBezTo>
                  <a:cubicBezTo>
                    <a:pt x="590" y="315"/>
                    <a:pt x="590" y="301"/>
                    <a:pt x="589" y="286"/>
                  </a:cubicBezTo>
                  <a:cubicBezTo>
                    <a:pt x="618" y="274"/>
                    <a:pt x="618" y="274"/>
                    <a:pt x="618" y="274"/>
                  </a:cubicBezTo>
                  <a:cubicBezTo>
                    <a:pt x="616" y="261"/>
                    <a:pt x="616" y="261"/>
                    <a:pt x="616" y="261"/>
                  </a:cubicBezTo>
                  <a:cubicBezTo>
                    <a:pt x="614" y="249"/>
                    <a:pt x="614" y="249"/>
                    <a:pt x="614" y="249"/>
                  </a:cubicBezTo>
                  <a:cubicBezTo>
                    <a:pt x="582" y="246"/>
                    <a:pt x="582" y="246"/>
                    <a:pt x="582" y="246"/>
                  </a:cubicBezTo>
                  <a:cubicBezTo>
                    <a:pt x="581" y="239"/>
                    <a:pt x="579" y="232"/>
                    <a:pt x="577" y="225"/>
                  </a:cubicBezTo>
                  <a:cubicBezTo>
                    <a:pt x="575" y="218"/>
                    <a:pt x="572" y="212"/>
                    <a:pt x="570" y="205"/>
                  </a:cubicBezTo>
                  <a:cubicBezTo>
                    <a:pt x="594" y="185"/>
                    <a:pt x="594" y="185"/>
                    <a:pt x="594" y="185"/>
                  </a:cubicBezTo>
                  <a:cubicBezTo>
                    <a:pt x="588" y="173"/>
                    <a:pt x="588" y="173"/>
                    <a:pt x="588" y="173"/>
                  </a:cubicBezTo>
                  <a:cubicBezTo>
                    <a:pt x="582" y="162"/>
                    <a:pt x="582" y="162"/>
                    <a:pt x="582" y="162"/>
                  </a:cubicBezTo>
                  <a:cubicBezTo>
                    <a:pt x="552" y="168"/>
                    <a:pt x="552" y="168"/>
                    <a:pt x="552" y="168"/>
                  </a:cubicBezTo>
                  <a:cubicBezTo>
                    <a:pt x="544" y="156"/>
                    <a:pt x="536" y="144"/>
                    <a:pt x="527" y="133"/>
                  </a:cubicBezTo>
                  <a:cubicBezTo>
                    <a:pt x="544" y="107"/>
                    <a:pt x="544" y="107"/>
                    <a:pt x="544" y="107"/>
                  </a:cubicBezTo>
                  <a:cubicBezTo>
                    <a:pt x="535" y="97"/>
                    <a:pt x="535" y="97"/>
                    <a:pt x="535" y="97"/>
                  </a:cubicBezTo>
                  <a:cubicBezTo>
                    <a:pt x="526" y="88"/>
                    <a:pt x="526" y="88"/>
                    <a:pt x="526" y="88"/>
                  </a:cubicBezTo>
                  <a:cubicBezTo>
                    <a:pt x="499" y="103"/>
                    <a:pt x="499" y="103"/>
                    <a:pt x="499" y="103"/>
                  </a:cubicBezTo>
                  <a:cubicBezTo>
                    <a:pt x="493" y="97"/>
                    <a:pt x="486" y="92"/>
                    <a:pt x="479" y="87"/>
                  </a:cubicBezTo>
                  <a:cubicBezTo>
                    <a:pt x="473" y="82"/>
                    <a:pt x="473" y="82"/>
                    <a:pt x="473" y="82"/>
                  </a:cubicBezTo>
                  <a:cubicBezTo>
                    <a:pt x="471" y="80"/>
                    <a:pt x="468" y="78"/>
                    <a:pt x="466" y="77"/>
                  </a:cubicBezTo>
                  <a:cubicBezTo>
                    <a:pt x="474" y="47"/>
                    <a:pt x="474" y="47"/>
                    <a:pt x="474" y="47"/>
                  </a:cubicBezTo>
                  <a:cubicBezTo>
                    <a:pt x="463" y="40"/>
                    <a:pt x="463" y="40"/>
                    <a:pt x="463" y="40"/>
                  </a:cubicBezTo>
                  <a:cubicBezTo>
                    <a:pt x="452" y="34"/>
                    <a:pt x="452" y="34"/>
                    <a:pt x="452" y="34"/>
                  </a:cubicBezTo>
                  <a:cubicBezTo>
                    <a:pt x="430" y="57"/>
                    <a:pt x="430" y="57"/>
                    <a:pt x="430" y="57"/>
                  </a:cubicBezTo>
                  <a:cubicBezTo>
                    <a:pt x="417" y="50"/>
                    <a:pt x="404" y="45"/>
                    <a:pt x="390" y="41"/>
                  </a:cubicBezTo>
                  <a:cubicBezTo>
                    <a:pt x="390" y="10"/>
                    <a:pt x="390" y="10"/>
                    <a:pt x="390" y="10"/>
                  </a:cubicBezTo>
                  <a:cubicBezTo>
                    <a:pt x="377" y="7"/>
                    <a:pt x="377" y="7"/>
                    <a:pt x="377" y="7"/>
                  </a:cubicBezTo>
                  <a:cubicBezTo>
                    <a:pt x="364" y="4"/>
                    <a:pt x="364" y="4"/>
                    <a:pt x="364" y="4"/>
                  </a:cubicBezTo>
                  <a:cubicBezTo>
                    <a:pt x="350" y="32"/>
                    <a:pt x="350" y="32"/>
                    <a:pt x="350" y="32"/>
                  </a:cubicBezTo>
                  <a:cubicBezTo>
                    <a:pt x="336" y="30"/>
                    <a:pt x="322" y="29"/>
                    <a:pt x="307" y="29"/>
                  </a:cubicBezTo>
                  <a:cubicBezTo>
                    <a:pt x="298" y="0"/>
                    <a:pt x="298" y="0"/>
                    <a:pt x="298" y="0"/>
                  </a:cubicBezTo>
                  <a:cubicBezTo>
                    <a:pt x="285" y="1"/>
                    <a:pt x="285" y="1"/>
                    <a:pt x="285" y="1"/>
                  </a:cubicBezTo>
                  <a:cubicBezTo>
                    <a:pt x="272" y="2"/>
                    <a:pt x="272" y="2"/>
                    <a:pt x="272" y="2"/>
                  </a:cubicBezTo>
                  <a:cubicBezTo>
                    <a:pt x="267" y="33"/>
                    <a:pt x="267" y="33"/>
                    <a:pt x="267" y="33"/>
                  </a:cubicBezTo>
                  <a:cubicBezTo>
                    <a:pt x="253" y="35"/>
                    <a:pt x="239" y="38"/>
                    <a:pt x="225" y="42"/>
                  </a:cubicBezTo>
                  <a:moveTo>
                    <a:pt x="156" y="121"/>
                  </a:moveTo>
                  <a:cubicBezTo>
                    <a:pt x="198" y="255"/>
                    <a:pt x="198" y="255"/>
                    <a:pt x="198" y="255"/>
                  </a:cubicBezTo>
                  <a:cubicBezTo>
                    <a:pt x="201" y="266"/>
                    <a:pt x="197" y="279"/>
                    <a:pt x="188" y="286"/>
                  </a:cubicBezTo>
                  <a:cubicBezTo>
                    <a:pt x="73" y="367"/>
                    <a:pt x="73" y="367"/>
                    <a:pt x="73" y="367"/>
                  </a:cubicBezTo>
                  <a:cubicBezTo>
                    <a:pt x="50" y="274"/>
                    <a:pt x="84" y="179"/>
                    <a:pt x="156" y="121"/>
                  </a:cubicBezTo>
                  <a:moveTo>
                    <a:pt x="228" y="335"/>
                  </a:moveTo>
                  <a:cubicBezTo>
                    <a:pt x="214" y="291"/>
                    <a:pt x="239" y="243"/>
                    <a:pt x="284" y="229"/>
                  </a:cubicBezTo>
                  <a:cubicBezTo>
                    <a:pt x="328" y="215"/>
                    <a:pt x="375" y="240"/>
                    <a:pt x="389" y="284"/>
                  </a:cubicBezTo>
                  <a:cubicBezTo>
                    <a:pt x="404" y="329"/>
                    <a:pt x="379" y="376"/>
                    <a:pt x="334" y="390"/>
                  </a:cubicBezTo>
                  <a:cubicBezTo>
                    <a:pt x="290" y="404"/>
                    <a:pt x="242" y="380"/>
                    <a:pt x="228" y="335"/>
                  </a:cubicBezTo>
                  <a:moveTo>
                    <a:pt x="82" y="398"/>
                  </a:moveTo>
                  <a:cubicBezTo>
                    <a:pt x="223" y="399"/>
                    <a:pt x="223" y="399"/>
                    <a:pt x="223" y="399"/>
                  </a:cubicBezTo>
                  <a:cubicBezTo>
                    <a:pt x="235" y="399"/>
                    <a:pt x="246" y="407"/>
                    <a:pt x="249" y="418"/>
                  </a:cubicBezTo>
                  <a:cubicBezTo>
                    <a:pt x="291" y="552"/>
                    <a:pt x="291" y="552"/>
                    <a:pt x="291" y="552"/>
                  </a:cubicBezTo>
                  <a:cubicBezTo>
                    <a:pt x="200" y="546"/>
                    <a:pt x="117" y="487"/>
                    <a:pt x="82" y="398"/>
                  </a:cubicBezTo>
                  <a:moveTo>
                    <a:pt x="534" y="402"/>
                  </a:moveTo>
                  <a:cubicBezTo>
                    <a:pt x="507" y="466"/>
                    <a:pt x="454" y="519"/>
                    <a:pt x="382" y="542"/>
                  </a:cubicBezTo>
                  <a:cubicBezTo>
                    <a:pt x="363" y="548"/>
                    <a:pt x="343" y="551"/>
                    <a:pt x="323" y="552"/>
                  </a:cubicBezTo>
                  <a:cubicBezTo>
                    <a:pt x="368" y="419"/>
                    <a:pt x="368" y="419"/>
                    <a:pt x="368" y="419"/>
                  </a:cubicBezTo>
                  <a:cubicBezTo>
                    <a:pt x="372" y="408"/>
                    <a:pt x="382" y="400"/>
                    <a:pt x="394" y="401"/>
                  </a:cubicBezTo>
                  <a:cubicBezTo>
                    <a:pt x="534" y="402"/>
                    <a:pt x="534" y="402"/>
                    <a:pt x="534" y="402"/>
                  </a:cubicBezTo>
                  <a:moveTo>
                    <a:pt x="541" y="237"/>
                  </a:moveTo>
                  <a:cubicBezTo>
                    <a:pt x="555" y="282"/>
                    <a:pt x="555" y="328"/>
                    <a:pt x="544" y="371"/>
                  </a:cubicBezTo>
                  <a:cubicBezTo>
                    <a:pt x="437" y="291"/>
                    <a:pt x="437" y="291"/>
                    <a:pt x="437" y="291"/>
                  </a:cubicBezTo>
                  <a:cubicBezTo>
                    <a:pt x="424" y="282"/>
                    <a:pt x="419" y="266"/>
                    <a:pt x="424" y="251"/>
                  </a:cubicBezTo>
                  <a:cubicBezTo>
                    <a:pt x="467" y="125"/>
                    <a:pt x="467" y="125"/>
                    <a:pt x="467" y="125"/>
                  </a:cubicBezTo>
                  <a:cubicBezTo>
                    <a:pt x="500" y="153"/>
                    <a:pt x="527" y="191"/>
                    <a:pt x="541" y="237"/>
                  </a:cubicBezTo>
                  <a:moveTo>
                    <a:pt x="441" y="105"/>
                  </a:moveTo>
                  <a:cubicBezTo>
                    <a:pt x="327" y="186"/>
                    <a:pt x="327" y="186"/>
                    <a:pt x="327" y="186"/>
                  </a:cubicBezTo>
                  <a:cubicBezTo>
                    <a:pt x="317" y="193"/>
                    <a:pt x="304" y="193"/>
                    <a:pt x="295" y="186"/>
                  </a:cubicBezTo>
                  <a:cubicBezTo>
                    <a:pt x="182" y="102"/>
                    <a:pt x="182" y="102"/>
                    <a:pt x="182" y="102"/>
                  </a:cubicBezTo>
                  <a:cubicBezTo>
                    <a:pt x="198" y="92"/>
                    <a:pt x="216" y="84"/>
                    <a:pt x="236" y="78"/>
                  </a:cubicBezTo>
                  <a:cubicBezTo>
                    <a:pt x="308" y="55"/>
                    <a:pt x="382" y="68"/>
                    <a:pt x="441" y="105"/>
                  </a:cubicBezTo>
                </a:path>
              </a:pathLst>
            </a:custGeom>
            <a:solidFill>
              <a:schemeClr val="accent2"/>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9" name="Freeform 36"/>
          <p:cNvSpPr>
            <a:spLocks noEditPoints="1"/>
          </p:cNvSpPr>
          <p:nvPr/>
        </p:nvSpPr>
        <p:spPr bwMode="auto">
          <a:xfrm>
            <a:off x="6106263" y="3761063"/>
            <a:ext cx="669144" cy="670057"/>
          </a:xfrm>
          <a:custGeom>
            <a:avLst/>
            <a:gdLst>
              <a:gd name="T0" fmla="*/ 234 w 310"/>
              <a:gd name="T1" fmla="*/ 262 h 310"/>
              <a:gd name="T2" fmla="*/ 263 w 310"/>
              <a:gd name="T3" fmla="*/ 266 h 310"/>
              <a:gd name="T4" fmla="*/ 264 w 310"/>
              <a:gd name="T5" fmla="*/ 250 h 310"/>
              <a:gd name="T6" fmla="*/ 280 w 310"/>
              <a:gd name="T7" fmla="*/ 234 h 310"/>
              <a:gd name="T8" fmla="*/ 289 w 310"/>
              <a:gd name="T9" fmla="*/ 216 h 310"/>
              <a:gd name="T10" fmla="*/ 288 w 310"/>
              <a:gd name="T11" fmla="*/ 192 h 310"/>
              <a:gd name="T12" fmla="*/ 308 w 310"/>
              <a:gd name="T13" fmla="*/ 184 h 310"/>
              <a:gd name="T14" fmla="*/ 287 w 310"/>
              <a:gd name="T15" fmla="*/ 164 h 310"/>
              <a:gd name="T16" fmla="*/ 310 w 310"/>
              <a:gd name="T17" fmla="*/ 146 h 310"/>
              <a:gd name="T18" fmla="*/ 298 w 310"/>
              <a:gd name="T19" fmla="*/ 135 h 310"/>
              <a:gd name="T20" fmla="*/ 296 w 310"/>
              <a:gd name="T21" fmla="*/ 112 h 310"/>
              <a:gd name="T22" fmla="*/ 290 w 310"/>
              <a:gd name="T23" fmla="*/ 94 h 310"/>
              <a:gd name="T24" fmla="*/ 276 w 310"/>
              <a:gd name="T25" fmla="*/ 76 h 310"/>
              <a:gd name="T26" fmla="*/ 277 w 310"/>
              <a:gd name="T27" fmla="*/ 59 h 310"/>
              <a:gd name="T28" fmla="*/ 250 w 310"/>
              <a:gd name="T29" fmla="*/ 62 h 310"/>
              <a:gd name="T30" fmla="*/ 250 w 310"/>
              <a:gd name="T31" fmla="*/ 32 h 310"/>
              <a:gd name="T32" fmla="*/ 233 w 310"/>
              <a:gd name="T33" fmla="*/ 34 h 310"/>
              <a:gd name="T34" fmla="*/ 214 w 310"/>
              <a:gd name="T35" fmla="*/ 23 h 310"/>
              <a:gd name="T36" fmla="*/ 206 w 310"/>
              <a:gd name="T37" fmla="*/ 8 h 310"/>
              <a:gd name="T38" fmla="*/ 183 w 310"/>
              <a:gd name="T39" fmla="*/ 25 h 310"/>
              <a:gd name="T40" fmla="*/ 169 w 310"/>
              <a:gd name="T41" fmla="*/ 0 h 310"/>
              <a:gd name="T42" fmla="*/ 156 w 310"/>
              <a:gd name="T43" fmla="*/ 11 h 310"/>
              <a:gd name="T44" fmla="*/ 133 w 310"/>
              <a:gd name="T45" fmla="*/ 9 h 310"/>
              <a:gd name="T46" fmla="*/ 114 w 310"/>
              <a:gd name="T47" fmla="*/ 13 h 310"/>
              <a:gd name="T48" fmla="*/ 94 w 310"/>
              <a:gd name="T49" fmla="*/ 24 h 310"/>
              <a:gd name="T50" fmla="*/ 83 w 310"/>
              <a:gd name="T51" fmla="*/ 17 h 310"/>
              <a:gd name="T52" fmla="*/ 78 w 310"/>
              <a:gd name="T53" fmla="*/ 34 h 310"/>
              <a:gd name="T54" fmla="*/ 58 w 310"/>
              <a:gd name="T55" fmla="*/ 44 h 310"/>
              <a:gd name="T56" fmla="*/ 44 w 310"/>
              <a:gd name="T57" fmla="*/ 58 h 310"/>
              <a:gd name="T58" fmla="*/ 33 w 310"/>
              <a:gd name="T59" fmla="*/ 78 h 310"/>
              <a:gd name="T60" fmla="*/ 17 w 310"/>
              <a:gd name="T61" fmla="*/ 84 h 310"/>
              <a:gd name="T62" fmla="*/ 31 w 310"/>
              <a:gd name="T63" fmla="*/ 109 h 310"/>
              <a:gd name="T64" fmla="*/ 4 w 310"/>
              <a:gd name="T65" fmla="*/ 119 h 310"/>
              <a:gd name="T66" fmla="*/ 13 w 310"/>
              <a:gd name="T67" fmla="*/ 134 h 310"/>
              <a:gd name="T68" fmla="*/ 8 w 310"/>
              <a:gd name="T69" fmla="*/ 156 h 310"/>
              <a:gd name="T70" fmla="*/ 9 w 310"/>
              <a:gd name="T71" fmla="*/ 176 h 310"/>
              <a:gd name="T72" fmla="*/ 17 w 310"/>
              <a:gd name="T73" fmla="*/ 197 h 310"/>
              <a:gd name="T74" fmla="*/ 11 w 310"/>
              <a:gd name="T75" fmla="*/ 213 h 310"/>
              <a:gd name="T76" fmla="*/ 39 w 310"/>
              <a:gd name="T77" fmla="*/ 219 h 310"/>
              <a:gd name="T78" fmla="*/ 29 w 310"/>
              <a:gd name="T79" fmla="*/ 246 h 310"/>
              <a:gd name="T80" fmla="*/ 46 w 310"/>
              <a:gd name="T81" fmla="*/ 249 h 310"/>
              <a:gd name="T82" fmla="*/ 60 w 310"/>
              <a:gd name="T83" fmla="*/ 267 h 310"/>
              <a:gd name="T84" fmla="*/ 75 w 310"/>
              <a:gd name="T85" fmla="*/ 279 h 310"/>
              <a:gd name="T86" fmla="*/ 97 w 310"/>
              <a:gd name="T87" fmla="*/ 287 h 310"/>
              <a:gd name="T88" fmla="*/ 104 w 310"/>
              <a:gd name="T89" fmla="*/ 302 h 310"/>
              <a:gd name="T90" fmla="*/ 126 w 310"/>
              <a:gd name="T91" fmla="*/ 284 h 310"/>
              <a:gd name="T92" fmla="*/ 142 w 310"/>
              <a:gd name="T93" fmla="*/ 309 h 310"/>
              <a:gd name="T94" fmla="*/ 155 w 310"/>
              <a:gd name="T95" fmla="*/ 299 h 310"/>
              <a:gd name="T96" fmla="*/ 177 w 310"/>
              <a:gd name="T97" fmla="*/ 301 h 310"/>
              <a:gd name="T98" fmla="*/ 197 w 310"/>
              <a:gd name="T99" fmla="*/ 297 h 310"/>
              <a:gd name="T100" fmla="*/ 217 w 310"/>
              <a:gd name="T101" fmla="*/ 286 h 310"/>
              <a:gd name="T102" fmla="*/ 227 w 310"/>
              <a:gd name="T103" fmla="*/ 292 h 310"/>
              <a:gd name="T104" fmla="*/ 128 w 310"/>
              <a:gd name="T105" fmla="*/ 120 h 310"/>
              <a:gd name="T106" fmla="*/ 141 w 310"/>
              <a:gd name="T107" fmla="*/ 124 h 310"/>
              <a:gd name="T108" fmla="*/ 198 w 310"/>
              <a:gd name="T109" fmla="*/ 143 h 310"/>
              <a:gd name="T110" fmla="*/ 202 w 310"/>
              <a:gd name="T111" fmla="*/ 130 h 310"/>
              <a:gd name="T112" fmla="*/ 126 w 310"/>
              <a:gd name="T113" fmla="*/ 169 h 310"/>
              <a:gd name="T114" fmla="*/ 133 w 310"/>
              <a:gd name="T115" fmla="*/ 166 h 310"/>
              <a:gd name="T116" fmla="*/ 166 w 310"/>
              <a:gd name="T117" fmla="*/ 177 h 310"/>
              <a:gd name="T118" fmla="*/ 171 w 310"/>
              <a:gd name="T119" fmla="*/ 184 h 310"/>
              <a:gd name="T120" fmla="*/ 167 w 310"/>
              <a:gd name="T121" fmla="*/ 197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0" h="310">
                <a:moveTo>
                  <a:pt x="235" y="279"/>
                </a:moveTo>
                <a:cubicBezTo>
                  <a:pt x="233" y="276"/>
                  <a:pt x="233" y="276"/>
                  <a:pt x="233" y="276"/>
                </a:cubicBezTo>
                <a:cubicBezTo>
                  <a:pt x="230" y="272"/>
                  <a:pt x="230" y="266"/>
                  <a:pt x="234" y="262"/>
                </a:cubicBezTo>
                <a:cubicBezTo>
                  <a:pt x="239" y="257"/>
                  <a:pt x="247" y="258"/>
                  <a:pt x="251" y="263"/>
                </a:cubicBezTo>
                <a:cubicBezTo>
                  <a:pt x="253" y="266"/>
                  <a:pt x="253" y="266"/>
                  <a:pt x="253" y="266"/>
                </a:cubicBezTo>
                <a:cubicBezTo>
                  <a:pt x="255" y="269"/>
                  <a:pt x="260" y="269"/>
                  <a:pt x="263" y="266"/>
                </a:cubicBezTo>
                <a:cubicBezTo>
                  <a:pt x="265" y="265"/>
                  <a:pt x="266" y="264"/>
                  <a:pt x="268" y="262"/>
                </a:cubicBezTo>
                <a:cubicBezTo>
                  <a:pt x="270" y="259"/>
                  <a:pt x="270" y="254"/>
                  <a:pt x="267" y="252"/>
                </a:cubicBezTo>
                <a:cubicBezTo>
                  <a:pt x="264" y="250"/>
                  <a:pt x="264" y="250"/>
                  <a:pt x="264" y="250"/>
                </a:cubicBezTo>
                <a:cubicBezTo>
                  <a:pt x="260" y="246"/>
                  <a:pt x="258" y="240"/>
                  <a:pt x="261" y="235"/>
                </a:cubicBezTo>
                <a:cubicBezTo>
                  <a:pt x="264" y="229"/>
                  <a:pt x="272" y="228"/>
                  <a:pt x="277" y="232"/>
                </a:cubicBezTo>
                <a:cubicBezTo>
                  <a:pt x="280" y="234"/>
                  <a:pt x="280" y="234"/>
                  <a:pt x="280" y="234"/>
                </a:cubicBezTo>
                <a:cubicBezTo>
                  <a:pt x="283" y="236"/>
                  <a:pt x="288" y="235"/>
                  <a:pt x="290" y="232"/>
                </a:cubicBezTo>
                <a:cubicBezTo>
                  <a:pt x="291" y="230"/>
                  <a:pt x="292" y="228"/>
                  <a:pt x="293" y="226"/>
                </a:cubicBezTo>
                <a:cubicBezTo>
                  <a:pt x="295" y="222"/>
                  <a:pt x="293" y="218"/>
                  <a:pt x="289" y="216"/>
                </a:cubicBezTo>
                <a:cubicBezTo>
                  <a:pt x="286" y="215"/>
                  <a:pt x="286" y="215"/>
                  <a:pt x="286" y="215"/>
                </a:cubicBezTo>
                <a:cubicBezTo>
                  <a:pt x="280" y="213"/>
                  <a:pt x="277" y="206"/>
                  <a:pt x="280" y="200"/>
                </a:cubicBezTo>
                <a:cubicBezTo>
                  <a:pt x="277" y="195"/>
                  <a:pt x="282" y="189"/>
                  <a:pt x="288" y="192"/>
                </a:cubicBezTo>
                <a:cubicBezTo>
                  <a:pt x="297" y="195"/>
                  <a:pt x="297" y="195"/>
                  <a:pt x="297" y="195"/>
                </a:cubicBezTo>
                <a:cubicBezTo>
                  <a:pt x="301" y="197"/>
                  <a:pt x="305" y="195"/>
                  <a:pt x="306" y="190"/>
                </a:cubicBezTo>
                <a:cubicBezTo>
                  <a:pt x="307" y="188"/>
                  <a:pt x="307" y="186"/>
                  <a:pt x="308" y="184"/>
                </a:cubicBezTo>
                <a:cubicBezTo>
                  <a:pt x="308" y="180"/>
                  <a:pt x="305" y="176"/>
                  <a:pt x="301" y="176"/>
                </a:cubicBezTo>
                <a:cubicBezTo>
                  <a:pt x="298" y="176"/>
                  <a:pt x="298" y="176"/>
                  <a:pt x="298" y="176"/>
                </a:cubicBezTo>
                <a:cubicBezTo>
                  <a:pt x="291" y="175"/>
                  <a:pt x="287" y="170"/>
                  <a:pt x="287" y="164"/>
                </a:cubicBezTo>
                <a:cubicBezTo>
                  <a:pt x="288" y="157"/>
                  <a:pt x="293" y="153"/>
                  <a:pt x="300" y="153"/>
                </a:cubicBezTo>
                <a:cubicBezTo>
                  <a:pt x="303" y="154"/>
                  <a:pt x="303" y="154"/>
                  <a:pt x="303" y="154"/>
                </a:cubicBezTo>
                <a:cubicBezTo>
                  <a:pt x="307" y="154"/>
                  <a:pt x="310" y="151"/>
                  <a:pt x="310" y="146"/>
                </a:cubicBezTo>
                <a:cubicBezTo>
                  <a:pt x="310" y="144"/>
                  <a:pt x="310" y="142"/>
                  <a:pt x="310" y="140"/>
                </a:cubicBezTo>
                <a:cubicBezTo>
                  <a:pt x="309" y="136"/>
                  <a:pt x="305" y="133"/>
                  <a:pt x="301" y="134"/>
                </a:cubicBezTo>
                <a:cubicBezTo>
                  <a:pt x="298" y="135"/>
                  <a:pt x="298" y="135"/>
                  <a:pt x="298" y="135"/>
                </a:cubicBezTo>
                <a:cubicBezTo>
                  <a:pt x="292" y="136"/>
                  <a:pt x="286" y="132"/>
                  <a:pt x="285" y="126"/>
                </a:cubicBezTo>
                <a:cubicBezTo>
                  <a:pt x="283" y="120"/>
                  <a:pt x="287" y="114"/>
                  <a:pt x="293" y="113"/>
                </a:cubicBezTo>
                <a:cubicBezTo>
                  <a:pt x="296" y="112"/>
                  <a:pt x="296" y="112"/>
                  <a:pt x="296" y="112"/>
                </a:cubicBezTo>
                <a:cubicBezTo>
                  <a:pt x="300" y="111"/>
                  <a:pt x="303" y="107"/>
                  <a:pt x="301" y="103"/>
                </a:cubicBezTo>
                <a:cubicBezTo>
                  <a:pt x="301" y="101"/>
                  <a:pt x="300" y="99"/>
                  <a:pt x="299" y="97"/>
                </a:cubicBezTo>
                <a:cubicBezTo>
                  <a:pt x="298" y="93"/>
                  <a:pt x="293" y="92"/>
                  <a:pt x="290" y="94"/>
                </a:cubicBezTo>
                <a:cubicBezTo>
                  <a:pt x="286" y="95"/>
                  <a:pt x="286" y="95"/>
                  <a:pt x="286" y="95"/>
                </a:cubicBezTo>
                <a:cubicBezTo>
                  <a:pt x="281" y="98"/>
                  <a:pt x="274" y="96"/>
                  <a:pt x="271" y="91"/>
                </a:cubicBezTo>
                <a:cubicBezTo>
                  <a:pt x="268" y="85"/>
                  <a:pt x="270" y="79"/>
                  <a:pt x="276" y="76"/>
                </a:cubicBezTo>
                <a:cubicBezTo>
                  <a:pt x="279" y="74"/>
                  <a:pt x="279" y="74"/>
                  <a:pt x="279" y="74"/>
                </a:cubicBezTo>
                <a:cubicBezTo>
                  <a:pt x="282" y="72"/>
                  <a:pt x="283" y="67"/>
                  <a:pt x="281" y="64"/>
                </a:cubicBezTo>
                <a:cubicBezTo>
                  <a:pt x="280" y="62"/>
                  <a:pt x="278" y="61"/>
                  <a:pt x="277" y="59"/>
                </a:cubicBezTo>
                <a:cubicBezTo>
                  <a:pt x="275" y="56"/>
                  <a:pt x="270" y="55"/>
                  <a:pt x="267" y="58"/>
                </a:cubicBezTo>
                <a:cubicBezTo>
                  <a:pt x="264" y="61"/>
                  <a:pt x="264" y="61"/>
                  <a:pt x="264" y="61"/>
                </a:cubicBezTo>
                <a:cubicBezTo>
                  <a:pt x="260" y="64"/>
                  <a:pt x="254" y="65"/>
                  <a:pt x="250" y="62"/>
                </a:cubicBezTo>
                <a:cubicBezTo>
                  <a:pt x="244" y="58"/>
                  <a:pt x="244" y="50"/>
                  <a:pt x="249" y="45"/>
                </a:cubicBezTo>
                <a:cubicBezTo>
                  <a:pt x="251" y="43"/>
                  <a:pt x="251" y="43"/>
                  <a:pt x="251" y="43"/>
                </a:cubicBezTo>
                <a:cubicBezTo>
                  <a:pt x="254" y="40"/>
                  <a:pt x="254" y="35"/>
                  <a:pt x="250" y="32"/>
                </a:cubicBezTo>
                <a:cubicBezTo>
                  <a:pt x="249" y="31"/>
                  <a:pt x="247" y="30"/>
                  <a:pt x="245" y="28"/>
                </a:cubicBezTo>
                <a:cubicBezTo>
                  <a:pt x="242" y="26"/>
                  <a:pt x="237" y="27"/>
                  <a:pt x="235" y="31"/>
                </a:cubicBezTo>
                <a:cubicBezTo>
                  <a:pt x="233" y="34"/>
                  <a:pt x="233" y="34"/>
                  <a:pt x="233" y="34"/>
                </a:cubicBezTo>
                <a:cubicBezTo>
                  <a:pt x="230" y="39"/>
                  <a:pt x="223" y="41"/>
                  <a:pt x="218" y="38"/>
                </a:cubicBezTo>
                <a:cubicBezTo>
                  <a:pt x="218" y="38"/>
                  <a:pt x="218" y="38"/>
                  <a:pt x="218" y="38"/>
                </a:cubicBezTo>
                <a:cubicBezTo>
                  <a:pt x="213" y="35"/>
                  <a:pt x="211" y="28"/>
                  <a:pt x="214" y="23"/>
                </a:cubicBezTo>
                <a:cubicBezTo>
                  <a:pt x="215" y="20"/>
                  <a:pt x="215" y="20"/>
                  <a:pt x="215" y="20"/>
                </a:cubicBezTo>
                <a:cubicBezTo>
                  <a:pt x="217" y="17"/>
                  <a:pt x="216" y="12"/>
                  <a:pt x="212" y="10"/>
                </a:cubicBezTo>
                <a:cubicBezTo>
                  <a:pt x="210" y="10"/>
                  <a:pt x="208" y="9"/>
                  <a:pt x="206" y="8"/>
                </a:cubicBezTo>
                <a:cubicBezTo>
                  <a:pt x="202" y="7"/>
                  <a:pt x="198" y="9"/>
                  <a:pt x="197" y="13"/>
                </a:cubicBezTo>
                <a:cubicBezTo>
                  <a:pt x="196" y="17"/>
                  <a:pt x="196" y="17"/>
                  <a:pt x="196" y="17"/>
                </a:cubicBezTo>
                <a:cubicBezTo>
                  <a:pt x="195" y="23"/>
                  <a:pt x="189" y="27"/>
                  <a:pt x="183" y="25"/>
                </a:cubicBezTo>
                <a:cubicBezTo>
                  <a:pt x="177" y="24"/>
                  <a:pt x="173" y="18"/>
                  <a:pt x="174" y="12"/>
                </a:cubicBezTo>
                <a:cubicBezTo>
                  <a:pt x="175" y="9"/>
                  <a:pt x="175" y="9"/>
                  <a:pt x="175" y="9"/>
                </a:cubicBezTo>
                <a:cubicBezTo>
                  <a:pt x="176" y="5"/>
                  <a:pt x="173" y="1"/>
                  <a:pt x="169" y="0"/>
                </a:cubicBezTo>
                <a:cubicBezTo>
                  <a:pt x="167" y="0"/>
                  <a:pt x="165" y="0"/>
                  <a:pt x="163" y="0"/>
                </a:cubicBezTo>
                <a:cubicBezTo>
                  <a:pt x="158" y="0"/>
                  <a:pt x="155" y="3"/>
                  <a:pt x="155" y="7"/>
                </a:cubicBezTo>
                <a:cubicBezTo>
                  <a:pt x="156" y="11"/>
                  <a:pt x="156" y="11"/>
                  <a:pt x="156" y="11"/>
                </a:cubicBezTo>
                <a:cubicBezTo>
                  <a:pt x="156" y="17"/>
                  <a:pt x="151" y="22"/>
                  <a:pt x="145" y="23"/>
                </a:cubicBezTo>
                <a:cubicBezTo>
                  <a:pt x="139" y="23"/>
                  <a:pt x="134" y="18"/>
                  <a:pt x="133" y="12"/>
                </a:cubicBezTo>
                <a:cubicBezTo>
                  <a:pt x="133" y="9"/>
                  <a:pt x="133" y="9"/>
                  <a:pt x="133" y="9"/>
                </a:cubicBezTo>
                <a:cubicBezTo>
                  <a:pt x="133" y="5"/>
                  <a:pt x="129" y="2"/>
                  <a:pt x="125" y="3"/>
                </a:cubicBezTo>
                <a:cubicBezTo>
                  <a:pt x="123" y="3"/>
                  <a:pt x="121" y="4"/>
                  <a:pt x="119" y="4"/>
                </a:cubicBezTo>
                <a:cubicBezTo>
                  <a:pt x="115" y="5"/>
                  <a:pt x="112" y="9"/>
                  <a:pt x="114" y="13"/>
                </a:cubicBezTo>
                <a:cubicBezTo>
                  <a:pt x="115" y="17"/>
                  <a:pt x="115" y="17"/>
                  <a:pt x="115" y="17"/>
                </a:cubicBezTo>
                <a:cubicBezTo>
                  <a:pt x="117" y="23"/>
                  <a:pt x="114" y="29"/>
                  <a:pt x="108" y="31"/>
                </a:cubicBezTo>
                <a:cubicBezTo>
                  <a:pt x="102" y="33"/>
                  <a:pt x="96" y="30"/>
                  <a:pt x="94" y="24"/>
                </a:cubicBezTo>
                <a:cubicBezTo>
                  <a:pt x="93" y="21"/>
                  <a:pt x="93" y="21"/>
                  <a:pt x="93" y="21"/>
                </a:cubicBezTo>
                <a:cubicBezTo>
                  <a:pt x="92" y="17"/>
                  <a:pt x="87" y="15"/>
                  <a:pt x="83" y="17"/>
                </a:cubicBezTo>
                <a:cubicBezTo>
                  <a:pt x="83" y="17"/>
                  <a:pt x="83" y="17"/>
                  <a:pt x="83" y="17"/>
                </a:cubicBezTo>
                <a:cubicBezTo>
                  <a:pt x="81" y="18"/>
                  <a:pt x="79" y="19"/>
                  <a:pt x="78" y="21"/>
                </a:cubicBezTo>
                <a:cubicBezTo>
                  <a:pt x="74" y="23"/>
                  <a:pt x="73" y="27"/>
                  <a:pt x="75" y="31"/>
                </a:cubicBezTo>
                <a:cubicBezTo>
                  <a:pt x="78" y="34"/>
                  <a:pt x="78" y="34"/>
                  <a:pt x="78" y="34"/>
                </a:cubicBezTo>
                <a:cubicBezTo>
                  <a:pt x="81" y="39"/>
                  <a:pt x="80" y="46"/>
                  <a:pt x="75" y="49"/>
                </a:cubicBezTo>
                <a:cubicBezTo>
                  <a:pt x="70" y="53"/>
                  <a:pt x="63" y="52"/>
                  <a:pt x="60" y="47"/>
                </a:cubicBezTo>
                <a:cubicBezTo>
                  <a:pt x="58" y="44"/>
                  <a:pt x="58" y="44"/>
                  <a:pt x="58" y="44"/>
                </a:cubicBezTo>
                <a:cubicBezTo>
                  <a:pt x="55" y="41"/>
                  <a:pt x="50" y="40"/>
                  <a:pt x="47" y="43"/>
                </a:cubicBezTo>
                <a:cubicBezTo>
                  <a:pt x="46" y="45"/>
                  <a:pt x="44" y="46"/>
                  <a:pt x="43" y="48"/>
                </a:cubicBezTo>
                <a:cubicBezTo>
                  <a:pt x="40" y="51"/>
                  <a:pt x="40" y="56"/>
                  <a:pt x="44" y="58"/>
                </a:cubicBezTo>
                <a:cubicBezTo>
                  <a:pt x="47" y="60"/>
                  <a:pt x="47" y="60"/>
                  <a:pt x="47" y="60"/>
                </a:cubicBezTo>
                <a:cubicBezTo>
                  <a:pt x="52" y="64"/>
                  <a:pt x="52" y="71"/>
                  <a:pt x="49" y="76"/>
                </a:cubicBezTo>
                <a:cubicBezTo>
                  <a:pt x="45" y="81"/>
                  <a:pt x="38" y="82"/>
                  <a:pt x="33" y="78"/>
                </a:cubicBezTo>
                <a:cubicBezTo>
                  <a:pt x="31" y="76"/>
                  <a:pt x="31" y="76"/>
                  <a:pt x="31" y="76"/>
                </a:cubicBezTo>
                <a:cubicBezTo>
                  <a:pt x="27" y="74"/>
                  <a:pt x="22" y="75"/>
                  <a:pt x="20" y="78"/>
                </a:cubicBezTo>
                <a:cubicBezTo>
                  <a:pt x="19" y="80"/>
                  <a:pt x="18" y="82"/>
                  <a:pt x="17" y="84"/>
                </a:cubicBezTo>
                <a:cubicBezTo>
                  <a:pt x="15" y="87"/>
                  <a:pt x="17" y="92"/>
                  <a:pt x="21" y="93"/>
                </a:cubicBezTo>
                <a:cubicBezTo>
                  <a:pt x="24" y="95"/>
                  <a:pt x="24" y="95"/>
                  <a:pt x="24" y="95"/>
                </a:cubicBezTo>
                <a:cubicBezTo>
                  <a:pt x="30" y="97"/>
                  <a:pt x="33" y="104"/>
                  <a:pt x="31" y="109"/>
                </a:cubicBezTo>
                <a:cubicBezTo>
                  <a:pt x="34" y="114"/>
                  <a:pt x="28" y="120"/>
                  <a:pt x="23" y="118"/>
                </a:cubicBezTo>
                <a:cubicBezTo>
                  <a:pt x="14" y="114"/>
                  <a:pt x="14" y="114"/>
                  <a:pt x="14" y="114"/>
                </a:cubicBezTo>
                <a:cubicBezTo>
                  <a:pt x="10" y="113"/>
                  <a:pt x="5" y="115"/>
                  <a:pt x="4" y="119"/>
                </a:cubicBezTo>
                <a:cubicBezTo>
                  <a:pt x="4" y="121"/>
                  <a:pt x="3" y="123"/>
                  <a:pt x="3" y="125"/>
                </a:cubicBezTo>
                <a:cubicBezTo>
                  <a:pt x="2" y="130"/>
                  <a:pt x="5" y="133"/>
                  <a:pt x="9" y="134"/>
                </a:cubicBezTo>
                <a:cubicBezTo>
                  <a:pt x="13" y="134"/>
                  <a:pt x="13" y="134"/>
                  <a:pt x="13" y="134"/>
                </a:cubicBezTo>
                <a:cubicBezTo>
                  <a:pt x="18" y="135"/>
                  <a:pt x="23" y="139"/>
                  <a:pt x="23" y="144"/>
                </a:cubicBezTo>
                <a:cubicBezTo>
                  <a:pt x="24" y="151"/>
                  <a:pt x="18" y="157"/>
                  <a:pt x="11" y="156"/>
                </a:cubicBezTo>
                <a:cubicBezTo>
                  <a:pt x="8" y="156"/>
                  <a:pt x="8" y="156"/>
                  <a:pt x="8" y="156"/>
                </a:cubicBezTo>
                <a:cubicBezTo>
                  <a:pt x="4" y="156"/>
                  <a:pt x="0" y="159"/>
                  <a:pt x="0" y="163"/>
                </a:cubicBezTo>
                <a:cubicBezTo>
                  <a:pt x="0" y="165"/>
                  <a:pt x="1" y="168"/>
                  <a:pt x="1" y="170"/>
                </a:cubicBezTo>
                <a:cubicBezTo>
                  <a:pt x="1" y="174"/>
                  <a:pt x="5" y="177"/>
                  <a:pt x="9" y="176"/>
                </a:cubicBezTo>
                <a:cubicBezTo>
                  <a:pt x="13" y="175"/>
                  <a:pt x="13" y="175"/>
                  <a:pt x="13" y="175"/>
                </a:cubicBezTo>
                <a:cubicBezTo>
                  <a:pt x="18" y="174"/>
                  <a:pt x="23" y="177"/>
                  <a:pt x="25" y="182"/>
                </a:cubicBezTo>
                <a:cubicBezTo>
                  <a:pt x="28" y="188"/>
                  <a:pt x="24" y="196"/>
                  <a:pt x="17" y="197"/>
                </a:cubicBezTo>
                <a:cubicBezTo>
                  <a:pt x="14" y="198"/>
                  <a:pt x="14" y="198"/>
                  <a:pt x="14" y="198"/>
                </a:cubicBezTo>
                <a:cubicBezTo>
                  <a:pt x="10" y="198"/>
                  <a:pt x="8" y="203"/>
                  <a:pt x="9" y="207"/>
                </a:cubicBezTo>
                <a:cubicBezTo>
                  <a:pt x="10" y="209"/>
                  <a:pt x="10" y="211"/>
                  <a:pt x="11" y="213"/>
                </a:cubicBezTo>
                <a:cubicBezTo>
                  <a:pt x="13" y="216"/>
                  <a:pt x="17" y="218"/>
                  <a:pt x="21" y="216"/>
                </a:cubicBezTo>
                <a:cubicBezTo>
                  <a:pt x="24" y="214"/>
                  <a:pt x="24" y="214"/>
                  <a:pt x="24" y="214"/>
                </a:cubicBezTo>
                <a:cubicBezTo>
                  <a:pt x="30" y="212"/>
                  <a:pt x="36" y="214"/>
                  <a:pt x="39" y="219"/>
                </a:cubicBezTo>
                <a:cubicBezTo>
                  <a:pt x="42" y="224"/>
                  <a:pt x="40" y="231"/>
                  <a:pt x="35" y="234"/>
                </a:cubicBezTo>
                <a:cubicBezTo>
                  <a:pt x="32" y="236"/>
                  <a:pt x="32" y="236"/>
                  <a:pt x="32" y="236"/>
                </a:cubicBezTo>
                <a:cubicBezTo>
                  <a:pt x="28" y="238"/>
                  <a:pt x="27" y="242"/>
                  <a:pt x="29" y="246"/>
                </a:cubicBezTo>
                <a:cubicBezTo>
                  <a:pt x="31" y="248"/>
                  <a:pt x="32" y="249"/>
                  <a:pt x="33" y="251"/>
                </a:cubicBezTo>
                <a:cubicBezTo>
                  <a:pt x="36" y="254"/>
                  <a:pt x="41" y="254"/>
                  <a:pt x="44" y="252"/>
                </a:cubicBezTo>
                <a:cubicBezTo>
                  <a:pt x="46" y="249"/>
                  <a:pt x="46" y="249"/>
                  <a:pt x="46" y="249"/>
                </a:cubicBezTo>
                <a:cubicBezTo>
                  <a:pt x="50" y="245"/>
                  <a:pt x="56" y="245"/>
                  <a:pt x="61" y="248"/>
                </a:cubicBezTo>
                <a:cubicBezTo>
                  <a:pt x="66" y="252"/>
                  <a:pt x="67" y="260"/>
                  <a:pt x="62" y="265"/>
                </a:cubicBezTo>
                <a:cubicBezTo>
                  <a:pt x="60" y="267"/>
                  <a:pt x="60" y="267"/>
                  <a:pt x="60" y="267"/>
                </a:cubicBezTo>
                <a:cubicBezTo>
                  <a:pt x="57" y="270"/>
                  <a:pt x="57" y="275"/>
                  <a:pt x="60" y="278"/>
                </a:cubicBezTo>
                <a:cubicBezTo>
                  <a:pt x="62" y="279"/>
                  <a:pt x="63" y="280"/>
                  <a:pt x="65" y="281"/>
                </a:cubicBezTo>
                <a:cubicBezTo>
                  <a:pt x="69" y="284"/>
                  <a:pt x="73" y="283"/>
                  <a:pt x="75" y="279"/>
                </a:cubicBezTo>
                <a:cubicBezTo>
                  <a:pt x="77" y="276"/>
                  <a:pt x="77" y="276"/>
                  <a:pt x="77" y="276"/>
                </a:cubicBezTo>
                <a:cubicBezTo>
                  <a:pt x="80" y="271"/>
                  <a:pt x="85" y="269"/>
                  <a:pt x="91" y="271"/>
                </a:cubicBezTo>
                <a:cubicBezTo>
                  <a:pt x="97" y="273"/>
                  <a:pt x="100" y="281"/>
                  <a:pt x="97" y="287"/>
                </a:cubicBezTo>
                <a:cubicBezTo>
                  <a:pt x="95" y="289"/>
                  <a:pt x="95" y="289"/>
                  <a:pt x="95" y="289"/>
                </a:cubicBezTo>
                <a:cubicBezTo>
                  <a:pt x="93" y="293"/>
                  <a:pt x="95" y="298"/>
                  <a:pt x="99" y="299"/>
                </a:cubicBezTo>
                <a:cubicBezTo>
                  <a:pt x="101" y="300"/>
                  <a:pt x="102" y="301"/>
                  <a:pt x="104" y="302"/>
                </a:cubicBezTo>
                <a:cubicBezTo>
                  <a:pt x="108" y="303"/>
                  <a:pt x="113" y="301"/>
                  <a:pt x="114" y="297"/>
                </a:cubicBezTo>
                <a:cubicBezTo>
                  <a:pt x="114" y="293"/>
                  <a:pt x="114" y="293"/>
                  <a:pt x="114" y="293"/>
                </a:cubicBezTo>
                <a:cubicBezTo>
                  <a:pt x="116" y="288"/>
                  <a:pt x="120" y="284"/>
                  <a:pt x="126" y="284"/>
                </a:cubicBezTo>
                <a:cubicBezTo>
                  <a:pt x="133" y="285"/>
                  <a:pt x="138" y="291"/>
                  <a:pt x="136" y="298"/>
                </a:cubicBezTo>
                <a:cubicBezTo>
                  <a:pt x="135" y="301"/>
                  <a:pt x="135" y="301"/>
                  <a:pt x="135" y="301"/>
                </a:cubicBezTo>
                <a:cubicBezTo>
                  <a:pt x="134" y="305"/>
                  <a:pt x="137" y="309"/>
                  <a:pt x="142" y="309"/>
                </a:cubicBezTo>
                <a:cubicBezTo>
                  <a:pt x="144" y="310"/>
                  <a:pt x="146" y="310"/>
                  <a:pt x="148" y="310"/>
                </a:cubicBezTo>
                <a:cubicBezTo>
                  <a:pt x="152" y="310"/>
                  <a:pt x="155" y="307"/>
                  <a:pt x="155" y="303"/>
                </a:cubicBezTo>
                <a:cubicBezTo>
                  <a:pt x="155" y="299"/>
                  <a:pt x="155" y="299"/>
                  <a:pt x="155" y="299"/>
                </a:cubicBezTo>
                <a:cubicBezTo>
                  <a:pt x="155" y="293"/>
                  <a:pt x="159" y="287"/>
                  <a:pt x="165" y="287"/>
                </a:cubicBezTo>
                <a:cubicBezTo>
                  <a:pt x="171" y="284"/>
                  <a:pt x="177" y="288"/>
                  <a:pt x="177" y="294"/>
                </a:cubicBezTo>
                <a:cubicBezTo>
                  <a:pt x="177" y="301"/>
                  <a:pt x="177" y="301"/>
                  <a:pt x="177" y="301"/>
                </a:cubicBezTo>
                <a:cubicBezTo>
                  <a:pt x="178" y="305"/>
                  <a:pt x="182" y="308"/>
                  <a:pt x="186" y="307"/>
                </a:cubicBezTo>
                <a:cubicBezTo>
                  <a:pt x="188" y="307"/>
                  <a:pt x="190" y="306"/>
                  <a:pt x="192" y="306"/>
                </a:cubicBezTo>
                <a:cubicBezTo>
                  <a:pt x="196" y="305"/>
                  <a:pt x="198" y="300"/>
                  <a:pt x="197" y="297"/>
                </a:cubicBezTo>
                <a:cubicBezTo>
                  <a:pt x="195" y="293"/>
                  <a:pt x="195" y="293"/>
                  <a:pt x="195" y="293"/>
                </a:cubicBezTo>
                <a:cubicBezTo>
                  <a:pt x="193" y="287"/>
                  <a:pt x="197" y="279"/>
                  <a:pt x="204" y="278"/>
                </a:cubicBezTo>
                <a:cubicBezTo>
                  <a:pt x="210" y="277"/>
                  <a:pt x="215" y="281"/>
                  <a:pt x="217" y="286"/>
                </a:cubicBezTo>
                <a:cubicBezTo>
                  <a:pt x="217" y="288"/>
                  <a:pt x="217" y="288"/>
                  <a:pt x="217" y="288"/>
                </a:cubicBezTo>
                <a:cubicBezTo>
                  <a:pt x="219" y="292"/>
                  <a:pt x="224" y="294"/>
                  <a:pt x="227" y="292"/>
                </a:cubicBezTo>
                <a:cubicBezTo>
                  <a:pt x="227" y="292"/>
                  <a:pt x="227" y="292"/>
                  <a:pt x="227" y="292"/>
                </a:cubicBezTo>
                <a:cubicBezTo>
                  <a:pt x="229" y="291"/>
                  <a:pt x="231" y="290"/>
                  <a:pt x="233" y="289"/>
                </a:cubicBezTo>
                <a:cubicBezTo>
                  <a:pt x="236" y="287"/>
                  <a:pt x="237" y="282"/>
                  <a:pt x="235" y="279"/>
                </a:cubicBezTo>
                <a:moveTo>
                  <a:pt x="128" y="120"/>
                </a:moveTo>
                <a:cubicBezTo>
                  <a:pt x="125" y="116"/>
                  <a:pt x="127" y="110"/>
                  <a:pt x="132" y="108"/>
                </a:cubicBezTo>
                <a:cubicBezTo>
                  <a:pt x="136" y="105"/>
                  <a:pt x="142" y="107"/>
                  <a:pt x="145" y="111"/>
                </a:cubicBezTo>
                <a:cubicBezTo>
                  <a:pt x="147" y="116"/>
                  <a:pt x="145" y="122"/>
                  <a:pt x="141" y="124"/>
                </a:cubicBezTo>
                <a:cubicBezTo>
                  <a:pt x="136" y="127"/>
                  <a:pt x="130" y="125"/>
                  <a:pt x="128" y="120"/>
                </a:cubicBezTo>
                <a:moveTo>
                  <a:pt x="202" y="130"/>
                </a:moveTo>
                <a:cubicBezTo>
                  <a:pt x="205" y="135"/>
                  <a:pt x="203" y="140"/>
                  <a:pt x="198" y="143"/>
                </a:cubicBezTo>
                <a:cubicBezTo>
                  <a:pt x="194" y="145"/>
                  <a:pt x="188" y="144"/>
                  <a:pt x="186" y="139"/>
                </a:cubicBezTo>
                <a:cubicBezTo>
                  <a:pt x="183" y="134"/>
                  <a:pt x="185" y="129"/>
                  <a:pt x="190" y="126"/>
                </a:cubicBezTo>
                <a:cubicBezTo>
                  <a:pt x="194" y="124"/>
                  <a:pt x="200" y="126"/>
                  <a:pt x="202" y="130"/>
                </a:cubicBezTo>
                <a:moveTo>
                  <a:pt x="109" y="178"/>
                </a:moveTo>
                <a:cubicBezTo>
                  <a:pt x="107" y="174"/>
                  <a:pt x="108" y="168"/>
                  <a:pt x="113" y="165"/>
                </a:cubicBezTo>
                <a:cubicBezTo>
                  <a:pt x="118" y="163"/>
                  <a:pt x="123" y="165"/>
                  <a:pt x="126" y="169"/>
                </a:cubicBezTo>
                <a:cubicBezTo>
                  <a:pt x="128" y="174"/>
                  <a:pt x="126" y="180"/>
                  <a:pt x="122" y="182"/>
                </a:cubicBezTo>
                <a:cubicBezTo>
                  <a:pt x="117" y="185"/>
                  <a:pt x="112" y="183"/>
                  <a:pt x="109" y="178"/>
                </a:cubicBezTo>
                <a:moveTo>
                  <a:pt x="133" y="166"/>
                </a:moveTo>
                <a:cubicBezTo>
                  <a:pt x="127" y="154"/>
                  <a:pt x="132" y="140"/>
                  <a:pt x="144" y="133"/>
                </a:cubicBezTo>
                <a:cubicBezTo>
                  <a:pt x="156" y="127"/>
                  <a:pt x="170" y="132"/>
                  <a:pt x="177" y="144"/>
                </a:cubicBezTo>
                <a:cubicBezTo>
                  <a:pt x="183" y="156"/>
                  <a:pt x="178" y="170"/>
                  <a:pt x="166" y="177"/>
                </a:cubicBezTo>
                <a:cubicBezTo>
                  <a:pt x="155" y="183"/>
                  <a:pt x="140" y="178"/>
                  <a:pt x="133" y="166"/>
                </a:cubicBezTo>
                <a:moveTo>
                  <a:pt x="167" y="197"/>
                </a:moveTo>
                <a:cubicBezTo>
                  <a:pt x="165" y="192"/>
                  <a:pt x="166" y="187"/>
                  <a:pt x="171" y="184"/>
                </a:cubicBezTo>
                <a:cubicBezTo>
                  <a:pt x="176" y="182"/>
                  <a:pt x="181" y="183"/>
                  <a:pt x="184" y="188"/>
                </a:cubicBezTo>
                <a:cubicBezTo>
                  <a:pt x="186" y="193"/>
                  <a:pt x="184" y="198"/>
                  <a:pt x="180" y="201"/>
                </a:cubicBezTo>
                <a:cubicBezTo>
                  <a:pt x="175" y="203"/>
                  <a:pt x="169" y="202"/>
                  <a:pt x="167" y="197"/>
                </a:cubicBezTo>
              </a:path>
            </a:pathLst>
          </a:custGeom>
          <a:solidFill>
            <a:schemeClr val="accent2"/>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p:cNvGrpSpPr/>
          <p:nvPr/>
        </p:nvGrpSpPr>
        <p:grpSpPr>
          <a:xfrm>
            <a:off x="7964895" y="1002326"/>
            <a:ext cx="1342853" cy="1485261"/>
            <a:chOff x="5961638" y="462987"/>
            <a:chExt cx="1007140" cy="1113946"/>
          </a:xfrm>
        </p:grpSpPr>
        <p:sp>
          <p:nvSpPr>
            <p:cNvPr id="11" name="Freeform 29"/>
            <p:cNvSpPr/>
            <p:nvPr/>
          </p:nvSpPr>
          <p:spPr bwMode="auto">
            <a:xfrm>
              <a:off x="5961638" y="462987"/>
              <a:ext cx="241002" cy="160212"/>
            </a:xfrm>
            <a:custGeom>
              <a:avLst/>
              <a:gdLst>
                <a:gd name="T0" fmla="*/ 1 w 149"/>
                <a:gd name="T1" fmla="*/ 92 h 99"/>
                <a:gd name="T2" fmla="*/ 1 w 149"/>
                <a:gd name="T3" fmla="*/ 85 h 99"/>
                <a:gd name="T4" fmla="*/ 27 w 149"/>
                <a:gd name="T5" fmla="*/ 38 h 99"/>
                <a:gd name="T6" fmla="*/ 125 w 149"/>
                <a:gd name="T7" fmla="*/ 8 h 99"/>
                <a:gd name="T8" fmla="*/ 142 w 149"/>
                <a:gd name="T9" fmla="*/ 13 h 99"/>
                <a:gd name="T10" fmla="*/ 148 w 149"/>
                <a:gd name="T11" fmla="*/ 26 h 99"/>
                <a:gd name="T12" fmla="*/ 136 w 149"/>
                <a:gd name="T13" fmla="*/ 34 h 99"/>
                <a:gd name="T14" fmla="*/ 131 w 149"/>
                <a:gd name="T15" fmla="*/ 32 h 99"/>
                <a:gd name="T16" fmla="*/ 104 w 149"/>
                <a:gd name="T17" fmla="*/ 27 h 99"/>
                <a:gd name="T18" fmla="*/ 56 w 149"/>
                <a:gd name="T19" fmla="*/ 41 h 99"/>
                <a:gd name="T20" fmla="*/ 32 w 149"/>
                <a:gd name="T21" fmla="*/ 66 h 99"/>
                <a:gd name="T22" fmla="*/ 24 w 149"/>
                <a:gd name="T23" fmla="*/ 84 h 99"/>
                <a:gd name="T24" fmla="*/ 21 w 149"/>
                <a:gd name="T25" fmla="*/ 92 h 99"/>
                <a:gd name="T26" fmla="*/ 11 w 149"/>
                <a:gd name="T27" fmla="*/ 99 h 99"/>
                <a:gd name="T28" fmla="*/ 1 w 149"/>
                <a:gd name="T29" fmla="*/ 9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9" h="99">
                  <a:moveTo>
                    <a:pt x="1" y="92"/>
                  </a:moveTo>
                  <a:cubicBezTo>
                    <a:pt x="0" y="90"/>
                    <a:pt x="0" y="87"/>
                    <a:pt x="1" y="85"/>
                  </a:cubicBezTo>
                  <a:cubicBezTo>
                    <a:pt x="6" y="67"/>
                    <a:pt x="14" y="51"/>
                    <a:pt x="27" y="38"/>
                  </a:cubicBezTo>
                  <a:cubicBezTo>
                    <a:pt x="54" y="10"/>
                    <a:pt x="87" y="0"/>
                    <a:pt x="125" y="8"/>
                  </a:cubicBezTo>
                  <a:cubicBezTo>
                    <a:pt x="131" y="9"/>
                    <a:pt x="136" y="11"/>
                    <a:pt x="142" y="13"/>
                  </a:cubicBezTo>
                  <a:cubicBezTo>
                    <a:pt x="147" y="15"/>
                    <a:pt x="149" y="20"/>
                    <a:pt x="148" y="26"/>
                  </a:cubicBezTo>
                  <a:cubicBezTo>
                    <a:pt x="146" y="31"/>
                    <a:pt x="141" y="34"/>
                    <a:pt x="136" y="34"/>
                  </a:cubicBezTo>
                  <a:cubicBezTo>
                    <a:pt x="134" y="33"/>
                    <a:pt x="133" y="33"/>
                    <a:pt x="131" y="32"/>
                  </a:cubicBezTo>
                  <a:cubicBezTo>
                    <a:pt x="122" y="29"/>
                    <a:pt x="113" y="27"/>
                    <a:pt x="104" y="27"/>
                  </a:cubicBezTo>
                  <a:cubicBezTo>
                    <a:pt x="86" y="27"/>
                    <a:pt x="71" y="31"/>
                    <a:pt x="56" y="41"/>
                  </a:cubicBezTo>
                  <a:cubicBezTo>
                    <a:pt x="47" y="48"/>
                    <a:pt x="39" y="56"/>
                    <a:pt x="32" y="66"/>
                  </a:cubicBezTo>
                  <a:cubicBezTo>
                    <a:pt x="29" y="71"/>
                    <a:pt x="26" y="78"/>
                    <a:pt x="24" y="84"/>
                  </a:cubicBezTo>
                  <a:cubicBezTo>
                    <a:pt x="23" y="87"/>
                    <a:pt x="22" y="90"/>
                    <a:pt x="21" y="92"/>
                  </a:cubicBezTo>
                  <a:cubicBezTo>
                    <a:pt x="19" y="96"/>
                    <a:pt x="16" y="98"/>
                    <a:pt x="11" y="99"/>
                  </a:cubicBezTo>
                  <a:cubicBezTo>
                    <a:pt x="7" y="99"/>
                    <a:pt x="3" y="96"/>
                    <a:pt x="1" y="92"/>
                  </a:cubicBezTo>
                  <a:close/>
                </a:path>
              </a:pathLst>
            </a:custGeom>
            <a:solidFill>
              <a:schemeClr val="tx2">
                <a:lumMod val="40000"/>
                <a:lumOff val="60000"/>
              </a:schemeClr>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Freeform 30"/>
            <p:cNvSpPr/>
            <p:nvPr/>
          </p:nvSpPr>
          <p:spPr bwMode="auto">
            <a:xfrm>
              <a:off x="6023258" y="532823"/>
              <a:ext cx="160212" cy="112969"/>
            </a:xfrm>
            <a:custGeom>
              <a:avLst/>
              <a:gdLst>
                <a:gd name="T0" fmla="*/ 38 w 99"/>
                <a:gd name="T1" fmla="*/ 7 h 70"/>
                <a:gd name="T2" fmla="*/ 86 w 99"/>
                <a:gd name="T3" fmla="*/ 6 h 70"/>
                <a:gd name="T4" fmla="*/ 95 w 99"/>
                <a:gd name="T5" fmla="*/ 10 h 70"/>
                <a:gd name="T6" fmla="*/ 97 w 99"/>
                <a:gd name="T7" fmla="*/ 24 h 70"/>
                <a:gd name="T8" fmla="*/ 84 w 99"/>
                <a:gd name="T9" fmla="*/ 30 h 70"/>
                <a:gd name="T10" fmla="*/ 76 w 99"/>
                <a:gd name="T11" fmla="*/ 28 h 70"/>
                <a:gd name="T12" fmla="*/ 27 w 99"/>
                <a:gd name="T13" fmla="*/ 52 h 70"/>
                <a:gd name="T14" fmla="*/ 24 w 99"/>
                <a:gd name="T15" fmla="*/ 62 h 70"/>
                <a:gd name="T16" fmla="*/ 10 w 99"/>
                <a:gd name="T17" fmla="*/ 68 h 70"/>
                <a:gd name="T18" fmla="*/ 1 w 99"/>
                <a:gd name="T19" fmla="*/ 56 h 70"/>
                <a:gd name="T20" fmla="*/ 5 w 99"/>
                <a:gd name="T21" fmla="*/ 44 h 70"/>
                <a:gd name="T22" fmla="*/ 24 w 99"/>
                <a:gd name="T23" fmla="*/ 16 h 70"/>
                <a:gd name="T24" fmla="*/ 37 w 99"/>
                <a:gd name="T25" fmla="*/ 7 h 70"/>
                <a:gd name="T26" fmla="*/ 38 w 99"/>
                <a:gd name="T27" fmla="*/ 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70">
                  <a:moveTo>
                    <a:pt x="38" y="7"/>
                  </a:moveTo>
                  <a:cubicBezTo>
                    <a:pt x="53" y="0"/>
                    <a:pt x="69" y="0"/>
                    <a:pt x="86" y="6"/>
                  </a:cubicBezTo>
                  <a:cubicBezTo>
                    <a:pt x="89" y="7"/>
                    <a:pt x="93" y="8"/>
                    <a:pt x="95" y="10"/>
                  </a:cubicBezTo>
                  <a:cubicBezTo>
                    <a:pt x="99" y="14"/>
                    <a:pt x="99" y="20"/>
                    <a:pt x="97" y="24"/>
                  </a:cubicBezTo>
                  <a:cubicBezTo>
                    <a:pt x="94" y="29"/>
                    <a:pt x="89" y="31"/>
                    <a:pt x="84" y="30"/>
                  </a:cubicBezTo>
                  <a:cubicBezTo>
                    <a:pt x="81" y="29"/>
                    <a:pt x="78" y="28"/>
                    <a:pt x="76" y="28"/>
                  </a:cubicBezTo>
                  <a:cubicBezTo>
                    <a:pt x="55" y="21"/>
                    <a:pt x="34" y="32"/>
                    <a:pt x="27" y="52"/>
                  </a:cubicBezTo>
                  <a:cubicBezTo>
                    <a:pt x="26" y="56"/>
                    <a:pt x="25" y="59"/>
                    <a:pt x="24" y="62"/>
                  </a:cubicBezTo>
                  <a:cubicBezTo>
                    <a:pt x="22" y="67"/>
                    <a:pt x="16" y="70"/>
                    <a:pt x="10" y="68"/>
                  </a:cubicBezTo>
                  <a:cubicBezTo>
                    <a:pt x="4" y="67"/>
                    <a:pt x="0" y="61"/>
                    <a:pt x="1" y="56"/>
                  </a:cubicBezTo>
                  <a:cubicBezTo>
                    <a:pt x="2" y="52"/>
                    <a:pt x="3" y="48"/>
                    <a:pt x="5" y="44"/>
                  </a:cubicBezTo>
                  <a:cubicBezTo>
                    <a:pt x="9" y="33"/>
                    <a:pt x="15" y="24"/>
                    <a:pt x="24" y="16"/>
                  </a:cubicBezTo>
                  <a:cubicBezTo>
                    <a:pt x="28" y="13"/>
                    <a:pt x="33" y="10"/>
                    <a:pt x="37" y="7"/>
                  </a:cubicBezTo>
                  <a:lnTo>
                    <a:pt x="38" y="7"/>
                  </a:lnTo>
                  <a:close/>
                </a:path>
              </a:pathLst>
            </a:custGeom>
            <a:solidFill>
              <a:schemeClr val="tx2">
                <a:lumMod val="40000"/>
                <a:lumOff val="60000"/>
              </a:schemeClr>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Freeform 31"/>
            <p:cNvSpPr/>
            <p:nvPr/>
          </p:nvSpPr>
          <p:spPr bwMode="auto">
            <a:xfrm>
              <a:off x="6091040" y="605397"/>
              <a:ext cx="69836" cy="69836"/>
            </a:xfrm>
            <a:custGeom>
              <a:avLst/>
              <a:gdLst>
                <a:gd name="T0" fmla="*/ 4 w 43"/>
                <a:gd name="T1" fmla="*/ 30 h 43"/>
                <a:gd name="T2" fmla="*/ 13 w 43"/>
                <a:gd name="T3" fmla="*/ 5 h 43"/>
                <a:gd name="T4" fmla="*/ 39 w 43"/>
                <a:gd name="T5" fmla="*/ 13 h 43"/>
                <a:gd name="T6" fmla="*/ 30 w 43"/>
                <a:gd name="T7" fmla="*/ 39 h 43"/>
                <a:gd name="T8" fmla="*/ 4 w 43"/>
                <a:gd name="T9" fmla="*/ 30 h 43"/>
              </a:gdLst>
              <a:ahLst/>
              <a:cxnLst>
                <a:cxn ang="0">
                  <a:pos x="T0" y="T1"/>
                </a:cxn>
                <a:cxn ang="0">
                  <a:pos x="T2" y="T3"/>
                </a:cxn>
                <a:cxn ang="0">
                  <a:pos x="T4" y="T5"/>
                </a:cxn>
                <a:cxn ang="0">
                  <a:pos x="T6" y="T7"/>
                </a:cxn>
                <a:cxn ang="0">
                  <a:pos x="T8" y="T9"/>
                </a:cxn>
              </a:cxnLst>
              <a:rect l="0" t="0" r="r" b="b"/>
              <a:pathLst>
                <a:path w="43" h="43">
                  <a:moveTo>
                    <a:pt x="4" y="30"/>
                  </a:moveTo>
                  <a:cubicBezTo>
                    <a:pt x="0" y="21"/>
                    <a:pt x="4" y="9"/>
                    <a:pt x="13" y="5"/>
                  </a:cubicBezTo>
                  <a:cubicBezTo>
                    <a:pt x="22" y="0"/>
                    <a:pt x="34" y="4"/>
                    <a:pt x="39" y="13"/>
                  </a:cubicBezTo>
                  <a:cubicBezTo>
                    <a:pt x="43" y="22"/>
                    <a:pt x="39" y="34"/>
                    <a:pt x="30" y="39"/>
                  </a:cubicBezTo>
                  <a:cubicBezTo>
                    <a:pt x="21" y="43"/>
                    <a:pt x="9" y="40"/>
                    <a:pt x="4" y="30"/>
                  </a:cubicBezTo>
                  <a:close/>
                </a:path>
              </a:pathLst>
            </a:custGeom>
            <a:solidFill>
              <a:schemeClr val="tx2">
                <a:lumMod val="40000"/>
                <a:lumOff val="60000"/>
              </a:schemeClr>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Freeform 34"/>
            <p:cNvSpPr>
              <a:spLocks noEditPoints="1"/>
            </p:cNvSpPr>
            <p:nvPr/>
          </p:nvSpPr>
          <p:spPr bwMode="auto">
            <a:xfrm>
              <a:off x="6240297" y="489005"/>
              <a:ext cx="728481" cy="728481"/>
            </a:xfrm>
            <a:custGeom>
              <a:avLst/>
              <a:gdLst>
                <a:gd name="T0" fmla="*/ 447 w 450"/>
                <a:gd name="T1" fmla="*/ 224 h 450"/>
                <a:gd name="T2" fmla="*/ 446 w 450"/>
                <a:gd name="T3" fmla="*/ 186 h 450"/>
                <a:gd name="T4" fmla="*/ 435 w 450"/>
                <a:gd name="T5" fmla="*/ 164 h 450"/>
                <a:gd name="T6" fmla="*/ 425 w 450"/>
                <a:gd name="T7" fmla="*/ 131 h 450"/>
                <a:gd name="T8" fmla="*/ 407 w 450"/>
                <a:gd name="T9" fmla="*/ 100 h 450"/>
                <a:gd name="T10" fmla="*/ 388 w 450"/>
                <a:gd name="T11" fmla="*/ 70 h 450"/>
                <a:gd name="T12" fmla="*/ 351 w 450"/>
                <a:gd name="T13" fmla="*/ 39 h 450"/>
                <a:gd name="T14" fmla="*/ 331 w 450"/>
                <a:gd name="T15" fmla="*/ 27 h 450"/>
                <a:gd name="T16" fmla="*/ 299 w 450"/>
                <a:gd name="T17" fmla="*/ 13 h 450"/>
                <a:gd name="T18" fmla="*/ 252 w 450"/>
                <a:gd name="T19" fmla="*/ 2 h 450"/>
                <a:gd name="T20" fmla="*/ 228 w 450"/>
                <a:gd name="T21" fmla="*/ 2 h 450"/>
                <a:gd name="T22" fmla="*/ 193 w 450"/>
                <a:gd name="T23" fmla="*/ 6 h 450"/>
                <a:gd name="T24" fmla="*/ 182 w 450"/>
                <a:gd name="T25" fmla="*/ 8 h 450"/>
                <a:gd name="T26" fmla="*/ 148 w 450"/>
                <a:gd name="T27" fmla="*/ 14 h 450"/>
                <a:gd name="T28" fmla="*/ 125 w 450"/>
                <a:gd name="T29" fmla="*/ 24 h 450"/>
                <a:gd name="T30" fmla="*/ 115 w 450"/>
                <a:gd name="T31" fmla="*/ 51 h 450"/>
                <a:gd name="T32" fmla="*/ 88 w 450"/>
                <a:gd name="T33" fmla="*/ 51 h 450"/>
                <a:gd name="T34" fmla="*/ 69 w 450"/>
                <a:gd name="T35" fmla="*/ 65 h 450"/>
                <a:gd name="T36" fmla="*/ 66 w 450"/>
                <a:gd name="T37" fmla="*/ 92 h 450"/>
                <a:gd name="T38" fmla="*/ 40 w 450"/>
                <a:gd name="T39" fmla="*/ 100 h 450"/>
                <a:gd name="T40" fmla="*/ 28 w 450"/>
                <a:gd name="T41" fmla="*/ 120 h 450"/>
                <a:gd name="T42" fmla="*/ 32 w 450"/>
                <a:gd name="T43" fmla="*/ 147 h 450"/>
                <a:gd name="T44" fmla="*/ 12 w 450"/>
                <a:gd name="T45" fmla="*/ 164 h 450"/>
                <a:gd name="T46" fmla="*/ 3 w 450"/>
                <a:gd name="T47" fmla="*/ 185 h 450"/>
                <a:gd name="T48" fmla="*/ 17 w 450"/>
                <a:gd name="T49" fmla="*/ 209 h 450"/>
                <a:gd name="T50" fmla="*/ 2 w 450"/>
                <a:gd name="T51" fmla="*/ 231 h 450"/>
                <a:gd name="T52" fmla="*/ 4 w 450"/>
                <a:gd name="T53" fmla="*/ 254 h 450"/>
                <a:gd name="T54" fmla="*/ 7 w 450"/>
                <a:gd name="T55" fmla="*/ 265 h 450"/>
                <a:gd name="T56" fmla="*/ 15 w 450"/>
                <a:gd name="T57" fmla="*/ 299 h 450"/>
                <a:gd name="T58" fmla="*/ 23 w 450"/>
                <a:gd name="T59" fmla="*/ 320 h 450"/>
                <a:gd name="T60" fmla="*/ 41 w 450"/>
                <a:gd name="T61" fmla="*/ 348 h 450"/>
                <a:gd name="T62" fmla="*/ 48 w 450"/>
                <a:gd name="T63" fmla="*/ 358 h 450"/>
                <a:gd name="T64" fmla="*/ 70 w 450"/>
                <a:gd name="T65" fmla="*/ 384 h 450"/>
                <a:gd name="T66" fmla="*/ 95 w 450"/>
                <a:gd name="T67" fmla="*/ 408 h 450"/>
                <a:gd name="T68" fmla="*/ 116 w 450"/>
                <a:gd name="T69" fmla="*/ 418 h 450"/>
                <a:gd name="T70" fmla="*/ 147 w 450"/>
                <a:gd name="T71" fmla="*/ 433 h 450"/>
                <a:gd name="T72" fmla="*/ 180 w 450"/>
                <a:gd name="T73" fmla="*/ 440 h 450"/>
                <a:gd name="T74" fmla="*/ 191 w 450"/>
                <a:gd name="T75" fmla="*/ 443 h 450"/>
                <a:gd name="T76" fmla="*/ 226 w 450"/>
                <a:gd name="T77" fmla="*/ 449 h 450"/>
                <a:gd name="T78" fmla="*/ 250 w 450"/>
                <a:gd name="T79" fmla="*/ 448 h 450"/>
                <a:gd name="T80" fmla="*/ 295 w 450"/>
                <a:gd name="T81" fmla="*/ 438 h 450"/>
                <a:gd name="T82" fmla="*/ 325 w 450"/>
                <a:gd name="T83" fmla="*/ 421 h 450"/>
                <a:gd name="T84" fmla="*/ 354 w 450"/>
                <a:gd name="T85" fmla="*/ 384 h 450"/>
                <a:gd name="T86" fmla="*/ 381 w 450"/>
                <a:gd name="T87" fmla="*/ 380 h 450"/>
                <a:gd name="T88" fmla="*/ 406 w 450"/>
                <a:gd name="T89" fmla="*/ 355 h 450"/>
                <a:gd name="T90" fmla="*/ 425 w 450"/>
                <a:gd name="T91" fmla="*/ 325 h 450"/>
                <a:gd name="T92" fmla="*/ 431 w 450"/>
                <a:gd name="T93" fmla="*/ 304 h 450"/>
                <a:gd name="T94" fmla="*/ 421 w 450"/>
                <a:gd name="T95" fmla="*/ 276 h 450"/>
                <a:gd name="T96" fmla="*/ 445 w 450"/>
                <a:gd name="T97" fmla="*/ 257 h 450"/>
                <a:gd name="T98" fmla="*/ 447 w 450"/>
                <a:gd name="T99" fmla="*/ 234 h 450"/>
                <a:gd name="T100" fmla="*/ 280 w 450"/>
                <a:gd name="T101" fmla="*/ 313 h 450"/>
                <a:gd name="T102" fmla="*/ 277 w 450"/>
                <a:gd name="T103" fmla="*/ 75 h 450"/>
                <a:gd name="T104" fmla="*/ 120 w 450"/>
                <a:gd name="T105" fmla="*/ 170 h 450"/>
                <a:gd name="T106" fmla="*/ 125 w 450"/>
                <a:gd name="T107" fmla="*/ 287 h 450"/>
                <a:gd name="T108" fmla="*/ 231 w 450"/>
                <a:gd name="T109" fmla="*/ 399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0" h="450">
                  <a:moveTo>
                    <a:pt x="447" y="234"/>
                  </a:moveTo>
                  <a:cubicBezTo>
                    <a:pt x="448" y="234"/>
                    <a:pt x="449" y="234"/>
                    <a:pt x="449" y="234"/>
                  </a:cubicBezTo>
                  <a:cubicBezTo>
                    <a:pt x="450" y="230"/>
                    <a:pt x="449" y="226"/>
                    <a:pt x="449" y="222"/>
                  </a:cubicBezTo>
                  <a:cubicBezTo>
                    <a:pt x="449" y="222"/>
                    <a:pt x="448" y="223"/>
                    <a:pt x="447" y="223"/>
                  </a:cubicBezTo>
                  <a:cubicBezTo>
                    <a:pt x="447" y="223"/>
                    <a:pt x="447" y="224"/>
                    <a:pt x="447" y="224"/>
                  </a:cubicBezTo>
                  <a:cubicBezTo>
                    <a:pt x="447" y="224"/>
                    <a:pt x="447" y="224"/>
                    <a:pt x="447" y="224"/>
                  </a:cubicBezTo>
                  <a:cubicBezTo>
                    <a:pt x="435" y="224"/>
                    <a:pt x="427" y="219"/>
                    <a:pt x="427" y="213"/>
                  </a:cubicBezTo>
                  <a:cubicBezTo>
                    <a:pt x="426" y="206"/>
                    <a:pt x="435" y="200"/>
                    <a:pt x="443" y="199"/>
                  </a:cubicBezTo>
                  <a:cubicBezTo>
                    <a:pt x="443" y="199"/>
                    <a:pt x="443" y="199"/>
                    <a:pt x="443" y="199"/>
                  </a:cubicBezTo>
                  <a:cubicBezTo>
                    <a:pt x="444" y="198"/>
                    <a:pt x="444" y="198"/>
                    <a:pt x="444" y="198"/>
                  </a:cubicBezTo>
                  <a:cubicBezTo>
                    <a:pt x="445" y="198"/>
                    <a:pt x="446" y="198"/>
                    <a:pt x="447" y="198"/>
                  </a:cubicBezTo>
                  <a:cubicBezTo>
                    <a:pt x="447" y="194"/>
                    <a:pt x="446" y="190"/>
                    <a:pt x="446" y="186"/>
                  </a:cubicBezTo>
                  <a:cubicBezTo>
                    <a:pt x="445" y="187"/>
                    <a:pt x="444" y="187"/>
                    <a:pt x="443" y="187"/>
                  </a:cubicBezTo>
                  <a:cubicBezTo>
                    <a:pt x="442" y="188"/>
                    <a:pt x="442" y="188"/>
                    <a:pt x="442" y="188"/>
                  </a:cubicBezTo>
                  <a:cubicBezTo>
                    <a:pt x="442" y="188"/>
                    <a:pt x="442" y="188"/>
                    <a:pt x="442" y="188"/>
                  </a:cubicBezTo>
                  <a:cubicBezTo>
                    <a:pt x="432" y="188"/>
                    <a:pt x="422" y="187"/>
                    <a:pt x="421" y="180"/>
                  </a:cubicBezTo>
                  <a:cubicBezTo>
                    <a:pt x="419" y="174"/>
                    <a:pt x="427" y="166"/>
                    <a:pt x="435" y="164"/>
                  </a:cubicBezTo>
                  <a:cubicBezTo>
                    <a:pt x="435" y="164"/>
                    <a:pt x="435" y="164"/>
                    <a:pt x="435" y="164"/>
                  </a:cubicBezTo>
                  <a:cubicBezTo>
                    <a:pt x="436" y="164"/>
                    <a:pt x="436" y="164"/>
                    <a:pt x="436" y="164"/>
                  </a:cubicBezTo>
                  <a:cubicBezTo>
                    <a:pt x="438" y="163"/>
                    <a:pt x="439" y="163"/>
                    <a:pt x="440" y="163"/>
                  </a:cubicBezTo>
                  <a:cubicBezTo>
                    <a:pt x="439" y="159"/>
                    <a:pt x="438" y="155"/>
                    <a:pt x="437" y="151"/>
                  </a:cubicBezTo>
                  <a:cubicBezTo>
                    <a:pt x="436" y="152"/>
                    <a:pt x="435" y="152"/>
                    <a:pt x="434" y="153"/>
                  </a:cubicBezTo>
                  <a:cubicBezTo>
                    <a:pt x="424" y="157"/>
                    <a:pt x="414" y="155"/>
                    <a:pt x="412" y="149"/>
                  </a:cubicBezTo>
                  <a:cubicBezTo>
                    <a:pt x="409" y="143"/>
                    <a:pt x="415" y="135"/>
                    <a:pt x="425" y="131"/>
                  </a:cubicBezTo>
                  <a:cubicBezTo>
                    <a:pt x="426" y="130"/>
                    <a:pt x="427" y="130"/>
                    <a:pt x="428" y="130"/>
                  </a:cubicBezTo>
                  <a:cubicBezTo>
                    <a:pt x="426" y="126"/>
                    <a:pt x="424" y="122"/>
                    <a:pt x="423" y="119"/>
                  </a:cubicBezTo>
                  <a:cubicBezTo>
                    <a:pt x="422" y="119"/>
                    <a:pt x="421" y="120"/>
                    <a:pt x="420" y="120"/>
                  </a:cubicBezTo>
                  <a:cubicBezTo>
                    <a:pt x="419" y="121"/>
                    <a:pt x="419" y="121"/>
                    <a:pt x="419" y="121"/>
                  </a:cubicBezTo>
                  <a:cubicBezTo>
                    <a:pt x="410" y="126"/>
                    <a:pt x="401" y="126"/>
                    <a:pt x="397" y="121"/>
                  </a:cubicBezTo>
                  <a:cubicBezTo>
                    <a:pt x="394" y="115"/>
                    <a:pt x="398" y="106"/>
                    <a:pt x="407" y="100"/>
                  </a:cubicBezTo>
                  <a:cubicBezTo>
                    <a:pt x="408" y="99"/>
                    <a:pt x="409" y="99"/>
                    <a:pt x="410" y="98"/>
                  </a:cubicBezTo>
                  <a:cubicBezTo>
                    <a:pt x="408" y="95"/>
                    <a:pt x="406" y="92"/>
                    <a:pt x="403" y="89"/>
                  </a:cubicBezTo>
                  <a:cubicBezTo>
                    <a:pt x="402" y="89"/>
                    <a:pt x="402" y="90"/>
                    <a:pt x="401" y="91"/>
                  </a:cubicBezTo>
                  <a:cubicBezTo>
                    <a:pt x="393" y="98"/>
                    <a:pt x="383" y="99"/>
                    <a:pt x="379" y="94"/>
                  </a:cubicBezTo>
                  <a:cubicBezTo>
                    <a:pt x="374" y="89"/>
                    <a:pt x="377" y="80"/>
                    <a:pt x="385" y="73"/>
                  </a:cubicBezTo>
                  <a:cubicBezTo>
                    <a:pt x="386" y="72"/>
                    <a:pt x="387" y="71"/>
                    <a:pt x="388" y="70"/>
                  </a:cubicBezTo>
                  <a:cubicBezTo>
                    <a:pt x="385" y="68"/>
                    <a:pt x="382" y="65"/>
                    <a:pt x="379" y="62"/>
                  </a:cubicBezTo>
                  <a:cubicBezTo>
                    <a:pt x="379" y="63"/>
                    <a:pt x="378" y="63"/>
                    <a:pt x="377" y="64"/>
                  </a:cubicBezTo>
                  <a:cubicBezTo>
                    <a:pt x="371" y="72"/>
                    <a:pt x="361" y="76"/>
                    <a:pt x="356" y="71"/>
                  </a:cubicBezTo>
                  <a:cubicBezTo>
                    <a:pt x="351" y="67"/>
                    <a:pt x="352" y="57"/>
                    <a:pt x="359" y="49"/>
                  </a:cubicBezTo>
                  <a:cubicBezTo>
                    <a:pt x="360" y="48"/>
                    <a:pt x="361" y="47"/>
                    <a:pt x="361" y="46"/>
                  </a:cubicBezTo>
                  <a:cubicBezTo>
                    <a:pt x="358" y="44"/>
                    <a:pt x="355" y="42"/>
                    <a:pt x="351" y="39"/>
                  </a:cubicBezTo>
                  <a:cubicBezTo>
                    <a:pt x="351" y="40"/>
                    <a:pt x="351" y="41"/>
                    <a:pt x="350" y="42"/>
                  </a:cubicBezTo>
                  <a:cubicBezTo>
                    <a:pt x="345" y="51"/>
                    <a:pt x="336" y="56"/>
                    <a:pt x="330" y="52"/>
                  </a:cubicBezTo>
                  <a:cubicBezTo>
                    <a:pt x="324" y="49"/>
                    <a:pt x="324" y="39"/>
                    <a:pt x="329" y="30"/>
                  </a:cubicBezTo>
                  <a:cubicBezTo>
                    <a:pt x="329" y="30"/>
                    <a:pt x="329" y="30"/>
                    <a:pt x="329" y="30"/>
                  </a:cubicBezTo>
                  <a:cubicBezTo>
                    <a:pt x="330" y="30"/>
                    <a:pt x="330" y="30"/>
                    <a:pt x="330" y="30"/>
                  </a:cubicBezTo>
                  <a:cubicBezTo>
                    <a:pt x="330" y="29"/>
                    <a:pt x="331" y="28"/>
                    <a:pt x="331" y="27"/>
                  </a:cubicBezTo>
                  <a:cubicBezTo>
                    <a:pt x="328" y="25"/>
                    <a:pt x="324" y="23"/>
                    <a:pt x="321" y="22"/>
                  </a:cubicBezTo>
                  <a:cubicBezTo>
                    <a:pt x="320" y="22"/>
                    <a:pt x="320" y="23"/>
                    <a:pt x="320" y="24"/>
                  </a:cubicBezTo>
                  <a:cubicBezTo>
                    <a:pt x="316" y="34"/>
                    <a:pt x="307" y="40"/>
                    <a:pt x="301" y="37"/>
                  </a:cubicBezTo>
                  <a:cubicBezTo>
                    <a:pt x="295" y="35"/>
                    <a:pt x="294" y="26"/>
                    <a:pt x="297" y="16"/>
                  </a:cubicBezTo>
                  <a:cubicBezTo>
                    <a:pt x="297" y="16"/>
                    <a:pt x="297" y="15"/>
                    <a:pt x="297" y="15"/>
                  </a:cubicBezTo>
                  <a:cubicBezTo>
                    <a:pt x="298" y="14"/>
                    <a:pt x="298" y="13"/>
                    <a:pt x="299" y="13"/>
                  </a:cubicBezTo>
                  <a:cubicBezTo>
                    <a:pt x="295" y="11"/>
                    <a:pt x="291" y="10"/>
                    <a:pt x="287" y="9"/>
                  </a:cubicBezTo>
                  <a:cubicBezTo>
                    <a:pt x="287" y="10"/>
                    <a:pt x="287" y="10"/>
                    <a:pt x="287" y="11"/>
                  </a:cubicBezTo>
                  <a:cubicBezTo>
                    <a:pt x="284" y="21"/>
                    <a:pt x="277" y="29"/>
                    <a:pt x="271" y="27"/>
                  </a:cubicBezTo>
                  <a:cubicBezTo>
                    <a:pt x="264" y="26"/>
                    <a:pt x="261" y="16"/>
                    <a:pt x="263" y="6"/>
                  </a:cubicBezTo>
                  <a:cubicBezTo>
                    <a:pt x="264" y="5"/>
                    <a:pt x="264" y="4"/>
                    <a:pt x="264" y="4"/>
                  </a:cubicBezTo>
                  <a:cubicBezTo>
                    <a:pt x="260" y="3"/>
                    <a:pt x="256" y="2"/>
                    <a:pt x="252" y="2"/>
                  </a:cubicBezTo>
                  <a:cubicBezTo>
                    <a:pt x="252" y="2"/>
                    <a:pt x="252" y="3"/>
                    <a:pt x="252" y="4"/>
                  </a:cubicBezTo>
                  <a:cubicBezTo>
                    <a:pt x="252" y="4"/>
                    <a:pt x="252" y="5"/>
                    <a:pt x="252" y="6"/>
                  </a:cubicBezTo>
                  <a:cubicBezTo>
                    <a:pt x="251" y="15"/>
                    <a:pt x="245" y="22"/>
                    <a:pt x="239" y="22"/>
                  </a:cubicBezTo>
                  <a:cubicBezTo>
                    <a:pt x="233" y="21"/>
                    <a:pt x="228" y="13"/>
                    <a:pt x="228" y="4"/>
                  </a:cubicBezTo>
                  <a:cubicBezTo>
                    <a:pt x="228" y="4"/>
                    <a:pt x="228" y="4"/>
                    <a:pt x="228" y="4"/>
                  </a:cubicBezTo>
                  <a:cubicBezTo>
                    <a:pt x="228" y="4"/>
                    <a:pt x="228" y="2"/>
                    <a:pt x="228" y="2"/>
                  </a:cubicBezTo>
                  <a:cubicBezTo>
                    <a:pt x="228" y="1"/>
                    <a:pt x="228" y="1"/>
                    <a:pt x="228" y="0"/>
                  </a:cubicBezTo>
                  <a:cubicBezTo>
                    <a:pt x="225" y="0"/>
                    <a:pt x="221" y="0"/>
                    <a:pt x="217" y="0"/>
                  </a:cubicBezTo>
                  <a:cubicBezTo>
                    <a:pt x="217" y="1"/>
                    <a:pt x="217" y="1"/>
                    <a:pt x="217" y="1"/>
                  </a:cubicBezTo>
                  <a:cubicBezTo>
                    <a:pt x="217" y="2"/>
                    <a:pt x="217" y="3"/>
                    <a:pt x="217" y="4"/>
                  </a:cubicBezTo>
                  <a:cubicBezTo>
                    <a:pt x="217" y="14"/>
                    <a:pt x="213" y="21"/>
                    <a:pt x="207" y="22"/>
                  </a:cubicBezTo>
                  <a:cubicBezTo>
                    <a:pt x="201" y="22"/>
                    <a:pt x="195" y="16"/>
                    <a:pt x="193" y="6"/>
                  </a:cubicBezTo>
                  <a:cubicBezTo>
                    <a:pt x="193" y="6"/>
                    <a:pt x="193" y="6"/>
                    <a:pt x="193" y="6"/>
                  </a:cubicBezTo>
                  <a:cubicBezTo>
                    <a:pt x="193" y="6"/>
                    <a:pt x="193" y="4"/>
                    <a:pt x="193" y="4"/>
                  </a:cubicBezTo>
                  <a:cubicBezTo>
                    <a:pt x="193" y="3"/>
                    <a:pt x="193" y="3"/>
                    <a:pt x="193" y="2"/>
                  </a:cubicBezTo>
                  <a:cubicBezTo>
                    <a:pt x="189" y="3"/>
                    <a:pt x="185" y="3"/>
                    <a:pt x="182" y="4"/>
                  </a:cubicBezTo>
                  <a:cubicBezTo>
                    <a:pt x="182" y="5"/>
                    <a:pt x="182" y="5"/>
                    <a:pt x="182" y="5"/>
                  </a:cubicBezTo>
                  <a:cubicBezTo>
                    <a:pt x="182" y="6"/>
                    <a:pt x="182" y="7"/>
                    <a:pt x="182" y="8"/>
                  </a:cubicBezTo>
                  <a:cubicBezTo>
                    <a:pt x="184" y="17"/>
                    <a:pt x="181" y="25"/>
                    <a:pt x="175" y="27"/>
                  </a:cubicBezTo>
                  <a:cubicBezTo>
                    <a:pt x="169" y="28"/>
                    <a:pt x="163" y="22"/>
                    <a:pt x="159" y="14"/>
                  </a:cubicBezTo>
                  <a:cubicBezTo>
                    <a:pt x="159" y="13"/>
                    <a:pt x="159" y="12"/>
                    <a:pt x="158" y="11"/>
                  </a:cubicBezTo>
                  <a:cubicBezTo>
                    <a:pt x="158" y="10"/>
                    <a:pt x="158" y="10"/>
                    <a:pt x="158" y="10"/>
                  </a:cubicBezTo>
                  <a:cubicBezTo>
                    <a:pt x="155" y="11"/>
                    <a:pt x="151" y="12"/>
                    <a:pt x="147" y="14"/>
                  </a:cubicBezTo>
                  <a:cubicBezTo>
                    <a:pt x="148" y="14"/>
                    <a:pt x="148" y="14"/>
                    <a:pt x="148" y="14"/>
                  </a:cubicBezTo>
                  <a:cubicBezTo>
                    <a:pt x="148" y="14"/>
                    <a:pt x="148" y="15"/>
                    <a:pt x="148" y="16"/>
                  </a:cubicBezTo>
                  <a:cubicBezTo>
                    <a:pt x="148" y="16"/>
                    <a:pt x="149" y="17"/>
                    <a:pt x="149" y="17"/>
                  </a:cubicBezTo>
                  <a:cubicBezTo>
                    <a:pt x="151" y="26"/>
                    <a:pt x="149" y="34"/>
                    <a:pt x="144" y="37"/>
                  </a:cubicBezTo>
                  <a:cubicBezTo>
                    <a:pt x="139" y="39"/>
                    <a:pt x="132" y="35"/>
                    <a:pt x="127" y="27"/>
                  </a:cubicBezTo>
                  <a:cubicBezTo>
                    <a:pt x="127" y="27"/>
                    <a:pt x="127" y="27"/>
                    <a:pt x="127" y="27"/>
                  </a:cubicBezTo>
                  <a:cubicBezTo>
                    <a:pt x="127" y="25"/>
                    <a:pt x="126" y="25"/>
                    <a:pt x="125" y="24"/>
                  </a:cubicBezTo>
                  <a:cubicBezTo>
                    <a:pt x="125" y="23"/>
                    <a:pt x="125" y="23"/>
                    <a:pt x="125" y="23"/>
                  </a:cubicBezTo>
                  <a:cubicBezTo>
                    <a:pt x="122" y="25"/>
                    <a:pt x="119" y="27"/>
                    <a:pt x="115" y="28"/>
                  </a:cubicBezTo>
                  <a:cubicBezTo>
                    <a:pt x="116" y="29"/>
                    <a:pt x="116" y="30"/>
                    <a:pt x="116" y="30"/>
                  </a:cubicBezTo>
                  <a:cubicBezTo>
                    <a:pt x="116" y="30"/>
                    <a:pt x="116" y="30"/>
                    <a:pt x="116" y="30"/>
                  </a:cubicBezTo>
                  <a:cubicBezTo>
                    <a:pt x="117" y="31"/>
                    <a:pt x="117" y="31"/>
                    <a:pt x="117" y="32"/>
                  </a:cubicBezTo>
                  <a:cubicBezTo>
                    <a:pt x="121" y="40"/>
                    <a:pt x="120" y="48"/>
                    <a:pt x="115" y="51"/>
                  </a:cubicBezTo>
                  <a:cubicBezTo>
                    <a:pt x="110" y="54"/>
                    <a:pt x="103" y="51"/>
                    <a:pt x="97" y="44"/>
                  </a:cubicBezTo>
                  <a:cubicBezTo>
                    <a:pt x="97" y="43"/>
                    <a:pt x="96" y="42"/>
                    <a:pt x="95" y="41"/>
                  </a:cubicBezTo>
                  <a:cubicBezTo>
                    <a:pt x="92" y="43"/>
                    <a:pt x="89" y="45"/>
                    <a:pt x="86" y="48"/>
                  </a:cubicBezTo>
                  <a:cubicBezTo>
                    <a:pt x="86" y="48"/>
                    <a:pt x="87" y="49"/>
                    <a:pt x="87" y="49"/>
                  </a:cubicBezTo>
                  <a:cubicBezTo>
                    <a:pt x="87" y="49"/>
                    <a:pt x="87" y="49"/>
                    <a:pt x="87" y="49"/>
                  </a:cubicBezTo>
                  <a:cubicBezTo>
                    <a:pt x="88" y="50"/>
                    <a:pt x="88" y="51"/>
                    <a:pt x="88" y="51"/>
                  </a:cubicBezTo>
                  <a:cubicBezTo>
                    <a:pt x="88" y="51"/>
                    <a:pt x="88" y="51"/>
                    <a:pt x="88" y="51"/>
                  </a:cubicBezTo>
                  <a:cubicBezTo>
                    <a:pt x="93" y="58"/>
                    <a:pt x="93" y="66"/>
                    <a:pt x="89" y="70"/>
                  </a:cubicBezTo>
                  <a:cubicBezTo>
                    <a:pt x="85" y="73"/>
                    <a:pt x="77" y="72"/>
                    <a:pt x="71" y="66"/>
                  </a:cubicBezTo>
                  <a:cubicBezTo>
                    <a:pt x="71" y="66"/>
                    <a:pt x="71" y="66"/>
                    <a:pt x="71" y="66"/>
                  </a:cubicBezTo>
                  <a:cubicBezTo>
                    <a:pt x="70" y="66"/>
                    <a:pt x="70" y="65"/>
                    <a:pt x="69" y="65"/>
                  </a:cubicBezTo>
                  <a:cubicBezTo>
                    <a:pt x="69" y="65"/>
                    <a:pt x="69" y="65"/>
                    <a:pt x="69" y="65"/>
                  </a:cubicBezTo>
                  <a:cubicBezTo>
                    <a:pt x="69" y="64"/>
                    <a:pt x="68" y="64"/>
                    <a:pt x="68" y="63"/>
                  </a:cubicBezTo>
                  <a:cubicBezTo>
                    <a:pt x="65" y="66"/>
                    <a:pt x="63" y="69"/>
                    <a:pt x="60" y="71"/>
                  </a:cubicBezTo>
                  <a:cubicBezTo>
                    <a:pt x="61" y="72"/>
                    <a:pt x="61" y="72"/>
                    <a:pt x="61" y="73"/>
                  </a:cubicBezTo>
                  <a:cubicBezTo>
                    <a:pt x="62" y="73"/>
                    <a:pt x="62" y="73"/>
                    <a:pt x="62" y="73"/>
                  </a:cubicBezTo>
                  <a:cubicBezTo>
                    <a:pt x="62" y="73"/>
                    <a:pt x="62" y="74"/>
                    <a:pt x="63" y="74"/>
                  </a:cubicBezTo>
                  <a:cubicBezTo>
                    <a:pt x="68" y="81"/>
                    <a:pt x="70" y="88"/>
                    <a:pt x="66" y="92"/>
                  </a:cubicBezTo>
                  <a:cubicBezTo>
                    <a:pt x="63" y="96"/>
                    <a:pt x="55" y="96"/>
                    <a:pt x="48" y="92"/>
                  </a:cubicBezTo>
                  <a:cubicBezTo>
                    <a:pt x="48" y="92"/>
                    <a:pt x="47" y="91"/>
                    <a:pt x="46" y="91"/>
                  </a:cubicBezTo>
                  <a:cubicBezTo>
                    <a:pt x="46" y="91"/>
                    <a:pt x="46" y="91"/>
                    <a:pt x="46" y="91"/>
                  </a:cubicBezTo>
                  <a:cubicBezTo>
                    <a:pt x="46" y="91"/>
                    <a:pt x="45" y="90"/>
                    <a:pt x="45" y="90"/>
                  </a:cubicBezTo>
                  <a:cubicBezTo>
                    <a:pt x="42" y="93"/>
                    <a:pt x="40" y="96"/>
                    <a:pt x="38" y="99"/>
                  </a:cubicBezTo>
                  <a:cubicBezTo>
                    <a:pt x="39" y="99"/>
                    <a:pt x="39" y="100"/>
                    <a:pt x="40" y="100"/>
                  </a:cubicBezTo>
                  <a:cubicBezTo>
                    <a:pt x="40" y="100"/>
                    <a:pt x="40" y="100"/>
                    <a:pt x="40" y="100"/>
                  </a:cubicBezTo>
                  <a:cubicBezTo>
                    <a:pt x="40" y="101"/>
                    <a:pt x="41" y="101"/>
                    <a:pt x="41" y="101"/>
                  </a:cubicBezTo>
                  <a:cubicBezTo>
                    <a:pt x="47" y="107"/>
                    <a:pt x="50" y="114"/>
                    <a:pt x="47" y="118"/>
                  </a:cubicBezTo>
                  <a:cubicBezTo>
                    <a:pt x="44" y="123"/>
                    <a:pt x="37" y="124"/>
                    <a:pt x="30" y="121"/>
                  </a:cubicBezTo>
                  <a:cubicBezTo>
                    <a:pt x="30" y="121"/>
                    <a:pt x="30" y="121"/>
                    <a:pt x="30" y="121"/>
                  </a:cubicBezTo>
                  <a:cubicBezTo>
                    <a:pt x="29" y="121"/>
                    <a:pt x="28" y="121"/>
                    <a:pt x="28" y="120"/>
                  </a:cubicBezTo>
                  <a:cubicBezTo>
                    <a:pt x="28" y="120"/>
                    <a:pt x="28" y="120"/>
                    <a:pt x="28" y="120"/>
                  </a:cubicBezTo>
                  <a:cubicBezTo>
                    <a:pt x="27" y="120"/>
                    <a:pt x="27" y="120"/>
                    <a:pt x="26" y="119"/>
                  </a:cubicBezTo>
                  <a:cubicBezTo>
                    <a:pt x="24" y="123"/>
                    <a:pt x="22" y="126"/>
                    <a:pt x="21" y="129"/>
                  </a:cubicBezTo>
                  <a:cubicBezTo>
                    <a:pt x="22" y="130"/>
                    <a:pt x="24" y="131"/>
                    <a:pt x="24" y="131"/>
                  </a:cubicBezTo>
                  <a:cubicBezTo>
                    <a:pt x="24" y="131"/>
                    <a:pt x="24" y="131"/>
                    <a:pt x="24" y="131"/>
                  </a:cubicBezTo>
                  <a:cubicBezTo>
                    <a:pt x="32" y="136"/>
                    <a:pt x="34" y="142"/>
                    <a:pt x="32" y="147"/>
                  </a:cubicBezTo>
                  <a:cubicBezTo>
                    <a:pt x="30" y="152"/>
                    <a:pt x="24" y="154"/>
                    <a:pt x="16" y="152"/>
                  </a:cubicBezTo>
                  <a:cubicBezTo>
                    <a:pt x="15" y="152"/>
                    <a:pt x="15" y="152"/>
                    <a:pt x="14" y="152"/>
                  </a:cubicBezTo>
                  <a:cubicBezTo>
                    <a:pt x="14" y="152"/>
                    <a:pt x="14" y="152"/>
                    <a:pt x="14" y="152"/>
                  </a:cubicBezTo>
                  <a:cubicBezTo>
                    <a:pt x="13" y="152"/>
                    <a:pt x="13" y="152"/>
                    <a:pt x="12" y="151"/>
                  </a:cubicBezTo>
                  <a:cubicBezTo>
                    <a:pt x="11" y="155"/>
                    <a:pt x="10" y="159"/>
                    <a:pt x="9" y="162"/>
                  </a:cubicBezTo>
                  <a:cubicBezTo>
                    <a:pt x="10" y="163"/>
                    <a:pt x="11" y="163"/>
                    <a:pt x="12" y="164"/>
                  </a:cubicBezTo>
                  <a:cubicBezTo>
                    <a:pt x="19" y="167"/>
                    <a:pt x="23" y="172"/>
                    <a:pt x="22" y="177"/>
                  </a:cubicBezTo>
                  <a:cubicBezTo>
                    <a:pt x="21" y="182"/>
                    <a:pt x="15" y="185"/>
                    <a:pt x="7" y="185"/>
                  </a:cubicBezTo>
                  <a:cubicBezTo>
                    <a:pt x="7" y="185"/>
                    <a:pt x="7" y="185"/>
                    <a:pt x="7" y="185"/>
                  </a:cubicBezTo>
                  <a:cubicBezTo>
                    <a:pt x="7" y="185"/>
                    <a:pt x="6" y="185"/>
                    <a:pt x="5" y="185"/>
                  </a:cubicBezTo>
                  <a:cubicBezTo>
                    <a:pt x="5" y="185"/>
                    <a:pt x="5" y="185"/>
                    <a:pt x="5" y="185"/>
                  </a:cubicBezTo>
                  <a:cubicBezTo>
                    <a:pt x="5" y="185"/>
                    <a:pt x="4" y="185"/>
                    <a:pt x="3" y="185"/>
                  </a:cubicBezTo>
                  <a:cubicBezTo>
                    <a:pt x="3" y="189"/>
                    <a:pt x="2" y="193"/>
                    <a:pt x="2" y="196"/>
                  </a:cubicBezTo>
                  <a:cubicBezTo>
                    <a:pt x="2" y="196"/>
                    <a:pt x="3" y="197"/>
                    <a:pt x="4" y="197"/>
                  </a:cubicBezTo>
                  <a:cubicBezTo>
                    <a:pt x="4" y="197"/>
                    <a:pt x="4" y="197"/>
                    <a:pt x="4" y="197"/>
                  </a:cubicBezTo>
                  <a:cubicBezTo>
                    <a:pt x="4" y="197"/>
                    <a:pt x="5" y="197"/>
                    <a:pt x="5" y="197"/>
                  </a:cubicBezTo>
                  <a:cubicBezTo>
                    <a:pt x="5" y="197"/>
                    <a:pt x="5" y="197"/>
                    <a:pt x="5" y="197"/>
                  </a:cubicBezTo>
                  <a:cubicBezTo>
                    <a:pt x="12" y="199"/>
                    <a:pt x="17" y="204"/>
                    <a:pt x="17" y="209"/>
                  </a:cubicBezTo>
                  <a:cubicBezTo>
                    <a:pt x="16" y="214"/>
                    <a:pt x="11" y="218"/>
                    <a:pt x="4" y="219"/>
                  </a:cubicBezTo>
                  <a:cubicBezTo>
                    <a:pt x="3" y="219"/>
                    <a:pt x="3" y="220"/>
                    <a:pt x="2" y="220"/>
                  </a:cubicBezTo>
                  <a:cubicBezTo>
                    <a:pt x="2" y="220"/>
                    <a:pt x="2" y="220"/>
                    <a:pt x="2" y="220"/>
                  </a:cubicBezTo>
                  <a:cubicBezTo>
                    <a:pt x="1" y="220"/>
                    <a:pt x="0" y="220"/>
                    <a:pt x="0" y="220"/>
                  </a:cubicBezTo>
                  <a:cubicBezTo>
                    <a:pt x="0" y="224"/>
                    <a:pt x="0" y="227"/>
                    <a:pt x="0" y="231"/>
                  </a:cubicBezTo>
                  <a:cubicBezTo>
                    <a:pt x="0" y="231"/>
                    <a:pt x="1" y="231"/>
                    <a:pt x="2" y="231"/>
                  </a:cubicBezTo>
                  <a:cubicBezTo>
                    <a:pt x="2" y="231"/>
                    <a:pt x="2" y="231"/>
                    <a:pt x="2" y="231"/>
                  </a:cubicBezTo>
                  <a:cubicBezTo>
                    <a:pt x="3" y="231"/>
                    <a:pt x="3" y="231"/>
                    <a:pt x="4" y="231"/>
                  </a:cubicBezTo>
                  <a:cubicBezTo>
                    <a:pt x="11" y="233"/>
                    <a:pt x="16" y="236"/>
                    <a:pt x="16" y="241"/>
                  </a:cubicBezTo>
                  <a:cubicBezTo>
                    <a:pt x="17" y="246"/>
                    <a:pt x="12" y="251"/>
                    <a:pt x="6" y="253"/>
                  </a:cubicBezTo>
                  <a:cubicBezTo>
                    <a:pt x="6" y="253"/>
                    <a:pt x="6" y="253"/>
                    <a:pt x="6" y="253"/>
                  </a:cubicBezTo>
                  <a:cubicBezTo>
                    <a:pt x="5" y="254"/>
                    <a:pt x="4" y="254"/>
                    <a:pt x="4" y="254"/>
                  </a:cubicBezTo>
                  <a:cubicBezTo>
                    <a:pt x="4" y="254"/>
                    <a:pt x="4" y="254"/>
                    <a:pt x="4" y="254"/>
                  </a:cubicBezTo>
                  <a:cubicBezTo>
                    <a:pt x="3" y="254"/>
                    <a:pt x="2" y="254"/>
                    <a:pt x="2" y="255"/>
                  </a:cubicBezTo>
                  <a:cubicBezTo>
                    <a:pt x="2" y="258"/>
                    <a:pt x="3" y="262"/>
                    <a:pt x="3" y="266"/>
                  </a:cubicBezTo>
                  <a:cubicBezTo>
                    <a:pt x="4" y="266"/>
                    <a:pt x="5" y="265"/>
                    <a:pt x="5" y="265"/>
                  </a:cubicBezTo>
                  <a:cubicBezTo>
                    <a:pt x="6" y="265"/>
                    <a:pt x="6" y="265"/>
                    <a:pt x="6" y="265"/>
                  </a:cubicBezTo>
                  <a:cubicBezTo>
                    <a:pt x="6" y="265"/>
                    <a:pt x="7" y="265"/>
                    <a:pt x="7" y="265"/>
                  </a:cubicBezTo>
                  <a:cubicBezTo>
                    <a:pt x="14" y="266"/>
                    <a:pt x="20" y="268"/>
                    <a:pt x="21" y="273"/>
                  </a:cubicBezTo>
                  <a:cubicBezTo>
                    <a:pt x="22" y="278"/>
                    <a:pt x="19" y="283"/>
                    <a:pt x="13" y="287"/>
                  </a:cubicBezTo>
                  <a:cubicBezTo>
                    <a:pt x="13" y="287"/>
                    <a:pt x="13" y="287"/>
                    <a:pt x="13" y="287"/>
                  </a:cubicBezTo>
                  <a:cubicBezTo>
                    <a:pt x="11" y="287"/>
                    <a:pt x="10" y="288"/>
                    <a:pt x="9" y="288"/>
                  </a:cubicBezTo>
                  <a:cubicBezTo>
                    <a:pt x="10" y="292"/>
                    <a:pt x="11" y="296"/>
                    <a:pt x="12" y="299"/>
                  </a:cubicBezTo>
                  <a:cubicBezTo>
                    <a:pt x="13" y="299"/>
                    <a:pt x="14" y="299"/>
                    <a:pt x="15" y="299"/>
                  </a:cubicBezTo>
                  <a:cubicBezTo>
                    <a:pt x="16" y="298"/>
                    <a:pt x="16" y="298"/>
                    <a:pt x="16" y="298"/>
                  </a:cubicBezTo>
                  <a:cubicBezTo>
                    <a:pt x="23" y="297"/>
                    <a:pt x="29" y="299"/>
                    <a:pt x="31" y="304"/>
                  </a:cubicBezTo>
                  <a:cubicBezTo>
                    <a:pt x="33" y="308"/>
                    <a:pt x="30" y="314"/>
                    <a:pt x="25" y="319"/>
                  </a:cubicBezTo>
                  <a:cubicBezTo>
                    <a:pt x="25" y="319"/>
                    <a:pt x="25" y="319"/>
                    <a:pt x="25" y="319"/>
                  </a:cubicBezTo>
                  <a:cubicBezTo>
                    <a:pt x="24" y="319"/>
                    <a:pt x="24" y="319"/>
                    <a:pt x="23" y="320"/>
                  </a:cubicBezTo>
                  <a:cubicBezTo>
                    <a:pt x="23" y="320"/>
                    <a:pt x="23" y="320"/>
                    <a:pt x="23" y="320"/>
                  </a:cubicBezTo>
                  <a:cubicBezTo>
                    <a:pt x="22" y="320"/>
                    <a:pt x="22" y="321"/>
                    <a:pt x="21" y="321"/>
                  </a:cubicBezTo>
                  <a:cubicBezTo>
                    <a:pt x="23" y="324"/>
                    <a:pt x="25" y="328"/>
                    <a:pt x="26" y="331"/>
                  </a:cubicBezTo>
                  <a:cubicBezTo>
                    <a:pt x="27" y="331"/>
                    <a:pt x="28" y="330"/>
                    <a:pt x="29" y="330"/>
                  </a:cubicBezTo>
                  <a:cubicBezTo>
                    <a:pt x="30" y="330"/>
                    <a:pt x="30" y="330"/>
                    <a:pt x="30" y="330"/>
                  </a:cubicBezTo>
                  <a:cubicBezTo>
                    <a:pt x="37" y="328"/>
                    <a:pt x="43" y="329"/>
                    <a:pt x="45" y="333"/>
                  </a:cubicBezTo>
                  <a:cubicBezTo>
                    <a:pt x="48" y="337"/>
                    <a:pt x="46" y="343"/>
                    <a:pt x="41" y="348"/>
                  </a:cubicBezTo>
                  <a:cubicBezTo>
                    <a:pt x="41" y="349"/>
                    <a:pt x="41" y="349"/>
                    <a:pt x="40" y="350"/>
                  </a:cubicBezTo>
                  <a:cubicBezTo>
                    <a:pt x="40" y="350"/>
                    <a:pt x="40" y="350"/>
                    <a:pt x="40" y="350"/>
                  </a:cubicBezTo>
                  <a:cubicBezTo>
                    <a:pt x="40" y="350"/>
                    <a:pt x="39" y="351"/>
                    <a:pt x="39" y="351"/>
                  </a:cubicBezTo>
                  <a:cubicBezTo>
                    <a:pt x="41" y="354"/>
                    <a:pt x="43" y="357"/>
                    <a:pt x="45" y="360"/>
                  </a:cubicBezTo>
                  <a:cubicBezTo>
                    <a:pt x="46" y="360"/>
                    <a:pt x="47" y="359"/>
                    <a:pt x="47" y="359"/>
                  </a:cubicBezTo>
                  <a:cubicBezTo>
                    <a:pt x="48" y="358"/>
                    <a:pt x="48" y="358"/>
                    <a:pt x="48" y="358"/>
                  </a:cubicBezTo>
                  <a:cubicBezTo>
                    <a:pt x="55" y="355"/>
                    <a:pt x="61" y="355"/>
                    <a:pt x="64" y="359"/>
                  </a:cubicBezTo>
                  <a:cubicBezTo>
                    <a:pt x="68" y="363"/>
                    <a:pt x="67" y="369"/>
                    <a:pt x="62" y="375"/>
                  </a:cubicBezTo>
                  <a:cubicBezTo>
                    <a:pt x="62" y="376"/>
                    <a:pt x="62" y="376"/>
                    <a:pt x="62" y="376"/>
                  </a:cubicBezTo>
                  <a:cubicBezTo>
                    <a:pt x="61" y="377"/>
                    <a:pt x="61" y="377"/>
                    <a:pt x="60" y="378"/>
                  </a:cubicBezTo>
                  <a:cubicBezTo>
                    <a:pt x="63" y="381"/>
                    <a:pt x="65" y="384"/>
                    <a:pt x="68" y="386"/>
                  </a:cubicBezTo>
                  <a:cubicBezTo>
                    <a:pt x="69" y="386"/>
                    <a:pt x="69" y="385"/>
                    <a:pt x="70" y="384"/>
                  </a:cubicBezTo>
                  <a:cubicBezTo>
                    <a:pt x="71" y="384"/>
                    <a:pt x="71" y="384"/>
                    <a:pt x="71" y="384"/>
                  </a:cubicBezTo>
                  <a:cubicBezTo>
                    <a:pt x="77" y="380"/>
                    <a:pt x="83" y="379"/>
                    <a:pt x="87" y="382"/>
                  </a:cubicBezTo>
                  <a:cubicBezTo>
                    <a:pt x="91" y="385"/>
                    <a:pt x="91" y="392"/>
                    <a:pt x="88" y="398"/>
                  </a:cubicBezTo>
                  <a:cubicBezTo>
                    <a:pt x="87" y="399"/>
                    <a:pt x="87" y="399"/>
                    <a:pt x="87" y="399"/>
                  </a:cubicBezTo>
                  <a:cubicBezTo>
                    <a:pt x="87" y="400"/>
                    <a:pt x="86" y="401"/>
                    <a:pt x="86" y="402"/>
                  </a:cubicBezTo>
                  <a:cubicBezTo>
                    <a:pt x="89" y="404"/>
                    <a:pt x="92" y="406"/>
                    <a:pt x="95" y="408"/>
                  </a:cubicBezTo>
                  <a:cubicBezTo>
                    <a:pt x="95" y="408"/>
                    <a:pt x="96" y="407"/>
                    <a:pt x="96" y="407"/>
                  </a:cubicBezTo>
                  <a:cubicBezTo>
                    <a:pt x="96" y="407"/>
                    <a:pt x="96" y="407"/>
                    <a:pt x="96" y="407"/>
                  </a:cubicBezTo>
                  <a:cubicBezTo>
                    <a:pt x="97" y="406"/>
                    <a:pt x="97" y="406"/>
                    <a:pt x="97" y="405"/>
                  </a:cubicBezTo>
                  <a:cubicBezTo>
                    <a:pt x="102" y="400"/>
                    <a:pt x="109" y="399"/>
                    <a:pt x="113" y="401"/>
                  </a:cubicBezTo>
                  <a:cubicBezTo>
                    <a:pt x="117" y="404"/>
                    <a:pt x="118" y="410"/>
                    <a:pt x="116" y="417"/>
                  </a:cubicBezTo>
                  <a:cubicBezTo>
                    <a:pt x="116" y="418"/>
                    <a:pt x="116" y="418"/>
                    <a:pt x="116" y="418"/>
                  </a:cubicBezTo>
                  <a:cubicBezTo>
                    <a:pt x="115" y="419"/>
                    <a:pt x="115" y="420"/>
                    <a:pt x="115" y="421"/>
                  </a:cubicBezTo>
                  <a:cubicBezTo>
                    <a:pt x="118" y="423"/>
                    <a:pt x="121" y="424"/>
                    <a:pt x="125" y="426"/>
                  </a:cubicBezTo>
                  <a:cubicBezTo>
                    <a:pt x="125" y="425"/>
                    <a:pt x="126" y="424"/>
                    <a:pt x="127" y="423"/>
                  </a:cubicBezTo>
                  <a:cubicBezTo>
                    <a:pt x="131" y="417"/>
                    <a:pt x="137" y="414"/>
                    <a:pt x="141" y="416"/>
                  </a:cubicBezTo>
                  <a:cubicBezTo>
                    <a:pt x="146" y="418"/>
                    <a:pt x="148" y="424"/>
                    <a:pt x="147" y="432"/>
                  </a:cubicBezTo>
                  <a:cubicBezTo>
                    <a:pt x="147" y="432"/>
                    <a:pt x="147" y="433"/>
                    <a:pt x="147" y="433"/>
                  </a:cubicBezTo>
                  <a:cubicBezTo>
                    <a:pt x="147" y="434"/>
                    <a:pt x="147" y="434"/>
                    <a:pt x="147" y="434"/>
                  </a:cubicBezTo>
                  <a:cubicBezTo>
                    <a:pt x="147" y="434"/>
                    <a:pt x="147" y="435"/>
                    <a:pt x="146" y="435"/>
                  </a:cubicBezTo>
                  <a:cubicBezTo>
                    <a:pt x="150" y="437"/>
                    <a:pt x="153" y="438"/>
                    <a:pt x="157" y="439"/>
                  </a:cubicBezTo>
                  <a:cubicBezTo>
                    <a:pt x="157" y="438"/>
                    <a:pt x="158" y="437"/>
                    <a:pt x="158" y="436"/>
                  </a:cubicBezTo>
                  <a:cubicBezTo>
                    <a:pt x="162" y="429"/>
                    <a:pt x="167" y="424"/>
                    <a:pt x="172" y="426"/>
                  </a:cubicBezTo>
                  <a:cubicBezTo>
                    <a:pt x="177" y="427"/>
                    <a:pt x="180" y="433"/>
                    <a:pt x="180" y="440"/>
                  </a:cubicBezTo>
                  <a:cubicBezTo>
                    <a:pt x="180" y="442"/>
                    <a:pt x="180" y="443"/>
                    <a:pt x="180" y="444"/>
                  </a:cubicBezTo>
                  <a:cubicBezTo>
                    <a:pt x="184" y="445"/>
                    <a:pt x="187" y="446"/>
                    <a:pt x="191" y="447"/>
                  </a:cubicBezTo>
                  <a:cubicBezTo>
                    <a:pt x="191" y="446"/>
                    <a:pt x="191" y="446"/>
                    <a:pt x="191" y="445"/>
                  </a:cubicBezTo>
                  <a:cubicBezTo>
                    <a:pt x="191" y="445"/>
                    <a:pt x="191" y="445"/>
                    <a:pt x="191" y="445"/>
                  </a:cubicBezTo>
                  <a:cubicBezTo>
                    <a:pt x="191" y="444"/>
                    <a:pt x="191" y="444"/>
                    <a:pt x="191" y="443"/>
                  </a:cubicBezTo>
                  <a:cubicBezTo>
                    <a:pt x="191" y="443"/>
                    <a:pt x="191" y="443"/>
                    <a:pt x="191" y="443"/>
                  </a:cubicBezTo>
                  <a:cubicBezTo>
                    <a:pt x="191" y="436"/>
                    <a:pt x="198" y="431"/>
                    <a:pt x="203" y="431"/>
                  </a:cubicBezTo>
                  <a:cubicBezTo>
                    <a:pt x="209" y="432"/>
                    <a:pt x="213" y="438"/>
                    <a:pt x="214" y="445"/>
                  </a:cubicBezTo>
                  <a:cubicBezTo>
                    <a:pt x="214" y="446"/>
                    <a:pt x="214" y="447"/>
                    <a:pt x="214" y="447"/>
                  </a:cubicBezTo>
                  <a:cubicBezTo>
                    <a:pt x="214" y="447"/>
                    <a:pt x="214" y="447"/>
                    <a:pt x="214" y="447"/>
                  </a:cubicBezTo>
                  <a:cubicBezTo>
                    <a:pt x="214" y="448"/>
                    <a:pt x="215" y="449"/>
                    <a:pt x="215" y="449"/>
                  </a:cubicBezTo>
                  <a:cubicBezTo>
                    <a:pt x="218" y="449"/>
                    <a:pt x="222" y="450"/>
                    <a:pt x="226" y="449"/>
                  </a:cubicBezTo>
                  <a:cubicBezTo>
                    <a:pt x="226" y="449"/>
                    <a:pt x="226" y="448"/>
                    <a:pt x="226" y="448"/>
                  </a:cubicBezTo>
                  <a:cubicBezTo>
                    <a:pt x="226" y="447"/>
                    <a:pt x="226" y="447"/>
                    <a:pt x="226" y="447"/>
                  </a:cubicBezTo>
                  <a:cubicBezTo>
                    <a:pt x="226" y="447"/>
                    <a:pt x="226" y="446"/>
                    <a:pt x="226" y="446"/>
                  </a:cubicBezTo>
                  <a:cubicBezTo>
                    <a:pt x="227" y="438"/>
                    <a:pt x="231" y="432"/>
                    <a:pt x="236" y="432"/>
                  </a:cubicBezTo>
                  <a:cubicBezTo>
                    <a:pt x="241" y="431"/>
                    <a:pt x="247" y="437"/>
                    <a:pt x="249" y="444"/>
                  </a:cubicBezTo>
                  <a:cubicBezTo>
                    <a:pt x="249" y="446"/>
                    <a:pt x="249" y="447"/>
                    <a:pt x="250" y="448"/>
                  </a:cubicBezTo>
                  <a:cubicBezTo>
                    <a:pt x="253" y="448"/>
                    <a:pt x="257" y="447"/>
                    <a:pt x="261" y="447"/>
                  </a:cubicBezTo>
                  <a:cubicBezTo>
                    <a:pt x="260" y="445"/>
                    <a:pt x="260" y="444"/>
                    <a:pt x="260" y="443"/>
                  </a:cubicBezTo>
                  <a:cubicBezTo>
                    <a:pt x="260" y="435"/>
                    <a:pt x="263" y="428"/>
                    <a:pt x="268" y="427"/>
                  </a:cubicBezTo>
                  <a:cubicBezTo>
                    <a:pt x="273" y="425"/>
                    <a:pt x="279" y="430"/>
                    <a:pt x="283" y="438"/>
                  </a:cubicBezTo>
                  <a:cubicBezTo>
                    <a:pt x="283" y="439"/>
                    <a:pt x="284" y="440"/>
                    <a:pt x="284" y="441"/>
                  </a:cubicBezTo>
                  <a:cubicBezTo>
                    <a:pt x="288" y="441"/>
                    <a:pt x="291" y="439"/>
                    <a:pt x="295" y="438"/>
                  </a:cubicBezTo>
                  <a:cubicBezTo>
                    <a:pt x="294" y="437"/>
                    <a:pt x="294" y="436"/>
                    <a:pt x="294" y="435"/>
                  </a:cubicBezTo>
                  <a:cubicBezTo>
                    <a:pt x="292" y="427"/>
                    <a:pt x="294" y="419"/>
                    <a:pt x="299" y="417"/>
                  </a:cubicBezTo>
                  <a:cubicBezTo>
                    <a:pt x="304" y="415"/>
                    <a:pt x="311" y="419"/>
                    <a:pt x="315" y="426"/>
                  </a:cubicBezTo>
                  <a:cubicBezTo>
                    <a:pt x="316" y="427"/>
                    <a:pt x="316" y="428"/>
                    <a:pt x="317" y="430"/>
                  </a:cubicBezTo>
                  <a:cubicBezTo>
                    <a:pt x="320" y="428"/>
                    <a:pt x="324" y="426"/>
                    <a:pt x="327" y="425"/>
                  </a:cubicBezTo>
                  <a:cubicBezTo>
                    <a:pt x="327" y="423"/>
                    <a:pt x="326" y="422"/>
                    <a:pt x="325" y="421"/>
                  </a:cubicBezTo>
                  <a:cubicBezTo>
                    <a:pt x="322" y="413"/>
                    <a:pt x="323" y="406"/>
                    <a:pt x="327" y="403"/>
                  </a:cubicBezTo>
                  <a:cubicBezTo>
                    <a:pt x="332" y="400"/>
                    <a:pt x="340" y="403"/>
                    <a:pt x="346" y="409"/>
                  </a:cubicBezTo>
                  <a:cubicBezTo>
                    <a:pt x="346" y="410"/>
                    <a:pt x="347" y="411"/>
                    <a:pt x="348" y="413"/>
                  </a:cubicBezTo>
                  <a:cubicBezTo>
                    <a:pt x="351" y="410"/>
                    <a:pt x="354" y="408"/>
                    <a:pt x="357" y="406"/>
                  </a:cubicBezTo>
                  <a:cubicBezTo>
                    <a:pt x="356" y="405"/>
                    <a:pt x="356" y="404"/>
                    <a:pt x="355" y="403"/>
                  </a:cubicBezTo>
                  <a:cubicBezTo>
                    <a:pt x="350" y="396"/>
                    <a:pt x="349" y="388"/>
                    <a:pt x="354" y="384"/>
                  </a:cubicBezTo>
                  <a:cubicBezTo>
                    <a:pt x="358" y="380"/>
                    <a:pt x="366" y="382"/>
                    <a:pt x="373" y="388"/>
                  </a:cubicBezTo>
                  <a:cubicBezTo>
                    <a:pt x="374" y="389"/>
                    <a:pt x="375" y="390"/>
                    <a:pt x="375" y="390"/>
                  </a:cubicBezTo>
                  <a:cubicBezTo>
                    <a:pt x="376" y="391"/>
                    <a:pt x="376" y="391"/>
                    <a:pt x="376" y="391"/>
                  </a:cubicBezTo>
                  <a:cubicBezTo>
                    <a:pt x="379" y="388"/>
                    <a:pt x="381" y="386"/>
                    <a:pt x="384" y="383"/>
                  </a:cubicBezTo>
                  <a:cubicBezTo>
                    <a:pt x="384" y="383"/>
                    <a:pt x="384" y="383"/>
                    <a:pt x="384" y="383"/>
                  </a:cubicBezTo>
                  <a:cubicBezTo>
                    <a:pt x="383" y="382"/>
                    <a:pt x="382" y="381"/>
                    <a:pt x="381" y="380"/>
                  </a:cubicBezTo>
                  <a:cubicBezTo>
                    <a:pt x="375" y="374"/>
                    <a:pt x="373" y="366"/>
                    <a:pt x="377" y="361"/>
                  </a:cubicBezTo>
                  <a:cubicBezTo>
                    <a:pt x="381" y="357"/>
                    <a:pt x="389" y="357"/>
                    <a:pt x="397" y="363"/>
                  </a:cubicBezTo>
                  <a:cubicBezTo>
                    <a:pt x="398" y="363"/>
                    <a:pt x="398" y="364"/>
                    <a:pt x="399" y="364"/>
                  </a:cubicBezTo>
                  <a:cubicBezTo>
                    <a:pt x="400" y="365"/>
                    <a:pt x="400" y="365"/>
                    <a:pt x="400" y="365"/>
                  </a:cubicBezTo>
                  <a:cubicBezTo>
                    <a:pt x="402" y="362"/>
                    <a:pt x="405" y="359"/>
                    <a:pt x="407" y="356"/>
                  </a:cubicBezTo>
                  <a:cubicBezTo>
                    <a:pt x="406" y="355"/>
                    <a:pt x="406" y="355"/>
                    <a:pt x="406" y="355"/>
                  </a:cubicBezTo>
                  <a:cubicBezTo>
                    <a:pt x="405" y="355"/>
                    <a:pt x="405" y="354"/>
                    <a:pt x="404" y="354"/>
                  </a:cubicBezTo>
                  <a:cubicBezTo>
                    <a:pt x="396" y="348"/>
                    <a:pt x="393" y="340"/>
                    <a:pt x="396" y="335"/>
                  </a:cubicBezTo>
                  <a:cubicBezTo>
                    <a:pt x="399" y="330"/>
                    <a:pt x="408" y="329"/>
                    <a:pt x="417" y="334"/>
                  </a:cubicBezTo>
                  <a:cubicBezTo>
                    <a:pt x="417" y="334"/>
                    <a:pt x="418" y="334"/>
                    <a:pt x="419" y="335"/>
                  </a:cubicBezTo>
                  <a:cubicBezTo>
                    <a:pt x="419" y="335"/>
                    <a:pt x="419" y="335"/>
                    <a:pt x="420" y="336"/>
                  </a:cubicBezTo>
                  <a:cubicBezTo>
                    <a:pt x="422" y="332"/>
                    <a:pt x="424" y="329"/>
                    <a:pt x="425" y="325"/>
                  </a:cubicBezTo>
                  <a:cubicBezTo>
                    <a:pt x="425" y="325"/>
                    <a:pt x="425" y="325"/>
                    <a:pt x="425" y="325"/>
                  </a:cubicBezTo>
                  <a:cubicBezTo>
                    <a:pt x="424" y="325"/>
                    <a:pt x="423" y="324"/>
                    <a:pt x="423" y="324"/>
                  </a:cubicBezTo>
                  <a:cubicBezTo>
                    <a:pt x="423" y="324"/>
                    <a:pt x="423" y="324"/>
                    <a:pt x="423" y="324"/>
                  </a:cubicBezTo>
                  <a:cubicBezTo>
                    <a:pt x="413" y="320"/>
                    <a:pt x="409" y="313"/>
                    <a:pt x="411" y="308"/>
                  </a:cubicBezTo>
                  <a:cubicBezTo>
                    <a:pt x="413" y="302"/>
                    <a:pt x="422" y="296"/>
                    <a:pt x="432" y="304"/>
                  </a:cubicBezTo>
                  <a:cubicBezTo>
                    <a:pt x="431" y="304"/>
                    <a:pt x="431" y="304"/>
                    <a:pt x="431" y="304"/>
                  </a:cubicBezTo>
                  <a:cubicBezTo>
                    <a:pt x="432" y="304"/>
                    <a:pt x="433" y="303"/>
                    <a:pt x="433" y="304"/>
                  </a:cubicBezTo>
                  <a:cubicBezTo>
                    <a:pt x="434" y="304"/>
                    <a:pt x="434" y="304"/>
                    <a:pt x="435" y="304"/>
                  </a:cubicBezTo>
                  <a:cubicBezTo>
                    <a:pt x="436" y="300"/>
                    <a:pt x="438" y="296"/>
                    <a:pt x="439" y="293"/>
                  </a:cubicBezTo>
                  <a:cubicBezTo>
                    <a:pt x="438" y="293"/>
                    <a:pt x="438" y="292"/>
                    <a:pt x="437" y="292"/>
                  </a:cubicBezTo>
                  <a:cubicBezTo>
                    <a:pt x="436" y="292"/>
                    <a:pt x="436" y="292"/>
                    <a:pt x="435" y="292"/>
                  </a:cubicBezTo>
                  <a:cubicBezTo>
                    <a:pt x="426" y="289"/>
                    <a:pt x="420" y="282"/>
                    <a:pt x="421" y="276"/>
                  </a:cubicBezTo>
                  <a:cubicBezTo>
                    <a:pt x="423" y="270"/>
                    <a:pt x="432" y="267"/>
                    <a:pt x="442" y="268"/>
                  </a:cubicBezTo>
                  <a:cubicBezTo>
                    <a:pt x="442" y="268"/>
                    <a:pt x="442" y="268"/>
                    <a:pt x="442" y="268"/>
                  </a:cubicBezTo>
                  <a:cubicBezTo>
                    <a:pt x="442" y="268"/>
                    <a:pt x="442" y="269"/>
                    <a:pt x="443" y="269"/>
                  </a:cubicBezTo>
                  <a:cubicBezTo>
                    <a:pt x="444" y="269"/>
                    <a:pt x="444" y="269"/>
                    <a:pt x="445" y="269"/>
                  </a:cubicBezTo>
                  <a:cubicBezTo>
                    <a:pt x="446" y="265"/>
                    <a:pt x="446" y="261"/>
                    <a:pt x="447" y="258"/>
                  </a:cubicBezTo>
                  <a:cubicBezTo>
                    <a:pt x="446" y="258"/>
                    <a:pt x="445" y="257"/>
                    <a:pt x="445" y="257"/>
                  </a:cubicBezTo>
                  <a:cubicBezTo>
                    <a:pt x="444" y="257"/>
                    <a:pt x="443" y="256"/>
                    <a:pt x="443" y="256"/>
                  </a:cubicBezTo>
                  <a:cubicBezTo>
                    <a:pt x="443" y="256"/>
                    <a:pt x="443" y="256"/>
                    <a:pt x="443" y="256"/>
                  </a:cubicBezTo>
                  <a:cubicBezTo>
                    <a:pt x="433" y="256"/>
                    <a:pt x="427" y="250"/>
                    <a:pt x="427" y="244"/>
                  </a:cubicBezTo>
                  <a:cubicBezTo>
                    <a:pt x="427" y="237"/>
                    <a:pt x="435" y="233"/>
                    <a:pt x="447" y="234"/>
                  </a:cubicBezTo>
                  <a:cubicBezTo>
                    <a:pt x="447" y="234"/>
                    <a:pt x="447" y="234"/>
                    <a:pt x="447" y="234"/>
                  </a:cubicBezTo>
                  <a:cubicBezTo>
                    <a:pt x="447" y="234"/>
                    <a:pt x="447" y="234"/>
                    <a:pt x="447" y="234"/>
                  </a:cubicBezTo>
                  <a:moveTo>
                    <a:pt x="319" y="97"/>
                  </a:moveTo>
                  <a:cubicBezTo>
                    <a:pt x="333" y="88"/>
                    <a:pt x="355" y="106"/>
                    <a:pt x="372" y="132"/>
                  </a:cubicBezTo>
                  <a:cubicBezTo>
                    <a:pt x="388" y="159"/>
                    <a:pt x="395" y="187"/>
                    <a:pt x="381" y="196"/>
                  </a:cubicBezTo>
                  <a:cubicBezTo>
                    <a:pt x="369" y="203"/>
                    <a:pt x="340" y="187"/>
                    <a:pt x="324" y="162"/>
                  </a:cubicBezTo>
                  <a:cubicBezTo>
                    <a:pt x="309" y="138"/>
                    <a:pt x="307" y="104"/>
                    <a:pt x="319" y="97"/>
                  </a:cubicBezTo>
                  <a:moveTo>
                    <a:pt x="280" y="313"/>
                  </a:moveTo>
                  <a:cubicBezTo>
                    <a:pt x="231" y="344"/>
                    <a:pt x="167" y="329"/>
                    <a:pt x="136" y="280"/>
                  </a:cubicBezTo>
                  <a:cubicBezTo>
                    <a:pt x="106" y="231"/>
                    <a:pt x="120" y="167"/>
                    <a:pt x="169" y="137"/>
                  </a:cubicBezTo>
                  <a:cubicBezTo>
                    <a:pt x="218" y="106"/>
                    <a:pt x="282" y="121"/>
                    <a:pt x="313" y="169"/>
                  </a:cubicBezTo>
                  <a:cubicBezTo>
                    <a:pt x="343" y="218"/>
                    <a:pt x="329" y="283"/>
                    <a:pt x="280" y="313"/>
                  </a:cubicBezTo>
                  <a:moveTo>
                    <a:pt x="218" y="51"/>
                  </a:moveTo>
                  <a:cubicBezTo>
                    <a:pt x="249" y="50"/>
                    <a:pt x="277" y="58"/>
                    <a:pt x="277" y="75"/>
                  </a:cubicBezTo>
                  <a:cubicBezTo>
                    <a:pt x="278" y="89"/>
                    <a:pt x="249" y="106"/>
                    <a:pt x="220" y="107"/>
                  </a:cubicBezTo>
                  <a:cubicBezTo>
                    <a:pt x="191" y="108"/>
                    <a:pt x="161" y="93"/>
                    <a:pt x="161" y="79"/>
                  </a:cubicBezTo>
                  <a:cubicBezTo>
                    <a:pt x="160" y="62"/>
                    <a:pt x="187" y="52"/>
                    <a:pt x="218" y="51"/>
                  </a:cubicBezTo>
                  <a:moveTo>
                    <a:pt x="71" y="144"/>
                  </a:moveTo>
                  <a:cubicBezTo>
                    <a:pt x="85" y="116"/>
                    <a:pt x="106" y="96"/>
                    <a:pt x="121" y="104"/>
                  </a:cubicBezTo>
                  <a:cubicBezTo>
                    <a:pt x="133" y="110"/>
                    <a:pt x="134" y="144"/>
                    <a:pt x="120" y="170"/>
                  </a:cubicBezTo>
                  <a:cubicBezTo>
                    <a:pt x="107" y="195"/>
                    <a:pt x="79" y="214"/>
                    <a:pt x="66" y="207"/>
                  </a:cubicBezTo>
                  <a:cubicBezTo>
                    <a:pt x="51" y="199"/>
                    <a:pt x="56" y="171"/>
                    <a:pt x="71" y="144"/>
                  </a:cubicBezTo>
                  <a:moveTo>
                    <a:pt x="130" y="353"/>
                  </a:moveTo>
                  <a:cubicBezTo>
                    <a:pt x="116" y="362"/>
                    <a:pt x="94" y="343"/>
                    <a:pt x="77" y="317"/>
                  </a:cubicBezTo>
                  <a:cubicBezTo>
                    <a:pt x="61" y="291"/>
                    <a:pt x="54" y="263"/>
                    <a:pt x="68" y="254"/>
                  </a:cubicBezTo>
                  <a:cubicBezTo>
                    <a:pt x="80" y="247"/>
                    <a:pt x="109" y="263"/>
                    <a:pt x="125" y="287"/>
                  </a:cubicBezTo>
                  <a:cubicBezTo>
                    <a:pt x="140" y="312"/>
                    <a:pt x="142" y="346"/>
                    <a:pt x="130" y="353"/>
                  </a:cubicBezTo>
                  <a:moveTo>
                    <a:pt x="231" y="399"/>
                  </a:moveTo>
                  <a:cubicBezTo>
                    <a:pt x="200" y="400"/>
                    <a:pt x="172" y="392"/>
                    <a:pt x="172" y="375"/>
                  </a:cubicBezTo>
                  <a:cubicBezTo>
                    <a:pt x="171" y="361"/>
                    <a:pt x="200" y="344"/>
                    <a:pt x="229" y="343"/>
                  </a:cubicBezTo>
                  <a:cubicBezTo>
                    <a:pt x="258" y="342"/>
                    <a:pt x="288" y="357"/>
                    <a:pt x="288" y="371"/>
                  </a:cubicBezTo>
                  <a:cubicBezTo>
                    <a:pt x="289" y="387"/>
                    <a:pt x="262" y="397"/>
                    <a:pt x="231" y="399"/>
                  </a:cubicBezTo>
                  <a:moveTo>
                    <a:pt x="378" y="306"/>
                  </a:moveTo>
                  <a:cubicBezTo>
                    <a:pt x="364" y="334"/>
                    <a:pt x="343" y="354"/>
                    <a:pt x="328" y="346"/>
                  </a:cubicBezTo>
                  <a:cubicBezTo>
                    <a:pt x="316" y="339"/>
                    <a:pt x="315" y="306"/>
                    <a:pt x="329" y="280"/>
                  </a:cubicBezTo>
                  <a:cubicBezTo>
                    <a:pt x="342" y="254"/>
                    <a:pt x="370" y="236"/>
                    <a:pt x="383" y="243"/>
                  </a:cubicBezTo>
                  <a:cubicBezTo>
                    <a:pt x="398" y="250"/>
                    <a:pt x="393" y="279"/>
                    <a:pt x="378" y="306"/>
                  </a:cubicBezTo>
                </a:path>
              </a:pathLst>
            </a:custGeom>
            <a:solidFill>
              <a:schemeClr val="accent1"/>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pic>
          <p:nvPicPr>
            <p:cNvPr id="15" name="Picture 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1944" y="1207900"/>
              <a:ext cx="71205" cy="19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1482" y="1512575"/>
              <a:ext cx="45188" cy="64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Freeform 40"/>
            <p:cNvSpPr>
              <a:spLocks noEditPoints="1"/>
            </p:cNvSpPr>
            <p:nvPr/>
          </p:nvSpPr>
          <p:spPr bwMode="auto">
            <a:xfrm>
              <a:off x="6406669" y="1255141"/>
              <a:ext cx="308098" cy="307414"/>
            </a:xfrm>
            <a:custGeom>
              <a:avLst/>
              <a:gdLst>
                <a:gd name="T0" fmla="*/ 143 w 190"/>
                <a:gd name="T1" fmla="*/ 160 h 190"/>
                <a:gd name="T2" fmla="*/ 161 w 190"/>
                <a:gd name="T3" fmla="*/ 163 h 190"/>
                <a:gd name="T4" fmla="*/ 161 w 190"/>
                <a:gd name="T5" fmla="*/ 153 h 190"/>
                <a:gd name="T6" fmla="*/ 171 w 190"/>
                <a:gd name="T7" fmla="*/ 143 h 190"/>
                <a:gd name="T8" fmla="*/ 177 w 190"/>
                <a:gd name="T9" fmla="*/ 133 h 190"/>
                <a:gd name="T10" fmla="*/ 176 w 190"/>
                <a:gd name="T11" fmla="*/ 118 h 190"/>
                <a:gd name="T12" fmla="*/ 188 w 190"/>
                <a:gd name="T13" fmla="*/ 113 h 190"/>
                <a:gd name="T14" fmla="*/ 175 w 190"/>
                <a:gd name="T15" fmla="*/ 100 h 190"/>
                <a:gd name="T16" fmla="*/ 189 w 190"/>
                <a:gd name="T17" fmla="*/ 90 h 190"/>
                <a:gd name="T18" fmla="*/ 182 w 190"/>
                <a:gd name="T19" fmla="*/ 83 h 190"/>
                <a:gd name="T20" fmla="*/ 181 w 190"/>
                <a:gd name="T21" fmla="*/ 69 h 190"/>
                <a:gd name="T22" fmla="*/ 177 w 190"/>
                <a:gd name="T23" fmla="*/ 58 h 190"/>
                <a:gd name="T24" fmla="*/ 168 w 190"/>
                <a:gd name="T25" fmla="*/ 47 h 190"/>
                <a:gd name="T26" fmla="*/ 169 w 190"/>
                <a:gd name="T27" fmla="*/ 37 h 190"/>
                <a:gd name="T28" fmla="*/ 153 w 190"/>
                <a:gd name="T29" fmla="*/ 38 h 190"/>
                <a:gd name="T30" fmla="*/ 153 w 190"/>
                <a:gd name="T31" fmla="*/ 20 h 190"/>
                <a:gd name="T32" fmla="*/ 142 w 190"/>
                <a:gd name="T33" fmla="*/ 21 h 190"/>
                <a:gd name="T34" fmla="*/ 131 w 190"/>
                <a:gd name="T35" fmla="*/ 13 h 190"/>
                <a:gd name="T36" fmla="*/ 120 w 190"/>
                <a:gd name="T37" fmla="*/ 9 h 190"/>
                <a:gd name="T38" fmla="*/ 106 w 190"/>
                <a:gd name="T39" fmla="*/ 8 h 190"/>
                <a:gd name="T40" fmla="*/ 99 w 190"/>
                <a:gd name="T41" fmla="*/ 0 h 190"/>
                <a:gd name="T42" fmla="*/ 89 w 190"/>
                <a:gd name="T43" fmla="*/ 14 h 190"/>
                <a:gd name="T44" fmla="*/ 81 w 190"/>
                <a:gd name="T45" fmla="*/ 6 h 190"/>
                <a:gd name="T46" fmla="*/ 69 w 190"/>
                <a:gd name="T47" fmla="*/ 9 h 190"/>
                <a:gd name="T48" fmla="*/ 57 w 190"/>
                <a:gd name="T49" fmla="*/ 15 h 190"/>
                <a:gd name="T50" fmla="*/ 51 w 190"/>
                <a:gd name="T51" fmla="*/ 11 h 190"/>
                <a:gd name="T52" fmla="*/ 47 w 190"/>
                <a:gd name="T53" fmla="*/ 21 h 190"/>
                <a:gd name="T54" fmla="*/ 35 w 190"/>
                <a:gd name="T55" fmla="*/ 28 h 190"/>
                <a:gd name="T56" fmla="*/ 27 w 190"/>
                <a:gd name="T57" fmla="*/ 36 h 190"/>
                <a:gd name="T58" fmla="*/ 20 w 190"/>
                <a:gd name="T59" fmla="*/ 48 h 190"/>
                <a:gd name="T60" fmla="*/ 11 w 190"/>
                <a:gd name="T61" fmla="*/ 52 h 190"/>
                <a:gd name="T62" fmla="*/ 19 w 190"/>
                <a:gd name="T63" fmla="*/ 67 h 190"/>
                <a:gd name="T64" fmla="*/ 3 w 190"/>
                <a:gd name="T65" fmla="*/ 73 h 190"/>
                <a:gd name="T66" fmla="*/ 8 w 190"/>
                <a:gd name="T67" fmla="*/ 82 h 190"/>
                <a:gd name="T68" fmla="*/ 5 w 190"/>
                <a:gd name="T69" fmla="*/ 96 h 190"/>
                <a:gd name="T70" fmla="*/ 6 w 190"/>
                <a:gd name="T71" fmla="*/ 108 h 190"/>
                <a:gd name="T72" fmla="*/ 10 w 190"/>
                <a:gd name="T73" fmla="*/ 121 h 190"/>
                <a:gd name="T74" fmla="*/ 7 w 190"/>
                <a:gd name="T75" fmla="*/ 130 h 190"/>
                <a:gd name="T76" fmla="*/ 24 w 190"/>
                <a:gd name="T77" fmla="*/ 134 h 190"/>
                <a:gd name="T78" fmla="*/ 18 w 190"/>
                <a:gd name="T79" fmla="*/ 151 h 190"/>
                <a:gd name="T80" fmla="*/ 28 w 190"/>
                <a:gd name="T81" fmla="*/ 153 h 190"/>
                <a:gd name="T82" fmla="*/ 36 w 190"/>
                <a:gd name="T83" fmla="*/ 164 h 190"/>
                <a:gd name="T84" fmla="*/ 46 w 190"/>
                <a:gd name="T85" fmla="*/ 171 h 190"/>
                <a:gd name="T86" fmla="*/ 59 w 190"/>
                <a:gd name="T87" fmla="*/ 176 h 190"/>
                <a:gd name="T88" fmla="*/ 64 w 190"/>
                <a:gd name="T89" fmla="*/ 185 h 190"/>
                <a:gd name="T90" fmla="*/ 77 w 190"/>
                <a:gd name="T91" fmla="*/ 174 h 190"/>
                <a:gd name="T92" fmla="*/ 86 w 190"/>
                <a:gd name="T93" fmla="*/ 189 h 190"/>
                <a:gd name="T94" fmla="*/ 95 w 190"/>
                <a:gd name="T95" fmla="*/ 183 h 190"/>
                <a:gd name="T96" fmla="*/ 108 w 190"/>
                <a:gd name="T97" fmla="*/ 184 h 190"/>
                <a:gd name="T98" fmla="*/ 120 w 190"/>
                <a:gd name="T99" fmla="*/ 182 h 190"/>
                <a:gd name="T100" fmla="*/ 132 w 190"/>
                <a:gd name="T101" fmla="*/ 175 h 190"/>
                <a:gd name="T102" fmla="*/ 139 w 190"/>
                <a:gd name="T103" fmla="*/ 179 h 190"/>
                <a:gd name="T104" fmla="*/ 78 w 190"/>
                <a:gd name="T105" fmla="*/ 74 h 190"/>
                <a:gd name="T106" fmla="*/ 86 w 190"/>
                <a:gd name="T107" fmla="*/ 76 h 190"/>
                <a:gd name="T108" fmla="*/ 121 w 190"/>
                <a:gd name="T109" fmla="*/ 88 h 190"/>
                <a:gd name="T110" fmla="*/ 124 w 190"/>
                <a:gd name="T111" fmla="*/ 80 h 190"/>
                <a:gd name="T112" fmla="*/ 77 w 190"/>
                <a:gd name="T113" fmla="*/ 104 h 190"/>
                <a:gd name="T114" fmla="*/ 81 w 190"/>
                <a:gd name="T115" fmla="*/ 102 h 190"/>
                <a:gd name="T116" fmla="*/ 102 w 190"/>
                <a:gd name="T117" fmla="*/ 108 h 190"/>
                <a:gd name="T118" fmla="*/ 104 w 190"/>
                <a:gd name="T119" fmla="*/ 113 h 190"/>
                <a:gd name="T120" fmla="*/ 102 w 190"/>
                <a:gd name="T121" fmla="*/ 121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 h="190">
                  <a:moveTo>
                    <a:pt x="143" y="171"/>
                  </a:moveTo>
                  <a:cubicBezTo>
                    <a:pt x="142" y="169"/>
                    <a:pt x="142" y="169"/>
                    <a:pt x="142" y="169"/>
                  </a:cubicBezTo>
                  <a:cubicBezTo>
                    <a:pt x="140" y="167"/>
                    <a:pt x="140" y="163"/>
                    <a:pt x="143" y="160"/>
                  </a:cubicBezTo>
                  <a:cubicBezTo>
                    <a:pt x="146" y="157"/>
                    <a:pt x="151" y="158"/>
                    <a:pt x="153" y="161"/>
                  </a:cubicBezTo>
                  <a:cubicBezTo>
                    <a:pt x="154" y="163"/>
                    <a:pt x="154" y="163"/>
                    <a:pt x="154" y="163"/>
                  </a:cubicBezTo>
                  <a:cubicBezTo>
                    <a:pt x="156" y="165"/>
                    <a:pt x="159" y="165"/>
                    <a:pt x="161" y="163"/>
                  </a:cubicBezTo>
                  <a:cubicBezTo>
                    <a:pt x="162" y="162"/>
                    <a:pt x="162" y="161"/>
                    <a:pt x="163" y="160"/>
                  </a:cubicBezTo>
                  <a:cubicBezTo>
                    <a:pt x="165" y="159"/>
                    <a:pt x="165" y="156"/>
                    <a:pt x="163" y="154"/>
                  </a:cubicBezTo>
                  <a:cubicBezTo>
                    <a:pt x="161" y="153"/>
                    <a:pt x="161" y="153"/>
                    <a:pt x="161" y="153"/>
                  </a:cubicBezTo>
                  <a:cubicBezTo>
                    <a:pt x="159" y="151"/>
                    <a:pt x="158" y="147"/>
                    <a:pt x="159" y="144"/>
                  </a:cubicBezTo>
                  <a:cubicBezTo>
                    <a:pt x="161" y="140"/>
                    <a:pt x="166" y="139"/>
                    <a:pt x="169" y="142"/>
                  </a:cubicBezTo>
                  <a:cubicBezTo>
                    <a:pt x="171" y="143"/>
                    <a:pt x="171" y="143"/>
                    <a:pt x="171" y="143"/>
                  </a:cubicBezTo>
                  <a:cubicBezTo>
                    <a:pt x="173" y="145"/>
                    <a:pt x="176" y="144"/>
                    <a:pt x="177" y="142"/>
                  </a:cubicBezTo>
                  <a:cubicBezTo>
                    <a:pt x="178" y="141"/>
                    <a:pt x="178" y="140"/>
                    <a:pt x="179" y="139"/>
                  </a:cubicBezTo>
                  <a:cubicBezTo>
                    <a:pt x="180" y="136"/>
                    <a:pt x="179" y="134"/>
                    <a:pt x="177" y="133"/>
                  </a:cubicBezTo>
                  <a:cubicBezTo>
                    <a:pt x="175" y="132"/>
                    <a:pt x="175" y="132"/>
                    <a:pt x="175" y="132"/>
                  </a:cubicBezTo>
                  <a:cubicBezTo>
                    <a:pt x="171" y="130"/>
                    <a:pt x="169" y="126"/>
                    <a:pt x="171" y="123"/>
                  </a:cubicBezTo>
                  <a:cubicBezTo>
                    <a:pt x="169" y="120"/>
                    <a:pt x="172" y="116"/>
                    <a:pt x="176" y="118"/>
                  </a:cubicBezTo>
                  <a:cubicBezTo>
                    <a:pt x="181" y="120"/>
                    <a:pt x="181" y="120"/>
                    <a:pt x="181" y="120"/>
                  </a:cubicBezTo>
                  <a:cubicBezTo>
                    <a:pt x="184" y="121"/>
                    <a:pt x="186" y="119"/>
                    <a:pt x="187" y="117"/>
                  </a:cubicBezTo>
                  <a:cubicBezTo>
                    <a:pt x="187" y="116"/>
                    <a:pt x="188" y="114"/>
                    <a:pt x="188" y="113"/>
                  </a:cubicBezTo>
                  <a:cubicBezTo>
                    <a:pt x="188" y="111"/>
                    <a:pt x="186" y="108"/>
                    <a:pt x="184" y="108"/>
                  </a:cubicBezTo>
                  <a:cubicBezTo>
                    <a:pt x="182" y="108"/>
                    <a:pt x="182" y="108"/>
                    <a:pt x="182" y="108"/>
                  </a:cubicBezTo>
                  <a:cubicBezTo>
                    <a:pt x="178" y="107"/>
                    <a:pt x="175" y="104"/>
                    <a:pt x="175" y="100"/>
                  </a:cubicBezTo>
                  <a:cubicBezTo>
                    <a:pt x="176" y="97"/>
                    <a:pt x="179" y="94"/>
                    <a:pt x="183" y="94"/>
                  </a:cubicBezTo>
                  <a:cubicBezTo>
                    <a:pt x="185" y="94"/>
                    <a:pt x="185" y="94"/>
                    <a:pt x="185" y="94"/>
                  </a:cubicBezTo>
                  <a:cubicBezTo>
                    <a:pt x="187" y="95"/>
                    <a:pt x="190" y="93"/>
                    <a:pt x="189" y="90"/>
                  </a:cubicBezTo>
                  <a:cubicBezTo>
                    <a:pt x="189" y="89"/>
                    <a:pt x="189" y="87"/>
                    <a:pt x="189" y="86"/>
                  </a:cubicBezTo>
                  <a:cubicBezTo>
                    <a:pt x="189" y="84"/>
                    <a:pt x="186" y="82"/>
                    <a:pt x="184" y="82"/>
                  </a:cubicBezTo>
                  <a:cubicBezTo>
                    <a:pt x="182" y="83"/>
                    <a:pt x="182" y="83"/>
                    <a:pt x="182" y="83"/>
                  </a:cubicBezTo>
                  <a:cubicBezTo>
                    <a:pt x="178" y="84"/>
                    <a:pt x="174" y="81"/>
                    <a:pt x="174" y="77"/>
                  </a:cubicBezTo>
                  <a:cubicBezTo>
                    <a:pt x="173" y="74"/>
                    <a:pt x="175" y="70"/>
                    <a:pt x="179" y="69"/>
                  </a:cubicBezTo>
                  <a:cubicBezTo>
                    <a:pt x="181" y="69"/>
                    <a:pt x="181" y="69"/>
                    <a:pt x="181" y="69"/>
                  </a:cubicBezTo>
                  <a:cubicBezTo>
                    <a:pt x="183" y="69"/>
                    <a:pt x="185" y="66"/>
                    <a:pt x="184" y="63"/>
                  </a:cubicBezTo>
                  <a:cubicBezTo>
                    <a:pt x="184" y="62"/>
                    <a:pt x="183" y="61"/>
                    <a:pt x="183" y="60"/>
                  </a:cubicBezTo>
                  <a:cubicBezTo>
                    <a:pt x="182" y="58"/>
                    <a:pt x="179" y="57"/>
                    <a:pt x="177" y="58"/>
                  </a:cubicBezTo>
                  <a:cubicBezTo>
                    <a:pt x="175" y="59"/>
                    <a:pt x="175" y="59"/>
                    <a:pt x="175" y="59"/>
                  </a:cubicBezTo>
                  <a:cubicBezTo>
                    <a:pt x="171" y="61"/>
                    <a:pt x="167" y="59"/>
                    <a:pt x="166" y="56"/>
                  </a:cubicBezTo>
                  <a:cubicBezTo>
                    <a:pt x="164" y="53"/>
                    <a:pt x="165" y="48"/>
                    <a:pt x="168" y="47"/>
                  </a:cubicBezTo>
                  <a:cubicBezTo>
                    <a:pt x="170" y="46"/>
                    <a:pt x="170" y="46"/>
                    <a:pt x="170" y="46"/>
                  </a:cubicBezTo>
                  <a:cubicBezTo>
                    <a:pt x="172" y="45"/>
                    <a:pt x="173" y="42"/>
                    <a:pt x="172" y="40"/>
                  </a:cubicBezTo>
                  <a:cubicBezTo>
                    <a:pt x="171" y="39"/>
                    <a:pt x="170" y="38"/>
                    <a:pt x="169" y="37"/>
                  </a:cubicBezTo>
                  <a:cubicBezTo>
                    <a:pt x="168" y="35"/>
                    <a:pt x="165" y="34"/>
                    <a:pt x="163" y="36"/>
                  </a:cubicBezTo>
                  <a:cubicBezTo>
                    <a:pt x="161" y="38"/>
                    <a:pt x="161" y="38"/>
                    <a:pt x="161" y="38"/>
                  </a:cubicBezTo>
                  <a:cubicBezTo>
                    <a:pt x="159" y="40"/>
                    <a:pt x="155" y="40"/>
                    <a:pt x="153" y="38"/>
                  </a:cubicBezTo>
                  <a:cubicBezTo>
                    <a:pt x="149" y="36"/>
                    <a:pt x="149" y="31"/>
                    <a:pt x="152" y="28"/>
                  </a:cubicBezTo>
                  <a:cubicBezTo>
                    <a:pt x="153" y="27"/>
                    <a:pt x="153" y="27"/>
                    <a:pt x="153" y="27"/>
                  </a:cubicBezTo>
                  <a:cubicBezTo>
                    <a:pt x="155" y="25"/>
                    <a:pt x="155" y="22"/>
                    <a:pt x="153" y="20"/>
                  </a:cubicBezTo>
                  <a:cubicBezTo>
                    <a:pt x="152" y="19"/>
                    <a:pt x="151" y="19"/>
                    <a:pt x="150" y="18"/>
                  </a:cubicBezTo>
                  <a:cubicBezTo>
                    <a:pt x="148" y="16"/>
                    <a:pt x="145" y="17"/>
                    <a:pt x="144" y="19"/>
                  </a:cubicBezTo>
                  <a:cubicBezTo>
                    <a:pt x="142" y="21"/>
                    <a:pt x="142" y="21"/>
                    <a:pt x="142" y="21"/>
                  </a:cubicBezTo>
                  <a:cubicBezTo>
                    <a:pt x="141" y="25"/>
                    <a:pt x="136" y="26"/>
                    <a:pt x="133" y="24"/>
                  </a:cubicBezTo>
                  <a:cubicBezTo>
                    <a:pt x="130" y="22"/>
                    <a:pt x="129" y="18"/>
                    <a:pt x="131" y="15"/>
                  </a:cubicBezTo>
                  <a:cubicBezTo>
                    <a:pt x="131" y="13"/>
                    <a:pt x="131" y="13"/>
                    <a:pt x="131" y="13"/>
                  </a:cubicBezTo>
                  <a:cubicBezTo>
                    <a:pt x="133" y="11"/>
                    <a:pt x="132" y="8"/>
                    <a:pt x="129" y="7"/>
                  </a:cubicBezTo>
                  <a:cubicBezTo>
                    <a:pt x="128" y="6"/>
                    <a:pt x="127" y="6"/>
                    <a:pt x="126" y="6"/>
                  </a:cubicBezTo>
                  <a:cubicBezTo>
                    <a:pt x="123" y="5"/>
                    <a:pt x="121" y="6"/>
                    <a:pt x="120" y="9"/>
                  </a:cubicBezTo>
                  <a:cubicBezTo>
                    <a:pt x="120" y="11"/>
                    <a:pt x="120" y="11"/>
                    <a:pt x="120" y="11"/>
                  </a:cubicBezTo>
                  <a:cubicBezTo>
                    <a:pt x="119" y="15"/>
                    <a:pt x="115" y="17"/>
                    <a:pt x="111" y="16"/>
                  </a:cubicBezTo>
                  <a:cubicBezTo>
                    <a:pt x="108" y="15"/>
                    <a:pt x="106" y="11"/>
                    <a:pt x="106" y="8"/>
                  </a:cubicBezTo>
                  <a:cubicBezTo>
                    <a:pt x="107" y="6"/>
                    <a:pt x="107" y="6"/>
                    <a:pt x="107" y="6"/>
                  </a:cubicBezTo>
                  <a:cubicBezTo>
                    <a:pt x="107" y="3"/>
                    <a:pt x="106" y="1"/>
                    <a:pt x="103" y="1"/>
                  </a:cubicBezTo>
                  <a:cubicBezTo>
                    <a:pt x="102" y="1"/>
                    <a:pt x="101" y="1"/>
                    <a:pt x="99" y="0"/>
                  </a:cubicBezTo>
                  <a:cubicBezTo>
                    <a:pt x="97" y="0"/>
                    <a:pt x="95" y="2"/>
                    <a:pt x="95" y="5"/>
                  </a:cubicBezTo>
                  <a:cubicBezTo>
                    <a:pt x="95" y="7"/>
                    <a:pt x="95" y="7"/>
                    <a:pt x="95" y="7"/>
                  </a:cubicBezTo>
                  <a:cubicBezTo>
                    <a:pt x="95" y="11"/>
                    <a:pt x="92" y="14"/>
                    <a:pt x="89" y="14"/>
                  </a:cubicBezTo>
                  <a:cubicBezTo>
                    <a:pt x="89" y="14"/>
                    <a:pt x="89" y="14"/>
                    <a:pt x="89" y="14"/>
                  </a:cubicBezTo>
                  <a:cubicBezTo>
                    <a:pt x="85" y="15"/>
                    <a:pt x="82" y="12"/>
                    <a:pt x="81" y="8"/>
                  </a:cubicBezTo>
                  <a:cubicBezTo>
                    <a:pt x="81" y="6"/>
                    <a:pt x="81" y="6"/>
                    <a:pt x="81" y="6"/>
                  </a:cubicBezTo>
                  <a:cubicBezTo>
                    <a:pt x="81" y="4"/>
                    <a:pt x="79" y="2"/>
                    <a:pt x="76" y="2"/>
                  </a:cubicBezTo>
                  <a:cubicBezTo>
                    <a:pt x="75" y="2"/>
                    <a:pt x="74" y="3"/>
                    <a:pt x="72" y="3"/>
                  </a:cubicBezTo>
                  <a:cubicBezTo>
                    <a:pt x="70" y="4"/>
                    <a:pt x="69" y="6"/>
                    <a:pt x="69" y="9"/>
                  </a:cubicBezTo>
                  <a:cubicBezTo>
                    <a:pt x="70" y="11"/>
                    <a:pt x="70" y="11"/>
                    <a:pt x="70" y="11"/>
                  </a:cubicBezTo>
                  <a:cubicBezTo>
                    <a:pt x="71" y="14"/>
                    <a:pt x="70" y="18"/>
                    <a:pt x="66" y="19"/>
                  </a:cubicBezTo>
                  <a:cubicBezTo>
                    <a:pt x="63" y="21"/>
                    <a:pt x="59" y="19"/>
                    <a:pt x="57" y="15"/>
                  </a:cubicBezTo>
                  <a:cubicBezTo>
                    <a:pt x="57" y="14"/>
                    <a:pt x="57" y="14"/>
                    <a:pt x="57" y="14"/>
                  </a:cubicBezTo>
                  <a:cubicBezTo>
                    <a:pt x="56" y="11"/>
                    <a:pt x="53" y="10"/>
                    <a:pt x="51" y="11"/>
                  </a:cubicBezTo>
                  <a:cubicBezTo>
                    <a:pt x="51" y="11"/>
                    <a:pt x="51" y="11"/>
                    <a:pt x="51" y="11"/>
                  </a:cubicBezTo>
                  <a:cubicBezTo>
                    <a:pt x="50" y="12"/>
                    <a:pt x="48" y="12"/>
                    <a:pt x="47" y="13"/>
                  </a:cubicBezTo>
                  <a:cubicBezTo>
                    <a:pt x="45" y="14"/>
                    <a:pt x="45" y="17"/>
                    <a:pt x="46" y="19"/>
                  </a:cubicBezTo>
                  <a:cubicBezTo>
                    <a:pt x="47" y="21"/>
                    <a:pt x="47" y="21"/>
                    <a:pt x="47" y="21"/>
                  </a:cubicBezTo>
                  <a:cubicBezTo>
                    <a:pt x="50" y="24"/>
                    <a:pt x="49" y="28"/>
                    <a:pt x="46" y="31"/>
                  </a:cubicBezTo>
                  <a:cubicBezTo>
                    <a:pt x="43" y="33"/>
                    <a:pt x="39" y="32"/>
                    <a:pt x="36" y="29"/>
                  </a:cubicBezTo>
                  <a:cubicBezTo>
                    <a:pt x="35" y="28"/>
                    <a:pt x="35" y="28"/>
                    <a:pt x="35" y="28"/>
                  </a:cubicBezTo>
                  <a:cubicBezTo>
                    <a:pt x="34" y="25"/>
                    <a:pt x="31" y="25"/>
                    <a:pt x="29" y="27"/>
                  </a:cubicBezTo>
                  <a:cubicBezTo>
                    <a:pt x="28" y="28"/>
                    <a:pt x="27" y="29"/>
                    <a:pt x="26" y="30"/>
                  </a:cubicBezTo>
                  <a:cubicBezTo>
                    <a:pt x="24" y="32"/>
                    <a:pt x="25" y="34"/>
                    <a:pt x="27" y="36"/>
                  </a:cubicBezTo>
                  <a:cubicBezTo>
                    <a:pt x="28" y="37"/>
                    <a:pt x="28" y="37"/>
                    <a:pt x="28" y="37"/>
                  </a:cubicBezTo>
                  <a:cubicBezTo>
                    <a:pt x="31" y="40"/>
                    <a:pt x="32" y="44"/>
                    <a:pt x="30" y="47"/>
                  </a:cubicBezTo>
                  <a:cubicBezTo>
                    <a:pt x="27" y="50"/>
                    <a:pt x="23" y="50"/>
                    <a:pt x="20" y="48"/>
                  </a:cubicBezTo>
                  <a:cubicBezTo>
                    <a:pt x="19" y="47"/>
                    <a:pt x="19" y="47"/>
                    <a:pt x="19" y="47"/>
                  </a:cubicBezTo>
                  <a:cubicBezTo>
                    <a:pt x="17" y="45"/>
                    <a:pt x="14" y="46"/>
                    <a:pt x="12" y="48"/>
                  </a:cubicBezTo>
                  <a:cubicBezTo>
                    <a:pt x="12" y="49"/>
                    <a:pt x="11" y="51"/>
                    <a:pt x="11" y="52"/>
                  </a:cubicBezTo>
                  <a:cubicBezTo>
                    <a:pt x="9" y="54"/>
                    <a:pt x="10" y="57"/>
                    <a:pt x="13" y="58"/>
                  </a:cubicBezTo>
                  <a:cubicBezTo>
                    <a:pt x="15" y="58"/>
                    <a:pt x="15" y="58"/>
                    <a:pt x="15" y="58"/>
                  </a:cubicBezTo>
                  <a:cubicBezTo>
                    <a:pt x="18" y="60"/>
                    <a:pt x="20" y="64"/>
                    <a:pt x="19" y="67"/>
                  </a:cubicBezTo>
                  <a:cubicBezTo>
                    <a:pt x="20" y="70"/>
                    <a:pt x="17" y="74"/>
                    <a:pt x="14" y="73"/>
                  </a:cubicBezTo>
                  <a:cubicBezTo>
                    <a:pt x="8" y="70"/>
                    <a:pt x="8" y="70"/>
                    <a:pt x="8" y="70"/>
                  </a:cubicBezTo>
                  <a:cubicBezTo>
                    <a:pt x="6" y="69"/>
                    <a:pt x="3" y="71"/>
                    <a:pt x="3" y="73"/>
                  </a:cubicBezTo>
                  <a:cubicBezTo>
                    <a:pt x="2" y="75"/>
                    <a:pt x="2" y="76"/>
                    <a:pt x="2" y="77"/>
                  </a:cubicBezTo>
                  <a:cubicBezTo>
                    <a:pt x="1" y="80"/>
                    <a:pt x="3" y="82"/>
                    <a:pt x="6" y="82"/>
                  </a:cubicBezTo>
                  <a:cubicBezTo>
                    <a:pt x="8" y="82"/>
                    <a:pt x="8" y="82"/>
                    <a:pt x="8" y="82"/>
                  </a:cubicBezTo>
                  <a:cubicBezTo>
                    <a:pt x="11" y="83"/>
                    <a:pt x="14" y="85"/>
                    <a:pt x="14" y="89"/>
                  </a:cubicBezTo>
                  <a:cubicBezTo>
                    <a:pt x="14" y="93"/>
                    <a:pt x="11" y="96"/>
                    <a:pt x="7" y="96"/>
                  </a:cubicBezTo>
                  <a:cubicBezTo>
                    <a:pt x="5" y="96"/>
                    <a:pt x="5" y="96"/>
                    <a:pt x="5" y="96"/>
                  </a:cubicBezTo>
                  <a:cubicBezTo>
                    <a:pt x="2" y="96"/>
                    <a:pt x="0" y="98"/>
                    <a:pt x="0" y="100"/>
                  </a:cubicBezTo>
                  <a:cubicBezTo>
                    <a:pt x="0" y="102"/>
                    <a:pt x="0" y="103"/>
                    <a:pt x="0" y="104"/>
                  </a:cubicBezTo>
                  <a:cubicBezTo>
                    <a:pt x="1" y="107"/>
                    <a:pt x="3" y="108"/>
                    <a:pt x="6" y="108"/>
                  </a:cubicBezTo>
                  <a:cubicBezTo>
                    <a:pt x="8" y="107"/>
                    <a:pt x="8" y="107"/>
                    <a:pt x="8" y="107"/>
                  </a:cubicBezTo>
                  <a:cubicBezTo>
                    <a:pt x="11" y="107"/>
                    <a:pt x="14" y="108"/>
                    <a:pt x="15" y="112"/>
                  </a:cubicBezTo>
                  <a:cubicBezTo>
                    <a:pt x="17" y="116"/>
                    <a:pt x="15" y="120"/>
                    <a:pt x="10" y="121"/>
                  </a:cubicBezTo>
                  <a:cubicBezTo>
                    <a:pt x="9" y="121"/>
                    <a:pt x="9" y="121"/>
                    <a:pt x="9" y="121"/>
                  </a:cubicBezTo>
                  <a:cubicBezTo>
                    <a:pt x="6" y="122"/>
                    <a:pt x="5" y="124"/>
                    <a:pt x="5" y="127"/>
                  </a:cubicBezTo>
                  <a:cubicBezTo>
                    <a:pt x="6" y="128"/>
                    <a:pt x="6" y="129"/>
                    <a:pt x="7" y="130"/>
                  </a:cubicBezTo>
                  <a:cubicBezTo>
                    <a:pt x="8" y="133"/>
                    <a:pt x="11" y="134"/>
                    <a:pt x="13" y="132"/>
                  </a:cubicBezTo>
                  <a:cubicBezTo>
                    <a:pt x="15" y="131"/>
                    <a:pt x="15" y="131"/>
                    <a:pt x="15" y="131"/>
                  </a:cubicBezTo>
                  <a:cubicBezTo>
                    <a:pt x="18" y="130"/>
                    <a:pt x="22" y="131"/>
                    <a:pt x="24" y="134"/>
                  </a:cubicBezTo>
                  <a:cubicBezTo>
                    <a:pt x="26" y="138"/>
                    <a:pt x="24" y="142"/>
                    <a:pt x="21" y="143"/>
                  </a:cubicBezTo>
                  <a:cubicBezTo>
                    <a:pt x="19" y="144"/>
                    <a:pt x="19" y="144"/>
                    <a:pt x="19" y="144"/>
                  </a:cubicBezTo>
                  <a:cubicBezTo>
                    <a:pt x="17" y="146"/>
                    <a:pt x="16" y="149"/>
                    <a:pt x="18" y="151"/>
                  </a:cubicBezTo>
                  <a:cubicBezTo>
                    <a:pt x="19" y="152"/>
                    <a:pt x="19" y="153"/>
                    <a:pt x="20" y="154"/>
                  </a:cubicBezTo>
                  <a:cubicBezTo>
                    <a:pt x="22" y="156"/>
                    <a:pt x="25" y="156"/>
                    <a:pt x="27" y="154"/>
                  </a:cubicBezTo>
                  <a:cubicBezTo>
                    <a:pt x="28" y="153"/>
                    <a:pt x="28" y="153"/>
                    <a:pt x="28" y="153"/>
                  </a:cubicBezTo>
                  <a:cubicBezTo>
                    <a:pt x="31" y="150"/>
                    <a:pt x="34" y="150"/>
                    <a:pt x="37" y="152"/>
                  </a:cubicBezTo>
                  <a:cubicBezTo>
                    <a:pt x="40" y="154"/>
                    <a:pt x="41" y="159"/>
                    <a:pt x="38" y="162"/>
                  </a:cubicBezTo>
                  <a:cubicBezTo>
                    <a:pt x="36" y="164"/>
                    <a:pt x="36" y="164"/>
                    <a:pt x="36" y="164"/>
                  </a:cubicBezTo>
                  <a:cubicBezTo>
                    <a:pt x="35" y="165"/>
                    <a:pt x="35" y="168"/>
                    <a:pt x="37" y="170"/>
                  </a:cubicBezTo>
                  <a:cubicBezTo>
                    <a:pt x="38" y="171"/>
                    <a:pt x="39" y="172"/>
                    <a:pt x="40" y="172"/>
                  </a:cubicBezTo>
                  <a:cubicBezTo>
                    <a:pt x="42" y="174"/>
                    <a:pt x="45" y="173"/>
                    <a:pt x="46" y="171"/>
                  </a:cubicBezTo>
                  <a:cubicBezTo>
                    <a:pt x="47" y="169"/>
                    <a:pt x="47" y="169"/>
                    <a:pt x="47" y="169"/>
                  </a:cubicBezTo>
                  <a:cubicBezTo>
                    <a:pt x="49" y="166"/>
                    <a:pt x="52" y="165"/>
                    <a:pt x="55" y="166"/>
                  </a:cubicBezTo>
                  <a:cubicBezTo>
                    <a:pt x="59" y="167"/>
                    <a:pt x="61" y="172"/>
                    <a:pt x="59" y="176"/>
                  </a:cubicBezTo>
                  <a:cubicBezTo>
                    <a:pt x="58" y="177"/>
                    <a:pt x="58" y="177"/>
                    <a:pt x="58" y="177"/>
                  </a:cubicBezTo>
                  <a:cubicBezTo>
                    <a:pt x="57" y="179"/>
                    <a:pt x="58" y="182"/>
                    <a:pt x="60" y="183"/>
                  </a:cubicBezTo>
                  <a:cubicBezTo>
                    <a:pt x="61" y="184"/>
                    <a:pt x="63" y="184"/>
                    <a:pt x="64" y="185"/>
                  </a:cubicBezTo>
                  <a:cubicBezTo>
                    <a:pt x="66" y="185"/>
                    <a:pt x="69" y="184"/>
                    <a:pt x="69" y="182"/>
                  </a:cubicBezTo>
                  <a:cubicBezTo>
                    <a:pt x="70" y="180"/>
                    <a:pt x="70" y="180"/>
                    <a:pt x="70" y="180"/>
                  </a:cubicBezTo>
                  <a:cubicBezTo>
                    <a:pt x="71" y="176"/>
                    <a:pt x="74" y="174"/>
                    <a:pt x="77" y="174"/>
                  </a:cubicBezTo>
                  <a:cubicBezTo>
                    <a:pt x="81" y="174"/>
                    <a:pt x="84" y="178"/>
                    <a:pt x="83" y="182"/>
                  </a:cubicBezTo>
                  <a:cubicBezTo>
                    <a:pt x="83" y="184"/>
                    <a:pt x="83" y="184"/>
                    <a:pt x="83" y="184"/>
                  </a:cubicBezTo>
                  <a:cubicBezTo>
                    <a:pt x="82" y="187"/>
                    <a:pt x="84" y="189"/>
                    <a:pt x="86" y="189"/>
                  </a:cubicBezTo>
                  <a:cubicBezTo>
                    <a:pt x="88" y="190"/>
                    <a:pt x="89" y="190"/>
                    <a:pt x="90" y="190"/>
                  </a:cubicBezTo>
                  <a:cubicBezTo>
                    <a:pt x="93" y="190"/>
                    <a:pt x="95" y="188"/>
                    <a:pt x="95" y="185"/>
                  </a:cubicBezTo>
                  <a:cubicBezTo>
                    <a:pt x="95" y="183"/>
                    <a:pt x="95" y="183"/>
                    <a:pt x="95" y="183"/>
                  </a:cubicBezTo>
                  <a:cubicBezTo>
                    <a:pt x="94" y="179"/>
                    <a:pt x="97" y="176"/>
                    <a:pt x="101" y="176"/>
                  </a:cubicBezTo>
                  <a:cubicBezTo>
                    <a:pt x="104" y="174"/>
                    <a:pt x="108" y="176"/>
                    <a:pt x="108" y="180"/>
                  </a:cubicBezTo>
                  <a:cubicBezTo>
                    <a:pt x="108" y="184"/>
                    <a:pt x="108" y="184"/>
                    <a:pt x="108" y="184"/>
                  </a:cubicBezTo>
                  <a:cubicBezTo>
                    <a:pt x="108" y="187"/>
                    <a:pt x="111" y="189"/>
                    <a:pt x="113" y="188"/>
                  </a:cubicBezTo>
                  <a:cubicBezTo>
                    <a:pt x="115" y="188"/>
                    <a:pt x="116" y="187"/>
                    <a:pt x="117" y="187"/>
                  </a:cubicBezTo>
                  <a:cubicBezTo>
                    <a:pt x="120" y="187"/>
                    <a:pt x="121" y="184"/>
                    <a:pt x="120" y="182"/>
                  </a:cubicBezTo>
                  <a:cubicBezTo>
                    <a:pt x="119" y="179"/>
                    <a:pt x="119" y="179"/>
                    <a:pt x="119" y="179"/>
                  </a:cubicBezTo>
                  <a:cubicBezTo>
                    <a:pt x="118" y="176"/>
                    <a:pt x="120" y="171"/>
                    <a:pt x="125" y="170"/>
                  </a:cubicBezTo>
                  <a:cubicBezTo>
                    <a:pt x="128" y="170"/>
                    <a:pt x="131" y="172"/>
                    <a:pt x="132" y="175"/>
                  </a:cubicBezTo>
                  <a:cubicBezTo>
                    <a:pt x="133" y="177"/>
                    <a:pt x="133" y="177"/>
                    <a:pt x="133" y="177"/>
                  </a:cubicBezTo>
                  <a:cubicBezTo>
                    <a:pt x="134" y="179"/>
                    <a:pt x="136" y="180"/>
                    <a:pt x="139" y="179"/>
                  </a:cubicBezTo>
                  <a:cubicBezTo>
                    <a:pt x="139" y="179"/>
                    <a:pt x="139" y="179"/>
                    <a:pt x="139" y="179"/>
                  </a:cubicBezTo>
                  <a:cubicBezTo>
                    <a:pt x="140" y="178"/>
                    <a:pt x="141" y="178"/>
                    <a:pt x="142" y="177"/>
                  </a:cubicBezTo>
                  <a:cubicBezTo>
                    <a:pt x="144" y="176"/>
                    <a:pt x="145" y="173"/>
                    <a:pt x="143" y="171"/>
                  </a:cubicBezTo>
                  <a:close/>
                  <a:moveTo>
                    <a:pt x="78" y="74"/>
                  </a:moveTo>
                  <a:cubicBezTo>
                    <a:pt x="77" y="71"/>
                    <a:pt x="78" y="68"/>
                    <a:pt x="80" y="66"/>
                  </a:cubicBezTo>
                  <a:cubicBezTo>
                    <a:pt x="83" y="65"/>
                    <a:pt x="87" y="66"/>
                    <a:pt x="88" y="69"/>
                  </a:cubicBezTo>
                  <a:cubicBezTo>
                    <a:pt x="90" y="71"/>
                    <a:pt x="89" y="75"/>
                    <a:pt x="86" y="76"/>
                  </a:cubicBezTo>
                  <a:cubicBezTo>
                    <a:pt x="83" y="78"/>
                    <a:pt x="79" y="77"/>
                    <a:pt x="78" y="74"/>
                  </a:cubicBezTo>
                  <a:close/>
                  <a:moveTo>
                    <a:pt x="124" y="80"/>
                  </a:moveTo>
                  <a:cubicBezTo>
                    <a:pt x="125" y="83"/>
                    <a:pt x="124" y="86"/>
                    <a:pt x="121" y="88"/>
                  </a:cubicBezTo>
                  <a:cubicBezTo>
                    <a:pt x="118" y="89"/>
                    <a:pt x="115" y="88"/>
                    <a:pt x="113" y="85"/>
                  </a:cubicBezTo>
                  <a:cubicBezTo>
                    <a:pt x="112" y="83"/>
                    <a:pt x="113" y="79"/>
                    <a:pt x="116" y="78"/>
                  </a:cubicBezTo>
                  <a:cubicBezTo>
                    <a:pt x="119" y="76"/>
                    <a:pt x="122" y="77"/>
                    <a:pt x="124" y="80"/>
                  </a:cubicBezTo>
                  <a:close/>
                  <a:moveTo>
                    <a:pt x="67" y="109"/>
                  </a:moveTo>
                  <a:cubicBezTo>
                    <a:pt x="65" y="107"/>
                    <a:pt x="66" y="103"/>
                    <a:pt x="69" y="102"/>
                  </a:cubicBezTo>
                  <a:cubicBezTo>
                    <a:pt x="72" y="100"/>
                    <a:pt x="75" y="101"/>
                    <a:pt x="77" y="104"/>
                  </a:cubicBezTo>
                  <a:cubicBezTo>
                    <a:pt x="78" y="107"/>
                    <a:pt x="77" y="110"/>
                    <a:pt x="74" y="112"/>
                  </a:cubicBezTo>
                  <a:cubicBezTo>
                    <a:pt x="72" y="113"/>
                    <a:pt x="68" y="112"/>
                    <a:pt x="67" y="109"/>
                  </a:cubicBezTo>
                  <a:close/>
                  <a:moveTo>
                    <a:pt x="81" y="102"/>
                  </a:moveTo>
                  <a:cubicBezTo>
                    <a:pt x="78" y="95"/>
                    <a:pt x="80" y="86"/>
                    <a:pt x="88" y="82"/>
                  </a:cubicBezTo>
                  <a:cubicBezTo>
                    <a:pt x="95" y="78"/>
                    <a:pt x="104" y="81"/>
                    <a:pt x="108" y="88"/>
                  </a:cubicBezTo>
                  <a:cubicBezTo>
                    <a:pt x="112" y="96"/>
                    <a:pt x="109" y="105"/>
                    <a:pt x="102" y="108"/>
                  </a:cubicBezTo>
                  <a:cubicBezTo>
                    <a:pt x="94" y="112"/>
                    <a:pt x="85" y="109"/>
                    <a:pt x="81" y="102"/>
                  </a:cubicBezTo>
                  <a:close/>
                  <a:moveTo>
                    <a:pt x="102" y="121"/>
                  </a:moveTo>
                  <a:cubicBezTo>
                    <a:pt x="100" y="118"/>
                    <a:pt x="102" y="114"/>
                    <a:pt x="104" y="113"/>
                  </a:cubicBezTo>
                  <a:cubicBezTo>
                    <a:pt x="107" y="111"/>
                    <a:pt x="111" y="113"/>
                    <a:pt x="112" y="115"/>
                  </a:cubicBezTo>
                  <a:cubicBezTo>
                    <a:pt x="114" y="118"/>
                    <a:pt x="113" y="122"/>
                    <a:pt x="110" y="123"/>
                  </a:cubicBezTo>
                  <a:cubicBezTo>
                    <a:pt x="107" y="125"/>
                    <a:pt x="103" y="124"/>
                    <a:pt x="102" y="121"/>
                  </a:cubicBezTo>
                  <a:close/>
                </a:path>
              </a:pathLst>
            </a:custGeom>
            <a:solidFill>
              <a:schemeClr val="accent4"/>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6851178" y="3189597"/>
            <a:ext cx="1789252" cy="1396712"/>
            <a:chOff x="5126350" y="2103440"/>
            <a:chExt cx="1341939" cy="1047534"/>
          </a:xfrm>
        </p:grpSpPr>
        <p:sp>
          <p:nvSpPr>
            <p:cNvPr id="19" name="Freeform 7"/>
            <p:cNvSpPr>
              <a:spLocks noEditPoints="1"/>
            </p:cNvSpPr>
            <p:nvPr/>
          </p:nvSpPr>
          <p:spPr bwMode="auto">
            <a:xfrm>
              <a:off x="6081454" y="2103440"/>
              <a:ext cx="258802" cy="255379"/>
            </a:xfrm>
            <a:custGeom>
              <a:avLst/>
              <a:gdLst>
                <a:gd name="T0" fmla="*/ 61 w 160"/>
                <a:gd name="T1" fmla="*/ 100 h 158"/>
                <a:gd name="T2" fmla="*/ 79 w 160"/>
                <a:gd name="T3" fmla="*/ 51 h 158"/>
                <a:gd name="T4" fmla="*/ 101 w 160"/>
                <a:gd name="T5" fmla="*/ 98 h 158"/>
                <a:gd name="T6" fmla="*/ 82 w 160"/>
                <a:gd name="T7" fmla="*/ 0 h 158"/>
                <a:gd name="T8" fmla="*/ 67 w 160"/>
                <a:gd name="T9" fmla="*/ 0 h 158"/>
                <a:gd name="T10" fmla="*/ 56 w 160"/>
                <a:gd name="T11" fmla="*/ 19 h 158"/>
                <a:gd name="T12" fmla="*/ 49 w 160"/>
                <a:gd name="T13" fmla="*/ 25 h 158"/>
                <a:gd name="T14" fmla="*/ 38 w 160"/>
                <a:gd name="T15" fmla="*/ 21 h 158"/>
                <a:gd name="T16" fmla="*/ 28 w 160"/>
                <a:gd name="T17" fmla="*/ 18 h 158"/>
                <a:gd name="T18" fmla="*/ 15 w 160"/>
                <a:gd name="T19" fmla="*/ 31 h 158"/>
                <a:gd name="T20" fmla="*/ 22 w 160"/>
                <a:gd name="T21" fmla="*/ 54 h 158"/>
                <a:gd name="T22" fmla="*/ 18 w 160"/>
                <a:gd name="T23" fmla="*/ 63 h 158"/>
                <a:gd name="T24" fmla="*/ 0 w 160"/>
                <a:gd name="T25" fmla="*/ 76 h 158"/>
                <a:gd name="T26" fmla="*/ 5 w 160"/>
                <a:gd name="T27" fmla="*/ 96 h 158"/>
                <a:gd name="T28" fmla="*/ 24 w 160"/>
                <a:gd name="T29" fmla="*/ 103 h 158"/>
                <a:gd name="T30" fmla="*/ 20 w 160"/>
                <a:gd name="T31" fmla="*/ 127 h 158"/>
                <a:gd name="T32" fmla="*/ 33 w 160"/>
                <a:gd name="T33" fmla="*/ 143 h 158"/>
                <a:gd name="T34" fmla="*/ 40 w 160"/>
                <a:gd name="T35" fmla="*/ 144 h 158"/>
                <a:gd name="T36" fmla="*/ 58 w 160"/>
                <a:gd name="T37" fmla="*/ 136 h 158"/>
                <a:gd name="T38" fmla="*/ 64 w 160"/>
                <a:gd name="T39" fmla="*/ 139 h 158"/>
                <a:gd name="T40" fmla="*/ 74 w 160"/>
                <a:gd name="T41" fmla="*/ 157 h 158"/>
                <a:gd name="T42" fmla="*/ 78 w 160"/>
                <a:gd name="T43" fmla="*/ 158 h 158"/>
                <a:gd name="T44" fmla="*/ 98 w 160"/>
                <a:gd name="T45" fmla="*/ 154 h 158"/>
                <a:gd name="T46" fmla="*/ 108 w 160"/>
                <a:gd name="T47" fmla="*/ 133 h 158"/>
                <a:gd name="T48" fmla="*/ 111 w 160"/>
                <a:gd name="T49" fmla="*/ 133 h 158"/>
                <a:gd name="T50" fmla="*/ 130 w 160"/>
                <a:gd name="T51" fmla="*/ 139 h 158"/>
                <a:gd name="T52" fmla="*/ 135 w 160"/>
                <a:gd name="T53" fmla="*/ 138 h 158"/>
                <a:gd name="T54" fmla="*/ 146 w 160"/>
                <a:gd name="T55" fmla="*/ 120 h 158"/>
                <a:gd name="T56" fmla="*/ 138 w 160"/>
                <a:gd name="T57" fmla="*/ 99 h 158"/>
                <a:gd name="T58" fmla="*/ 157 w 160"/>
                <a:gd name="T59" fmla="*/ 88 h 158"/>
                <a:gd name="T60" fmla="*/ 158 w 160"/>
                <a:gd name="T61" fmla="*/ 67 h 158"/>
                <a:gd name="T62" fmla="*/ 138 w 160"/>
                <a:gd name="T63" fmla="*/ 56 h 158"/>
                <a:gd name="T64" fmla="*/ 134 w 160"/>
                <a:gd name="T65" fmla="*/ 46 h 158"/>
                <a:gd name="T66" fmla="*/ 139 w 160"/>
                <a:gd name="T67" fmla="*/ 31 h 158"/>
                <a:gd name="T68" fmla="*/ 127 w 160"/>
                <a:gd name="T69" fmla="*/ 15 h 158"/>
                <a:gd name="T70" fmla="*/ 119 w 160"/>
                <a:gd name="T71" fmla="*/ 14 h 158"/>
                <a:gd name="T72" fmla="*/ 101 w 160"/>
                <a:gd name="T73" fmla="*/ 22 h 158"/>
                <a:gd name="T74" fmla="*/ 95 w 160"/>
                <a:gd name="T75" fmla="*/ 19 h 158"/>
                <a:gd name="T76" fmla="*/ 82 w 160"/>
                <a:gd name="T7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158">
                  <a:moveTo>
                    <a:pt x="80" y="107"/>
                  </a:moveTo>
                  <a:cubicBezTo>
                    <a:pt x="73" y="107"/>
                    <a:pt x="67" y="105"/>
                    <a:pt x="61" y="100"/>
                  </a:cubicBezTo>
                  <a:cubicBezTo>
                    <a:pt x="49" y="89"/>
                    <a:pt x="48" y="71"/>
                    <a:pt x="58" y="60"/>
                  </a:cubicBezTo>
                  <a:cubicBezTo>
                    <a:pt x="64" y="54"/>
                    <a:pt x="71" y="51"/>
                    <a:pt x="79" y="51"/>
                  </a:cubicBezTo>
                  <a:cubicBezTo>
                    <a:pt x="86" y="51"/>
                    <a:pt x="93" y="53"/>
                    <a:pt x="98" y="58"/>
                  </a:cubicBezTo>
                  <a:cubicBezTo>
                    <a:pt x="110" y="68"/>
                    <a:pt x="111" y="87"/>
                    <a:pt x="101" y="98"/>
                  </a:cubicBezTo>
                  <a:cubicBezTo>
                    <a:pt x="96" y="104"/>
                    <a:pt x="88" y="107"/>
                    <a:pt x="80" y="107"/>
                  </a:cubicBezTo>
                  <a:moveTo>
                    <a:pt x="82" y="0"/>
                  </a:moveTo>
                  <a:cubicBezTo>
                    <a:pt x="81" y="0"/>
                    <a:pt x="81" y="0"/>
                    <a:pt x="81" y="0"/>
                  </a:cubicBezTo>
                  <a:cubicBezTo>
                    <a:pt x="76" y="0"/>
                    <a:pt x="72" y="0"/>
                    <a:pt x="67" y="0"/>
                  </a:cubicBezTo>
                  <a:cubicBezTo>
                    <a:pt x="64" y="0"/>
                    <a:pt x="62" y="2"/>
                    <a:pt x="61" y="4"/>
                  </a:cubicBezTo>
                  <a:cubicBezTo>
                    <a:pt x="60" y="9"/>
                    <a:pt x="58" y="14"/>
                    <a:pt x="56" y="19"/>
                  </a:cubicBezTo>
                  <a:cubicBezTo>
                    <a:pt x="56" y="22"/>
                    <a:pt x="54" y="23"/>
                    <a:pt x="51" y="24"/>
                  </a:cubicBezTo>
                  <a:cubicBezTo>
                    <a:pt x="51" y="25"/>
                    <a:pt x="50" y="25"/>
                    <a:pt x="49" y="25"/>
                  </a:cubicBezTo>
                  <a:cubicBezTo>
                    <a:pt x="49" y="25"/>
                    <a:pt x="49" y="25"/>
                    <a:pt x="48" y="25"/>
                  </a:cubicBezTo>
                  <a:cubicBezTo>
                    <a:pt x="45" y="23"/>
                    <a:pt x="41" y="22"/>
                    <a:pt x="38" y="21"/>
                  </a:cubicBezTo>
                  <a:cubicBezTo>
                    <a:pt x="35" y="20"/>
                    <a:pt x="32" y="19"/>
                    <a:pt x="30" y="19"/>
                  </a:cubicBezTo>
                  <a:cubicBezTo>
                    <a:pt x="29" y="18"/>
                    <a:pt x="29" y="18"/>
                    <a:pt x="28" y="18"/>
                  </a:cubicBezTo>
                  <a:cubicBezTo>
                    <a:pt x="27" y="18"/>
                    <a:pt x="26" y="19"/>
                    <a:pt x="25" y="20"/>
                  </a:cubicBezTo>
                  <a:cubicBezTo>
                    <a:pt x="22" y="24"/>
                    <a:pt x="19" y="28"/>
                    <a:pt x="15" y="31"/>
                  </a:cubicBezTo>
                  <a:cubicBezTo>
                    <a:pt x="13" y="33"/>
                    <a:pt x="13" y="36"/>
                    <a:pt x="14" y="39"/>
                  </a:cubicBezTo>
                  <a:cubicBezTo>
                    <a:pt x="17" y="44"/>
                    <a:pt x="19" y="49"/>
                    <a:pt x="22" y="54"/>
                  </a:cubicBezTo>
                  <a:cubicBezTo>
                    <a:pt x="22" y="55"/>
                    <a:pt x="23" y="56"/>
                    <a:pt x="23" y="56"/>
                  </a:cubicBezTo>
                  <a:cubicBezTo>
                    <a:pt x="22" y="58"/>
                    <a:pt x="21" y="61"/>
                    <a:pt x="18" y="63"/>
                  </a:cubicBezTo>
                  <a:cubicBezTo>
                    <a:pt x="13" y="65"/>
                    <a:pt x="8" y="68"/>
                    <a:pt x="3" y="70"/>
                  </a:cubicBezTo>
                  <a:cubicBezTo>
                    <a:pt x="1" y="71"/>
                    <a:pt x="0" y="73"/>
                    <a:pt x="0" y="76"/>
                  </a:cubicBezTo>
                  <a:cubicBezTo>
                    <a:pt x="1" y="81"/>
                    <a:pt x="1" y="86"/>
                    <a:pt x="1" y="90"/>
                  </a:cubicBezTo>
                  <a:cubicBezTo>
                    <a:pt x="1" y="93"/>
                    <a:pt x="2" y="95"/>
                    <a:pt x="5" y="96"/>
                  </a:cubicBezTo>
                  <a:cubicBezTo>
                    <a:pt x="11" y="98"/>
                    <a:pt x="16" y="100"/>
                    <a:pt x="22" y="102"/>
                  </a:cubicBezTo>
                  <a:cubicBezTo>
                    <a:pt x="23" y="102"/>
                    <a:pt x="23" y="102"/>
                    <a:pt x="24" y="103"/>
                  </a:cubicBezTo>
                  <a:cubicBezTo>
                    <a:pt x="25" y="105"/>
                    <a:pt x="27" y="108"/>
                    <a:pt x="25" y="111"/>
                  </a:cubicBezTo>
                  <a:cubicBezTo>
                    <a:pt x="23" y="116"/>
                    <a:pt x="22" y="122"/>
                    <a:pt x="20" y="127"/>
                  </a:cubicBezTo>
                  <a:cubicBezTo>
                    <a:pt x="20" y="129"/>
                    <a:pt x="20" y="131"/>
                    <a:pt x="22" y="133"/>
                  </a:cubicBezTo>
                  <a:cubicBezTo>
                    <a:pt x="26" y="136"/>
                    <a:pt x="30" y="139"/>
                    <a:pt x="33" y="143"/>
                  </a:cubicBezTo>
                  <a:cubicBezTo>
                    <a:pt x="35" y="144"/>
                    <a:pt x="36" y="145"/>
                    <a:pt x="37" y="145"/>
                  </a:cubicBezTo>
                  <a:cubicBezTo>
                    <a:pt x="38" y="145"/>
                    <a:pt x="39" y="144"/>
                    <a:pt x="40" y="144"/>
                  </a:cubicBezTo>
                  <a:cubicBezTo>
                    <a:pt x="45" y="142"/>
                    <a:pt x="49" y="140"/>
                    <a:pt x="53" y="137"/>
                  </a:cubicBezTo>
                  <a:cubicBezTo>
                    <a:pt x="55" y="137"/>
                    <a:pt x="57" y="136"/>
                    <a:pt x="58" y="136"/>
                  </a:cubicBezTo>
                  <a:cubicBezTo>
                    <a:pt x="59" y="136"/>
                    <a:pt x="61" y="136"/>
                    <a:pt x="62" y="137"/>
                  </a:cubicBezTo>
                  <a:cubicBezTo>
                    <a:pt x="63" y="137"/>
                    <a:pt x="64" y="138"/>
                    <a:pt x="64" y="139"/>
                  </a:cubicBezTo>
                  <a:cubicBezTo>
                    <a:pt x="66" y="144"/>
                    <a:pt x="69" y="148"/>
                    <a:pt x="71" y="153"/>
                  </a:cubicBezTo>
                  <a:cubicBezTo>
                    <a:pt x="72" y="154"/>
                    <a:pt x="73" y="156"/>
                    <a:pt x="74" y="157"/>
                  </a:cubicBezTo>
                  <a:cubicBezTo>
                    <a:pt x="75" y="158"/>
                    <a:pt x="77" y="158"/>
                    <a:pt x="78" y="158"/>
                  </a:cubicBezTo>
                  <a:cubicBezTo>
                    <a:pt x="78" y="158"/>
                    <a:pt x="78" y="158"/>
                    <a:pt x="78" y="158"/>
                  </a:cubicBezTo>
                  <a:cubicBezTo>
                    <a:pt x="83" y="158"/>
                    <a:pt x="88" y="158"/>
                    <a:pt x="93" y="158"/>
                  </a:cubicBezTo>
                  <a:cubicBezTo>
                    <a:pt x="96" y="158"/>
                    <a:pt x="97" y="156"/>
                    <a:pt x="98" y="154"/>
                  </a:cubicBezTo>
                  <a:cubicBezTo>
                    <a:pt x="100" y="149"/>
                    <a:pt x="102" y="144"/>
                    <a:pt x="103" y="139"/>
                  </a:cubicBezTo>
                  <a:cubicBezTo>
                    <a:pt x="104" y="136"/>
                    <a:pt x="105" y="134"/>
                    <a:pt x="108" y="133"/>
                  </a:cubicBezTo>
                  <a:cubicBezTo>
                    <a:pt x="109" y="133"/>
                    <a:pt x="110" y="133"/>
                    <a:pt x="110" y="133"/>
                  </a:cubicBezTo>
                  <a:cubicBezTo>
                    <a:pt x="111" y="133"/>
                    <a:pt x="111" y="133"/>
                    <a:pt x="111" y="133"/>
                  </a:cubicBezTo>
                  <a:cubicBezTo>
                    <a:pt x="115" y="135"/>
                    <a:pt x="118" y="136"/>
                    <a:pt x="122" y="137"/>
                  </a:cubicBezTo>
                  <a:cubicBezTo>
                    <a:pt x="125" y="138"/>
                    <a:pt x="127" y="139"/>
                    <a:pt x="130" y="139"/>
                  </a:cubicBezTo>
                  <a:cubicBezTo>
                    <a:pt x="131" y="139"/>
                    <a:pt x="131" y="140"/>
                    <a:pt x="131" y="140"/>
                  </a:cubicBezTo>
                  <a:cubicBezTo>
                    <a:pt x="133" y="140"/>
                    <a:pt x="134" y="139"/>
                    <a:pt x="135" y="138"/>
                  </a:cubicBezTo>
                  <a:cubicBezTo>
                    <a:pt x="138" y="134"/>
                    <a:pt x="141" y="130"/>
                    <a:pt x="144" y="127"/>
                  </a:cubicBezTo>
                  <a:cubicBezTo>
                    <a:pt x="147" y="125"/>
                    <a:pt x="147" y="122"/>
                    <a:pt x="146" y="120"/>
                  </a:cubicBezTo>
                  <a:cubicBezTo>
                    <a:pt x="143" y="115"/>
                    <a:pt x="141" y="110"/>
                    <a:pt x="138" y="105"/>
                  </a:cubicBezTo>
                  <a:cubicBezTo>
                    <a:pt x="137" y="103"/>
                    <a:pt x="137" y="101"/>
                    <a:pt x="138" y="99"/>
                  </a:cubicBezTo>
                  <a:cubicBezTo>
                    <a:pt x="138" y="97"/>
                    <a:pt x="139" y="96"/>
                    <a:pt x="141" y="95"/>
                  </a:cubicBezTo>
                  <a:cubicBezTo>
                    <a:pt x="146" y="93"/>
                    <a:pt x="151" y="90"/>
                    <a:pt x="157" y="88"/>
                  </a:cubicBezTo>
                  <a:cubicBezTo>
                    <a:pt x="159" y="86"/>
                    <a:pt x="160" y="85"/>
                    <a:pt x="159" y="82"/>
                  </a:cubicBezTo>
                  <a:cubicBezTo>
                    <a:pt x="159" y="77"/>
                    <a:pt x="159" y="72"/>
                    <a:pt x="158" y="67"/>
                  </a:cubicBezTo>
                  <a:cubicBezTo>
                    <a:pt x="158" y="65"/>
                    <a:pt x="157" y="63"/>
                    <a:pt x="155" y="62"/>
                  </a:cubicBezTo>
                  <a:cubicBezTo>
                    <a:pt x="149" y="60"/>
                    <a:pt x="144" y="58"/>
                    <a:pt x="138" y="56"/>
                  </a:cubicBezTo>
                  <a:cubicBezTo>
                    <a:pt x="136" y="56"/>
                    <a:pt x="136" y="55"/>
                    <a:pt x="135" y="54"/>
                  </a:cubicBezTo>
                  <a:cubicBezTo>
                    <a:pt x="133" y="51"/>
                    <a:pt x="133" y="49"/>
                    <a:pt x="134" y="46"/>
                  </a:cubicBezTo>
                  <a:cubicBezTo>
                    <a:pt x="135" y="45"/>
                    <a:pt x="135" y="44"/>
                    <a:pt x="136" y="43"/>
                  </a:cubicBezTo>
                  <a:cubicBezTo>
                    <a:pt x="137" y="39"/>
                    <a:pt x="138" y="35"/>
                    <a:pt x="139" y="31"/>
                  </a:cubicBezTo>
                  <a:cubicBezTo>
                    <a:pt x="140" y="29"/>
                    <a:pt x="139" y="27"/>
                    <a:pt x="137" y="25"/>
                  </a:cubicBezTo>
                  <a:cubicBezTo>
                    <a:pt x="133" y="22"/>
                    <a:pt x="130" y="19"/>
                    <a:pt x="127" y="15"/>
                  </a:cubicBezTo>
                  <a:cubicBezTo>
                    <a:pt x="125" y="14"/>
                    <a:pt x="124" y="13"/>
                    <a:pt x="122" y="13"/>
                  </a:cubicBezTo>
                  <a:cubicBezTo>
                    <a:pt x="121" y="13"/>
                    <a:pt x="120" y="14"/>
                    <a:pt x="119" y="14"/>
                  </a:cubicBezTo>
                  <a:cubicBezTo>
                    <a:pt x="115" y="16"/>
                    <a:pt x="110" y="18"/>
                    <a:pt x="106" y="21"/>
                  </a:cubicBezTo>
                  <a:cubicBezTo>
                    <a:pt x="104" y="21"/>
                    <a:pt x="103" y="22"/>
                    <a:pt x="101" y="22"/>
                  </a:cubicBezTo>
                  <a:cubicBezTo>
                    <a:pt x="100" y="22"/>
                    <a:pt x="99" y="22"/>
                    <a:pt x="98" y="21"/>
                  </a:cubicBezTo>
                  <a:cubicBezTo>
                    <a:pt x="97" y="21"/>
                    <a:pt x="96" y="20"/>
                    <a:pt x="95" y="19"/>
                  </a:cubicBezTo>
                  <a:cubicBezTo>
                    <a:pt x="93" y="13"/>
                    <a:pt x="90" y="8"/>
                    <a:pt x="87" y="3"/>
                  </a:cubicBezTo>
                  <a:cubicBezTo>
                    <a:pt x="86" y="0"/>
                    <a:pt x="84" y="0"/>
                    <a:pt x="82" y="0"/>
                  </a:cubicBezTo>
                </a:path>
              </a:pathLst>
            </a:custGeom>
            <a:solidFill>
              <a:schemeClr val="tx2">
                <a:lumMod val="40000"/>
                <a:lumOff val="60000"/>
              </a:schemeClr>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Freeform 8"/>
            <p:cNvSpPr>
              <a:spLocks noEditPoints="1"/>
            </p:cNvSpPr>
            <p:nvPr/>
          </p:nvSpPr>
          <p:spPr bwMode="auto">
            <a:xfrm>
              <a:off x="6350528" y="2200662"/>
              <a:ext cx="117761" cy="117761"/>
            </a:xfrm>
            <a:custGeom>
              <a:avLst/>
              <a:gdLst>
                <a:gd name="T0" fmla="*/ 28 w 73"/>
                <a:gd name="T1" fmla="*/ 46 h 73"/>
                <a:gd name="T2" fmla="*/ 37 w 73"/>
                <a:gd name="T3" fmla="*/ 24 h 73"/>
                <a:gd name="T4" fmla="*/ 47 w 73"/>
                <a:gd name="T5" fmla="*/ 45 h 73"/>
                <a:gd name="T6" fmla="*/ 38 w 73"/>
                <a:gd name="T7" fmla="*/ 0 h 73"/>
                <a:gd name="T8" fmla="*/ 31 w 73"/>
                <a:gd name="T9" fmla="*/ 1 h 73"/>
                <a:gd name="T10" fmla="*/ 26 w 73"/>
                <a:gd name="T11" fmla="*/ 9 h 73"/>
                <a:gd name="T12" fmla="*/ 23 w 73"/>
                <a:gd name="T13" fmla="*/ 12 h 73"/>
                <a:gd name="T14" fmla="*/ 18 w 73"/>
                <a:gd name="T15" fmla="*/ 10 h 73"/>
                <a:gd name="T16" fmla="*/ 13 w 73"/>
                <a:gd name="T17" fmla="*/ 9 h 73"/>
                <a:gd name="T18" fmla="*/ 7 w 73"/>
                <a:gd name="T19" fmla="*/ 15 h 73"/>
                <a:gd name="T20" fmla="*/ 10 w 73"/>
                <a:gd name="T21" fmla="*/ 25 h 73"/>
                <a:gd name="T22" fmla="*/ 9 w 73"/>
                <a:gd name="T23" fmla="*/ 29 h 73"/>
                <a:gd name="T24" fmla="*/ 1 w 73"/>
                <a:gd name="T25" fmla="*/ 35 h 73"/>
                <a:gd name="T26" fmla="*/ 3 w 73"/>
                <a:gd name="T27" fmla="*/ 44 h 73"/>
                <a:gd name="T28" fmla="*/ 11 w 73"/>
                <a:gd name="T29" fmla="*/ 48 h 73"/>
                <a:gd name="T30" fmla="*/ 10 w 73"/>
                <a:gd name="T31" fmla="*/ 59 h 73"/>
                <a:gd name="T32" fmla="*/ 16 w 73"/>
                <a:gd name="T33" fmla="*/ 66 h 73"/>
                <a:gd name="T34" fmla="*/ 19 w 73"/>
                <a:gd name="T35" fmla="*/ 66 h 73"/>
                <a:gd name="T36" fmla="*/ 27 w 73"/>
                <a:gd name="T37" fmla="*/ 63 h 73"/>
                <a:gd name="T38" fmla="*/ 30 w 73"/>
                <a:gd name="T39" fmla="*/ 64 h 73"/>
                <a:gd name="T40" fmla="*/ 34 w 73"/>
                <a:gd name="T41" fmla="*/ 73 h 73"/>
                <a:gd name="T42" fmla="*/ 36 w 73"/>
                <a:gd name="T43" fmla="*/ 73 h 73"/>
                <a:gd name="T44" fmla="*/ 45 w 73"/>
                <a:gd name="T45" fmla="*/ 71 h 73"/>
                <a:gd name="T46" fmla="*/ 50 w 73"/>
                <a:gd name="T47" fmla="*/ 62 h 73"/>
                <a:gd name="T48" fmla="*/ 51 w 73"/>
                <a:gd name="T49" fmla="*/ 61 h 73"/>
                <a:gd name="T50" fmla="*/ 60 w 73"/>
                <a:gd name="T51" fmla="*/ 64 h 73"/>
                <a:gd name="T52" fmla="*/ 62 w 73"/>
                <a:gd name="T53" fmla="*/ 64 h 73"/>
                <a:gd name="T54" fmla="*/ 67 w 73"/>
                <a:gd name="T55" fmla="*/ 55 h 73"/>
                <a:gd name="T56" fmla="*/ 63 w 73"/>
                <a:gd name="T57" fmla="*/ 46 h 73"/>
                <a:gd name="T58" fmla="*/ 72 w 73"/>
                <a:gd name="T59" fmla="*/ 41 h 73"/>
                <a:gd name="T60" fmla="*/ 73 w 73"/>
                <a:gd name="T61" fmla="*/ 31 h 73"/>
                <a:gd name="T62" fmla="*/ 63 w 73"/>
                <a:gd name="T63" fmla="*/ 26 h 73"/>
                <a:gd name="T64" fmla="*/ 62 w 73"/>
                <a:gd name="T65" fmla="*/ 22 h 73"/>
                <a:gd name="T66" fmla="*/ 64 w 73"/>
                <a:gd name="T67" fmla="*/ 15 h 73"/>
                <a:gd name="T68" fmla="*/ 58 w 73"/>
                <a:gd name="T69" fmla="*/ 8 h 73"/>
                <a:gd name="T70" fmla="*/ 55 w 73"/>
                <a:gd name="T71" fmla="*/ 7 h 73"/>
                <a:gd name="T72" fmla="*/ 47 w 73"/>
                <a:gd name="T73" fmla="*/ 11 h 73"/>
                <a:gd name="T74" fmla="*/ 44 w 73"/>
                <a:gd name="T75" fmla="*/ 9 h 73"/>
                <a:gd name="T76" fmla="*/ 38 w 73"/>
                <a:gd name="T7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3" h="73">
                  <a:moveTo>
                    <a:pt x="37" y="50"/>
                  </a:moveTo>
                  <a:cubicBezTo>
                    <a:pt x="34" y="50"/>
                    <a:pt x="31" y="49"/>
                    <a:pt x="28" y="46"/>
                  </a:cubicBezTo>
                  <a:cubicBezTo>
                    <a:pt x="23" y="41"/>
                    <a:pt x="22" y="33"/>
                    <a:pt x="27" y="28"/>
                  </a:cubicBezTo>
                  <a:cubicBezTo>
                    <a:pt x="30" y="25"/>
                    <a:pt x="33" y="24"/>
                    <a:pt x="37" y="24"/>
                  </a:cubicBezTo>
                  <a:cubicBezTo>
                    <a:pt x="40" y="24"/>
                    <a:pt x="43" y="25"/>
                    <a:pt x="45" y="27"/>
                  </a:cubicBezTo>
                  <a:cubicBezTo>
                    <a:pt x="51" y="32"/>
                    <a:pt x="51" y="40"/>
                    <a:pt x="47" y="45"/>
                  </a:cubicBezTo>
                  <a:cubicBezTo>
                    <a:pt x="44" y="48"/>
                    <a:pt x="41" y="50"/>
                    <a:pt x="37" y="50"/>
                  </a:cubicBezTo>
                  <a:moveTo>
                    <a:pt x="38" y="0"/>
                  </a:moveTo>
                  <a:cubicBezTo>
                    <a:pt x="38" y="0"/>
                    <a:pt x="37" y="0"/>
                    <a:pt x="37" y="0"/>
                  </a:cubicBezTo>
                  <a:cubicBezTo>
                    <a:pt x="35" y="1"/>
                    <a:pt x="33" y="1"/>
                    <a:pt x="31" y="1"/>
                  </a:cubicBezTo>
                  <a:cubicBezTo>
                    <a:pt x="30" y="1"/>
                    <a:pt x="29" y="1"/>
                    <a:pt x="28" y="3"/>
                  </a:cubicBezTo>
                  <a:cubicBezTo>
                    <a:pt x="28" y="5"/>
                    <a:pt x="27" y="7"/>
                    <a:pt x="26" y="9"/>
                  </a:cubicBezTo>
                  <a:cubicBezTo>
                    <a:pt x="26" y="10"/>
                    <a:pt x="25" y="11"/>
                    <a:pt x="24" y="12"/>
                  </a:cubicBezTo>
                  <a:cubicBezTo>
                    <a:pt x="24" y="12"/>
                    <a:pt x="23" y="12"/>
                    <a:pt x="23" y="12"/>
                  </a:cubicBezTo>
                  <a:cubicBezTo>
                    <a:pt x="23" y="12"/>
                    <a:pt x="23" y="12"/>
                    <a:pt x="22" y="12"/>
                  </a:cubicBezTo>
                  <a:cubicBezTo>
                    <a:pt x="21" y="11"/>
                    <a:pt x="19" y="11"/>
                    <a:pt x="18" y="10"/>
                  </a:cubicBezTo>
                  <a:cubicBezTo>
                    <a:pt x="16" y="10"/>
                    <a:pt x="15" y="9"/>
                    <a:pt x="14" y="9"/>
                  </a:cubicBezTo>
                  <a:cubicBezTo>
                    <a:pt x="14" y="9"/>
                    <a:pt x="14" y="9"/>
                    <a:pt x="13" y="9"/>
                  </a:cubicBezTo>
                  <a:cubicBezTo>
                    <a:pt x="13" y="9"/>
                    <a:pt x="12" y="9"/>
                    <a:pt x="12" y="10"/>
                  </a:cubicBezTo>
                  <a:cubicBezTo>
                    <a:pt x="10" y="12"/>
                    <a:pt x="9" y="13"/>
                    <a:pt x="7" y="15"/>
                  </a:cubicBezTo>
                  <a:cubicBezTo>
                    <a:pt x="6" y="16"/>
                    <a:pt x="6" y="17"/>
                    <a:pt x="7" y="18"/>
                  </a:cubicBezTo>
                  <a:cubicBezTo>
                    <a:pt x="8" y="21"/>
                    <a:pt x="9" y="23"/>
                    <a:pt x="10" y="25"/>
                  </a:cubicBezTo>
                  <a:cubicBezTo>
                    <a:pt x="11" y="26"/>
                    <a:pt x="11" y="26"/>
                    <a:pt x="11" y="26"/>
                  </a:cubicBezTo>
                  <a:cubicBezTo>
                    <a:pt x="10" y="27"/>
                    <a:pt x="10" y="29"/>
                    <a:pt x="9" y="29"/>
                  </a:cubicBezTo>
                  <a:cubicBezTo>
                    <a:pt x="6" y="30"/>
                    <a:pt x="4" y="31"/>
                    <a:pt x="2" y="33"/>
                  </a:cubicBezTo>
                  <a:cubicBezTo>
                    <a:pt x="1" y="33"/>
                    <a:pt x="0" y="34"/>
                    <a:pt x="1" y="35"/>
                  </a:cubicBezTo>
                  <a:cubicBezTo>
                    <a:pt x="1" y="38"/>
                    <a:pt x="1" y="40"/>
                    <a:pt x="1" y="42"/>
                  </a:cubicBezTo>
                  <a:cubicBezTo>
                    <a:pt x="1" y="43"/>
                    <a:pt x="2" y="44"/>
                    <a:pt x="3" y="44"/>
                  </a:cubicBezTo>
                  <a:cubicBezTo>
                    <a:pt x="5" y="45"/>
                    <a:pt x="8" y="46"/>
                    <a:pt x="11" y="47"/>
                  </a:cubicBezTo>
                  <a:cubicBezTo>
                    <a:pt x="11" y="48"/>
                    <a:pt x="11" y="48"/>
                    <a:pt x="11" y="48"/>
                  </a:cubicBezTo>
                  <a:cubicBezTo>
                    <a:pt x="12" y="49"/>
                    <a:pt x="13" y="50"/>
                    <a:pt x="12" y="51"/>
                  </a:cubicBezTo>
                  <a:cubicBezTo>
                    <a:pt x="11" y="54"/>
                    <a:pt x="11" y="56"/>
                    <a:pt x="10" y="59"/>
                  </a:cubicBezTo>
                  <a:cubicBezTo>
                    <a:pt x="9" y="60"/>
                    <a:pt x="10" y="61"/>
                    <a:pt x="11" y="61"/>
                  </a:cubicBezTo>
                  <a:cubicBezTo>
                    <a:pt x="12" y="63"/>
                    <a:pt x="14" y="64"/>
                    <a:pt x="16" y="66"/>
                  </a:cubicBezTo>
                  <a:cubicBezTo>
                    <a:pt x="16" y="66"/>
                    <a:pt x="17" y="67"/>
                    <a:pt x="18" y="67"/>
                  </a:cubicBezTo>
                  <a:cubicBezTo>
                    <a:pt x="18" y="67"/>
                    <a:pt x="18" y="67"/>
                    <a:pt x="19" y="66"/>
                  </a:cubicBezTo>
                  <a:cubicBezTo>
                    <a:pt x="21" y="65"/>
                    <a:pt x="23" y="64"/>
                    <a:pt x="25" y="63"/>
                  </a:cubicBezTo>
                  <a:cubicBezTo>
                    <a:pt x="26" y="63"/>
                    <a:pt x="26" y="63"/>
                    <a:pt x="27" y="63"/>
                  </a:cubicBezTo>
                  <a:cubicBezTo>
                    <a:pt x="28" y="63"/>
                    <a:pt x="28" y="63"/>
                    <a:pt x="29" y="63"/>
                  </a:cubicBezTo>
                  <a:cubicBezTo>
                    <a:pt x="29" y="63"/>
                    <a:pt x="29" y="64"/>
                    <a:pt x="30" y="64"/>
                  </a:cubicBezTo>
                  <a:cubicBezTo>
                    <a:pt x="31" y="66"/>
                    <a:pt x="32" y="68"/>
                    <a:pt x="33" y="70"/>
                  </a:cubicBezTo>
                  <a:cubicBezTo>
                    <a:pt x="33" y="71"/>
                    <a:pt x="34" y="72"/>
                    <a:pt x="34" y="73"/>
                  </a:cubicBezTo>
                  <a:cubicBezTo>
                    <a:pt x="35" y="73"/>
                    <a:pt x="35" y="73"/>
                    <a:pt x="36" y="73"/>
                  </a:cubicBezTo>
                  <a:cubicBezTo>
                    <a:pt x="36" y="73"/>
                    <a:pt x="36" y="73"/>
                    <a:pt x="36" y="73"/>
                  </a:cubicBezTo>
                  <a:cubicBezTo>
                    <a:pt x="38" y="73"/>
                    <a:pt x="40" y="73"/>
                    <a:pt x="43" y="73"/>
                  </a:cubicBezTo>
                  <a:cubicBezTo>
                    <a:pt x="44" y="73"/>
                    <a:pt x="45" y="72"/>
                    <a:pt x="45" y="71"/>
                  </a:cubicBezTo>
                  <a:cubicBezTo>
                    <a:pt x="46" y="69"/>
                    <a:pt x="47" y="66"/>
                    <a:pt x="48" y="64"/>
                  </a:cubicBezTo>
                  <a:cubicBezTo>
                    <a:pt x="48" y="63"/>
                    <a:pt x="49" y="62"/>
                    <a:pt x="50" y="62"/>
                  </a:cubicBezTo>
                  <a:cubicBezTo>
                    <a:pt x="50" y="61"/>
                    <a:pt x="50" y="61"/>
                    <a:pt x="51" y="61"/>
                  </a:cubicBezTo>
                  <a:cubicBezTo>
                    <a:pt x="51" y="61"/>
                    <a:pt x="51" y="61"/>
                    <a:pt x="51" y="61"/>
                  </a:cubicBezTo>
                  <a:cubicBezTo>
                    <a:pt x="53" y="62"/>
                    <a:pt x="54" y="63"/>
                    <a:pt x="56" y="63"/>
                  </a:cubicBezTo>
                  <a:cubicBezTo>
                    <a:pt x="57" y="64"/>
                    <a:pt x="59" y="64"/>
                    <a:pt x="60" y="64"/>
                  </a:cubicBezTo>
                  <a:cubicBezTo>
                    <a:pt x="60" y="64"/>
                    <a:pt x="60" y="64"/>
                    <a:pt x="60" y="64"/>
                  </a:cubicBezTo>
                  <a:cubicBezTo>
                    <a:pt x="61" y="64"/>
                    <a:pt x="61" y="64"/>
                    <a:pt x="62" y="64"/>
                  </a:cubicBezTo>
                  <a:cubicBezTo>
                    <a:pt x="63" y="62"/>
                    <a:pt x="65" y="60"/>
                    <a:pt x="66" y="58"/>
                  </a:cubicBezTo>
                  <a:cubicBezTo>
                    <a:pt x="67" y="57"/>
                    <a:pt x="68" y="56"/>
                    <a:pt x="67" y="55"/>
                  </a:cubicBezTo>
                  <a:cubicBezTo>
                    <a:pt x="66" y="53"/>
                    <a:pt x="65" y="51"/>
                    <a:pt x="64" y="49"/>
                  </a:cubicBezTo>
                  <a:cubicBezTo>
                    <a:pt x="63" y="48"/>
                    <a:pt x="63" y="47"/>
                    <a:pt x="63" y="46"/>
                  </a:cubicBezTo>
                  <a:cubicBezTo>
                    <a:pt x="64" y="45"/>
                    <a:pt x="64" y="45"/>
                    <a:pt x="65" y="44"/>
                  </a:cubicBezTo>
                  <a:cubicBezTo>
                    <a:pt x="67" y="43"/>
                    <a:pt x="70" y="42"/>
                    <a:pt x="72" y="41"/>
                  </a:cubicBezTo>
                  <a:cubicBezTo>
                    <a:pt x="73" y="40"/>
                    <a:pt x="73" y="39"/>
                    <a:pt x="73" y="38"/>
                  </a:cubicBezTo>
                  <a:cubicBezTo>
                    <a:pt x="73" y="36"/>
                    <a:pt x="73" y="34"/>
                    <a:pt x="73" y="31"/>
                  </a:cubicBezTo>
                  <a:cubicBezTo>
                    <a:pt x="73" y="30"/>
                    <a:pt x="72" y="29"/>
                    <a:pt x="71" y="29"/>
                  </a:cubicBezTo>
                  <a:cubicBezTo>
                    <a:pt x="69" y="28"/>
                    <a:pt x="66" y="27"/>
                    <a:pt x="63" y="26"/>
                  </a:cubicBezTo>
                  <a:cubicBezTo>
                    <a:pt x="63" y="26"/>
                    <a:pt x="62" y="26"/>
                    <a:pt x="62" y="25"/>
                  </a:cubicBezTo>
                  <a:cubicBezTo>
                    <a:pt x="61" y="24"/>
                    <a:pt x="61" y="23"/>
                    <a:pt x="62" y="22"/>
                  </a:cubicBezTo>
                  <a:cubicBezTo>
                    <a:pt x="62" y="21"/>
                    <a:pt x="62" y="21"/>
                    <a:pt x="62" y="20"/>
                  </a:cubicBezTo>
                  <a:cubicBezTo>
                    <a:pt x="63" y="18"/>
                    <a:pt x="63" y="17"/>
                    <a:pt x="64" y="15"/>
                  </a:cubicBezTo>
                  <a:cubicBezTo>
                    <a:pt x="64" y="14"/>
                    <a:pt x="64" y="13"/>
                    <a:pt x="63" y="12"/>
                  </a:cubicBezTo>
                  <a:cubicBezTo>
                    <a:pt x="61" y="11"/>
                    <a:pt x="60" y="9"/>
                    <a:pt x="58" y="8"/>
                  </a:cubicBezTo>
                  <a:cubicBezTo>
                    <a:pt x="58" y="7"/>
                    <a:pt x="57" y="7"/>
                    <a:pt x="56" y="7"/>
                  </a:cubicBezTo>
                  <a:cubicBezTo>
                    <a:pt x="56" y="7"/>
                    <a:pt x="55" y="7"/>
                    <a:pt x="55" y="7"/>
                  </a:cubicBezTo>
                  <a:cubicBezTo>
                    <a:pt x="53" y="8"/>
                    <a:pt x="51" y="9"/>
                    <a:pt x="49" y="10"/>
                  </a:cubicBezTo>
                  <a:cubicBezTo>
                    <a:pt x="48" y="10"/>
                    <a:pt x="47" y="11"/>
                    <a:pt x="47" y="11"/>
                  </a:cubicBezTo>
                  <a:cubicBezTo>
                    <a:pt x="46" y="11"/>
                    <a:pt x="46" y="11"/>
                    <a:pt x="45" y="10"/>
                  </a:cubicBezTo>
                  <a:cubicBezTo>
                    <a:pt x="45" y="10"/>
                    <a:pt x="44" y="10"/>
                    <a:pt x="44" y="9"/>
                  </a:cubicBezTo>
                  <a:cubicBezTo>
                    <a:pt x="43" y="7"/>
                    <a:pt x="41" y="4"/>
                    <a:pt x="40" y="2"/>
                  </a:cubicBezTo>
                  <a:cubicBezTo>
                    <a:pt x="40" y="1"/>
                    <a:pt x="39" y="0"/>
                    <a:pt x="38" y="0"/>
                  </a:cubicBezTo>
                </a:path>
              </a:pathLst>
            </a:custGeom>
            <a:solidFill>
              <a:schemeClr val="tx2">
                <a:lumMod val="40000"/>
                <a:lumOff val="60000"/>
              </a:schemeClr>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Freeform 12"/>
            <p:cNvSpPr>
              <a:spLocks noEditPoints="1"/>
            </p:cNvSpPr>
            <p:nvPr/>
          </p:nvSpPr>
          <p:spPr bwMode="auto">
            <a:xfrm>
              <a:off x="5539202" y="2521084"/>
              <a:ext cx="210191" cy="200606"/>
            </a:xfrm>
            <a:custGeom>
              <a:avLst/>
              <a:gdLst>
                <a:gd name="T0" fmla="*/ 86 w 130"/>
                <a:gd name="T1" fmla="*/ 74 h 124"/>
                <a:gd name="T2" fmla="*/ 55 w 130"/>
                <a:gd name="T3" fmla="*/ 44 h 124"/>
                <a:gd name="T4" fmla="*/ 86 w 130"/>
                <a:gd name="T5" fmla="*/ 13 h 124"/>
                <a:gd name="T6" fmla="*/ 116 w 130"/>
                <a:gd name="T7" fmla="*/ 44 h 124"/>
                <a:gd name="T8" fmla="*/ 86 w 130"/>
                <a:gd name="T9" fmla="*/ 74 h 124"/>
                <a:gd name="T10" fmla="*/ 86 w 130"/>
                <a:gd name="T11" fmla="*/ 0 h 124"/>
                <a:gd name="T12" fmla="*/ 42 w 130"/>
                <a:gd name="T13" fmla="*/ 44 h 124"/>
                <a:gd name="T14" fmla="*/ 46 w 130"/>
                <a:gd name="T15" fmla="*/ 62 h 124"/>
                <a:gd name="T16" fmla="*/ 3 w 130"/>
                <a:gd name="T17" fmla="*/ 104 h 124"/>
                <a:gd name="T18" fmla="*/ 3 w 130"/>
                <a:gd name="T19" fmla="*/ 116 h 124"/>
                <a:gd name="T20" fmla="*/ 8 w 130"/>
                <a:gd name="T21" fmla="*/ 121 h 124"/>
                <a:gd name="T22" fmla="*/ 14 w 130"/>
                <a:gd name="T23" fmla="*/ 124 h 124"/>
                <a:gd name="T24" fmla="*/ 20 w 130"/>
                <a:gd name="T25" fmla="*/ 121 h 124"/>
                <a:gd name="T26" fmla="*/ 61 w 130"/>
                <a:gd name="T27" fmla="*/ 80 h 124"/>
                <a:gd name="T28" fmla="*/ 86 w 130"/>
                <a:gd name="T29" fmla="*/ 88 h 124"/>
                <a:gd name="T30" fmla="*/ 130 w 130"/>
                <a:gd name="T31" fmla="*/ 44 h 124"/>
                <a:gd name="T32" fmla="*/ 86 w 130"/>
                <a:gd name="T3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 h="124">
                  <a:moveTo>
                    <a:pt x="86" y="74"/>
                  </a:moveTo>
                  <a:cubicBezTo>
                    <a:pt x="69" y="74"/>
                    <a:pt x="55" y="61"/>
                    <a:pt x="55" y="44"/>
                  </a:cubicBezTo>
                  <a:cubicBezTo>
                    <a:pt x="55" y="27"/>
                    <a:pt x="69" y="13"/>
                    <a:pt x="86" y="13"/>
                  </a:cubicBezTo>
                  <a:cubicBezTo>
                    <a:pt x="103" y="13"/>
                    <a:pt x="116" y="27"/>
                    <a:pt x="116" y="44"/>
                  </a:cubicBezTo>
                  <a:cubicBezTo>
                    <a:pt x="116" y="61"/>
                    <a:pt x="103" y="74"/>
                    <a:pt x="86" y="74"/>
                  </a:cubicBezTo>
                  <a:moveTo>
                    <a:pt x="86" y="0"/>
                  </a:moveTo>
                  <a:cubicBezTo>
                    <a:pt x="62" y="0"/>
                    <a:pt x="42" y="19"/>
                    <a:pt x="42" y="44"/>
                  </a:cubicBezTo>
                  <a:cubicBezTo>
                    <a:pt x="42" y="50"/>
                    <a:pt x="43" y="56"/>
                    <a:pt x="46" y="62"/>
                  </a:cubicBezTo>
                  <a:cubicBezTo>
                    <a:pt x="3" y="104"/>
                    <a:pt x="3" y="104"/>
                    <a:pt x="3" y="104"/>
                  </a:cubicBezTo>
                  <a:cubicBezTo>
                    <a:pt x="0" y="108"/>
                    <a:pt x="0" y="113"/>
                    <a:pt x="3" y="116"/>
                  </a:cubicBezTo>
                  <a:cubicBezTo>
                    <a:pt x="8" y="121"/>
                    <a:pt x="8" y="121"/>
                    <a:pt x="8" y="121"/>
                  </a:cubicBezTo>
                  <a:cubicBezTo>
                    <a:pt x="10" y="123"/>
                    <a:pt x="12" y="124"/>
                    <a:pt x="14" y="124"/>
                  </a:cubicBezTo>
                  <a:cubicBezTo>
                    <a:pt x="16" y="124"/>
                    <a:pt x="19" y="123"/>
                    <a:pt x="20" y="121"/>
                  </a:cubicBezTo>
                  <a:cubicBezTo>
                    <a:pt x="61" y="80"/>
                    <a:pt x="61" y="80"/>
                    <a:pt x="61" y="80"/>
                  </a:cubicBezTo>
                  <a:cubicBezTo>
                    <a:pt x="68" y="85"/>
                    <a:pt x="77" y="88"/>
                    <a:pt x="86" y="88"/>
                  </a:cubicBezTo>
                  <a:cubicBezTo>
                    <a:pt x="110" y="88"/>
                    <a:pt x="130" y="68"/>
                    <a:pt x="130" y="44"/>
                  </a:cubicBezTo>
                  <a:cubicBezTo>
                    <a:pt x="130" y="19"/>
                    <a:pt x="110" y="0"/>
                    <a:pt x="86" y="0"/>
                  </a:cubicBezTo>
                </a:path>
              </a:pathLst>
            </a:custGeom>
            <a:solidFill>
              <a:schemeClr val="accent3"/>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Freeform 41"/>
            <p:cNvSpPr>
              <a:spLocks noEditPoints="1"/>
            </p:cNvSpPr>
            <p:nvPr/>
          </p:nvSpPr>
          <p:spPr bwMode="auto">
            <a:xfrm>
              <a:off x="5126350" y="2111656"/>
              <a:ext cx="1035896" cy="1039318"/>
            </a:xfrm>
            <a:custGeom>
              <a:avLst/>
              <a:gdLst>
                <a:gd name="T0" fmla="*/ 619 w 640"/>
                <a:gd name="T1" fmla="*/ 436 h 642"/>
                <a:gd name="T2" fmla="*/ 614 w 640"/>
                <a:gd name="T3" fmla="*/ 371 h 642"/>
                <a:gd name="T4" fmla="*/ 625 w 640"/>
                <a:gd name="T5" fmla="*/ 332 h 642"/>
                <a:gd name="T6" fmla="*/ 623 w 640"/>
                <a:gd name="T7" fmla="*/ 286 h 642"/>
                <a:gd name="T8" fmla="*/ 608 w 640"/>
                <a:gd name="T9" fmla="*/ 248 h 642"/>
                <a:gd name="T10" fmla="*/ 609 w 640"/>
                <a:gd name="T11" fmla="*/ 182 h 642"/>
                <a:gd name="T12" fmla="*/ 547 w 640"/>
                <a:gd name="T13" fmla="*/ 167 h 642"/>
                <a:gd name="T14" fmla="*/ 550 w 640"/>
                <a:gd name="T15" fmla="*/ 97 h 642"/>
                <a:gd name="T16" fmla="*/ 488 w 640"/>
                <a:gd name="T17" fmla="*/ 74 h 642"/>
                <a:gd name="T18" fmla="*/ 457 w 640"/>
                <a:gd name="T19" fmla="*/ 48 h 642"/>
                <a:gd name="T20" fmla="*/ 414 w 640"/>
                <a:gd name="T21" fmla="*/ 31 h 642"/>
                <a:gd name="T22" fmla="*/ 374 w 640"/>
                <a:gd name="T23" fmla="*/ 29 h 642"/>
                <a:gd name="T24" fmla="*/ 314 w 640"/>
                <a:gd name="T25" fmla="*/ 0 h 642"/>
                <a:gd name="T26" fmla="*/ 266 w 640"/>
                <a:gd name="T27" fmla="*/ 52 h 642"/>
                <a:gd name="T28" fmla="*/ 224 w 640"/>
                <a:gd name="T29" fmla="*/ 15 h 642"/>
                <a:gd name="T30" fmla="*/ 200 w 640"/>
                <a:gd name="T31" fmla="*/ 75 h 642"/>
                <a:gd name="T32" fmla="*/ 131 w 640"/>
                <a:gd name="T33" fmla="*/ 62 h 642"/>
                <a:gd name="T34" fmla="*/ 100 w 640"/>
                <a:gd name="T35" fmla="*/ 120 h 642"/>
                <a:gd name="T36" fmla="*/ 70 w 640"/>
                <a:gd name="T37" fmla="*/ 147 h 642"/>
                <a:gd name="T38" fmla="*/ 47 w 640"/>
                <a:gd name="T39" fmla="*/ 187 h 642"/>
                <a:gd name="T40" fmla="*/ 39 w 640"/>
                <a:gd name="T41" fmla="*/ 227 h 642"/>
                <a:gd name="T42" fmla="*/ 2 w 640"/>
                <a:gd name="T43" fmla="*/ 281 h 642"/>
                <a:gd name="T44" fmla="*/ 47 w 640"/>
                <a:gd name="T45" fmla="*/ 332 h 642"/>
                <a:gd name="T46" fmla="*/ 6 w 640"/>
                <a:gd name="T47" fmla="*/ 385 h 642"/>
                <a:gd name="T48" fmla="*/ 46 w 640"/>
                <a:gd name="T49" fmla="*/ 438 h 642"/>
                <a:gd name="T50" fmla="*/ 58 w 640"/>
                <a:gd name="T51" fmla="*/ 476 h 642"/>
                <a:gd name="T52" fmla="*/ 85 w 640"/>
                <a:gd name="T53" fmla="*/ 514 h 642"/>
                <a:gd name="T54" fmla="*/ 117 w 640"/>
                <a:gd name="T55" fmla="*/ 538 h 642"/>
                <a:gd name="T56" fmla="*/ 152 w 640"/>
                <a:gd name="T57" fmla="*/ 594 h 642"/>
                <a:gd name="T58" fmla="*/ 217 w 640"/>
                <a:gd name="T59" fmla="*/ 574 h 642"/>
                <a:gd name="T60" fmla="*/ 248 w 640"/>
                <a:gd name="T61" fmla="*/ 633 h 642"/>
                <a:gd name="T62" fmla="*/ 313 w 640"/>
                <a:gd name="T63" fmla="*/ 619 h 642"/>
                <a:gd name="T64" fmla="*/ 353 w 640"/>
                <a:gd name="T65" fmla="*/ 624 h 642"/>
                <a:gd name="T66" fmla="*/ 398 w 640"/>
                <a:gd name="T67" fmla="*/ 615 h 642"/>
                <a:gd name="T68" fmla="*/ 437 w 640"/>
                <a:gd name="T69" fmla="*/ 603 h 642"/>
                <a:gd name="T70" fmla="*/ 478 w 640"/>
                <a:gd name="T71" fmla="*/ 581 h 642"/>
                <a:gd name="T72" fmla="*/ 506 w 640"/>
                <a:gd name="T73" fmla="*/ 553 h 642"/>
                <a:gd name="T74" fmla="*/ 567 w 640"/>
                <a:gd name="T75" fmla="*/ 526 h 642"/>
                <a:gd name="T76" fmla="*/ 557 w 640"/>
                <a:gd name="T77" fmla="*/ 459 h 642"/>
                <a:gd name="T78" fmla="*/ 540 w 640"/>
                <a:gd name="T79" fmla="*/ 327 h 642"/>
                <a:gd name="T80" fmla="*/ 480 w 640"/>
                <a:gd name="T81" fmla="*/ 170 h 642"/>
                <a:gd name="T82" fmla="*/ 346 w 640"/>
                <a:gd name="T83" fmla="*/ 103 h 642"/>
                <a:gd name="T84" fmla="*/ 326 w 640"/>
                <a:gd name="T85" fmla="*/ 111 h 642"/>
                <a:gd name="T86" fmla="*/ 169 w 640"/>
                <a:gd name="T87" fmla="*/ 161 h 642"/>
                <a:gd name="T88" fmla="*/ 102 w 640"/>
                <a:gd name="T89" fmla="*/ 295 h 642"/>
                <a:gd name="T90" fmla="*/ 101 w 640"/>
                <a:gd name="T91" fmla="*/ 315 h 642"/>
                <a:gd name="T92" fmla="*/ 161 w 640"/>
                <a:gd name="T93" fmla="*/ 472 h 642"/>
                <a:gd name="T94" fmla="*/ 295 w 640"/>
                <a:gd name="T95" fmla="*/ 539 h 642"/>
                <a:gd name="T96" fmla="*/ 393 w 640"/>
                <a:gd name="T97" fmla="*/ 164 h 642"/>
                <a:gd name="T98" fmla="*/ 314 w 640"/>
                <a:gd name="T99" fmla="*/ 540 h 642"/>
                <a:gd name="T100" fmla="*/ 386 w 640"/>
                <a:gd name="T101" fmla="*/ 530 h 642"/>
                <a:gd name="T102" fmla="*/ 528 w 640"/>
                <a:gd name="T103" fmla="*/ 346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0" h="642">
                  <a:moveTo>
                    <a:pt x="576" y="444"/>
                  </a:moveTo>
                  <a:cubicBezTo>
                    <a:pt x="594" y="455"/>
                    <a:pt x="594" y="455"/>
                    <a:pt x="594" y="455"/>
                  </a:cubicBezTo>
                  <a:cubicBezTo>
                    <a:pt x="601" y="459"/>
                    <a:pt x="611" y="456"/>
                    <a:pt x="614" y="448"/>
                  </a:cubicBezTo>
                  <a:cubicBezTo>
                    <a:pt x="616" y="444"/>
                    <a:pt x="618" y="440"/>
                    <a:pt x="619" y="436"/>
                  </a:cubicBezTo>
                  <a:cubicBezTo>
                    <a:pt x="622" y="428"/>
                    <a:pt x="618" y="420"/>
                    <a:pt x="610" y="417"/>
                  </a:cubicBezTo>
                  <a:cubicBezTo>
                    <a:pt x="603" y="415"/>
                    <a:pt x="603" y="415"/>
                    <a:pt x="603" y="415"/>
                  </a:cubicBezTo>
                  <a:cubicBezTo>
                    <a:pt x="592" y="412"/>
                    <a:pt x="584" y="402"/>
                    <a:pt x="585" y="391"/>
                  </a:cubicBezTo>
                  <a:cubicBezTo>
                    <a:pt x="587" y="376"/>
                    <a:pt x="601" y="367"/>
                    <a:pt x="614" y="371"/>
                  </a:cubicBezTo>
                  <a:cubicBezTo>
                    <a:pt x="620" y="372"/>
                    <a:pt x="620" y="372"/>
                    <a:pt x="620" y="372"/>
                  </a:cubicBezTo>
                  <a:cubicBezTo>
                    <a:pt x="629" y="375"/>
                    <a:pt x="637" y="369"/>
                    <a:pt x="638" y="360"/>
                  </a:cubicBezTo>
                  <a:cubicBezTo>
                    <a:pt x="639" y="356"/>
                    <a:pt x="639" y="352"/>
                    <a:pt x="640" y="348"/>
                  </a:cubicBezTo>
                  <a:cubicBezTo>
                    <a:pt x="640" y="339"/>
                    <a:pt x="634" y="332"/>
                    <a:pt x="625" y="332"/>
                  </a:cubicBezTo>
                  <a:cubicBezTo>
                    <a:pt x="618" y="332"/>
                    <a:pt x="618" y="332"/>
                    <a:pt x="618" y="332"/>
                  </a:cubicBezTo>
                  <a:cubicBezTo>
                    <a:pt x="607" y="332"/>
                    <a:pt x="596" y="325"/>
                    <a:pt x="594" y="314"/>
                  </a:cubicBezTo>
                  <a:cubicBezTo>
                    <a:pt x="591" y="299"/>
                    <a:pt x="602" y="286"/>
                    <a:pt x="616" y="286"/>
                  </a:cubicBezTo>
                  <a:cubicBezTo>
                    <a:pt x="623" y="286"/>
                    <a:pt x="623" y="286"/>
                    <a:pt x="623" y="286"/>
                  </a:cubicBezTo>
                  <a:cubicBezTo>
                    <a:pt x="631" y="286"/>
                    <a:pt x="638" y="278"/>
                    <a:pt x="637" y="269"/>
                  </a:cubicBezTo>
                  <a:cubicBezTo>
                    <a:pt x="636" y="265"/>
                    <a:pt x="635" y="261"/>
                    <a:pt x="634" y="256"/>
                  </a:cubicBezTo>
                  <a:cubicBezTo>
                    <a:pt x="633" y="248"/>
                    <a:pt x="624" y="243"/>
                    <a:pt x="616" y="246"/>
                  </a:cubicBezTo>
                  <a:cubicBezTo>
                    <a:pt x="608" y="248"/>
                    <a:pt x="608" y="248"/>
                    <a:pt x="608" y="248"/>
                  </a:cubicBezTo>
                  <a:cubicBezTo>
                    <a:pt x="596" y="252"/>
                    <a:pt x="583" y="245"/>
                    <a:pt x="579" y="233"/>
                  </a:cubicBezTo>
                  <a:cubicBezTo>
                    <a:pt x="576" y="221"/>
                    <a:pt x="582" y="208"/>
                    <a:pt x="595" y="204"/>
                  </a:cubicBezTo>
                  <a:cubicBezTo>
                    <a:pt x="601" y="202"/>
                    <a:pt x="601" y="202"/>
                    <a:pt x="601" y="202"/>
                  </a:cubicBezTo>
                  <a:cubicBezTo>
                    <a:pt x="609" y="199"/>
                    <a:pt x="613" y="190"/>
                    <a:pt x="609" y="182"/>
                  </a:cubicBezTo>
                  <a:cubicBezTo>
                    <a:pt x="607" y="178"/>
                    <a:pt x="605" y="174"/>
                    <a:pt x="603" y="171"/>
                  </a:cubicBezTo>
                  <a:cubicBezTo>
                    <a:pt x="599" y="163"/>
                    <a:pt x="590" y="161"/>
                    <a:pt x="583" y="165"/>
                  </a:cubicBezTo>
                  <a:cubicBezTo>
                    <a:pt x="577" y="169"/>
                    <a:pt x="577" y="169"/>
                    <a:pt x="577" y="169"/>
                  </a:cubicBezTo>
                  <a:cubicBezTo>
                    <a:pt x="567" y="176"/>
                    <a:pt x="554" y="175"/>
                    <a:pt x="547" y="167"/>
                  </a:cubicBezTo>
                  <a:cubicBezTo>
                    <a:pt x="537" y="156"/>
                    <a:pt x="539" y="139"/>
                    <a:pt x="550" y="132"/>
                  </a:cubicBezTo>
                  <a:cubicBezTo>
                    <a:pt x="556" y="128"/>
                    <a:pt x="556" y="128"/>
                    <a:pt x="556" y="128"/>
                  </a:cubicBezTo>
                  <a:cubicBezTo>
                    <a:pt x="563" y="123"/>
                    <a:pt x="564" y="113"/>
                    <a:pt x="558" y="106"/>
                  </a:cubicBezTo>
                  <a:cubicBezTo>
                    <a:pt x="556" y="103"/>
                    <a:pt x="553" y="100"/>
                    <a:pt x="550" y="97"/>
                  </a:cubicBezTo>
                  <a:cubicBezTo>
                    <a:pt x="544" y="91"/>
                    <a:pt x="534" y="91"/>
                    <a:pt x="528" y="98"/>
                  </a:cubicBezTo>
                  <a:cubicBezTo>
                    <a:pt x="524" y="103"/>
                    <a:pt x="524" y="103"/>
                    <a:pt x="524" y="103"/>
                  </a:cubicBezTo>
                  <a:cubicBezTo>
                    <a:pt x="516" y="112"/>
                    <a:pt x="504" y="115"/>
                    <a:pt x="494" y="109"/>
                  </a:cubicBezTo>
                  <a:cubicBezTo>
                    <a:pt x="481" y="102"/>
                    <a:pt x="479" y="85"/>
                    <a:pt x="488" y="74"/>
                  </a:cubicBezTo>
                  <a:cubicBezTo>
                    <a:pt x="492" y="70"/>
                    <a:pt x="492" y="70"/>
                    <a:pt x="492" y="70"/>
                  </a:cubicBezTo>
                  <a:cubicBezTo>
                    <a:pt x="497" y="63"/>
                    <a:pt x="496" y="53"/>
                    <a:pt x="488" y="48"/>
                  </a:cubicBezTo>
                  <a:cubicBezTo>
                    <a:pt x="485" y="46"/>
                    <a:pt x="481" y="44"/>
                    <a:pt x="477" y="41"/>
                  </a:cubicBezTo>
                  <a:cubicBezTo>
                    <a:pt x="470" y="37"/>
                    <a:pt x="460" y="40"/>
                    <a:pt x="457" y="48"/>
                  </a:cubicBezTo>
                  <a:cubicBezTo>
                    <a:pt x="454" y="55"/>
                    <a:pt x="454" y="55"/>
                    <a:pt x="454" y="55"/>
                  </a:cubicBezTo>
                  <a:cubicBezTo>
                    <a:pt x="450" y="65"/>
                    <a:pt x="438" y="71"/>
                    <a:pt x="427" y="69"/>
                  </a:cubicBezTo>
                  <a:cubicBezTo>
                    <a:pt x="413" y="65"/>
                    <a:pt x="406" y="50"/>
                    <a:pt x="412" y="37"/>
                  </a:cubicBezTo>
                  <a:cubicBezTo>
                    <a:pt x="414" y="31"/>
                    <a:pt x="414" y="31"/>
                    <a:pt x="414" y="31"/>
                  </a:cubicBezTo>
                  <a:cubicBezTo>
                    <a:pt x="418" y="23"/>
                    <a:pt x="413" y="14"/>
                    <a:pt x="405" y="12"/>
                  </a:cubicBezTo>
                  <a:cubicBezTo>
                    <a:pt x="401" y="11"/>
                    <a:pt x="396" y="9"/>
                    <a:pt x="392" y="9"/>
                  </a:cubicBezTo>
                  <a:cubicBezTo>
                    <a:pt x="384" y="7"/>
                    <a:pt x="376" y="12"/>
                    <a:pt x="375" y="21"/>
                  </a:cubicBezTo>
                  <a:cubicBezTo>
                    <a:pt x="374" y="29"/>
                    <a:pt x="374" y="29"/>
                    <a:pt x="374" y="29"/>
                  </a:cubicBezTo>
                  <a:cubicBezTo>
                    <a:pt x="372" y="41"/>
                    <a:pt x="360" y="50"/>
                    <a:pt x="348" y="49"/>
                  </a:cubicBezTo>
                  <a:cubicBezTo>
                    <a:pt x="337" y="52"/>
                    <a:pt x="325" y="43"/>
                    <a:pt x="327" y="31"/>
                  </a:cubicBezTo>
                  <a:cubicBezTo>
                    <a:pt x="329" y="17"/>
                    <a:pt x="329" y="17"/>
                    <a:pt x="329" y="17"/>
                  </a:cubicBezTo>
                  <a:cubicBezTo>
                    <a:pt x="330" y="8"/>
                    <a:pt x="323" y="0"/>
                    <a:pt x="314" y="0"/>
                  </a:cubicBezTo>
                  <a:cubicBezTo>
                    <a:pt x="310" y="0"/>
                    <a:pt x="306" y="1"/>
                    <a:pt x="301" y="1"/>
                  </a:cubicBezTo>
                  <a:cubicBezTo>
                    <a:pt x="293" y="1"/>
                    <a:pt x="286" y="9"/>
                    <a:pt x="288" y="18"/>
                  </a:cubicBezTo>
                  <a:cubicBezTo>
                    <a:pt x="289" y="25"/>
                    <a:pt x="289" y="25"/>
                    <a:pt x="289" y="25"/>
                  </a:cubicBezTo>
                  <a:cubicBezTo>
                    <a:pt x="291" y="39"/>
                    <a:pt x="281" y="52"/>
                    <a:pt x="266" y="52"/>
                  </a:cubicBezTo>
                  <a:cubicBezTo>
                    <a:pt x="255" y="52"/>
                    <a:pt x="245" y="43"/>
                    <a:pt x="244" y="32"/>
                  </a:cubicBezTo>
                  <a:cubicBezTo>
                    <a:pt x="243" y="27"/>
                    <a:pt x="243" y="27"/>
                    <a:pt x="243" y="27"/>
                  </a:cubicBezTo>
                  <a:cubicBezTo>
                    <a:pt x="241" y="18"/>
                    <a:pt x="233" y="13"/>
                    <a:pt x="224" y="15"/>
                  </a:cubicBezTo>
                  <a:cubicBezTo>
                    <a:pt x="224" y="15"/>
                    <a:pt x="224" y="15"/>
                    <a:pt x="224" y="15"/>
                  </a:cubicBezTo>
                  <a:cubicBezTo>
                    <a:pt x="220" y="17"/>
                    <a:pt x="216" y="18"/>
                    <a:pt x="212" y="19"/>
                  </a:cubicBezTo>
                  <a:cubicBezTo>
                    <a:pt x="204" y="22"/>
                    <a:pt x="200" y="31"/>
                    <a:pt x="204" y="39"/>
                  </a:cubicBezTo>
                  <a:cubicBezTo>
                    <a:pt x="207" y="46"/>
                    <a:pt x="207" y="46"/>
                    <a:pt x="207" y="46"/>
                  </a:cubicBezTo>
                  <a:cubicBezTo>
                    <a:pt x="212" y="56"/>
                    <a:pt x="209" y="68"/>
                    <a:pt x="200" y="75"/>
                  </a:cubicBezTo>
                  <a:cubicBezTo>
                    <a:pt x="188" y="83"/>
                    <a:pt x="172" y="79"/>
                    <a:pt x="166" y="66"/>
                  </a:cubicBezTo>
                  <a:cubicBezTo>
                    <a:pt x="163" y="60"/>
                    <a:pt x="163" y="60"/>
                    <a:pt x="163" y="60"/>
                  </a:cubicBezTo>
                  <a:cubicBezTo>
                    <a:pt x="159" y="52"/>
                    <a:pt x="149" y="50"/>
                    <a:pt x="142" y="55"/>
                  </a:cubicBezTo>
                  <a:cubicBezTo>
                    <a:pt x="138" y="57"/>
                    <a:pt x="135" y="59"/>
                    <a:pt x="131" y="62"/>
                  </a:cubicBezTo>
                  <a:cubicBezTo>
                    <a:pt x="124" y="67"/>
                    <a:pt x="123" y="77"/>
                    <a:pt x="129" y="83"/>
                  </a:cubicBezTo>
                  <a:cubicBezTo>
                    <a:pt x="134" y="89"/>
                    <a:pt x="134" y="89"/>
                    <a:pt x="134" y="89"/>
                  </a:cubicBezTo>
                  <a:cubicBezTo>
                    <a:pt x="141" y="97"/>
                    <a:pt x="142" y="110"/>
                    <a:pt x="135" y="119"/>
                  </a:cubicBezTo>
                  <a:cubicBezTo>
                    <a:pt x="126" y="130"/>
                    <a:pt x="109" y="130"/>
                    <a:pt x="100" y="120"/>
                  </a:cubicBezTo>
                  <a:cubicBezTo>
                    <a:pt x="96" y="115"/>
                    <a:pt x="96" y="115"/>
                    <a:pt x="96" y="115"/>
                  </a:cubicBezTo>
                  <a:cubicBezTo>
                    <a:pt x="90" y="109"/>
                    <a:pt x="80" y="109"/>
                    <a:pt x="74" y="116"/>
                  </a:cubicBezTo>
                  <a:cubicBezTo>
                    <a:pt x="71" y="119"/>
                    <a:pt x="69" y="122"/>
                    <a:pt x="66" y="126"/>
                  </a:cubicBezTo>
                  <a:cubicBezTo>
                    <a:pt x="61" y="133"/>
                    <a:pt x="63" y="142"/>
                    <a:pt x="70" y="147"/>
                  </a:cubicBezTo>
                  <a:cubicBezTo>
                    <a:pt x="77" y="151"/>
                    <a:pt x="77" y="151"/>
                    <a:pt x="77" y="151"/>
                  </a:cubicBezTo>
                  <a:cubicBezTo>
                    <a:pt x="87" y="158"/>
                    <a:pt x="91" y="172"/>
                    <a:pt x="84" y="183"/>
                  </a:cubicBezTo>
                  <a:cubicBezTo>
                    <a:pt x="88" y="194"/>
                    <a:pt x="75" y="204"/>
                    <a:pt x="65" y="198"/>
                  </a:cubicBezTo>
                  <a:cubicBezTo>
                    <a:pt x="47" y="187"/>
                    <a:pt x="47" y="187"/>
                    <a:pt x="47" y="187"/>
                  </a:cubicBezTo>
                  <a:cubicBezTo>
                    <a:pt x="40" y="182"/>
                    <a:pt x="30" y="185"/>
                    <a:pt x="26" y="193"/>
                  </a:cubicBezTo>
                  <a:cubicBezTo>
                    <a:pt x="25" y="197"/>
                    <a:pt x="23" y="201"/>
                    <a:pt x="21" y="205"/>
                  </a:cubicBezTo>
                  <a:cubicBezTo>
                    <a:pt x="18" y="213"/>
                    <a:pt x="23" y="222"/>
                    <a:pt x="31" y="225"/>
                  </a:cubicBezTo>
                  <a:cubicBezTo>
                    <a:pt x="39" y="227"/>
                    <a:pt x="39" y="227"/>
                    <a:pt x="39" y="227"/>
                  </a:cubicBezTo>
                  <a:cubicBezTo>
                    <a:pt x="51" y="230"/>
                    <a:pt x="58" y="243"/>
                    <a:pt x="55" y="255"/>
                  </a:cubicBezTo>
                  <a:cubicBezTo>
                    <a:pt x="51" y="267"/>
                    <a:pt x="39" y="274"/>
                    <a:pt x="26" y="271"/>
                  </a:cubicBezTo>
                  <a:cubicBezTo>
                    <a:pt x="20" y="269"/>
                    <a:pt x="20" y="269"/>
                    <a:pt x="20" y="269"/>
                  </a:cubicBezTo>
                  <a:cubicBezTo>
                    <a:pt x="12" y="267"/>
                    <a:pt x="3" y="273"/>
                    <a:pt x="2" y="281"/>
                  </a:cubicBezTo>
                  <a:cubicBezTo>
                    <a:pt x="2" y="286"/>
                    <a:pt x="1" y="290"/>
                    <a:pt x="1" y="294"/>
                  </a:cubicBezTo>
                  <a:cubicBezTo>
                    <a:pt x="0" y="303"/>
                    <a:pt x="7" y="310"/>
                    <a:pt x="16" y="310"/>
                  </a:cubicBezTo>
                  <a:cubicBezTo>
                    <a:pt x="23" y="310"/>
                    <a:pt x="23" y="310"/>
                    <a:pt x="23" y="310"/>
                  </a:cubicBezTo>
                  <a:cubicBezTo>
                    <a:pt x="36" y="310"/>
                    <a:pt x="47" y="320"/>
                    <a:pt x="47" y="332"/>
                  </a:cubicBezTo>
                  <a:cubicBezTo>
                    <a:pt x="47" y="345"/>
                    <a:pt x="37" y="356"/>
                    <a:pt x="24" y="356"/>
                  </a:cubicBezTo>
                  <a:cubicBezTo>
                    <a:pt x="18" y="356"/>
                    <a:pt x="18" y="356"/>
                    <a:pt x="18" y="356"/>
                  </a:cubicBezTo>
                  <a:cubicBezTo>
                    <a:pt x="9" y="356"/>
                    <a:pt x="3" y="364"/>
                    <a:pt x="4" y="373"/>
                  </a:cubicBezTo>
                  <a:cubicBezTo>
                    <a:pt x="5" y="377"/>
                    <a:pt x="5" y="381"/>
                    <a:pt x="6" y="385"/>
                  </a:cubicBezTo>
                  <a:cubicBezTo>
                    <a:pt x="8" y="394"/>
                    <a:pt x="17" y="399"/>
                    <a:pt x="25" y="396"/>
                  </a:cubicBezTo>
                  <a:cubicBezTo>
                    <a:pt x="32" y="394"/>
                    <a:pt x="32" y="394"/>
                    <a:pt x="32" y="394"/>
                  </a:cubicBezTo>
                  <a:cubicBezTo>
                    <a:pt x="44" y="390"/>
                    <a:pt x="57" y="397"/>
                    <a:pt x="61" y="409"/>
                  </a:cubicBezTo>
                  <a:cubicBezTo>
                    <a:pt x="65" y="421"/>
                    <a:pt x="58" y="434"/>
                    <a:pt x="46" y="438"/>
                  </a:cubicBezTo>
                  <a:cubicBezTo>
                    <a:pt x="40" y="440"/>
                    <a:pt x="40" y="440"/>
                    <a:pt x="40" y="440"/>
                  </a:cubicBezTo>
                  <a:cubicBezTo>
                    <a:pt x="32" y="442"/>
                    <a:pt x="28" y="452"/>
                    <a:pt x="31" y="460"/>
                  </a:cubicBezTo>
                  <a:cubicBezTo>
                    <a:pt x="33" y="464"/>
                    <a:pt x="35" y="467"/>
                    <a:pt x="37" y="471"/>
                  </a:cubicBezTo>
                  <a:cubicBezTo>
                    <a:pt x="41" y="479"/>
                    <a:pt x="51" y="481"/>
                    <a:pt x="58" y="476"/>
                  </a:cubicBezTo>
                  <a:cubicBezTo>
                    <a:pt x="64" y="472"/>
                    <a:pt x="64" y="472"/>
                    <a:pt x="64" y="472"/>
                  </a:cubicBezTo>
                  <a:cubicBezTo>
                    <a:pt x="73" y="466"/>
                    <a:pt x="86" y="467"/>
                    <a:pt x="94" y="475"/>
                  </a:cubicBezTo>
                  <a:cubicBezTo>
                    <a:pt x="104" y="486"/>
                    <a:pt x="102" y="503"/>
                    <a:pt x="90" y="510"/>
                  </a:cubicBezTo>
                  <a:cubicBezTo>
                    <a:pt x="85" y="514"/>
                    <a:pt x="85" y="514"/>
                    <a:pt x="85" y="514"/>
                  </a:cubicBezTo>
                  <a:cubicBezTo>
                    <a:pt x="78" y="519"/>
                    <a:pt x="76" y="529"/>
                    <a:pt x="82" y="535"/>
                  </a:cubicBezTo>
                  <a:cubicBezTo>
                    <a:pt x="85" y="539"/>
                    <a:pt x="88" y="542"/>
                    <a:pt x="91" y="545"/>
                  </a:cubicBezTo>
                  <a:cubicBezTo>
                    <a:pt x="97" y="551"/>
                    <a:pt x="107" y="551"/>
                    <a:pt x="112" y="544"/>
                  </a:cubicBezTo>
                  <a:cubicBezTo>
                    <a:pt x="117" y="538"/>
                    <a:pt x="117" y="538"/>
                    <a:pt x="117" y="538"/>
                  </a:cubicBezTo>
                  <a:cubicBezTo>
                    <a:pt x="126" y="528"/>
                    <a:pt x="140" y="527"/>
                    <a:pt x="150" y="535"/>
                  </a:cubicBezTo>
                  <a:cubicBezTo>
                    <a:pt x="160" y="543"/>
                    <a:pt x="161" y="558"/>
                    <a:pt x="153" y="567"/>
                  </a:cubicBezTo>
                  <a:cubicBezTo>
                    <a:pt x="149" y="572"/>
                    <a:pt x="149" y="572"/>
                    <a:pt x="149" y="572"/>
                  </a:cubicBezTo>
                  <a:cubicBezTo>
                    <a:pt x="143" y="579"/>
                    <a:pt x="145" y="589"/>
                    <a:pt x="152" y="594"/>
                  </a:cubicBezTo>
                  <a:cubicBezTo>
                    <a:pt x="156" y="596"/>
                    <a:pt x="160" y="598"/>
                    <a:pt x="163" y="600"/>
                  </a:cubicBezTo>
                  <a:cubicBezTo>
                    <a:pt x="171" y="605"/>
                    <a:pt x="180" y="601"/>
                    <a:pt x="184" y="594"/>
                  </a:cubicBezTo>
                  <a:cubicBezTo>
                    <a:pt x="187" y="586"/>
                    <a:pt x="187" y="586"/>
                    <a:pt x="187" y="586"/>
                  </a:cubicBezTo>
                  <a:cubicBezTo>
                    <a:pt x="192" y="575"/>
                    <a:pt x="205" y="569"/>
                    <a:pt x="217" y="574"/>
                  </a:cubicBezTo>
                  <a:cubicBezTo>
                    <a:pt x="229" y="579"/>
                    <a:pt x="234" y="593"/>
                    <a:pt x="229" y="605"/>
                  </a:cubicBezTo>
                  <a:cubicBezTo>
                    <a:pt x="227" y="610"/>
                    <a:pt x="227" y="610"/>
                    <a:pt x="227" y="610"/>
                  </a:cubicBezTo>
                  <a:cubicBezTo>
                    <a:pt x="223" y="619"/>
                    <a:pt x="228" y="628"/>
                    <a:pt x="236" y="630"/>
                  </a:cubicBezTo>
                  <a:cubicBezTo>
                    <a:pt x="240" y="631"/>
                    <a:pt x="244" y="632"/>
                    <a:pt x="248" y="633"/>
                  </a:cubicBezTo>
                  <a:cubicBezTo>
                    <a:pt x="257" y="635"/>
                    <a:pt x="265" y="629"/>
                    <a:pt x="266" y="621"/>
                  </a:cubicBezTo>
                  <a:cubicBezTo>
                    <a:pt x="267" y="613"/>
                    <a:pt x="267" y="613"/>
                    <a:pt x="267" y="613"/>
                  </a:cubicBezTo>
                  <a:cubicBezTo>
                    <a:pt x="269" y="601"/>
                    <a:pt x="280" y="592"/>
                    <a:pt x="293" y="593"/>
                  </a:cubicBezTo>
                  <a:cubicBezTo>
                    <a:pt x="305" y="595"/>
                    <a:pt x="314" y="606"/>
                    <a:pt x="313" y="619"/>
                  </a:cubicBezTo>
                  <a:cubicBezTo>
                    <a:pt x="312" y="625"/>
                    <a:pt x="312" y="625"/>
                    <a:pt x="312" y="625"/>
                  </a:cubicBezTo>
                  <a:cubicBezTo>
                    <a:pt x="311" y="634"/>
                    <a:pt x="318" y="642"/>
                    <a:pt x="327" y="641"/>
                  </a:cubicBezTo>
                  <a:cubicBezTo>
                    <a:pt x="331" y="641"/>
                    <a:pt x="335" y="641"/>
                    <a:pt x="339" y="641"/>
                  </a:cubicBezTo>
                  <a:cubicBezTo>
                    <a:pt x="348" y="640"/>
                    <a:pt x="354" y="633"/>
                    <a:pt x="353" y="624"/>
                  </a:cubicBezTo>
                  <a:cubicBezTo>
                    <a:pt x="352" y="616"/>
                    <a:pt x="352" y="616"/>
                    <a:pt x="352" y="616"/>
                  </a:cubicBezTo>
                  <a:cubicBezTo>
                    <a:pt x="349" y="604"/>
                    <a:pt x="358" y="592"/>
                    <a:pt x="371" y="590"/>
                  </a:cubicBezTo>
                  <a:cubicBezTo>
                    <a:pt x="383" y="588"/>
                    <a:pt x="395" y="596"/>
                    <a:pt x="397" y="609"/>
                  </a:cubicBezTo>
                  <a:cubicBezTo>
                    <a:pt x="398" y="615"/>
                    <a:pt x="398" y="615"/>
                    <a:pt x="398" y="615"/>
                  </a:cubicBezTo>
                  <a:cubicBezTo>
                    <a:pt x="399" y="624"/>
                    <a:pt x="408" y="629"/>
                    <a:pt x="416" y="627"/>
                  </a:cubicBezTo>
                  <a:cubicBezTo>
                    <a:pt x="417" y="627"/>
                    <a:pt x="417" y="627"/>
                    <a:pt x="417" y="627"/>
                  </a:cubicBezTo>
                  <a:cubicBezTo>
                    <a:pt x="421" y="625"/>
                    <a:pt x="425" y="624"/>
                    <a:pt x="429" y="622"/>
                  </a:cubicBezTo>
                  <a:cubicBezTo>
                    <a:pt x="437" y="620"/>
                    <a:pt x="441" y="610"/>
                    <a:pt x="437" y="603"/>
                  </a:cubicBezTo>
                  <a:cubicBezTo>
                    <a:pt x="434" y="596"/>
                    <a:pt x="434" y="596"/>
                    <a:pt x="434" y="596"/>
                  </a:cubicBezTo>
                  <a:cubicBezTo>
                    <a:pt x="428" y="584"/>
                    <a:pt x="433" y="570"/>
                    <a:pt x="444" y="565"/>
                  </a:cubicBezTo>
                  <a:cubicBezTo>
                    <a:pt x="456" y="559"/>
                    <a:pt x="470" y="564"/>
                    <a:pt x="475" y="576"/>
                  </a:cubicBezTo>
                  <a:cubicBezTo>
                    <a:pt x="478" y="581"/>
                    <a:pt x="478" y="581"/>
                    <a:pt x="478" y="581"/>
                  </a:cubicBezTo>
                  <a:cubicBezTo>
                    <a:pt x="482" y="589"/>
                    <a:pt x="492" y="592"/>
                    <a:pt x="499" y="587"/>
                  </a:cubicBezTo>
                  <a:cubicBezTo>
                    <a:pt x="502" y="585"/>
                    <a:pt x="506" y="582"/>
                    <a:pt x="509" y="580"/>
                  </a:cubicBezTo>
                  <a:cubicBezTo>
                    <a:pt x="516" y="575"/>
                    <a:pt x="517" y="565"/>
                    <a:pt x="512" y="558"/>
                  </a:cubicBezTo>
                  <a:cubicBezTo>
                    <a:pt x="506" y="553"/>
                    <a:pt x="506" y="553"/>
                    <a:pt x="506" y="553"/>
                  </a:cubicBezTo>
                  <a:cubicBezTo>
                    <a:pt x="498" y="543"/>
                    <a:pt x="499" y="529"/>
                    <a:pt x="508" y="520"/>
                  </a:cubicBezTo>
                  <a:cubicBezTo>
                    <a:pt x="517" y="512"/>
                    <a:pt x="532" y="512"/>
                    <a:pt x="541" y="522"/>
                  </a:cubicBezTo>
                  <a:cubicBezTo>
                    <a:pt x="545" y="526"/>
                    <a:pt x="545" y="526"/>
                    <a:pt x="545" y="526"/>
                  </a:cubicBezTo>
                  <a:cubicBezTo>
                    <a:pt x="551" y="533"/>
                    <a:pt x="561" y="533"/>
                    <a:pt x="567" y="526"/>
                  </a:cubicBezTo>
                  <a:cubicBezTo>
                    <a:pt x="569" y="523"/>
                    <a:pt x="572" y="519"/>
                    <a:pt x="575" y="516"/>
                  </a:cubicBezTo>
                  <a:cubicBezTo>
                    <a:pt x="580" y="509"/>
                    <a:pt x="578" y="499"/>
                    <a:pt x="571" y="495"/>
                  </a:cubicBezTo>
                  <a:cubicBezTo>
                    <a:pt x="564" y="491"/>
                    <a:pt x="564" y="491"/>
                    <a:pt x="564" y="491"/>
                  </a:cubicBezTo>
                  <a:cubicBezTo>
                    <a:pt x="553" y="484"/>
                    <a:pt x="550" y="470"/>
                    <a:pt x="557" y="459"/>
                  </a:cubicBezTo>
                  <a:cubicBezTo>
                    <a:pt x="553" y="448"/>
                    <a:pt x="566" y="438"/>
                    <a:pt x="576" y="444"/>
                  </a:cubicBezTo>
                  <a:moveTo>
                    <a:pt x="493" y="185"/>
                  </a:moveTo>
                  <a:cubicBezTo>
                    <a:pt x="509" y="205"/>
                    <a:pt x="521" y="229"/>
                    <a:pt x="530" y="255"/>
                  </a:cubicBezTo>
                  <a:cubicBezTo>
                    <a:pt x="537" y="279"/>
                    <a:pt x="540" y="303"/>
                    <a:pt x="540" y="327"/>
                  </a:cubicBezTo>
                  <a:cubicBezTo>
                    <a:pt x="530" y="326"/>
                    <a:pt x="530" y="326"/>
                    <a:pt x="530" y="326"/>
                  </a:cubicBezTo>
                  <a:cubicBezTo>
                    <a:pt x="531" y="278"/>
                    <a:pt x="515" y="230"/>
                    <a:pt x="485" y="191"/>
                  </a:cubicBezTo>
                  <a:cubicBezTo>
                    <a:pt x="493" y="185"/>
                    <a:pt x="493" y="185"/>
                    <a:pt x="493" y="185"/>
                  </a:cubicBezTo>
                  <a:moveTo>
                    <a:pt x="480" y="170"/>
                  </a:moveTo>
                  <a:cubicBezTo>
                    <a:pt x="472" y="177"/>
                    <a:pt x="472" y="177"/>
                    <a:pt x="472" y="177"/>
                  </a:cubicBezTo>
                  <a:cubicBezTo>
                    <a:pt x="455" y="158"/>
                    <a:pt x="433" y="142"/>
                    <a:pt x="409" y="131"/>
                  </a:cubicBezTo>
                  <a:cubicBezTo>
                    <a:pt x="388" y="121"/>
                    <a:pt x="367" y="115"/>
                    <a:pt x="345" y="113"/>
                  </a:cubicBezTo>
                  <a:cubicBezTo>
                    <a:pt x="346" y="103"/>
                    <a:pt x="346" y="103"/>
                    <a:pt x="346" y="103"/>
                  </a:cubicBezTo>
                  <a:cubicBezTo>
                    <a:pt x="397" y="109"/>
                    <a:pt x="445" y="133"/>
                    <a:pt x="480" y="170"/>
                  </a:cubicBezTo>
                  <a:moveTo>
                    <a:pt x="254" y="112"/>
                  </a:moveTo>
                  <a:cubicBezTo>
                    <a:pt x="278" y="104"/>
                    <a:pt x="303" y="101"/>
                    <a:pt x="326" y="101"/>
                  </a:cubicBezTo>
                  <a:cubicBezTo>
                    <a:pt x="326" y="111"/>
                    <a:pt x="326" y="111"/>
                    <a:pt x="326" y="111"/>
                  </a:cubicBezTo>
                  <a:cubicBezTo>
                    <a:pt x="277" y="110"/>
                    <a:pt x="229" y="126"/>
                    <a:pt x="191" y="156"/>
                  </a:cubicBezTo>
                  <a:cubicBezTo>
                    <a:pt x="184" y="149"/>
                    <a:pt x="184" y="149"/>
                    <a:pt x="184" y="149"/>
                  </a:cubicBezTo>
                  <a:cubicBezTo>
                    <a:pt x="205" y="133"/>
                    <a:pt x="228" y="120"/>
                    <a:pt x="254" y="112"/>
                  </a:cubicBezTo>
                  <a:moveTo>
                    <a:pt x="169" y="161"/>
                  </a:moveTo>
                  <a:cubicBezTo>
                    <a:pt x="176" y="169"/>
                    <a:pt x="176" y="169"/>
                    <a:pt x="176" y="169"/>
                  </a:cubicBezTo>
                  <a:cubicBezTo>
                    <a:pt x="157" y="187"/>
                    <a:pt x="142" y="208"/>
                    <a:pt x="130" y="233"/>
                  </a:cubicBezTo>
                  <a:cubicBezTo>
                    <a:pt x="121" y="253"/>
                    <a:pt x="115" y="275"/>
                    <a:pt x="112" y="296"/>
                  </a:cubicBezTo>
                  <a:cubicBezTo>
                    <a:pt x="102" y="295"/>
                    <a:pt x="102" y="295"/>
                    <a:pt x="102" y="295"/>
                  </a:cubicBezTo>
                  <a:cubicBezTo>
                    <a:pt x="108" y="244"/>
                    <a:pt x="132" y="197"/>
                    <a:pt x="169" y="161"/>
                  </a:cubicBezTo>
                  <a:moveTo>
                    <a:pt x="148" y="457"/>
                  </a:moveTo>
                  <a:cubicBezTo>
                    <a:pt x="132" y="437"/>
                    <a:pt x="119" y="413"/>
                    <a:pt x="111" y="387"/>
                  </a:cubicBezTo>
                  <a:cubicBezTo>
                    <a:pt x="103" y="363"/>
                    <a:pt x="100" y="339"/>
                    <a:pt x="101" y="315"/>
                  </a:cubicBezTo>
                  <a:cubicBezTo>
                    <a:pt x="111" y="315"/>
                    <a:pt x="111" y="315"/>
                    <a:pt x="111" y="315"/>
                  </a:cubicBezTo>
                  <a:cubicBezTo>
                    <a:pt x="110" y="364"/>
                    <a:pt x="126" y="412"/>
                    <a:pt x="156" y="450"/>
                  </a:cubicBezTo>
                  <a:cubicBezTo>
                    <a:pt x="148" y="457"/>
                    <a:pt x="148" y="457"/>
                    <a:pt x="148" y="457"/>
                  </a:cubicBezTo>
                  <a:moveTo>
                    <a:pt x="161" y="472"/>
                  </a:moveTo>
                  <a:cubicBezTo>
                    <a:pt x="168" y="465"/>
                    <a:pt x="168" y="465"/>
                    <a:pt x="168" y="465"/>
                  </a:cubicBezTo>
                  <a:cubicBezTo>
                    <a:pt x="186" y="484"/>
                    <a:pt x="207" y="499"/>
                    <a:pt x="232" y="511"/>
                  </a:cubicBezTo>
                  <a:cubicBezTo>
                    <a:pt x="253" y="521"/>
                    <a:pt x="274" y="526"/>
                    <a:pt x="295" y="529"/>
                  </a:cubicBezTo>
                  <a:cubicBezTo>
                    <a:pt x="295" y="539"/>
                    <a:pt x="295" y="539"/>
                    <a:pt x="295" y="539"/>
                  </a:cubicBezTo>
                  <a:cubicBezTo>
                    <a:pt x="244" y="533"/>
                    <a:pt x="196" y="509"/>
                    <a:pt x="161" y="472"/>
                  </a:cubicBezTo>
                  <a:moveTo>
                    <a:pt x="247" y="478"/>
                  </a:moveTo>
                  <a:cubicBezTo>
                    <a:pt x="161" y="438"/>
                    <a:pt x="123" y="335"/>
                    <a:pt x="163" y="248"/>
                  </a:cubicBezTo>
                  <a:cubicBezTo>
                    <a:pt x="204" y="161"/>
                    <a:pt x="307" y="124"/>
                    <a:pt x="393" y="164"/>
                  </a:cubicBezTo>
                  <a:cubicBezTo>
                    <a:pt x="480" y="204"/>
                    <a:pt x="517" y="307"/>
                    <a:pt x="477" y="394"/>
                  </a:cubicBezTo>
                  <a:cubicBezTo>
                    <a:pt x="437" y="480"/>
                    <a:pt x="334" y="518"/>
                    <a:pt x="247" y="478"/>
                  </a:cubicBezTo>
                  <a:moveTo>
                    <a:pt x="386" y="530"/>
                  </a:moveTo>
                  <a:cubicBezTo>
                    <a:pt x="362" y="538"/>
                    <a:pt x="338" y="541"/>
                    <a:pt x="314" y="540"/>
                  </a:cubicBezTo>
                  <a:cubicBezTo>
                    <a:pt x="315" y="530"/>
                    <a:pt x="315" y="530"/>
                    <a:pt x="315" y="530"/>
                  </a:cubicBezTo>
                  <a:cubicBezTo>
                    <a:pt x="364" y="532"/>
                    <a:pt x="411" y="516"/>
                    <a:pt x="450" y="486"/>
                  </a:cubicBezTo>
                  <a:cubicBezTo>
                    <a:pt x="456" y="493"/>
                    <a:pt x="456" y="493"/>
                    <a:pt x="456" y="493"/>
                  </a:cubicBezTo>
                  <a:cubicBezTo>
                    <a:pt x="436" y="509"/>
                    <a:pt x="412" y="522"/>
                    <a:pt x="386" y="530"/>
                  </a:cubicBezTo>
                  <a:moveTo>
                    <a:pt x="471" y="480"/>
                  </a:moveTo>
                  <a:cubicBezTo>
                    <a:pt x="465" y="473"/>
                    <a:pt x="465" y="473"/>
                    <a:pt x="465" y="473"/>
                  </a:cubicBezTo>
                  <a:cubicBezTo>
                    <a:pt x="483" y="455"/>
                    <a:pt x="499" y="434"/>
                    <a:pt x="510" y="409"/>
                  </a:cubicBezTo>
                  <a:cubicBezTo>
                    <a:pt x="520" y="389"/>
                    <a:pt x="526" y="367"/>
                    <a:pt x="528" y="346"/>
                  </a:cubicBezTo>
                  <a:cubicBezTo>
                    <a:pt x="538" y="347"/>
                    <a:pt x="538" y="347"/>
                    <a:pt x="538" y="347"/>
                  </a:cubicBezTo>
                  <a:cubicBezTo>
                    <a:pt x="532" y="398"/>
                    <a:pt x="508" y="445"/>
                    <a:pt x="471" y="480"/>
                  </a:cubicBezTo>
                </a:path>
              </a:pathLst>
            </a:custGeom>
            <a:solidFill>
              <a:schemeClr val="accent3"/>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4629219" y="3455248"/>
            <a:ext cx="1448747" cy="1450572"/>
            <a:chOff x="3459881" y="2302677"/>
            <a:chExt cx="1086560" cy="1087929"/>
          </a:xfrm>
        </p:grpSpPr>
        <p:sp>
          <p:nvSpPr>
            <p:cNvPr id="24" name="Freeform 11"/>
            <p:cNvSpPr>
              <a:spLocks noEditPoints="1"/>
            </p:cNvSpPr>
            <p:nvPr/>
          </p:nvSpPr>
          <p:spPr bwMode="auto">
            <a:xfrm>
              <a:off x="3919974" y="2681295"/>
              <a:ext cx="174589" cy="333431"/>
            </a:xfrm>
            <a:custGeom>
              <a:avLst/>
              <a:gdLst>
                <a:gd name="T0" fmla="*/ 54 w 108"/>
                <a:gd name="T1" fmla="*/ 199 h 206"/>
                <a:gd name="T2" fmla="*/ 43 w 108"/>
                <a:gd name="T3" fmla="*/ 188 h 206"/>
                <a:gd name="T4" fmla="*/ 54 w 108"/>
                <a:gd name="T5" fmla="*/ 177 h 206"/>
                <a:gd name="T6" fmla="*/ 65 w 108"/>
                <a:gd name="T7" fmla="*/ 188 h 206"/>
                <a:gd name="T8" fmla="*/ 54 w 108"/>
                <a:gd name="T9" fmla="*/ 199 h 206"/>
                <a:gd name="T10" fmla="*/ 12 w 108"/>
                <a:gd name="T11" fmla="*/ 167 h 206"/>
                <a:gd name="T12" fmla="*/ 12 w 108"/>
                <a:gd name="T13" fmla="*/ 40 h 206"/>
                <a:gd name="T14" fmla="*/ 96 w 108"/>
                <a:gd name="T15" fmla="*/ 40 h 206"/>
                <a:gd name="T16" fmla="*/ 96 w 108"/>
                <a:gd name="T17" fmla="*/ 167 h 206"/>
                <a:gd name="T18" fmla="*/ 12 w 108"/>
                <a:gd name="T19" fmla="*/ 167 h 206"/>
                <a:gd name="T20" fmla="*/ 41 w 108"/>
                <a:gd name="T21" fmla="*/ 25 h 206"/>
                <a:gd name="T22" fmla="*/ 37 w 108"/>
                <a:gd name="T23" fmla="*/ 21 h 206"/>
                <a:gd name="T24" fmla="*/ 41 w 108"/>
                <a:gd name="T25" fmla="*/ 17 h 206"/>
                <a:gd name="T26" fmla="*/ 68 w 108"/>
                <a:gd name="T27" fmla="*/ 17 h 206"/>
                <a:gd name="T28" fmla="*/ 72 w 108"/>
                <a:gd name="T29" fmla="*/ 21 h 206"/>
                <a:gd name="T30" fmla="*/ 68 w 108"/>
                <a:gd name="T31" fmla="*/ 25 h 206"/>
                <a:gd name="T32" fmla="*/ 41 w 108"/>
                <a:gd name="T33" fmla="*/ 25 h 206"/>
                <a:gd name="T34" fmla="*/ 94 w 108"/>
                <a:gd name="T35" fmla="*/ 0 h 206"/>
                <a:gd name="T36" fmla="*/ 14 w 108"/>
                <a:gd name="T37" fmla="*/ 0 h 206"/>
                <a:gd name="T38" fmla="*/ 0 w 108"/>
                <a:gd name="T39" fmla="*/ 15 h 206"/>
                <a:gd name="T40" fmla="*/ 0 w 108"/>
                <a:gd name="T41" fmla="*/ 192 h 206"/>
                <a:gd name="T42" fmla="*/ 14 w 108"/>
                <a:gd name="T43" fmla="*/ 206 h 206"/>
                <a:gd name="T44" fmla="*/ 94 w 108"/>
                <a:gd name="T45" fmla="*/ 206 h 206"/>
                <a:gd name="T46" fmla="*/ 108 w 108"/>
                <a:gd name="T47" fmla="*/ 192 h 206"/>
                <a:gd name="T48" fmla="*/ 108 w 108"/>
                <a:gd name="T49" fmla="*/ 15 h 206"/>
                <a:gd name="T50" fmla="*/ 94 w 108"/>
                <a:gd name="T5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8" h="206">
                  <a:moveTo>
                    <a:pt x="54" y="199"/>
                  </a:moveTo>
                  <a:cubicBezTo>
                    <a:pt x="48" y="199"/>
                    <a:pt x="43" y="194"/>
                    <a:pt x="43" y="188"/>
                  </a:cubicBezTo>
                  <a:cubicBezTo>
                    <a:pt x="43" y="182"/>
                    <a:pt x="48" y="177"/>
                    <a:pt x="54" y="177"/>
                  </a:cubicBezTo>
                  <a:cubicBezTo>
                    <a:pt x="60" y="177"/>
                    <a:pt x="65" y="182"/>
                    <a:pt x="65" y="188"/>
                  </a:cubicBezTo>
                  <a:cubicBezTo>
                    <a:pt x="65" y="194"/>
                    <a:pt x="60" y="199"/>
                    <a:pt x="54" y="199"/>
                  </a:cubicBezTo>
                  <a:moveTo>
                    <a:pt x="12" y="167"/>
                  </a:moveTo>
                  <a:cubicBezTo>
                    <a:pt x="12" y="40"/>
                    <a:pt x="12" y="40"/>
                    <a:pt x="12" y="40"/>
                  </a:cubicBezTo>
                  <a:cubicBezTo>
                    <a:pt x="96" y="40"/>
                    <a:pt x="96" y="40"/>
                    <a:pt x="96" y="40"/>
                  </a:cubicBezTo>
                  <a:cubicBezTo>
                    <a:pt x="96" y="167"/>
                    <a:pt x="96" y="167"/>
                    <a:pt x="96" y="167"/>
                  </a:cubicBezTo>
                  <a:cubicBezTo>
                    <a:pt x="12" y="167"/>
                    <a:pt x="12" y="167"/>
                    <a:pt x="12" y="167"/>
                  </a:cubicBezTo>
                  <a:moveTo>
                    <a:pt x="41" y="25"/>
                  </a:moveTo>
                  <a:cubicBezTo>
                    <a:pt x="39" y="25"/>
                    <a:pt x="37" y="23"/>
                    <a:pt x="37" y="21"/>
                  </a:cubicBezTo>
                  <a:cubicBezTo>
                    <a:pt x="37" y="19"/>
                    <a:pt x="39" y="17"/>
                    <a:pt x="41" y="17"/>
                  </a:cubicBezTo>
                  <a:cubicBezTo>
                    <a:pt x="68" y="17"/>
                    <a:pt x="68" y="17"/>
                    <a:pt x="68" y="17"/>
                  </a:cubicBezTo>
                  <a:cubicBezTo>
                    <a:pt x="70" y="17"/>
                    <a:pt x="72" y="19"/>
                    <a:pt x="72" y="21"/>
                  </a:cubicBezTo>
                  <a:cubicBezTo>
                    <a:pt x="72" y="23"/>
                    <a:pt x="70" y="25"/>
                    <a:pt x="68" y="25"/>
                  </a:cubicBezTo>
                  <a:cubicBezTo>
                    <a:pt x="41" y="25"/>
                    <a:pt x="41" y="25"/>
                    <a:pt x="41" y="25"/>
                  </a:cubicBezTo>
                  <a:moveTo>
                    <a:pt x="94" y="0"/>
                  </a:moveTo>
                  <a:cubicBezTo>
                    <a:pt x="14" y="0"/>
                    <a:pt x="14" y="0"/>
                    <a:pt x="14" y="0"/>
                  </a:cubicBezTo>
                  <a:cubicBezTo>
                    <a:pt x="6" y="0"/>
                    <a:pt x="0" y="7"/>
                    <a:pt x="0" y="15"/>
                  </a:cubicBezTo>
                  <a:cubicBezTo>
                    <a:pt x="0" y="192"/>
                    <a:pt x="0" y="192"/>
                    <a:pt x="0" y="192"/>
                  </a:cubicBezTo>
                  <a:cubicBezTo>
                    <a:pt x="0" y="200"/>
                    <a:pt x="6" y="206"/>
                    <a:pt x="14" y="206"/>
                  </a:cubicBezTo>
                  <a:cubicBezTo>
                    <a:pt x="94" y="206"/>
                    <a:pt x="94" y="206"/>
                    <a:pt x="94" y="206"/>
                  </a:cubicBezTo>
                  <a:cubicBezTo>
                    <a:pt x="102" y="206"/>
                    <a:pt x="108" y="200"/>
                    <a:pt x="108" y="192"/>
                  </a:cubicBezTo>
                  <a:cubicBezTo>
                    <a:pt x="108" y="15"/>
                    <a:pt x="108" y="15"/>
                    <a:pt x="108" y="15"/>
                  </a:cubicBezTo>
                  <a:cubicBezTo>
                    <a:pt x="108" y="7"/>
                    <a:pt x="102" y="0"/>
                    <a:pt x="94" y="0"/>
                  </a:cubicBezTo>
                </a:path>
              </a:pathLst>
            </a:custGeom>
            <a:solidFill>
              <a:schemeClr val="accent3"/>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Freeform 42"/>
            <p:cNvSpPr>
              <a:spLocks noEditPoints="1"/>
            </p:cNvSpPr>
            <p:nvPr/>
          </p:nvSpPr>
          <p:spPr bwMode="auto">
            <a:xfrm>
              <a:off x="3459881" y="2302677"/>
              <a:ext cx="1086560" cy="1087929"/>
            </a:xfrm>
            <a:custGeom>
              <a:avLst/>
              <a:gdLst>
                <a:gd name="T0" fmla="*/ 640 w 671"/>
                <a:gd name="T1" fmla="*/ 357 h 672"/>
                <a:gd name="T2" fmla="*/ 626 w 671"/>
                <a:gd name="T3" fmla="*/ 244 h 672"/>
                <a:gd name="T4" fmla="*/ 573 w 671"/>
                <a:gd name="T5" fmla="*/ 144 h 672"/>
                <a:gd name="T6" fmla="*/ 515 w 671"/>
                <a:gd name="T7" fmla="*/ 51 h 672"/>
                <a:gd name="T8" fmla="*/ 409 w 671"/>
                <a:gd name="T9" fmla="*/ 8 h 672"/>
                <a:gd name="T10" fmla="*/ 295 w 671"/>
                <a:gd name="T11" fmla="*/ 2 h 672"/>
                <a:gd name="T12" fmla="*/ 198 w 671"/>
                <a:gd name="T13" fmla="*/ 29 h 672"/>
                <a:gd name="T14" fmla="*/ 129 w 671"/>
                <a:gd name="T15" fmla="*/ 114 h 672"/>
                <a:gd name="T16" fmla="*/ 52 w 671"/>
                <a:gd name="T17" fmla="*/ 227 h 672"/>
                <a:gd name="T18" fmla="*/ 0 w 671"/>
                <a:gd name="T19" fmla="*/ 324 h 672"/>
                <a:gd name="T20" fmla="*/ 16 w 671"/>
                <a:gd name="T21" fmla="*/ 437 h 672"/>
                <a:gd name="T22" fmla="*/ 68 w 671"/>
                <a:gd name="T23" fmla="*/ 539 h 672"/>
                <a:gd name="T24" fmla="*/ 166 w 671"/>
                <a:gd name="T25" fmla="*/ 588 h 672"/>
                <a:gd name="T26" fmla="*/ 293 w 671"/>
                <a:gd name="T27" fmla="*/ 637 h 672"/>
                <a:gd name="T28" fmla="*/ 399 w 671"/>
                <a:gd name="T29" fmla="*/ 666 h 672"/>
                <a:gd name="T30" fmla="*/ 494 w 671"/>
                <a:gd name="T31" fmla="*/ 633 h 672"/>
                <a:gd name="T32" fmla="*/ 584 w 671"/>
                <a:gd name="T33" fmla="*/ 563 h 672"/>
                <a:gd name="T34" fmla="*/ 646 w 671"/>
                <a:gd name="T35" fmla="*/ 467 h 672"/>
                <a:gd name="T36" fmla="*/ 579 w 671"/>
                <a:gd name="T37" fmla="*/ 437 h 672"/>
                <a:gd name="T38" fmla="*/ 598 w 671"/>
                <a:gd name="T39" fmla="*/ 364 h 672"/>
                <a:gd name="T40" fmla="*/ 599 w 671"/>
                <a:gd name="T41" fmla="*/ 327 h 672"/>
                <a:gd name="T42" fmla="*/ 548 w 671"/>
                <a:gd name="T43" fmla="*/ 273 h 672"/>
                <a:gd name="T44" fmla="*/ 575 w 671"/>
                <a:gd name="T45" fmla="*/ 225 h 672"/>
                <a:gd name="T46" fmla="*/ 557 w 671"/>
                <a:gd name="T47" fmla="*/ 192 h 672"/>
                <a:gd name="T48" fmla="*/ 530 w 671"/>
                <a:gd name="T49" fmla="*/ 157 h 672"/>
                <a:gd name="T50" fmla="*/ 502 w 671"/>
                <a:gd name="T51" fmla="*/ 131 h 672"/>
                <a:gd name="T52" fmla="*/ 429 w 671"/>
                <a:gd name="T53" fmla="*/ 136 h 672"/>
                <a:gd name="T54" fmla="*/ 398 w 671"/>
                <a:gd name="T55" fmla="*/ 124 h 672"/>
                <a:gd name="T56" fmla="*/ 373 w 671"/>
                <a:gd name="T57" fmla="*/ 75 h 672"/>
                <a:gd name="T58" fmla="*/ 365 w 671"/>
                <a:gd name="T59" fmla="*/ 74 h 672"/>
                <a:gd name="T60" fmla="*/ 290 w 671"/>
                <a:gd name="T61" fmla="*/ 76 h 672"/>
                <a:gd name="T62" fmla="*/ 267 w 671"/>
                <a:gd name="T63" fmla="*/ 127 h 672"/>
                <a:gd name="T64" fmla="*/ 217 w 671"/>
                <a:gd name="T65" fmla="*/ 151 h 672"/>
                <a:gd name="T66" fmla="*/ 162 w 671"/>
                <a:gd name="T67" fmla="*/ 137 h 672"/>
                <a:gd name="T68" fmla="*/ 157 w 671"/>
                <a:gd name="T69" fmla="*/ 142 h 672"/>
                <a:gd name="T70" fmla="*/ 109 w 671"/>
                <a:gd name="T71" fmla="*/ 200 h 672"/>
                <a:gd name="T72" fmla="*/ 92 w 671"/>
                <a:gd name="T73" fmla="*/ 234 h 672"/>
                <a:gd name="T74" fmla="*/ 123 w 671"/>
                <a:gd name="T75" fmla="*/ 281 h 672"/>
                <a:gd name="T76" fmla="*/ 117 w 671"/>
                <a:gd name="T77" fmla="*/ 312 h 672"/>
                <a:gd name="T78" fmla="*/ 74 w 671"/>
                <a:gd name="T79" fmla="*/ 375 h 672"/>
                <a:gd name="T80" fmla="*/ 76 w 671"/>
                <a:gd name="T81" fmla="*/ 382 h 672"/>
                <a:gd name="T82" fmla="*/ 114 w 671"/>
                <a:gd name="T83" fmla="*/ 480 h 672"/>
                <a:gd name="T84" fmla="*/ 155 w 671"/>
                <a:gd name="T85" fmla="*/ 462 h 672"/>
                <a:gd name="T86" fmla="*/ 193 w 671"/>
                <a:gd name="T87" fmla="*/ 503 h 672"/>
                <a:gd name="T88" fmla="*/ 218 w 671"/>
                <a:gd name="T89" fmla="*/ 522 h 672"/>
                <a:gd name="T90" fmla="*/ 228 w 671"/>
                <a:gd name="T91" fmla="*/ 577 h 672"/>
                <a:gd name="T92" fmla="*/ 251 w 671"/>
                <a:gd name="T93" fmla="*/ 521 h 672"/>
                <a:gd name="T94" fmla="*/ 271 w 671"/>
                <a:gd name="T95" fmla="*/ 592 h 672"/>
                <a:gd name="T96" fmla="*/ 313 w 671"/>
                <a:gd name="T97" fmla="*/ 555 h 672"/>
                <a:gd name="T98" fmla="*/ 369 w 671"/>
                <a:gd name="T99" fmla="*/ 554 h 672"/>
                <a:gd name="T100" fmla="*/ 412 w 671"/>
                <a:gd name="T101" fmla="*/ 589 h 672"/>
                <a:gd name="T102" fmla="*/ 419 w 671"/>
                <a:gd name="T103" fmla="*/ 586 h 672"/>
                <a:gd name="T104" fmla="*/ 487 w 671"/>
                <a:gd name="T105" fmla="*/ 553 h 672"/>
                <a:gd name="T106" fmla="*/ 487 w 671"/>
                <a:gd name="T107" fmla="*/ 497 h 672"/>
                <a:gd name="T108" fmla="*/ 522 w 671"/>
                <a:gd name="T109" fmla="*/ 454 h 672"/>
                <a:gd name="T110" fmla="*/ 537 w 671"/>
                <a:gd name="T111" fmla="*/ 427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71" h="672">
                  <a:moveTo>
                    <a:pt x="620" y="446"/>
                  </a:moveTo>
                  <a:cubicBezTo>
                    <a:pt x="626" y="431"/>
                    <a:pt x="630" y="416"/>
                    <a:pt x="633" y="401"/>
                  </a:cubicBezTo>
                  <a:cubicBezTo>
                    <a:pt x="667" y="398"/>
                    <a:pt x="667" y="398"/>
                    <a:pt x="667" y="398"/>
                  </a:cubicBezTo>
                  <a:cubicBezTo>
                    <a:pt x="669" y="384"/>
                    <a:pt x="669" y="384"/>
                    <a:pt x="669" y="384"/>
                  </a:cubicBezTo>
                  <a:cubicBezTo>
                    <a:pt x="671" y="370"/>
                    <a:pt x="671" y="370"/>
                    <a:pt x="671" y="370"/>
                  </a:cubicBezTo>
                  <a:cubicBezTo>
                    <a:pt x="640" y="357"/>
                    <a:pt x="640" y="357"/>
                    <a:pt x="640" y="357"/>
                  </a:cubicBezTo>
                  <a:cubicBezTo>
                    <a:pt x="641" y="342"/>
                    <a:pt x="641" y="326"/>
                    <a:pt x="639" y="311"/>
                  </a:cubicBezTo>
                  <a:cubicBezTo>
                    <a:pt x="671" y="298"/>
                    <a:pt x="671" y="298"/>
                    <a:pt x="671" y="298"/>
                  </a:cubicBezTo>
                  <a:cubicBezTo>
                    <a:pt x="669" y="284"/>
                    <a:pt x="669" y="284"/>
                    <a:pt x="669" y="284"/>
                  </a:cubicBezTo>
                  <a:cubicBezTo>
                    <a:pt x="666" y="270"/>
                    <a:pt x="666" y="270"/>
                    <a:pt x="666" y="270"/>
                  </a:cubicBezTo>
                  <a:cubicBezTo>
                    <a:pt x="633" y="267"/>
                    <a:pt x="633" y="267"/>
                    <a:pt x="633" y="267"/>
                  </a:cubicBezTo>
                  <a:cubicBezTo>
                    <a:pt x="631" y="259"/>
                    <a:pt x="629" y="252"/>
                    <a:pt x="626" y="244"/>
                  </a:cubicBezTo>
                  <a:cubicBezTo>
                    <a:pt x="624" y="237"/>
                    <a:pt x="621" y="230"/>
                    <a:pt x="619" y="222"/>
                  </a:cubicBezTo>
                  <a:cubicBezTo>
                    <a:pt x="645" y="201"/>
                    <a:pt x="645" y="201"/>
                    <a:pt x="645" y="201"/>
                  </a:cubicBezTo>
                  <a:cubicBezTo>
                    <a:pt x="638" y="188"/>
                    <a:pt x="638" y="188"/>
                    <a:pt x="638" y="188"/>
                  </a:cubicBezTo>
                  <a:cubicBezTo>
                    <a:pt x="632" y="175"/>
                    <a:pt x="632" y="175"/>
                    <a:pt x="632" y="175"/>
                  </a:cubicBezTo>
                  <a:cubicBezTo>
                    <a:pt x="599" y="183"/>
                    <a:pt x="599" y="183"/>
                    <a:pt x="599" y="183"/>
                  </a:cubicBezTo>
                  <a:cubicBezTo>
                    <a:pt x="591" y="169"/>
                    <a:pt x="582" y="156"/>
                    <a:pt x="573" y="144"/>
                  </a:cubicBezTo>
                  <a:cubicBezTo>
                    <a:pt x="591" y="116"/>
                    <a:pt x="591" y="116"/>
                    <a:pt x="591" y="116"/>
                  </a:cubicBezTo>
                  <a:cubicBezTo>
                    <a:pt x="581" y="106"/>
                    <a:pt x="581" y="106"/>
                    <a:pt x="581" y="106"/>
                  </a:cubicBezTo>
                  <a:cubicBezTo>
                    <a:pt x="572" y="95"/>
                    <a:pt x="572" y="95"/>
                    <a:pt x="572" y="95"/>
                  </a:cubicBezTo>
                  <a:cubicBezTo>
                    <a:pt x="542" y="112"/>
                    <a:pt x="542" y="112"/>
                    <a:pt x="542" y="112"/>
                  </a:cubicBezTo>
                  <a:cubicBezTo>
                    <a:pt x="531" y="101"/>
                    <a:pt x="519" y="92"/>
                    <a:pt x="506" y="83"/>
                  </a:cubicBezTo>
                  <a:cubicBezTo>
                    <a:pt x="515" y="51"/>
                    <a:pt x="515" y="51"/>
                    <a:pt x="515" y="51"/>
                  </a:cubicBezTo>
                  <a:cubicBezTo>
                    <a:pt x="503" y="44"/>
                    <a:pt x="503" y="44"/>
                    <a:pt x="503" y="44"/>
                  </a:cubicBezTo>
                  <a:cubicBezTo>
                    <a:pt x="490" y="37"/>
                    <a:pt x="490" y="37"/>
                    <a:pt x="490" y="37"/>
                  </a:cubicBezTo>
                  <a:cubicBezTo>
                    <a:pt x="467" y="61"/>
                    <a:pt x="467" y="61"/>
                    <a:pt x="467" y="61"/>
                  </a:cubicBezTo>
                  <a:cubicBezTo>
                    <a:pt x="453" y="55"/>
                    <a:pt x="439" y="49"/>
                    <a:pt x="424" y="44"/>
                  </a:cubicBezTo>
                  <a:cubicBezTo>
                    <a:pt x="423" y="11"/>
                    <a:pt x="423" y="11"/>
                    <a:pt x="423" y="11"/>
                  </a:cubicBezTo>
                  <a:cubicBezTo>
                    <a:pt x="409" y="8"/>
                    <a:pt x="409" y="8"/>
                    <a:pt x="409" y="8"/>
                  </a:cubicBezTo>
                  <a:cubicBezTo>
                    <a:pt x="395" y="4"/>
                    <a:pt x="395" y="4"/>
                    <a:pt x="395" y="4"/>
                  </a:cubicBezTo>
                  <a:cubicBezTo>
                    <a:pt x="381" y="35"/>
                    <a:pt x="381" y="35"/>
                    <a:pt x="381" y="35"/>
                  </a:cubicBezTo>
                  <a:cubicBezTo>
                    <a:pt x="365" y="33"/>
                    <a:pt x="350" y="32"/>
                    <a:pt x="334" y="32"/>
                  </a:cubicBezTo>
                  <a:cubicBezTo>
                    <a:pt x="323" y="0"/>
                    <a:pt x="323" y="0"/>
                    <a:pt x="323" y="0"/>
                  </a:cubicBezTo>
                  <a:cubicBezTo>
                    <a:pt x="309" y="1"/>
                    <a:pt x="309" y="1"/>
                    <a:pt x="309" y="1"/>
                  </a:cubicBezTo>
                  <a:cubicBezTo>
                    <a:pt x="295" y="2"/>
                    <a:pt x="295" y="2"/>
                    <a:pt x="295" y="2"/>
                  </a:cubicBezTo>
                  <a:cubicBezTo>
                    <a:pt x="290" y="35"/>
                    <a:pt x="290" y="35"/>
                    <a:pt x="290" y="35"/>
                  </a:cubicBezTo>
                  <a:cubicBezTo>
                    <a:pt x="275" y="38"/>
                    <a:pt x="260" y="41"/>
                    <a:pt x="245" y="46"/>
                  </a:cubicBezTo>
                  <a:cubicBezTo>
                    <a:pt x="244" y="46"/>
                    <a:pt x="244" y="46"/>
                    <a:pt x="244" y="46"/>
                  </a:cubicBezTo>
                  <a:cubicBezTo>
                    <a:pt x="225" y="18"/>
                    <a:pt x="225" y="18"/>
                    <a:pt x="225" y="18"/>
                  </a:cubicBezTo>
                  <a:cubicBezTo>
                    <a:pt x="212" y="24"/>
                    <a:pt x="212" y="24"/>
                    <a:pt x="212" y="24"/>
                  </a:cubicBezTo>
                  <a:cubicBezTo>
                    <a:pt x="198" y="29"/>
                    <a:pt x="198" y="29"/>
                    <a:pt x="198" y="29"/>
                  </a:cubicBezTo>
                  <a:cubicBezTo>
                    <a:pt x="203" y="62"/>
                    <a:pt x="203" y="62"/>
                    <a:pt x="203" y="62"/>
                  </a:cubicBezTo>
                  <a:cubicBezTo>
                    <a:pt x="189" y="69"/>
                    <a:pt x="176" y="77"/>
                    <a:pt x="163" y="86"/>
                  </a:cubicBezTo>
                  <a:cubicBezTo>
                    <a:pt x="136" y="65"/>
                    <a:pt x="136" y="65"/>
                    <a:pt x="136" y="65"/>
                  </a:cubicBezTo>
                  <a:cubicBezTo>
                    <a:pt x="125" y="74"/>
                    <a:pt x="125" y="74"/>
                    <a:pt x="125" y="74"/>
                  </a:cubicBezTo>
                  <a:cubicBezTo>
                    <a:pt x="114" y="83"/>
                    <a:pt x="114" y="83"/>
                    <a:pt x="114" y="83"/>
                  </a:cubicBezTo>
                  <a:cubicBezTo>
                    <a:pt x="129" y="114"/>
                    <a:pt x="129" y="114"/>
                    <a:pt x="129" y="114"/>
                  </a:cubicBezTo>
                  <a:cubicBezTo>
                    <a:pt x="117" y="124"/>
                    <a:pt x="107" y="136"/>
                    <a:pt x="97" y="148"/>
                  </a:cubicBezTo>
                  <a:cubicBezTo>
                    <a:pt x="65" y="136"/>
                    <a:pt x="65" y="136"/>
                    <a:pt x="65" y="136"/>
                  </a:cubicBezTo>
                  <a:cubicBezTo>
                    <a:pt x="57" y="148"/>
                    <a:pt x="57" y="148"/>
                    <a:pt x="57" y="148"/>
                  </a:cubicBezTo>
                  <a:cubicBezTo>
                    <a:pt x="49" y="160"/>
                    <a:pt x="49" y="160"/>
                    <a:pt x="49" y="160"/>
                  </a:cubicBezTo>
                  <a:cubicBezTo>
                    <a:pt x="72" y="185"/>
                    <a:pt x="72" y="185"/>
                    <a:pt x="72" y="185"/>
                  </a:cubicBezTo>
                  <a:cubicBezTo>
                    <a:pt x="65" y="198"/>
                    <a:pt x="58" y="212"/>
                    <a:pt x="52" y="227"/>
                  </a:cubicBezTo>
                  <a:cubicBezTo>
                    <a:pt x="19" y="225"/>
                    <a:pt x="19" y="225"/>
                    <a:pt x="19" y="225"/>
                  </a:cubicBezTo>
                  <a:cubicBezTo>
                    <a:pt x="14" y="239"/>
                    <a:pt x="14" y="239"/>
                    <a:pt x="14" y="239"/>
                  </a:cubicBezTo>
                  <a:cubicBezTo>
                    <a:pt x="10" y="252"/>
                    <a:pt x="10" y="252"/>
                    <a:pt x="10" y="252"/>
                  </a:cubicBezTo>
                  <a:cubicBezTo>
                    <a:pt x="40" y="269"/>
                    <a:pt x="40" y="269"/>
                    <a:pt x="40" y="269"/>
                  </a:cubicBezTo>
                  <a:cubicBezTo>
                    <a:pt x="36" y="284"/>
                    <a:pt x="34" y="300"/>
                    <a:pt x="33" y="316"/>
                  </a:cubicBezTo>
                  <a:cubicBezTo>
                    <a:pt x="0" y="324"/>
                    <a:pt x="0" y="324"/>
                    <a:pt x="0" y="324"/>
                  </a:cubicBezTo>
                  <a:cubicBezTo>
                    <a:pt x="0" y="338"/>
                    <a:pt x="0" y="338"/>
                    <a:pt x="0" y="338"/>
                  </a:cubicBezTo>
                  <a:cubicBezTo>
                    <a:pt x="0" y="352"/>
                    <a:pt x="0" y="352"/>
                    <a:pt x="0" y="352"/>
                  </a:cubicBezTo>
                  <a:cubicBezTo>
                    <a:pt x="33" y="360"/>
                    <a:pt x="33" y="360"/>
                    <a:pt x="33" y="360"/>
                  </a:cubicBezTo>
                  <a:cubicBezTo>
                    <a:pt x="34" y="375"/>
                    <a:pt x="37" y="390"/>
                    <a:pt x="40" y="406"/>
                  </a:cubicBezTo>
                  <a:cubicBezTo>
                    <a:pt x="11" y="423"/>
                    <a:pt x="11" y="423"/>
                    <a:pt x="11" y="423"/>
                  </a:cubicBezTo>
                  <a:cubicBezTo>
                    <a:pt x="16" y="437"/>
                    <a:pt x="16" y="437"/>
                    <a:pt x="16" y="437"/>
                  </a:cubicBezTo>
                  <a:cubicBezTo>
                    <a:pt x="20" y="450"/>
                    <a:pt x="20" y="450"/>
                    <a:pt x="20" y="450"/>
                  </a:cubicBezTo>
                  <a:cubicBezTo>
                    <a:pt x="54" y="448"/>
                    <a:pt x="54" y="448"/>
                    <a:pt x="54" y="448"/>
                  </a:cubicBezTo>
                  <a:cubicBezTo>
                    <a:pt x="60" y="463"/>
                    <a:pt x="66" y="477"/>
                    <a:pt x="74" y="490"/>
                  </a:cubicBezTo>
                  <a:cubicBezTo>
                    <a:pt x="52" y="515"/>
                    <a:pt x="52" y="515"/>
                    <a:pt x="52" y="515"/>
                  </a:cubicBezTo>
                  <a:cubicBezTo>
                    <a:pt x="60" y="527"/>
                    <a:pt x="60" y="527"/>
                    <a:pt x="60" y="527"/>
                  </a:cubicBezTo>
                  <a:cubicBezTo>
                    <a:pt x="68" y="539"/>
                    <a:pt x="68" y="539"/>
                    <a:pt x="68" y="539"/>
                  </a:cubicBezTo>
                  <a:cubicBezTo>
                    <a:pt x="99" y="526"/>
                    <a:pt x="99" y="526"/>
                    <a:pt x="99" y="526"/>
                  </a:cubicBezTo>
                  <a:cubicBezTo>
                    <a:pt x="109" y="539"/>
                    <a:pt x="120" y="550"/>
                    <a:pt x="131" y="560"/>
                  </a:cubicBezTo>
                  <a:cubicBezTo>
                    <a:pt x="117" y="591"/>
                    <a:pt x="117" y="591"/>
                    <a:pt x="117" y="591"/>
                  </a:cubicBezTo>
                  <a:cubicBezTo>
                    <a:pt x="128" y="600"/>
                    <a:pt x="128" y="600"/>
                    <a:pt x="128" y="600"/>
                  </a:cubicBezTo>
                  <a:cubicBezTo>
                    <a:pt x="139" y="609"/>
                    <a:pt x="139" y="609"/>
                    <a:pt x="139" y="609"/>
                  </a:cubicBezTo>
                  <a:cubicBezTo>
                    <a:pt x="166" y="588"/>
                    <a:pt x="166" y="588"/>
                    <a:pt x="166" y="588"/>
                  </a:cubicBezTo>
                  <a:cubicBezTo>
                    <a:pt x="179" y="596"/>
                    <a:pt x="193" y="604"/>
                    <a:pt x="207" y="611"/>
                  </a:cubicBezTo>
                  <a:cubicBezTo>
                    <a:pt x="202" y="644"/>
                    <a:pt x="202" y="644"/>
                    <a:pt x="202" y="644"/>
                  </a:cubicBezTo>
                  <a:cubicBezTo>
                    <a:pt x="215" y="650"/>
                    <a:pt x="215" y="650"/>
                    <a:pt x="215" y="650"/>
                  </a:cubicBezTo>
                  <a:cubicBezTo>
                    <a:pt x="229" y="655"/>
                    <a:pt x="229" y="655"/>
                    <a:pt x="229" y="655"/>
                  </a:cubicBezTo>
                  <a:cubicBezTo>
                    <a:pt x="248" y="627"/>
                    <a:pt x="248" y="627"/>
                    <a:pt x="248" y="627"/>
                  </a:cubicBezTo>
                  <a:cubicBezTo>
                    <a:pt x="263" y="631"/>
                    <a:pt x="278" y="635"/>
                    <a:pt x="293" y="637"/>
                  </a:cubicBezTo>
                  <a:cubicBezTo>
                    <a:pt x="299" y="670"/>
                    <a:pt x="299" y="670"/>
                    <a:pt x="299" y="670"/>
                  </a:cubicBezTo>
                  <a:cubicBezTo>
                    <a:pt x="313" y="671"/>
                    <a:pt x="313" y="671"/>
                    <a:pt x="313" y="671"/>
                  </a:cubicBezTo>
                  <a:cubicBezTo>
                    <a:pt x="327" y="672"/>
                    <a:pt x="327" y="672"/>
                    <a:pt x="327" y="672"/>
                  </a:cubicBezTo>
                  <a:cubicBezTo>
                    <a:pt x="338" y="640"/>
                    <a:pt x="338" y="640"/>
                    <a:pt x="338" y="640"/>
                  </a:cubicBezTo>
                  <a:cubicBezTo>
                    <a:pt x="353" y="640"/>
                    <a:pt x="369" y="639"/>
                    <a:pt x="384" y="636"/>
                  </a:cubicBezTo>
                  <a:cubicBezTo>
                    <a:pt x="399" y="666"/>
                    <a:pt x="399" y="666"/>
                    <a:pt x="399" y="666"/>
                  </a:cubicBezTo>
                  <a:cubicBezTo>
                    <a:pt x="413" y="663"/>
                    <a:pt x="413" y="663"/>
                    <a:pt x="413" y="663"/>
                  </a:cubicBezTo>
                  <a:cubicBezTo>
                    <a:pt x="427" y="660"/>
                    <a:pt x="427" y="660"/>
                    <a:pt x="427" y="660"/>
                  </a:cubicBezTo>
                  <a:cubicBezTo>
                    <a:pt x="427" y="626"/>
                    <a:pt x="427" y="626"/>
                    <a:pt x="427" y="626"/>
                  </a:cubicBezTo>
                  <a:cubicBezTo>
                    <a:pt x="428" y="626"/>
                    <a:pt x="428" y="626"/>
                    <a:pt x="428" y="626"/>
                  </a:cubicBezTo>
                  <a:cubicBezTo>
                    <a:pt x="443" y="621"/>
                    <a:pt x="457" y="615"/>
                    <a:pt x="471" y="609"/>
                  </a:cubicBezTo>
                  <a:cubicBezTo>
                    <a:pt x="494" y="633"/>
                    <a:pt x="494" y="633"/>
                    <a:pt x="494" y="633"/>
                  </a:cubicBezTo>
                  <a:cubicBezTo>
                    <a:pt x="506" y="626"/>
                    <a:pt x="506" y="626"/>
                    <a:pt x="506" y="626"/>
                  </a:cubicBezTo>
                  <a:cubicBezTo>
                    <a:pt x="518" y="619"/>
                    <a:pt x="518" y="619"/>
                    <a:pt x="518" y="619"/>
                  </a:cubicBezTo>
                  <a:cubicBezTo>
                    <a:pt x="509" y="586"/>
                    <a:pt x="509" y="586"/>
                    <a:pt x="509" y="586"/>
                  </a:cubicBezTo>
                  <a:cubicBezTo>
                    <a:pt x="522" y="578"/>
                    <a:pt x="534" y="568"/>
                    <a:pt x="545" y="557"/>
                  </a:cubicBezTo>
                  <a:cubicBezTo>
                    <a:pt x="575" y="574"/>
                    <a:pt x="575" y="574"/>
                    <a:pt x="575" y="574"/>
                  </a:cubicBezTo>
                  <a:cubicBezTo>
                    <a:pt x="584" y="563"/>
                    <a:pt x="584" y="563"/>
                    <a:pt x="584" y="563"/>
                  </a:cubicBezTo>
                  <a:cubicBezTo>
                    <a:pt x="594" y="553"/>
                    <a:pt x="594" y="553"/>
                    <a:pt x="594" y="553"/>
                  </a:cubicBezTo>
                  <a:cubicBezTo>
                    <a:pt x="575" y="525"/>
                    <a:pt x="575" y="525"/>
                    <a:pt x="575" y="525"/>
                  </a:cubicBezTo>
                  <a:cubicBezTo>
                    <a:pt x="585" y="512"/>
                    <a:pt x="593" y="499"/>
                    <a:pt x="601" y="486"/>
                  </a:cubicBezTo>
                  <a:cubicBezTo>
                    <a:pt x="634" y="493"/>
                    <a:pt x="634" y="493"/>
                    <a:pt x="634" y="493"/>
                  </a:cubicBezTo>
                  <a:cubicBezTo>
                    <a:pt x="640" y="480"/>
                    <a:pt x="640" y="480"/>
                    <a:pt x="640" y="480"/>
                  </a:cubicBezTo>
                  <a:cubicBezTo>
                    <a:pt x="646" y="467"/>
                    <a:pt x="646" y="467"/>
                    <a:pt x="646" y="467"/>
                  </a:cubicBezTo>
                  <a:cubicBezTo>
                    <a:pt x="620" y="446"/>
                    <a:pt x="620" y="446"/>
                    <a:pt x="620" y="446"/>
                  </a:cubicBezTo>
                  <a:moveTo>
                    <a:pt x="579" y="437"/>
                  </a:moveTo>
                  <a:cubicBezTo>
                    <a:pt x="540" y="420"/>
                    <a:pt x="540" y="420"/>
                    <a:pt x="540" y="420"/>
                  </a:cubicBezTo>
                  <a:cubicBezTo>
                    <a:pt x="543" y="412"/>
                    <a:pt x="546" y="405"/>
                    <a:pt x="548" y="397"/>
                  </a:cubicBezTo>
                  <a:cubicBezTo>
                    <a:pt x="589" y="408"/>
                    <a:pt x="589" y="408"/>
                    <a:pt x="589" y="408"/>
                  </a:cubicBezTo>
                  <a:cubicBezTo>
                    <a:pt x="587" y="418"/>
                    <a:pt x="583" y="428"/>
                    <a:pt x="579" y="437"/>
                  </a:cubicBezTo>
                  <a:moveTo>
                    <a:pt x="591" y="401"/>
                  </a:moveTo>
                  <a:cubicBezTo>
                    <a:pt x="550" y="390"/>
                    <a:pt x="550" y="390"/>
                    <a:pt x="550" y="390"/>
                  </a:cubicBezTo>
                  <a:cubicBezTo>
                    <a:pt x="552" y="382"/>
                    <a:pt x="554" y="374"/>
                    <a:pt x="555" y="366"/>
                  </a:cubicBezTo>
                  <a:cubicBezTo>
                    <a:pt x="597" y="372"/>
                    <a:pt x="597" y="372"/>
                    <a:pt x="597" y="372"/>
                  </a:cubicBezTo>
                  <a:cubicBezTo>
                    <a:pt x="596" y="382"/>
                    <a:pt x="594" y="392"/>
                    <a:pt x="591" y="401"/>
                  </a:cubicBezTo>
                  <a:moveTo>
                    <a:pt x="598" y="364"/>
                  </a:moveTo>
                  <a:cubicBezTo>
                    <a:pt x="556" y="359"/>
                    <a:pt x="556" y="359"/>
                    <a:pt x="556" y="359"/>
                  </a:cubicBezTo>
                  <a:cubicBezTo>
                    <a:pt x="556" y="351"/>
                    <a:pt x="557" y="343"/>
                    <a:pt x="557" y="335"/>
                  </a:cubicBezTo>
                  <a:cubicBezTo>
                    <a:pt x="600" y="334"/>
                    <a:pt x="600" y="334"/>
                    <a:pt x="600" y="334"/>
                  </a:cubicBezTo>
                  <a:cubicBezTo>
                    <a:pt x="600" y="344"/>
                    <a:pt x="599" y="354"/>
                    <a:pt x="598" y="364"/>
                  </a:cubicBezTo>
                  <a:moveTo>
                    <a:pt x="597" y="297"/>
                  </a:moveTo>
                  <a:cubicBezTo>
                    <a:pt x="598" y="307"/>
                    <a:pt x="599" y="317"/>
                    <a:pt x="599" y="327"/>
                  </a:cubicBezTo>
                  <a:cubicBezTo>
                    <a:pt x="557" y="328"/>
                    <a:pt x="557" y="328"/>
                    <a:pt x="557" y="328"/>
                  </a:cubicBezTo>
                  <a:cubicBezTo>
                    <a:pt x="556" y="320"/>
                    <a:pt x="556" y="312"/>
                    <a:pt x="554" y="304"/>
                  </a:cubicBezTo>
                  <a:cubicBezTo>
                    <a:pt x="597" y="297"/>
                    <a:pt x="597" y="297"/>
                    <a:pt x="597" y="297"/>
                  </a:cubicBezTo>
                  <a:moveTo>
                    <a:pt x="595" y="290"/>
                  </a:moveTo>
                  <a:cubicBezTo>
                    <a:pt x="553" y="297"/>
                    <a:pt x="553" y="297"/>
                    <a:pt x="553" y="297"/>
                  </a:cubicBezTo>
                  <a:cubicBezTo>
                    <a:pt x="552" y="289"/>
                    <a:pt x="550" y="281"/>
                    <a:pt x="548" y="273"/>
                  </a:cubicBezTo>
                  <a:cubicBezTo>
                    <a:pt x="588" y="260"/>
                    <a:pt x="588" y="260"/>
                    <a:pt x="588" y="260"/>
                  </a:cubicBezTo>
                  <a:cubicBezTo>
                    <a:pt x="591" y="270"/>
                    <a:pt x="594" y="280"/>
                    <a:pt x="595" y="290"/>
                  </a:cubicBezTo>
                  <a:moveTo>
                    <a:pt x="586" y="253"/>
                  </a:moveTo>
                  <a:cubicBezTo>
                    <a:pt x="545" y="266"/>
                    <a:pt x="545" y="266"/>
                    <a:pt x="545" y="266"/>
                  </a:cubicBezTo>
                  <a:cubicBezTo>
                    <a:pt x="543" y="259"/>
                    <a:pt x="540" y="251"/>
                    <a:pt x="537" y="244"/>
                  </a:cubicBezTo>
                  <a:cubicBezTo>
                    <a:pt x="575" y="225"/>
                    <a:pt x="575" y="225"/>
                    <a:pt x="575" y="225"/>
                  </a:cubicBezTo>
                  <a:cubicBezTo>
                    <a:pt x="579" y="234"/>
                    <a:pt x="583" y="244"/>
                    <a:pt x="586" y="253"/>
                  </a:cubicBezTo>
                  <a:moveTo>
                    <a:pt x="557" y="192"/>
                  </a:moveTo>
                  <a:cubicBezTo>
                    <a:pt x="562" y="201"/>
                    <a:pt x="567" y="209"/>
                    <a:pt x="572" y="219"/>
                  </a:cubicBezTo>
                  <a:cubicBezTo>
                    <a:pt x="533" y="237"/>
                    <a:pt x="533" y="237"/>
                    <a:pt x="533" y="237"/>
                  </a:cubicBezTo>
                  <a:cubicBezTo>
                    <a:pt x="530" y="230"/>
                    <a:pt x="526" y="223"/>
                    <a:pt x="521" y="216"/>
                  </a:cubicBezTo>
                  <a:cubicBezTo>
                    <a:pt x="557" y="192"/>
                    <a:pt x="557" y="192"/>
                    <a:pt x="557" y="192"/>
                  </a:cubicBezTo>
                  <a:moveTo>
                    <a:pt x="553" y="186"/>
                  </a:moveTo>
                  <a:cubicBezTo>
                    <a:pt x="517" y="210"/>
                    <a:pt x="517" y="210"/>
                    <a:pt x="517" y="210"/>
                  </a:cubicBezTo>
                  <a:cubicBezTo>
                    <a:pt x="513" y="204"/>
                    <a:pt x="508" y="197"/>
                    <a:pt x="503" y="191"/>
                  </a:cubicBezTo>
                  <a:cubicBezTo>
                    <a:pt x="534" y="162"/>
                    <a:pt x="534" y="162"/>
                    <a:pt x="534" y="162"/>
                  </a:cubicBezTo>
                  <a:cubicBezTo>
                    <a:pt x="541" y="170"/>
                    <a:pt x="547" y="178"/>
                    <a:pt x="553" y="186"/>
                  </a:cubicBezTo>
                  <a:moveTo>
                    <a:pt x="530" y="157"/>
                  </a:moveTo>
                  <a:cubicBezTo>
                    <a:pt x="498" y="186"/>
                    <a:pt x="498" y="186"/>
                    <a:pt x="498" y="186"/>
                  </a:cubicBezTo>
                  <a:cubicBezTo>
                    <a:pt x="492" y="180"/>
                    <a:pt x="486" y="174"/>
                    <a:pt x="480" y="169"/>
                  </a:cubicBezTo>
                  <a:cubicBezTo>
                    <a:pt x="508" y="136"/>
                    <a:pt x="508" y="136"/>
                    <a:pt x="508" y="136"/>
                  </a:cubicBezTo>
                  <a:cubicBezTo>
                    <a:pt x="515" y="142"/>
                    <a:pt x="523" y="149"/>
                    <a:pt x="530" y="157"/>
                  </a:cubicBezTo>
                  <a:moveTo>
                    <a:pt x="478" y="114"/>
                  </a:moveTo>
                  <a:cubicBezTo>
                    <a:pt x="486" y="119"/>
                    <a:pt x="494" y="125"/>
                    <a:pt x="502" y="131"/>
                  </a:cubicBezTo>
                  <a:cubicBezTo>
                    <a:pt x="475" y="164"/>
                    <a:pt x="475" y="164"/>
                    <a:pt x="475" y="164"/>
                  </a:cubicBezTo>
                  <a:cubicBezTo>
                    <a:pt x="468" y="159"/>
                    <a:pt x="462" y="155"/>
                    <a:pt x="455" y="150"/>
                  </a:cubicBezTo>
                  <a:cubicBezTo>
                    <a:pt x="478" y="114"/>
                    <a:pt x="478" y="114"/>
                    <a:pt x="478" y="114"/>
                  </a:cubicBezTo>
                  <a:moveTo>
                    <a:pt x="471" y="110"/>
                  </a:moveTo>
                  <a:cubicBezTo>
                    <a:pt x="449" y="146"/>
                    <a:pt x="449" y="146"/>
                    <a:pt x="449" y="146"/>
                  </a:cubicBezTo>
                  <a:cubicBezTo>
                    <a:pt x="443" y="143"/>
                    <a:pt x="436" y="139"/>
                    <a:pt x="429" y="136"/>
                  </a:cubicBezTo>
                  <a:cubicBezTo>
                    <a:pt x="429" y="136"/>
                    <a:pt x="428" y="136"/>
                    <a:pt x="427" y="135"/>
                  </a:cubicBezTo>
                  <a:cubicBezTo>
                    <a:pt x="445" y="96"/>
                    <a:pt x="445" y="96"/>
                    <a:pt x="445" y="96"/>
                  </a:cubicBezTo>
                  <a:cubicBezTo>
                    <a:pt x="454" y="100"/>
                    <a:pt x="463" y="105"/>
                    <a:pt x="471" y="110"/>
                  </a:cubicBezTo>
                  <a:moveTo>
                    <a:pt x="438" y="93"/>
                  </a:moveTo>
                  <a:cubicBezTo>
                    <a:pt x="421" y="132"/>
                    <a:pt x="421" y="132"/>
                    <a:pt x="421" y="132"/>
                  </a:cubicBezTo>
                  <a:cubicBezTo>
                    <a:pt x="413" y="129"/>
                    <a:pt x="406" y="127"/>
                    <a:pt x="398" y="124"/>
                  </a:cubicBezTo>
                  <a:cubicBezTo>
                    <a:pt x="409" y="83"/>
                    <a:pt x="409" y="83"/>
                    <a:pt x="409" y="83"/>
                  </a:cubicBezTo>
                  <a:cubicBezTo>
                    <a:pt x="419" y="85"/>
                    <a:pt x="429" y="89"/>
                    <a:pt x="438" y="93"/>
                  </a:cubicBezTo>
                  <a:moveTo>
                    <a:pt x="402" y="81"/>
                  </a:moveTo>
                  <a:cubicBezTo>
                    <a:pt x="391" y="122"/>
                    <a:pt x="391" y="122"/>
                    <a:pt x="391" y="122"/>
                  </a:cubicBezTo>
                  <a:cubicBezTo>
                    <a:pt x="383" y="120"/>
                    <a:pt x="375" y="119"/>
                    <a:pt x="367" y="118"/>
                  </a:cubicBezTo>
                  <a:cubicBezTo>
                    <a:pt x="373" y="75"/>
                    <a:pt x="373" y="75"/>
                    <a:pt x="373" y="75"/>
                  </a:cubicBezTo>
                  <a:cubicBezTo>
                    <a:pt x="383" y="76"/>
                    <a:pt x="393" y="78"/>
                    <a:pt x="402" y="81"/>
                  </a:cubicBezTo>
                  <a:moveTo>
                    <a:pt x="365" y="74"/>
                  </a:moveTo>
                  <a:cubicBezTo>
                    <a:pt x="360" y="117"/>
                    <a:pt x="360" y="117"/>
                    <a:pt x="360" y="117"/>
                  </a:cubicBezTo>
                  <a:cubicBezTo>
                    <a:pt x="352" y="116"/>
                    <a:pt x="344" y="115"/>
                    <a:pt x="336" y="116"/>
                  </a:cubicBezTo>
                  <a:cubicBezTo>
                    <a:pt x="335" y="72"/>
                    <a:pt x="335" y="72"/>
                    <a:pt x="335" y="72"/>
                  </a:cubicBezTo>
                  <a:cubicBezTo>
                    <a:pt x="345" y="72"/>
                    <a:pt x="355" y="73"/>
                    <a:pt x="365" y="74"/>
                  </a:cubicBezTo>
                  <a:moveTo>
                    <a:pt x="328" y="72"/>
                  </a:moveTo>
                  <a:cubicBezTo>
                    <a:pt x="329" y="116"/>
                    <a:pt x="329" y="116"/>
                    <a:pt x="329" y="116"/>
                  </a:cubicBezTo>
                  <a:cubicBezTo>
                    <a:pt x="321" y="116"/>
                    <a:pt x="313" y="117"/>
                    <a:pt x="305" y="118"/>
                  </a:cubicBezTo>
                  <a:cubicBezTo>
                    <a:pt x="298" y="75"/>
                    <a:pt x="298" y="75"/>
                    <a:pt x="298" y="75"/>
                  </a:cubicBezTo>
                  <a:cubicBezTo>
                    <a:pt x="308" y="73"/>
                    <a:pt x="318" y="72"/>
                    <a:pt x="328" y="72"/>
                  </a:cubicBezTo>
                  <a:moveTo>
                    <a:pt x="290" y="76"/>
                  </a:moveTo>
                  <a:cubicBezTo>
                    <a:pt x="297" y="119"/>
                    <a:pt x="297" y="119"/>
                    <a:pt x="297" y="119"/>
                  </a:cubicBezTo>
                  <a:cubicBezTo>
                    <a:pt x="289" y="120"/>
                    <a:pt x="282" y="122"/>
                    <a:pt x="274" y="125"/>
                  </a:cubicBezTo>
                  <a:cubicBezTo>
                    <a:pt x="261" y="83"/>
                    <a:pt x="261" y="83"/>
                    <a:pt x="261" y="83"/>
                  </a:cubicBezTo>
                  <a:cubicBezTo>
                    <a:pt x="271" y="80"/>
                    <a:pt x="280" y="78"/>
                    <a:pt x="290" y="76"/>
                  </a:cubicBezTo>
                  <a:moveTo>
                    <a:pt x="254" y="85"/>
                  </a:moveTo>
                  <a:cubicBezTo>
                    <a:pt x="267" y="127"/>
                    <a:pt x="267" y="127"/>
                    <a:pt x="267" y="127"/>
                  </a:cubicBezTo>
                  <a:cubicBezTo>
                    <a:pt x="259" y="129"/>
                    <a:pt x="252" y="132"/>
                    <a:pt x="244" y="136"/>
                  </a:cubicBezTo>
                  <a:cubicBezTo>
                    <a:pt x="225" y="96"/>
                    <a:pt x="225" y="96"/>
                    <a:pt x="225" y="96"/>
                  </a:cubicBezTo>
                  <a:cubicBezTo>
                    <a:pt x="235" y="92"/>
                    <a:pt x="244" y="88"/>
                    <a:pt x="254" y="85"/>
                  </a:cubicBezTo>
                  <a:moveTo>
                    <a:pt x="219" y="99"/>
                  </a:moveTo>
                  <a:cubicBezTo>
                    <a:pt x="238" y="139"/>
                    <a:pt x="238" y="139"/>
                    <a:pt x="238" y="139"/>
                  </a:cubicBezTo>
                  <a:cubicBezTo>
                    <a:pt x="231" y="142"/>
                    <a:pt x="224" y="146"/>
                    <a:pt x="217" y="151"/>
                  </a:cubicBezTo>
                  <a:cubicBezTo>
                    <a:pt x="192" y="114"/>
                    <a:pt x="192" y="114"/>
                    <a:pt x="192" y="114"/>
                  </a:cubicBezTo>
                  <a:cubicBezTo>
                    <a:pt x="201" y="109"/>
                    <a:pt x="210" y="104"/>
                    <a:pt x="219" y="99"/>
                  </a:cubicBezTo>
                  <a:moveTo>
                    <a:pt x="186" y="118"/>
                  </a:moveTo>
                  <a:cubicBezTo>
                    <a:pt x="211" y="155"/>
                    <a:pt x="211" y="155"/>
                    <a:pt x="211" y="155"/>
                  </a:cubicBezTo>
                  <a:cubicBezTo>
                    <a:pt x="204" y="159"/>
                    <a:pt x="198" y="164"/>
                    <a:pt x="192" y="170"/>
                  </a:cubicBezTo>
                  <a:cubicBezTo>
                    <a:pt x="162" y="137"/>
                    <a:pt x="162" y="137"/>
                    <a:pt x="162" y="137"/>
                  </a:cubicBezTo>
                  <a:cubicBezTo>
                    <a:pt x="170" y="130"/>
                    <a:pt x="178" y="124"/>
                    <a:pt x="186" y="118"/>
                  </a:cubicBezTo>
                  <a:moveTo>
                    <a:pt x="157" y="142"/>
                  </a:moveTo>
                  <a:cubicBezTo>
                    <a:pt x="186" y="175"/>
                    <a:pt x="186" y="175"/>
                    <a:pt x="186" y="175"/>
                  </a:cubicBezTo>
                  <a:cubicBezTo>
                    <a:pt x="180" y="180"/>
                    <a:pt x="175" y="186"/>
                    <a:pt x="170" y="192"/>
                  </a:cubicBezTo>
                  <a:cubicBezTo>
                    <a:pt x="136" y="164"/>
                    <a:pt x="136" y="164"/>
                    <a:pt x="136" y="164"/>
                  </a:cubicBezTo>
                  <a:cubicBezTo>
                    <a:pt x="142" y="156"/>
                    <a:pt x="149" y="149"/>
                    <a:pt x="157" y="142"/>
                  </a:cubicBezTo>
                  <a:moveTo>
                    <a:pt x="131" y="169"/>
                  </a:moveTo>
                  <a:cubicBezTo>
                    <a:pt x="165" y="198"/>
                    <a:pt x="165" y="198"/>
                    <a:pt x="165" y="198"/>
                  </a:cubicBezTo>
                  <a:cubicBezTo>
                    <a:pt x="160" y="204"/>
                    <a:pt x="155" y="210"/>
                    <a:pt x="151" y="217"/>
                  </a:cubicBezTo>
                  <a:cubicBezTo>
                    <a:pt x="113" y="194"/>
                    <a:pt x="113" y="194"/>
                    <a:pt x="113" y="194"/>
                  </a:cubicBezTo>
                  <a:cubicBezTo>
                    <a:pt x="119" y="185"/>
                    <a:pt x="125" y="177"/>
                    <a:pt x="131" y="169"/>
                  </a:cubicBezTo>
                  <a:moveTo>
                    <a:pt x="109" y="200"/>
                  </a:moveTo>
                  <a:cubicBezTo>
                    <a:pt x="147" y="223"/>
                    <a:pt x="147" y="223"/>
                    <a:pt x="147" y="223"/>
                  </a:cubicBezTo>
                  <a:cubicBezTo>
                    <a:pt x="143" y="230"/>
                    <a:pt x="140" y="236"/>
                    <a:pt x="136" y="243"/>
                  </a:cubicBezTo>
                  <a:cubicBezTo>
                    <a:pt x="136" y="244"/>
                    <a:pt x="136" y="244"/>
                    <a:pt x="136" y="245"/>
                  </a:cubicBezTo>
                  <a:cubicBezTo>
                    <a:pt x="95" y="227"/>
                    <a:pt x="95" y="227"/>
                    <a:pt x="95" y="227"/>
                  </a:cubicBezTo>
                  <a:cubicBezTo>
                    <a:pt x="99" y="218"/>
                    <a:pt x="104" y="209"/>
                    <a:pt x="109" y="200"/>
                  </a:cubicBezTo>
                  <a:moveTo>
                    <a:pt x="92" y="234"/>
                  </a:moveTo>
                  <a:cubicBezTo>
                    <a:pt x="133" y="251"/>
                    <a:pt x="133" y="251"/>
                    <a:pt x="133" y="251"/>
                  </a:cubicBezTo>
                  <a:cubicBezTo>
                    <a:pt x="130" y="259"/>
                    <a:pt x="127" y="267"/>
                    <a:pt x="125" y="274"/>
                  </a:cubicBezTo>
                  <a:cubicBezTo>
                    <a:pt x="82" y="263"/>
                    <a:pt x="82" y="263"/>
                    <a:pt x="82" y="263"/>
                  </a:cubicBezTo>
                  <a:cubicBezTo>
                    <a:pt x="85" y="253"/>
                    <a:pt x="88" y="243"/>
                    <a:pt x="92" y="234"/>
                  </a:cubicBezTo>
                  <a:moveTo>
                    <a:pt x="80" y="270"/>
                  </a:moveTo>
                  <a:cubicBezTo>
                    <a:pt x="123" y="281"/>
                    <a:pt x="123" y="281"/>
                    <a:pt x="123" y="281"/>
                  </a:cubicBezTo>
                  <a:cubicBezTo>
                    <a:pt x="121" y="289"/>
                    <a:pt x="119" y="297"/>
                    <a:pt x="118" y="305"/>
                  </a:cubicBezTo>
                  <a:cubicBezTo>
                    <a:pt x="74" y="300"/>
                    <a:pt x="74" y="300"/>
                    <a:pt x="74" y="300"/>
                  </a:cubicBezTo>
                  <a:cubicBezTo>
                    <a:pt x="75" y="289"/>
                    <a:pt x="78" y="279"/>
                    <a:pt x="80" y="270"/>
                  </a:cubicBezTo>
                  <a:moveTo>
                    <a:pt x="72" y="337"/>
                  </a:moveTo>
                  <a:cubicBezTo>
                    <a:pt x="71" y="327"/>
                    <a:pt x="72" y="317"/>
                    <a:pt x="73" y="307"/>
                  </a:cubicBezTo>
                  <a:cubicBezTo>
                    <a:pt x="117" y="312"/>
                    <a:pt x="117" y="312"/>
                    <a:pt x="117" y="312"/>
                  </a:cubicBezTo>
                  <a:cubicBezTo>
                    <a:pt x="116" y="320"/>
                    <a:pt x="116" y="328"/>
                    <a:pt x="116" y="336"/>
                  </a:cubicBezTo>
                  <a:cubicBezTo>
                    <a:pt x="72" y="337"/>
                    <a:pt x="72" y="337"/>
                    <a:pt x="72" y="337"/>
                  </a:cubicBezTo>
                  <a:moveTo>
                    <a:pt x="72" y="345"/>
                  </a:moveTo>
                  <a:cubicBezTo>
                    <a:pt x="116" y="344"/>
                    <a:pt x="116" y="344"/>
                    <a:pt x="116" y="344"/>
                  </a:cubicBezTo>
                  <a:cubicBezTo>
                    <a:pt x="116" y="352"/>
                    <a:pt x="117" y="360"/>
                    <a:pt x="118" y="368"/>
                  </a:cubicBezTo>
                  <a:cubicBezTo>
                    <a:pt x="74" y="375"/>
                    <a:pt x="74" y="375"/>
                    <a:pt x="74" y="375"/>
                  </a:cubicBezTo>
                  <a:cubicBezTo>
                    <a:pt x="73" y="365"/>
                    <a:pt x="72" y="355"/>
                    <a:pt x="72" y="345"/>
                  </a:cubicBezTo>
                  <a:moveTo>
                    <a:pt x="76" y="382"/>
                  </a:moveTo>
                  <a:cubicBezTo>
                    <a:pt x="120" y="375"/>
                    <a:pt x="120" y="375"/>
                    <a:pt x="120" y="375"/>
                  </a:cubicBezTo>
                  <a:cubicBezTo>
                    <a:pt x="121" y="383"/>
                    <a:pt x="123" y="391"/>
                    <a:pt x="125" y="399"/>
                  </a:cubicBezTo>
                  <a:cubicBezTo>
                    <a:pt x="83" y="412"/>
                    <a:pt x="83" y="412"/>
                    <a:pt x="83" y="412"/>
                  </a:cubicBezTo>
                  <a:cubicBezTo>
                    <a:pt x="80" y="402"/>
                    <a:pt x="77" y="392"/>
                    <a:pt x="76" y="382"/>
                  </a:cubicBezTo>
                  <a:moveTo>
                    <a:pt x="96" y="447"/>
                  </a:moveTo>
                  <a:cubicBezTo>
                    <a:pt x="92" y="438"/>
                    <a:pt x="88" y="429"/>
                    <a:pt x="85" y="419"/>
                  </a:cubicBezTo>
                  <a:cubicBezTo>
                    <a:pt x="127" y="406"/>
                    <a:pt x="127" y="406"/>
                    <a:pt x="127" y="406"/>
                  </a:cubicBezTo>
                  <a:cubicBezTo>
                    <a:pt x="130" y="413"/>
                    <a:pt x="133" y="421"/>
                    <a:pt x="136" y="428"/>
                  </a:cubicBezTo>
                  <a:cubicBezTo>
                    <a:pt x="96" y="447"/>
                    <a:pt x="96" y="447"/>
                    <a:pt x="96" y="447"/>
                  </a:cubicBezTo>
                  <a:moveTo>
                    <a:pt x="114" y="480"/>
                  </a:moveTo>
                  <a:cubicBezTo>
                    <a:pt x="109" y="472"/>
                    <a:pt x="104" y="463"/>
                    <a:pt x="99" y="454"/>
                  </a:cubicBezTo>
                  <a:cubicBezTo>
                    <a:pt x="139" y="435"/>
                    <a:pt x="139" y="435"/>
                    <a:pt x="139" y="435"/>
                  </a:cubicBezTo>
                  <a:cubicBezTo>
                    <a:pt x="143" y="442"/>
                    <a:pt x="147" y="449"/>
                    <a:pt x="151" y="456"/>
                  </a:cubicBezTo>
                  <a:cubicBezTo>
                    <a:pt x="114" y="480"/>
                    <a:pt x="114" y="480"/>
                    <a:pt x="114" y="480"/>
                  </a:cubicBezTo>
                  <a:moveTo>
                    <a:pt x="119" y="486"/>
                  </a:moveTo>
                  <a:cubicBezTo>
                    <a:pt x="155" y="462"/>
                    <a:pt x="155" y="462"/>
                    <a:pt x="155" y="462"/>
                  </a:cubicBezTo>
                  <a:cubicBezTo>
                    <a:pt x="160" y="468"/>
                    <a:pt x="165" y="475"/>
                    <a:pt x="170" y="481"/>
                  </a:cubicBezTo>
                  <a:cubicBezTo>
                    <a:pt x="137" y="510"/>
                    <a:pt x="137" y="510"/>
                    <a:pt x="137" y="510"/>
                  </a:cubicBezTo>
                  <a:cubicBezTo>
                    <a:pt x="131" y="503"/>
                    <a:pt x="124" y="495"/>
                    <a:pt x="119" y="486"/>
                  </a:cubicBezTo>
                  <a:moveTo>
                    <a:pt x="142" y="516"/>
                  </a:moveTo>
                  <a:cubicBezTo>
                    <a:pt x="175" y="486"/>
                    <a:pt x="175" y="486"/>
                    <a:pt x="175" y="486"/>
                  </a:cubicBezTo>
                  <a:cubicBezTo>
                    <a:pt x="181" y="492"/>
                    <a:pt x="186" y="498"/>
                    <a:pt x="193" y="503"/>
                  </a:cubicBezTo>
                  <a:cubicBezTo>
                    <a:pt x="164" y="537"/>
                    <a:pt x="164" y="537"/>
                    <a:pt x="164" y="537"/>
                  </a:cubicBezTo>
                  <a:cubicBezTo>
                    <a:pt x="157" y="530"/>
                    <a:pt x="149" y="523"/>
                    <a:pt x="142" y="516"/>
                  </a:cubicBezTo>
                  <a:moveTo>
                    <a:pt x="195" y="559"/>
                  </a:moveTo>
                  <a:cubicBezTo>
                    <a:pt x="186" y="554"/>
                    <a:pt x="178" y="548"/>
                    <a:pt x="170" y="542"/>
                  </a:cubicBezTo>
                  <a:cubicBezTo>
                    <a:pt x="198" y="508"/>
                    <a:pt x="198" y="508"/>
                    <a:pt x="198" y="508"/>
                  </a:cubicBezTo>
                  <a:cubicBezTo>
                    <a:pt x="204" y="513"/>
                    <a:pt x="211" y="517"/>
                    <a:pt x="218" y="522"/>
                  </a:cubicBezTo>
                  <a:cubicBezTo>
                    <a:pt x="195" y="559"/>
                    <a:pt x="195" y="559"/>
                    <a:pt x="195" y="559"/>
                  </a:cubicBezTo>
                  <a:moveTo>
                    <a:pt x="201" y="563"/>
                  </a:moveTo>
                  <a:cubicBezTo>
                    <a:pt x="224" y="526"/>
                    <a:pt x="224" y="526"/>
                    <a:pt x="224" y="526"/>
                  </a:cubicBezTo>
                  <a:cubicBezTo>
                    <a:pt x="230" y="529"/>
                    <a:pt x="237" y="533"/>
                    <a:pt x="244" y="536"/>
                  </a:cubicBezTo>
                  <a:cubicBezTo>
                    <a:pt x="244" y="536"/>
                    <a:pt x="245" y="536"/>
                    <a:pt x="245" y="537"/>
                  </a:cubicBezTo>
                  <a:cubicBezTo>
                    <a:pt x="228" y="577"/>
                    <a:pt x="228" y="577"/>
                    <a:pt x="228" y="577"/>
                  </a:cubicBezTo>
                  <a:cubicBezTo>
                    <a:pt x="219" y="573"/>
                    <a:pt x="210" y="568"/>
                    <a:pt x="201" y="563"/>
                  </a:cubicBezTo>
                  <a:moveTo>
                    <a:pt x="251" y="521"/>
                  </a:moveTo>
                  <a:cubicBezTo>
                    <a:pt x="148" y="473"/>
                    <a:pt x="104" y="352"/>
                    <a:pt x="152" y="250"/>
                  </a:cubicBezTo>
                  <a:cubicBezTo>
                    <a:pt x="199" y="148"/>
                    <a:pt x="320" y="104"/>
                    <a:pt x="422" y="151"/>
                  </a:cubicBezTo>
                  <a:cubicBezTo>
                    <a:pt x="524" y="199"/>
                    <a:pt x="569" y="320"/>
                    <a:pt x="521" y="422"/>
                  </a:cubicBezTo>
                  <a:cubicBezTo>
                    <a:pt x="474" y="524"/>
                    <a:pt x="353" y="568"/>
                    <a:pt x="251" y="521"/>
                  </a:cubicBezTo>
                  <a:moveTo>
                    <a:pt x="235" y="580"/>
                  </a:moveTo>
                  <a:cubicBezTo>
                    <a:pt x="252" y="540"/>
                    <a:pt x="252" y="540"/>
                    <a:pt x="252" y="540"/>
                  </a:cubicBezTo>
                  <a:cubicBezTo>
                    <a:pt x="260" y="543"/>
                    <a:pt x="267" y="545"/>
                    <a:pt x="275" y="548"/>
                  </a:cubicBezTo>
                  <a:cubicBezTo>
                    <a:pt x="263" y="590"/>
                    <a:pt x="263" y="590"/>
                    <a:pt x="263" y="590"/>
                  </a:cubicBezTo>
                  <a:cubicBezTo>
                    <a:pt x="254" y="587"/>
                    <a:pt x="244" y="584"/>
                    <a:pt x="235" y="580"/>
                  </a:cubicBezTo>
                  <a:moveTo>
                    <a:pt x="271" y="592"/>
                  </a:moveTo>
                  <a:cubicBezTo>
                    <a:pt x="282" y="550"/>
                    <a:pt x="282" y="550"/>
                    <a:pt x="282" y="550"/>
                  </a:cubicBezTo>
                  <a:cubicBezTo>
                    <a:pt x="290" y="552"/>
                    <a:pt x="298" y="553"/>
                    <a:pt x="306" y="554"/>
                  </a:cubicBezTo>
                  <a:cubicBezTo>
                    <a:pt x="300" y="598"/>
                    <a:pt x="300" y="598"/>
                    <a:pt x="300" y="598"/>
                  </a:cubicBezTo>
                  <a:cubicBezTo>
                    <a:pt x="290" y="596"/>
                    <a:pt x="280" y="594"/>
                    <a:pt x="271" y="592"/>
                  </a:cubicBezTo>
                  <a:moveTo>
                    <a:pt x="308" y="599"/>
                  </a:moveTo>
                  <a:cubicBezTo>
                    <a:pt x="313" y="555"/>
                    <a:pt x="313" y="555"/>
                    <a:pt x="313" y="555"/>
                  </a:cubicBezTo>
                  <a:cubicBezTo>
                    <a:pt x="321" y="556"/>
                    <a:pt x="329" y="556"/>
                    <a:pt x="337" y="556"/>
                  </a:cubicBezTo>
                  <a:cubicBezTo>
                    <a:pt x="338" y="600"/>
                    <a:pt x="338" y="600"/>
                    <a:pt x="338" y="600"/>
                  </a:cubicBezTo>
                  <a:cubicBezTo>
                    <a:pt x="328" y="600"/>
                    <a:pt x="318" y="600"/>
                    <a:pt x="308" y="599"/>
                  </a:cubicBezTo>
                  <a:moveTo>
                    <a:pt x="345" y="600"/>
                  </a:moveTo>
                  <a:cubicBezTo>
                    <a:pt x="345" y="556"/>
                    <a:pt x="345" y="556"/>
                    <a:pt x="345" y="556"/>
                  </a:cubicBezTo>
                  <a:cubicBezTo>
                    <a:pt x="353" y="556"/>
                    <a:pt x="361" y="555"/>
                    <a:pt x="369" y="554"/>
                  </a:cubicBezTo>
                  <a:cubicBezTo>
                    <a:pt x="376" y="597"/>
                    <a:pt x="376" y="597"/>
                    <a:pt x="376" y="597"/>
                  </a:cubicBezTo>
                  <a:cubicBezTo>
                    <a:pt x="366" y="599"/>
                    <a:pt x="355" y="600"/>
                    <a:pt x="345" y="600"/>
                  </a:cubicBezTo>
                  <a:moveTo>
                    <a:pt x="383" y="596"/>
                  </a:moveTo>
                  <a:cubicBezTo>
                    <a:pt x="376" y="553"/>
                    <a:pt x="376" y="553"/>
                    <a:pt x="376" y="553"/>
                  </a:cubicBezTo>
                  <a:cubicBezTo>
                    <a:pt x="384" y="551"/>
                    <a:pt x="392" y="549"/>
                    <a:pt x="399" y="547"/>
                  </a:cubicBezTo>
                  <a:cubicBezTo>
                    <a:pt x="412" y="589"/>
                    <a:pt x="412" y="589"/>
                    <a:pt x="412" y="589"/>
                  </a:cubicBezTo>
                  <a:cubicBezTo>
                    <a:pt x="403" y="592"/>
                    <a:pt x="393" y="594"/>
                    <a:pt x="383" y="596"/>
                  </a:cubicBezTo>
                  <a:moveTo>
                    <a:pt x="419" y="586"/>
                  </a:moveTo>
                  <a:cubicBezTo>
                    <a:pt x="406" y="545"/>
                    <a:pt x="406" y="545"/>
                    <a:pt x="406" y="545"/>
                  </a:cubicBezTo>
                  <a:cubicBezTo>
                    <a:pt x="414" y="542"/>
                    <a:pt x="421" y="539"/>
                    <a:pt x="429" y="536"/>
                  </a:cubicBezTo>
                  <a:cubicBezTo>
                    <a:pt x="448" y="575"/>
                    <a:pt x="448" y="575"/>
                    <a:pt x="448" y="575"/>
                  </a:cubicBezTo>
                  <a:cubicBezTo>
                    <a:pt x="438" y="579"/>
                    <a:pt x="429" y="583"/>
                    <a:pt x="419" y="586"/>
                  </a:cubicBezTo>
                  <a:moveTo>
                    <a:pt x="454" y="572"/>
                  </a:moveTo>
                  <a:cubicBezTo>
                    <a:pt x="435" y="533"/>
                    <a:pt x="435" y="533"/>
                    <a:pt x="435" y="533"/>
                  </a:cubicBezTo>
                  <a:cubicBezTo>
                    <a:pt x="443" y="529"/>
                    <a:pt x="449" y="525"/>
                    <a:pt x="456" y="521"/>
                  </a:cubicBezTo>
                  <a:cubicBezTo>
                    <a:pt x="480" y="557"/>
                    <a:pt x="480" y="557"/>
                    <a:pt x="480" y="557"/>
                  </a:cubicBezTo>
                  <a:cubicBezTo>
                    <a:pt x="472" y="562"/>
                    <a:pt x="463" y="567"/>
                    <a:pt x="454" y="572"/>
                  </a:cubicBezTo>
                  <a:moveTo>
                    <a:pt x="487" y="553"/>
                  </a:moveTo>
                  <a:cubicBezTo>
                    <a:pt x="462" y="517"/>
                    <a:pt x="462" y="517"/>
                    <a:pt x="462" y="517"/>
                  </a:cubicBezTo>
                  <a:cubicBezTo>
                    <a:pt x="469" y="512"/>
                    <a:pt x="475" y="507"/>
                    <a:pt x="481" y="502"/>
                  </a:cubicBezTo>
                  <a:cubicBezTo>
                    <a:pt x="510" y="534"/>
                    <a:pt x="510" y="534"/>
                    <a:pt x="510" y="534"/>
                  </a:cubicBezTo>
                  <a:cubicBezTo>
                    <a:pt x="503" y="541"/>
                    <a:pt x="495" y="547"/>
                    <a:pt x="487" y="553"/>
                  </a:cubicBezTo>
                  <a:moveTo>
                    <a:pt x="516" y="529"/>
                  </a:moveTo>
                  <a:cubicBezTo>
                    <a:pt x="487" y="497"/>
                    <a:pt x="487" y="497"/>
                    <a:pt x="487" y="497"/>
                  </a:cubicBezTo>
                  <a:cubicBezTo>
                    <a:pt x="493" y="492"/>
                    <a:pt x="498" y="486"/>
                    <a:pt x="503" y="480"/>
                  </a:cubicBezTo>
                  <a:cubicBezTo>
                    <a:pt x="537" y="507"/>
                    <a:pt x="537" y="507"/>
                    <a:pt x="537" y="507"/>
                  </a:cubicBezTo>
                  <a:cubicBezTo>
                    <a:pt x="530" y="515"/>
                    <a:pt x="523" y="522"/>
                    <a:pt x="516" y="529"/>
                  </a:cubicBezTo>
                  <a:moveTo>
                    <a:pt x="541" y="501"/>
                  </a:moveTo>
                  <a:cubicBezTo>
                    <a:pt x="508" y="474"/>
                    <a:pt x="508" y="474"/>
                    <a:pt x="508" y="474"/>
                  </a:cubicBezTo>
                  <a:cubicBezTo>
                    <a:pt x="513" y="468"/>
                    <a:pt x="518" y="461"/>
                    <a:pt x="522" y="454"/>
                  </a:cubicBezTo>
                  <a:cubicBezTo>
                    <a:pt x="559" y="477"/>
                    <a:pt x="559" y="477"/>
                    <a:pt x="559" y="477"/>
                  </a:cubicBezTo>
                  <a:cubicBezTo>
                    <a:pt x="553" y="485"/>
                    <a:pt x="548" y="494"/>
                    <a:pt x="541" y="501"/>
                  </a:cubicBezTo>
                  <a:moveTo>
                    <a:pt x="563" y="471"/>
                  </a:moveTo>
                  <a:cubicBezTo>
                    <a:pt x="526" y="448"/>
                    <a:pt x="526" y="448"/>
                    <a:pt x="526" y="448"/>
                  </a:cubicBezTo>
                  <a:cubicBezTo>
                    <a:pt x="530" y="442"/>
                    <a:pt x="533" y="435"/>
                    <a:pt x="536" y="429"/>
                  </a:cubicBezTo>
                  <a:cubicBezTo>
                    <a:pt x="537" y="428"/>
                    <a:pt x="537" y="427"/>
                    <a:pt x="537" y="427"/>
                  </a:cubicBezTo>
                  <a:cubicBezTo>
                    <a:pt x="577" y="444"/>
                    <a:pt x="577" y="444"/>
                    <a:pt x="577" y="444"/>
                  </a:cubicBezTo>
                  <a:cubicBezTo>
                    <a:pt x="572" y="453"/>
                    <a:pt x="568" y="462"/>
                    <a:pt x="563" y="471"/>
                  </a:cubicBezTo>
                </a:path>
              </a:pathLst>
            </a:custGeom>
            <a:solidFill>
              <a:schemeClr val="accent3"/>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6" name="Freeform 43"/>
          <p:cNvSpPr>
            <a:spLocks noEditPoints="1"/>
          </p:cNvSpPr>
          <p:nvPr/>
        </p:nvSpPr>
        <p:spPr bwMode="auto">
          <a:xfrm>
            <a:off x="5855222" y="4540665"/>
            <a:ext cx="883671" cy="880933"/>
          </a:xfrm>
          <a:custGeom>
            <a:avLst/>
            <a:gdLst>
              <a:gd name="T0" fmla="*/ 140 w 409"/>
              <a:gd name="T1" fmla="*/ 29 h 408"/>
              <a:gd name="T2" fmla="*/ 109 w 409"/>
              <a:gd name="T3" fmla="*/ 44 h 408"/>
              <a:gd name="T4" fmla="*/ 81 w 409"/>
              <a:gd name="T5" fmla="*/ 64 h 408"/>
              <a:gd name="T6" fmla="*/ 58 w 409"/>
              <a:gd name="T7" fmla="*/ 89 h 408"/>
              <a:gd name="T8" fmla="*/ 39 w 409"/>
              <a:gd name="T9" fmla="*/ 118 h 408"/>
              <a:gd name="T10" fmla="*/ 26 w 409"/>
              <a:gd name="T11" fmla="*/ 150 h 408"/>
              <a:gd name="T12" fmla="*/ 19 w 409"/>
              <a:gd name="T13" fmla="*/ 184 h 408"/>
              <a:gd name="T14" fmla="*/ 19 w 409"/>
              <a:gd name="T15" fmla="*/ 218 h 408"/>
              <a:gd name="T16" fmla="*/ 25 w 409"/>
              <a:gd name="T17" fmla="*/ 252 h 408"/>
              <a:gd name="T18" fmla="*/ 36 w 409"/>
              <a:gd name="T19" fmla="*/ 284 h 408"/>
              <a:gd name="T20" fmla="*/ 54 w 409"/>
              <a:gd name="T21" fmla="*/ 314 h 408"/>
              <a:gd name="T22" fmla="*/ 77 w 409"/>
              <a:gd name="T23" fmla="*/ 340 h 408"/>
              <a:gd name="T24" fmla="*/ 104 w 409"/>
              <a:gd name="T25" fmla="*/ 361 h 408"/>
              <a:gd name="T26" fmla="*/ 134 w 409"/>
              <a:gd name="T27" fmla="*/ 377 h 408"/>
              <a:gd name="T28" fmla="*/ 167 w 409"/>
              <a:gd name="T29" fmla="*/ 387 h 408"/>
              <a:gd name="T30" fmla="*/ 201 w 409"/>
              <a:gd name="T31" fmla="*/ 391 h 408"/>
              <a:gd name="T32" fmla="*/ 236 w 409"/>
              <a:gd name="T33" fmla="*/ 388 h 408"/>
              <a:gd name="T34" fmla="*/ 269 w 409"/>
              <a:gd name="T35" fmla="*/ 379 h 408"/>
              <a:gd name="T36" fmla="*/ 300 w 409"/>
              <a:gd name="T37" fmla="*/ 364 h 408"/>
              <a:gd name="T38" fmla="*/ 328 w 409"/>
              <a:gd name="T39" fmla="*/ 344 h 408"/>
              <a:gd name="T40" fmla="*/ 351 w 409"/>
              <a:gd name="T41" fmla="*/ 319 h 408"/>
              <a:gd name="T42" fmla="*/ 370 w 409"/>
              <a:gd name="T43" fmla="*/ 290 h 408"/>
              <a:gd name="T44" fmla="*/ 383 w 409"/>
              <a:gd name="T45" fmla="*/ 258 h 408"/>
              <a:gd name="T46" fmla="*/ 390 w 409"/>
              <a:gd name="T47" fmla="*/ 225 h 408"/>
              <a:gd name="T48" fmla="*/ 390 w 409"/>
              <a:gd name="T49" fmla="*/ 190 h 408"/>
              <a:gd name="T50" fmla="*/ 385 w 409"/>
              <a:gd name="T51" fmla="*/ 156 h 408"/>
              <a:gd name="T52" fmla="*/ 373 w 409"/>
              <a:gd name="T53" fmla="*/ 124 h 408"/>
              <a:gd name="T54" fmla="*/ 355 w 409"/>
              <a:gd name="T55" fmla="*/ 95 h 408"/>
              <a:gd name="T56" fmla="*/ 332 w 409"/>
              <a:gd name="T57" fmla="*/ 69 h 408"/>
              <a:gd name="T58" fmla="*/ 305 w 409"/>
              <a:gd name="T59" fmla="*/ 48 h 408"/>
              <a:gd name="T60" fmla="*/ 275 w 409"/>
              <a:gd name="T61" fmla="*/ 32 h 408"/>
              <a:gd name="T62" fmla="*/ 242 w 409"/>
              <a:gd name="T63" fmla="*/ 22 h 408"/>
              <a:gd name="T64" fmla="*/ 208 w 409"/>
              <a:gd name="T65" fmla="*/ 18 h 408"/>
              <a:gd name="T66" fmla="*/ 174 w 409"/>
              <a:gd name="T67" fmla="*/ 21 h 408"/>
              <a:gd name="T68" fmla="*/ 179 w 409"/>
              <a:gd name="T69" fmla="*/ 124 h 408"/>
              <a:gd name="T70" fmla="*/ 124 w 409"/>
              <a:gd name="T71" fmla="*/ 230 h 408"/>
              <a:gd name="T72" fmla="*/ 316 w 409"/>
              <a:gd name="T73" fmla="*/ 288 h 408"/>
              <a:gd name="T74" fmla="*/ 74 w 409"/>
              <a:gd name="T75" fmla="*/ 288 h 408"/>
              <a:gd name="T76" fmla="*/ 120 w 409"/>
              <a:gd name="T77" fmla="*/ 265 h 408"/>
              <a:gd name="T78" fmla="*/ 309 w 409"/>
              <a:gd name="T79" fmla="*/ 89 h 408"/>
              <a:gd name="T80" fmla="*/ 336 w 409"/>
              <a:gd name="T81" fmla="*/ 252 h 408"/>
              <a:gd name="T82" fmla="*/ 304 w 409"/>
              <a:gd name="T83" fmla="*/ 173 h 408"/>
              <a:gd name="T84" fmla="*/ 289 w 409"/>
              <a:gd name="T85" fmla="*/ 93 h 408"/>
              <a:gd name="T86" fmla="*/ 252 w 409"/>
              <a:gd name="T87" fmla="*/ 73 h 408"/>
              <a:gd name="T88" fmla="*/ 173 w 409"/>
              <a:gd name="T89" fmla="*/ 104 h 408"/>
              <a:gd name="T90" fmla="*/ 67 w 409"/>
              <a:gd name="T91" fmla="*/ 229 h 408"/>
              <a:gd name="T92" fmla="*/ 244 w 409"/>
              <a:gd name="T93" fmla="*/ 54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09" h="408">
                <a:moveTo>
                  <a:pt x="157" y="24"/>
                </a:moveTo>
                <a:cubicBezTo>
                  <a:pt x="143" y="9"/>
                  <a:pt x="143" y="9"/>
                  <a:pt x="143" y="9"/>
                </a:cubicBezTo>
                <a:cubicBezTo>
                  <a:pt x="140" y="29"/>
                  <a:pt x="140" y="29"/>
                  <a:pt x="140" y="29"/>
                </a:cubicBezTo>
                <a:cubicBezTo>
                  <a:pt x="139" y="37"/>
                  <a:pt x="131" y="40"/>
                  <a:pt x="125" y="36"/>
                </a:cubicBezTo>
                <a:cubicBezTo>
                  <a:pt x="108" y="24"/>
                  <a:pt x="108" y="24"/>
                  <a:pt x="108" y="24"/>
                </a:cubicBezTo>
                <a:cubicBezTo>
                  <a:pt x="109" y="44"/>
                  <a:pt x="109" y="44"/>
                  <a:pt x="109" y="44"/>
                </a:cubicBezTo>
                <a:cubicBezTo>
                  <a:pt x="110" y="52"/>
                  <a:pt x="102" y="57"/>
                  <a:pt x="95" y="53"/>
                </a:cubicBezTo>
                <a:cubicBezTo>
                  <a:pt x="77" y="45"/>
                  <a:pt x="77" y="45"/>
                  <a:pt x="77" y="45"/>
                </a:cubicBezTo>
                <a:cubicBezTo>
                  <a:pt x="81" y="64"/>
                  <a:pt x="81" y="64"/>
                  <a:pt x="81" y="64"/>
                </a:cubicBezTo>
                <a:cubicBezTo>
                  <a:pt x="83" y="72"/>
                  <a:pt x="76" y="78"/>
                  <a:pt x="69" y="76"/>
                </a:cubicBezTo>
                <a:cubicBezTo>
                  <a:pt x="50" y="71"/>
                  <a:pt x="50" y="71"/>
                  <a:pt x="50" y="71"/>
                </a:cubicBezTo>
                <a:cubicBezTo>
                  <a:pt x="58" y="89"/>
                  <a:pt x="58" y="89"/>
                  <a:pt x="58" y="89"/>
                </a:cubicBezTo>
                <a:cubicBezTo>
                  <a:pt x="61" y="96"/>
                  <a:pt x="55" y="104"/>
                  <a:pt x="48" y="103"/>
                </a:cubicBezTo>
                <a:cubicBezTo>
                  <a:pt x="28" y="102"/>
                  <a:pt x="28" y="102"/>
                  <a:pt x="28" y="102"/>
                </a:cubicBezTo>
                <a:cubicBezTo>
                  <a:pt x="39" y="118"/>
                  <a:pt x="39" y="118"/>
                  <a:pt x="39" y="118"/>
                </a:cubicBezTo>
                <a:cubicBezTo>
                  <a:pt x="43" y="125"/>
                  <a:pt x="40" y="133"/>
                  <a:pt x="32" y="134"/>
                </a:cubicBezTo>
                <a:cubicBezTo>
                  <a:pt x="12" y="136"/>
                  <a:pt x="12" y="136"/>
                  <a:pt x="12" y="136"/>
                </a:cubicBezTo>
                <a:cubicBezTo>
                  <a:pt x="26" y="150"/>
                  <a:pt x="26" y="150"/>
                  <a:pt x="26" y="150"/>
                </a:cubicBezTo>
                <a:cubicBezTo>
                  <a:pt x="32" y="155"/>
                  <a:pt x="29" y="164"/>
                  <a:pt x="22" y="167"/>
                </a:cubicBezTo>
                <a:cubicBezTo>
                  <a:pt x="3" y="172"/>
                  <a:pt x="3" y="172"/>
                  <a:pt x="3" y="172"/>
                </a:cubicBezTo>
                <a:cubicBezTo>
                  <a:pt x="19" y="184"/>
                  <a:pt x="19" y="184"/>
                  <a:pt x="19" y="184"/>
                </a:cubicBezTo>
                <a:cubicBezTo>
                  <a:pt x="26" y="188"/>
                  <a:pt x="25" y="197"/>
                  <a:pt x="18" y="201"/>
                </a:cubicBezTo>
                <a:cubicBezTo>
                  <a:pt x="0" y="210"/>
                  <a:pt x="0" y="210"/>
                  <a:pt x="0" y="210"/>
                </a:cubicBezTo>
                <a:cubicBezTo>
                  <a:pt x="19" y="218"/>
                  <a:pt x="19" y="218"/>
                  <a:pt x="19" y="218"/>
                </a:cubicBezTo>
                <a:cubicBezTo>
                  <a:pt x="26" y="221"/>
                  <a:pt x="27" y="230"/>
                  <a:pt x="21" y="235"/>
                </a:cubicBezTo>
                <a:cubicBezTo>
                  <a:pt x="5" y="247"/>
                  <a:pt x="5" y="247"/>
                  <a:pt x="5" y="247"/>
                </a:cubicBezTo>
                <a:cubicBezTo>
                  <a:pt x="25" y="252"/>
                  <a:pt x="25" y="252"/>
                  <a:pt x="25" y="252"/>
                </a:cubicBezTo>
                <a:cubicBezTo>
                  <a:pt x="32" y="254"/>
                  <a:pt x="35" y="263"/>
                  <a:pt x="30" y="268"/>
                </a:cubicBezTo>
                <a:cubicBezTo>
                  <a:pt x="16" y="283"/>
                  <a:pt x="16" y="283"/>
                  <a:pt x="16" y="283"/>
                </a:cubicBezTo>
                <a:cubicBezTo>
                  <a:pt x="36" y="284"/>
                  <a:pt x="36" y="284"/>
                  <a:pt x="36" y="284"/>
                </a:cubicBezTo>
                <a:cubicBezTo>
                  <a:pt x="44" y="285"/>
                  <a:pt x="48" y="293"/>
                  <a:pt x="44" y="299"/>
                </a:cubicBezTo>
                <a:cubicBezTo>
                  <a:pt x="34" y="317"/>
                  <a:pt x="34" y="317"/>
                  <a:pt x="34" y="317"/>
                </a:cubicBezTo>
                <a:cubicBezTo>
                  <a:pt x="54" y="314"/>
                  <a:pt x="54" y="314"/>
                  <a:pt x="54" y="314"/>
                </a:cubicBezTo>
                <a:cubicBezTo>
                  <a:pt x="61" y="313"/>
                  <a:pt x="67" y="320"/>
                  <a:pt x="65" y="327"/>
                </a:cubicBezTo>
                <a:cubicBezTo>
                  <a:pt x="57" y="346"/>
                  <a:pt x="57" y="346"/>
                  <a:pt x="57" y="346"/>
                </a:cubicBezTo>
                <a:cubicBezTo>
                  <a:pt x="77" y="340"/>
                  <a:pt x="77" y="340"/>
                  <a:pt x="77" y="340"/>
                </a:cubicBezTo>
                <a:cubicBezTo>
                  <a:pt x="84" y="337"/>
                  <a:pt x="91" y="343"/>
                  <a:pt x="89" y="351"/>
                </a:cubicBezTo>
                <a:cubicBezTo>
                  <a:pt x="86" y="371"/>
                  <a:pt x="86" y="371"/>
                  <a:pt x="86" y="371"/>
                </a:cubicBezTo>
                <a:cubicBezTo>
                  <a:pt x="104" y="361"/>
                  <a:pt x="104" y="361"/>
                  <a:pt x="104" y="361"/>
                </a:cubicBezTo>
                <a:cubicBezTo>
                  <a:pt x="110" y="357"/>
                  <a:pt x="118" y="362"/>
                  <a:pt x="118" y="369"/>
                </a:cubicBezTo>
                <a:cubicBezTo>
                  <a:pt x="119" y="390"/>
                  <a:pt x="119" y="390"/>
                  <a:pt x="119" y="390"/>
                </a:cubicBezTo>
                <a:cubicBezTo>
                  <a:pt x="134" y="377"/>
                  <a:pt x="134" y="377"/>
                  <a:pt x="134" y="377"/>
                </a:cubicBezTo>
                <a:cubicBezTo>
                  <a:pt x="140" y="372"/>
                  <a:pt x="149" y="375"/>
                  <a:pt x="150" y="382"/>
                </a:cubicBezTo>
                <a:cubicBezTo>
                  <a:pt x="154" y="402"/>
                  <a:pt x="154" y="402"/>
                  <a:pt x="154" y="402"/>
                </a:cubicBezTo>
                <a:cubicBezTo>
                  <a:pt x="167" y="387"/>
                  <a:pt x="167" y="387"/>
                  <a:pt x="167" y="387"/>
                </a:cubicBezTo>
                <a:cubicBezTo>
                  <a:pt x="172" y="381"/>
                  <a:pt x="181" y="383"/>
                  <a:pt x="184" y="389"/>
                </a:cubicBezTo>
                <a:cubicBezTo>
                  <a:pt x="191" y="408"/>
                  <a:pt x="191" y="408"/>
                  <a:pt x="191" y="408"/>
                </a:cubicBezTo>
                <a:cubicBezTo>
                  <a:pt x="201" y="391"/>
                  <a:pt x="201" y="391"/>
                  <a:pt x="201" y="391"/>
                </a:cubicBezTo>
                <a:cubicBezTo>
                  <a:pt x="205" y="384"/>
                  <a:pt x="214" y="384"/>
                  <a:pt x="218" y="390"/>
                </a:cubicBezTo>
                <a:cubicBezTo>
                  <a:pt x="229" y="407"/>
                  <a:pt x="229" y="407"/>
                  <a:pt x="229" y="407"/>
                </a:cubicBezTo>
                <a:cubicBezTo>
                  <a:pt x="236" y="388"/>
                  <a:pt x="236" y="388"/>
                  <a:pt x="236" y="388"/>
                </a:cubicBezTo>
                <a:cubicBezTo>
                  <a:pt x="238" y="381"/>
                  <a:pt x="247" y="379"/>
                  <a:pt x="252" y="384"/>
                </a:cubicBezTo>
                <a:cubicBezTo>
                  <a:pt x="266" y="399"/>
                  <a:pt x="266" y="399"/>
                  <a:pt x="266" y="399"/>
                </a:cubicBezTo>
                <a:cubicBezTo>
                  <a:pt x="269" y="379"/>
                  <a:pt x="269" y="379"/>
                  <a:pt x="269" y="379"/>
                </a:cubicBezTo>
                <a:cubicBezTo>
                  <a:pt x="270" y="372"/>
                  <a:pt x="278" y="368"/>
                  <a:pt x="284" y="373"/>
                </a:cubicBezTo>
                <a:cubicBezTo>
                  <a:pt x="301" y="385"/>
                  <a:pt x="301" y="385"/>
                  <a:pt x="301" y="385"/>
                </a:cubicBezTo>
                <a:cubicBezTo>
                  <a:pt x="300" y="364"/>
                  <a:pt x="300" y="364"/>
                  <a:pt x="300" y="364"/>
                </a:cubicBezTo>
                <a:cubicBezTo>
                  <a:pt x="300" y="357"/>
                  <a:pt x="307" y="352"/>
                  <a:pt x="314" y="355"/>
                </a:cubicBezTo>
                <a:cubicBezTo>
                  <a:pt x="332" y="364"/>
                  <a:pt x="332" y="364"/>
                  <a:pt x="332" y="364"/>
                </a:cubicBezTo>
                <a:cubicBezTo>
                  <a:pt x="328" y="344"/>
                  <a:pt x="328" y="344"/>
                  <a:pt x="328" y="344"/>
                </a:cubicBezTo>
                <a:cubicBezTo>
                  <a:pt x="326" y="337"/>
                  <a:pt x="333" y="330"/>
                  <a:pt x="340" y="332"/>
                </a:cubicBezTo>
                <a:cubicBezTo>
                  <a:pt x="359" y="338"/>
                  <a:pt x="359" y="338"/>
                  <a:pt x="359" y="338"/>
                </a:cubicBezTo>
                <a:cubicBezTo>
                  <a:pt x="351" y="319"/>
                  <a:pt x="351" y="319"/>
                  <a:pt x="351" y="319"/>
                </a:cubicBezTo>
                <a:cubicBezTo>
                  <a:pt x="348" y="312"/>
                  <a:pt x="354" y="305"/>
                  <a:pt x="361" y="305"/>
                </a:cubicBezTo>
                <a:cubicBezTo>
                  <a:pt x="381" y="307"/>
                  <a:pt x="381" y="307"/>
                  <a:pt x="381" y="307"/>
                </a:cubicBezTo>
                <a:cubicBezTo>
                  <a:pt x="370" y="290"/>
                  <a:pt x="370" y="290"/>
                  <a:pt x="370" y="290"/>
                </a:cubicBezTo>
                <a:cubicBezTo>
                  <a:pt x="366" y="284"/>
                  <a:pt x="370" y="276"/>
                  <a:pt x="377" y="275"/>
                </a:cubicBezTo>
                <a:cubicBezTo>
                  <a:pt x="397" y="273"/>
                  <a:pt x="397" y="273"/>
                  <a:pt x="397" y="273"/>
                </a:cubicBezTo>
                <a:cubicBezTo>
                  <a:pt x="383" y="258"/>
                  <a:pt x="383" y="258"/>
                  <a:pt x="383" y="258"/>
                </a:cubicBezTo>
                <a:cubicBezTo>
                  <a:pt x="378" y="253"/>
                  <a:pt x="380" y="244"/>
                  <a:pt x="387" y="242"/>
                </a:cubicBezTo>
                <a:cubicBezTo>
                  <a:pt x="406" y="236"/>
                  <a:pt x="406" y="236"/>
                  <a:pt x="406" y="236"/>
                </a:cubicBezTo>
                <a:cubicBezTo>
                  <a:pt x="390" y="225"/>
                  <a:pt x="390" y="225"/>
                  <a:pt x="390" y="225"/>
                </a:cubicBezTo>
                <a:cubicBezTo>
                  <a:pt x="384" y="220"/>
                  <a:pt x="384" y="211"/>
                  <a:pt x="391" y="208"/>
                </a:cubicBezTo>
                <a:cubicBezTo>
                  <a:pt x="409" y="199"/>
                  <a:pt x="409" y="199"/>
                  <a:pt x="409" y="199"/>
                </a:cubicBezTo>
                <a:cubicBezTo>
                  <a:pt x="390" y="190"/>
                  <a:pt x="390" y="190"/>
                  <a:pt x="390" y="190"/>
                </a:cubicBezTo>
                <a:cubicBezTo>
                  <a:pt x="384" y="187"/>
                  <a:pt x="382" y="178"/>
                  <a:pt x="388" y="174"/>
                </a:cubicBezTo>
                <a:cubicBezTo>
                  <a:pt x="404" y="161"/>
                  <a:pt x="404" y="161"/>
                  <a:pt x="404" y="161"/>
                </a:cubicBezTo>
                <a:cubicBezTo>
                  <a:pt x="385" y="156"/>
                  <a:pt x="385" y="156"/>
                  <a:pt x="385" y="156"/>
                </a:cubicBezTo>
                <a:cubicBezTo>
                  <a:pt x="377" y="155"/>
                  <a:pt x="375" y="146"/>
                  <a:pt x="380" y="140"/>
                </a:cubicBezTo>
                <a:cubicBezTo>
                  <a:pt x="393" y="125"/>
                  <a:pt x="393" y="125"/>
                  <a:pt x="393" y="125"/>
                </a:cubicBezTo>
                <a:cubicBezTo>
                  <a:pt x="373" y="124"/>
                  <a:pt x="373" y="124"/>
                  <a:pt x="373" y="124"/>
                </a:cubicBezTo>
                <a:cubicBezTo>
                  <a:pt x="365" y="124"/>
                  <a:pt x="361" y="116"/>
                  <a:pt x="365" y="109"/>
                </a:cubicBezTo>
                <a:cubicBezTo>
                  <a:pt x="375" y="92"/>
                  <a:pt x="375" y="92"/>
                  <a:pt x="375" y="92"/>
                </a:cubicBezTo>
                <a:cubicBezTo>
                  <a:pt x="355" y="95"/>
                  <a:pt x="355" y="95"/>
                  <a:pt x="355" y="95"/>
                </a:cubicBezTo>
                <a:cubicBezTo>
                  <a:pt x="348" y="96"/>
                  <a:pt x="342" y="88"/>
                  <a:pt x="345" y="81"/>
                </a:cubicBezTo>
                <a:cubicBezTo>
                  <a:pt x="352" y="62"/>
                  <a:pt x="352" y="62"/>
                  <a:pt x="352" y="62"/>
                </a:cubicBezTo>
                <a:cubicBezTo>
                  <a:pt x="332" y="69"/>
                  <a:pt x="332" y="69"/>
                  <a:pt x="332" y="69"/>
                </a:cubicBezTo>
                <a:cubicBezTo>
                  <a:pt x="325" y="71"/>
                  <a:pt x="318" y="65"/>
                  <a:pt x="320" y="58"/>
                </a:cubicBezTo>
                <a:cubicBezTo>
                  <a:pt x="323" y="38"/>
                  <a:pt x="323" y="38"/>
                  <a:pt x="323" y="38"/>
                </a:cubicBezTo>
                <a:cubicBezTo>
                  <a:pt x="305" y="48"/>
                  <a:pt x="305" y="48"/>
                  <a:pt x="305" y="48"/>
                </a:cubicBezTo>
                <a:cubicBezTo>
                  <a:pt x="299" y="51"/>
                  <a:pt x="291" y="47"/>
                  <a:pt x="291" y="39"/>
                </a:cubicBezTo>
                <a:cubicBezTo>
                  <a:pt x="291" y="19"/>
                  <a:pt x="291" y="19"/>
                  <a:pt x="291" y="19"/>
                </a:cubicBezTo>
                <a:cubicBezTo>
                  <a:pt x="275" y="32"/>
                  <a:pt x="275" y="32"/>
                  <a:pt x="275" y="32"/>
                </a:cubicBezTo>
                <a:cubicBezTo>
                  <a:pt x="269" y="36"/>
                  <a:pt x="260" y="33"/>
                  <a:pt x="259" y="26"/>
                </a:cubicBezTo>
                <a:cubicBezTo>
                  <a:pt x="255" y="6"/>
                  <a:pt x="255" y="6"/>
                  <a:pt x="255" y="6"/>
                </a:cubicBezTo>
                <a:cubicBezTo>
                  <a:pt x="242" y="22"/>
                  <a:pt x="242" y="22"/>
                  <a:pt x="242" y="22"/>
                </a:cubicBezTo>
                <a:cubicBezTo>
                  <a:pt x="237" y="27"/>
                  <a:pt x="228" y="26"/>
                  <a:pt x="225" y="19"/>
                </a:cubicBezTo>
                <a:cubicBezTo>
                  <a:pt x="218" y="0"/>
                  <a:pt x="218" y="0"/>
                  <a:pt x="218" y="0"/>
                </a:cubicBezTo>
                <a:cubicBezTo>
                  <a:pt x="208" y="18"/>
                  <a:pt x="208" y="18"/>
                  <a:pt x="208" y="18"/>
                </a:cubicBezTo>
                <a:cubicBezTo>
                  <a:pt x="204" y="24"/>
                  <a:pt x="195" y="25"/>
                  <a:pt x="191" y="18"/>
                </a:cubicBezTo>
                <a:cubicBezTo>
                  <a:pt x="180" y="1"/>
                  <a:pt x="180" y="1"/>
                  <a:pt x="180" y="1"/>
                </a:cubicBezTo>
                <a:cubicBezTo>
                  <a:pt x="174" y="21"/>
                  <a:pt x="174" y="21"/>
                  <a:pt x="174" y="21"/>
                </a:cubicBezTo>
                <a:cubicBezTo>
                  <a:pt x="171" y="28"/>
                  <a:pt x="162" y="30"/>
                  <a:pt x="157" y="24"/>
                </a:cubicBezTo>
                <a:close/>
                <a:moveTo>
                  <a:pt x="124" y="230"/>
                </a:moveTo>
                <a:cubicBezTo>
                  <a:pt x="110" y="185"/>
                  <a:pt x="135" y="138"/>
                  <a:pt x="179" y="124"/>
                </a:cubicBezTo>
                <a:cubicBezTo>
                  <a:pt x="224" y="110"/>
                  <a:pt x="271" y="134"/>
                  <a:pt x="285" y="179"/>
                </a:cubicBezTo>
                <a:cubicBezTo>
                  <a:pt x="299" y="223"/>
                  <a:pt x="274" y="271"/>
                  <a:pt x="230" y="285"/>
                </a:cubicBezTo>
                <a:cubicBezTo>
                  <a:pt x="185" y="299"/>
                  <a:pt x="138" y="274"/>
                  <a:pt x="124" y="230"/>
                </a:cubicBezTo>
                <a:close/>
                <a:moveTo>
                  <a:pt x="278" y="279"/>
                </a:moveTo>
                <a:cubicBezTo>
                  <a:pt x="282" y="275"/>
                  <a:pt x="288" y="274"/>
                  <a:pt x="293" y="276"/>
                </a:cubicBezTo>
                <a:cubicBezTo>
                  <a:pt x="316" y="288"/>
                  <a:pt x="316" y="288"/>
                  <a:pt x="316" y="288"/>
                </a:cubicBezTo>
                <a:cubicBezTo>
                  <a:pt x="324" y="292"/>
                  <a:pt x="326" y="302"/>
                  <a:pt x="320" y="308"/>
                </a:cubicBezTo>
                <a:cubicBezTo>
                  <a:pt x="302" y="328"/>
                  <a:pt x="279" y="344"/>
                  <a:pt x="251" y="352"/>
                </a:cubicBezTo>
                <a:cubicBezTo>
                  <a:pt x="183" y="374"/>
                  <a:pt x="110" y="346"/>
                  <a:pt x="74" y="288"/>
                </a:cubicBezTo>
                <a:cubicBezTo>
                  <a:pt x="69" y="281"/>
                  <a:pt x="72" y="271"/>
                  <a:pt x="81" y="268"/>
                </a:cubicBezTo>
                <a:cubicBezTo>
                  <a:pt x="105" y="261"/>
                  <a:pt x="105" y="261"/>
                  <a:pt x="105" y="261"/>
                </a:cubicBezTo>
                <a:cubicBezTo>
                  <a:pt x="110" y="259"/>
                  <a:pt x="116" y="261"/>
                  <a:pt x="120" y="265"/>
                </a:cubicBezTo>
                <a:cubicBezTo>
                  <a:pt x="145" y="301"/>
                  <a:pt x="192" y="318"/>
                  <a:pt x="236" y="304"/>
                </a:cubicBezTo>
                <a:cubicBezTo>
                  <a:pt x="252" y="299"/>
                  <a:pt x="267" y="290"/>
                  <a:pt x="278" y="279"/>
                </a:cubicBezTo>
                <a:close/>
                <a:moveTo>
                  <a:pt x="309" y="89"/>
                </a:moveTo>
                <a:cubicBezTo>
                  <a:pt x="329" y="107"/>
                  <a:pt x="344" y="130"/>
                  <a:pt x="353" y="158"/>
                </a:cubicBezTo>
                <a:cubicBezTo>
                  <a:pt x="362" y="187"/>
                  <a:pt x="362" y="216"/>
                  <a:pt x="355" y="244"/>
                </a:cubicBezTo>
                <a:cubicBezTo>
                  <a:pt x="353" y="252"/>
                  <a:pt x="344" y="256"/>
                  <a:pt x="336" y="252"/>
                </a:cubicBezTo>
                <a:cubicBezTo>
                  <a:pt x="314" y="240"/>
                  <a:pt x="314" y="240"/>
                  <a:pt x="314" y="240"/>
                </a:cubicBezTo>
                <a:cubicBezTo>
                  <a:pt x="309" y="238"/>
                  <a:pt x="306" y="232"/>
                  <a:pt x="307" y="226"/>
                </a:cubicBezTo>
                <a:cubicBezTo>
                  <a:pt x="311" y="209"/>
                  <a:pt x="310" y="191"/>
                  <a:pt x="304" y="173"/>
                </a:cubicBezTo>
                <a:cubicBezTo>
                  <a:pt x="299" y="156"/>
                  <a:pt x="290" y="142"/>
                  <a:pt x="279" y="131"/>
                </a:cubicBezTo>
                <a:cubicBezTo>
                  <a:pt x="275" y="127"/>
                  <a:pt x="274" y="121"/>
                  <a:pt x="277" y="116"/>
                </a:cubicBezTo>
                <a:cubicBezTo>
                  <a:pt x="289" y="93"/>
                  <a:pt x="289" y="93"/>
                  <a:pt x="289" y="93"/>
                </a:cubicBezTo>
                <a:cubicBezTo>
                  <a:pt x="293" y="85"/>
                  <a:pt x="302" y="83"/>
                  <a:pt x="309" y="89"/>
                </a:cubicBezTo>
                <a:close/>
                <a:moveTo>
                  <a:pt x="244" y="54"/>
                </a:moveTo>
                <a:cubicBezTo>
                  <a:pt x="252" y="56"/>
                  <a:pt x="256" y="65"/>
                  <a:pt x="252" y="73"/>
                </a:cubicBezTo>
                <a:cubicBezTo>
                  <a:pt x="241" y="95"/>
                  <a:pt x="241" y="95"/>
                  <a:pt x="241" y="95"/>
                </a:cubicBezTo>
                <a:cubicBezTo>
                  <a:pt x="238" y="100"/>
                  <a:pt x="232" y="103"/>
                  <a:pt x="227" y="102"/>
                </a:cubicBezTo>
                <a:cubicBezTo>
                  <a:pt x="209" y="98"/>
                  <a:pt x="191" y="99"/>
                  <a:pt x="173" y="104"/>
                </a:cubicBezTo>
                <a:cubicBezTo>
                  <a:pt x="127" y="119"/>
                  <a:pt x="98" y="163"/>
                  <a:pt x="100" y="209"/>
                </a:cubicBezTo>
                <a:cubicBezTo>
                  <a:pt x="100" y="215"/>
                  <a:pt x="96" y="220"/>
                  <a:pt x="91" y="222"/>
                </a:cubicBezTo>
                <a:cubicBezTo>
                  <a:pt x="67" y="229"/>
                  <a:pt x="67" y="229"/>
                  <a:pt x="67" y="229"/>
                </a:cubicBezTo>
                <a:cubicBezTo>
                  <a:pt x="59" y="232"/>
                  <a:pt x="51" y="226"/>
                  <a:pt x="50" y="218"/>
                </a:cubicBezTo>
                <a:cubicBezTo>
                  <a:pt x="43" y="147"/>
                  <a:pt x="87" y="78"/>
                  <a:pt x="158" y="56"/>
                </a:cubicBezTo>
                <a:cubicBezTo>
                  <a:pt x="187" y="47"/>
                  <a:pt x="217" y="47"/>
                  <a:pt x="244" y="54"/>
                </a:cubicBezTo>
                <a:close/>
              </a:path>
            </a:pathLst>
          </a:custGeom>
          <a:solidFill>
            <a:schemeClr val="accent1"/>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7" name="组合 26"/>
          <p:cNvGrpSpPr/>
          <p:nvPr/>
        </p:nvGrpSpPr>
        <p:grpSpPr>
          <a:xfrm>
            <a:off x="6617481" y="4316094"/>
            <a:ext cx="1162103" cy="1246085"/>
            <a:chOff x="4951077" y="2948313"/>
            <a:chExt cx="871577" cy="934564"/>
          </a:xfrm>
        </p:grpSpPr>
        <p:sp>
          <p:nvSpPr>
            <p:cNvPr id="28" name="Freeform 6"/>
            <p:cNvSpPr>
              <a:spLocks noEditPoints="1"/>
            </p:cNvSpPr>
            <p:nvPr/>
          </p:nvSpPr>
          <p:spPr bwMode="auto">
            <a:xfrm>
              <a:off x="4951077" y="2948313"/>
              <a:ext cx="306044" cy="308098"/>
            </a:xfrm>
            <a:custGeom>
              <a:avLst/>
              <a:gdLst>
                <a:gd name="T0" fmla="*/ 143 w 189"/>
                <a:gd name="T1" fmla="*/ 160 h 190"/>
                <a:gd name="T2" fmla="*/ 160 w 189"/>
                <a:gd name="T3" fmla="*/ 163 h 190"/>
                <a:gd name="T4" fmla="*/ 161 w 189"/>
                <a:gd name="T5" fmla="*/ 153 h 190"/>
                <a:gd name="T6" fmla="*/ 171 w 189"/>
                <a:gd name="T7" fmla="*/ 143 h 190"/>
                <a:gd name="T8" fmla="*/ 177 w 189"/>
                <a:gd name="T9" fmla="*/ 133 h 190"/>
                <a:gd name="T10" fmla="*/ 175 w 189"/>
                <a:gd name="T11" fmla="*/ 118 h 190"/>
                <a:gd name="T12" fmla="*/ 188 w 189"/>
                <a:gd name="T13" fmla="*/ 113 h 190"/>
                <a:gd name="T14" fmla="*/ 175 w 189"/>
                <a:gd name="T15" fmla="*/ 101 h 190"/>
                <a:gd name="T16" fmla="*/ 189 w 189"/>
                <a:gd name="T17" fmla="*/ 90 h 190"/>
                <a:gd name="T18" fmla="*/ 182 w 189"/>
                <a:gd name="T19" fmla="*/ 83 h 190"/>
                <a:gd name="T20" fmla="*/ 181 w 189"/>
                <a:gd name="T21" fmla="*/ 69 h 190"/>
                <a:gd name="T22" fmla="*/ 177 w 189"/>
                <a:gd name="T23" fmla="*/ 58 h 190"/>
                <a:gd name="T24" fmla="*/ 168 w 189"/>
                <a:gd name="T25" fmla="*/ 47 h 190"/>
                <a:gd name="T26" fmla="*/ 169 w 189"/>
                <a:gd name="T27" fmla="*/ 37 h 190"/>
                <a:gd name="T28" fmla="*/ 152 w 189"/>
                <a:gd name="T29" fmla="*/ 38 h 190"/>
                <a:gd name="T30" fmla="*/ 153 w 189"/>
                <a:gd name="T31" fmla="*/ 20 h 190"/>
                <a:gd name="T32" fmla="*/ 142 w 189"/>
                <a:gd name="T33" fmla="*/ 21 h 190"/>
                <a:gd name="T34" fmla="*/ 131 w 189"/>
                <a:gd name="T35" fmla="*/ 13 h 190"/>
                <a:gd name="T36" fmla="*/ 120 w 189"/>
                <a:gd name="T37" fmla="*/ 9 h 190"/>
                <a:gd name="T38" fmla="*/ 106 w 189"/>
                <a:gd name="T39" fmla="*/ 8 h 190"/>
                <a:gd name="T40" fmla="*/ 99 w 189"/>
                <a:gd name="T41" fmla="*/ 1 h 190"/>
                <a:gd name="T42" fmla="*/ 88 w 189"/>
                <a:gd name="T43" fmla="*/ 15 h 190"/>
                <a:gd name="T44" fmla="*/ 76 w 189"/>
                <a:gd name="T45" fmla="*/ 2 h 190"/>
                <a:gd name="T46" fmla="*/ 70 w 189"/>
                <a:gd name="T47" fmla="*/ 11 h 190"/>
                <a:gd name="T48" fmla="*/ 57 w 189"/>
                <a:gd name="T49" fmla="*/ 14 h 190"/>
                <a:gd name="T50" fmla="*/ 47 w 189"/>
                <a:gd name="T51" fmla="*/ 13 h 190"/>
                <a:gd name="T52" fmla="*/ 46 w 189"/>
                <a:gd name="T53" fmla="*/ 31 h 190"/>
                <a:gd name="T54" fmla="*/ 29 w 189"/>
                <a:gd name="T55" fmla="*/ 27 h 190"/>
                <a:gd name="T56" fmla="*/ 28 w 189"/>
                <a:gd name="T57" fmla="*/ 38 h 190"/>
                <a:gd name="T58" fmla="*/ 18 w 189"/>
                <a:gd name="T59" fmla="*/ 47 h 190"/>
                <a:gd name="T60" fmla="*/ 13 w 189"/>
                <a:gd name="T61" fmla="*/ 58 h 190"/>
                <a:gd name="T62" fmla="*/ 14 w 189"/>
                <a:gd name="T63" fmla="*/ 73 h 190"/>
                <a:gd name="T64" fmla="*/ 2 w 189"/>
                <a:gd name="T65" fmla="*/ 77 h 190"/>
                <a:gd name="T66" fmla="*/ 14 w 189"/>
                <a:gd name="T67" fmla="*/ 89 h 190"/>
                <a:gd name="T68" fmla="*/ 0 w 189"/>
                <a:gd name="T69" fmla="*/ 100 h 190"/>
                <a:gd name="T70" fmla="*/ 7 w 189"/>
                <a:gd name="T71" fmla="*/ 108 h 190"/>
                <a:gd name="T72" fmla="*/ 8 w 189"/>
                <a:gd name="T73" fmla="*/ 121 h 190"/>
                <a:gd name="T74" fmla="*/ 13 w 189"/>
                <a:gd name="T75" fmla="*/ 133 h 190"/>
                <a:gd name="T76" fmla="*/ 21 w 189"/>
                <a:gd name="T77" fmla="*/ 144 h 190"/>
                <a:gd name="T78" fmla="*/ 20 w 189"/>
                <a:gd name="T79" fmla="*/ 154 h 190"/>
                <a:gd name="T80" fmla="*/ 37 w 189"/>
                <a:gd name="T81" fmla="*/ 152 h 190"/>
                <a:gd name="T82" fmla="*/ 37 w 189"/>
                <a:gd name="T83" fmla="*/ 170 h 190"/>
                <a:gd name="T84" fmla="*/ 47 w 189"/>
                <a:gd name="T85" fmla="*/ 169 h 190"/>
                <a:gd name="T86" fmla="*/ 58 w 189"/>
                <a:gd name="T87" fmla="*/ 177 h 190"/>
                <a:gd name="T88" fmla="*/ 69 w 189"/>
                <a:gd name="T89" fmla="*/ 182 h 190"/>
                <a:gd name="T90" fmla="*/ 83 w 189"/>
                <a:gd name="T91" fmla="*/ 183 h 190"/>
                <a:gd name="T92" fmla="*/ 90 w 189"/>
                <a:gd name="T93" fmla="*/ 190 h 190"/>
                <a:gd name="T94" fmla="*/ 101 w 189"/>
                <a:gd name="T95" fmla="*/ 176 h 190"/>
                <a:gd name="T96" fmla="*/ 113 w 189"/>
                <a:gd name="T97" fmla="*/ 188 h 190"/>
                <a:gd name="T98" fmla="*/ 119 w 189"/>
                <a:gd name="T99" fmla="*/ 180 h 190"/>
                <a:gd name="T100" fmla="*/ 133 w 189"/>
                <a:gd name="T101" fmla="*/ 177 h 190"/>
                <a:gd name="T102" fmla="*/ 142 w 189"/>
                <a:gd name="T103" fmla="*/ 177 h 190"/>
                <a:gd name="T104" fmla="*/ 80 w 189"/>
                <a:gd name="T105" fmla="*/ 66 h 190"/>
                <a:gd name="T106" fmla="*/ 78 w 189"/>
                <a:gd name="T107" fmla="*/ 74 h 190"/>
                <a:gd name="T108" fmla="*/ 113 w 189"/>
                <a:gd name="T109" fmla="*/ 85 h 190"/>
                <a:gd name="T110" fmla="*/ 66 w 189"/>
                <a:gd name="T111" fmla="*/ 109 h 190"/>
                <a:gd name="T112" fmla="*/ 74 w 189"/>
                <a:gd name="T113" fmla="*/ 112 h 190"/>
                <a:gd name="T114" fmla="*/ 88 w 189"/>
                <a:gd name="T115" fmla="*/ 82 h 190"/>
                <a:gd name="T116" fmla="*/ 81 w 189"/>
                <a:gd name="T117" fmla="*/ 102 h 190"/>
                <a:gd name="T118" fmla="*/ 112 w 189"/>
                <a:gd name="T119" fmla="*/ 11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9" h="190">
                  <a:moveTo>
                    <a:pt x="143" y="171"/>
                  </a:moveTo>
                  <a:cubicBezTo>
                    <a:pt x="142" y="169"/>
                    <a:pt x="142" y="169"/>
                    <a:pt x="142" y="169"/>
                  </a:cubicBezTo>
                  <a:cubicBezTo>
                    <a:pt x="140" y="167"/>
                    <a:pt x="140" y="163"/>
                    <a:pt x="143" y="160"/>
                  </a:cubicBezTo>
                  <a:cubicBezTo>
                    <a:pt x="146" y="157"/>
                    <a:pt x="150" y="158"/>
                    <a:pt x="153" y="161"/>
                  </a:cubicBezTo>
                  <a:cubicBezTo>
                    <a:pt x="154" y="163"/>
                    <a:pt x="154" y="163"/>
                    <a:pt x="154" y="163"/>
                  </a:cubicBezTo>
                  <a:cubicBezTo>
                    <a:pt x="156" y="165"/>
                    <a:pt x="159" y="165"/>
                    <a:pt x="160" y="163"/>
                  </a:cubicBezTo>
                  <a:cubicBezTo>
                    <a:pt x="161" y="162"/>
                    <a:pt x="162" y="162"/>
                    <a:pt x="163" y="161"/>
                  </a:cubicBezTo>
                  <a:cubicBezTo>
                    <a:pt x="165" y="159"/>
                    <a:pt x="165" y="156"/>
                    <a:pt x="163" y="154"/>
                  </a:cubicBezTo>
                  <a:cubicBezTo>
                    <a:pt x="161" y="153"/>
                    <a:pt x="161" y="153"/>
                    <a:pt x="161" y="153"/>
                  </a:cubicBezTo>
                  <a:cubicBezTo>
                    <a:pt x="158" y="151"/>
                    <a:pt x="157" y="147"/>
                    <a:pt x="159" y="144"/>
                  </a:cubicBezTo>
                  <a:cubicBezTo>
                    <a:pt x="161" y="140"/>
                    <a:pt x="166" y="140"/>
                    <a:pt x="169" y="142"/>
                  </a:cubicBezTo>
                  <a:cubicBezTo>
                    <a:pt x="171" y="143"/>
                    <a:pt x="171" y="143"/>
                    <a:pt x="171" y="143"/>
                  </a:cubicBezTo>
                  <a:cubicBezTo>
                    <a:pt x="173" y="145"/>
                    <a:pt x="176" y="144"/>
                    <a:pt x="177" y="142"/>
                  </a:cubicBezTo>
                  <a:cubicBezTo>
                    <a:pt x="178" y="141"/>
                    <a:pt x="178" y="140"/>
                    <a:pt x="179" y="139"/>
                  </a:cubicBezTo>
                  <a:cubicBezTo>
                    <a:pt x="180" y="136"/>
                    <a:pt x="179" y="134"/>
                    <a:pt x="177" y="133"/>
                  </a:cubicBezTo>
                  <a:cubicBezTo>
                    <a:pt x="174" y="132"/>
                    <a:pt x="174" y="132"/>
                    <a:pt x="174" y="132"/>
                  </a:cubicBezTo>
                  <a:cubicBezTo>
                    <a:pt x="171" y="130"/>
                    <a:pt x="169" y="127"/>
                    <a:pt x="171" y="123"/>
                  </a:cubicBezTo>
                  <a:cubicBezTo>
                    <a:pt x="169" y="120"/>
                    <a:pt x="172" y="116"/>
                    <a:pt x="175" y="118"/>
                  </a:cubicBezTo>
                  <a:cubicBezTo>
                    <a:pt x="181" y="120"/>
                    <a:pt x="181" y="120"/>
                    <a:pt x="181" y="120"/>
                  </a:cubicBezTo>
                  <a:cubicBezTo>
                    <a:pt x="183" y="121"/>
                    <a:pt x="186" y="119"/>
                    <a:pt x="187" y="117"/>
                  </a:cubicBezTo>
                  <a:cubicBezTo>
                    <a:pt x="187" y="116"/>
                    <a:pt x="187" y="114"/>
                    <a:pt x="188" y="113"/>
                  </a:cubicBezTo>
                  <a:cubicBezTo>
                    <a:pt x="188" y="111"/>
                    <a:pt x="186" y="108"/>
                    <a:pt x="184" y="108"/>
                  </a:cubicBezTo>
                  <a:cubicBezTo>
                    <a:pt x="181" y="108"/>
                    <a:pt x="181" y="108"/>
                    <a:pt x="181" y="108"/>
                  </a:cubicBezTo>
                  <a:cubicBezTo>
                    <a:pt x="178" y="108"/>
                    <a:pt x="175" y="104"/>
                    <a:pt x="175" y="101"/>
                  </a:cubicBezTo>
                  <a:cubicBezTo>
                    <a:pt x="176" y="97"/>
                    <a:pt x="179" y="94"/>
                    <a:pt x="183" y="94"/>
                  </a:cubicBezTo>
                  <a:cubicBezTo>
                    <a:pt x="185" y="94"/>
                    <a:pt x="185" y="94"/>
                    <a:pt x="185" y="94"/>
                  </a:cubicBezTo>
                  <a:cubicBezTo>
                    <a:pt x="187" y="95"/>
                    <a:pt x="189" y="93"/>
                    <a:pt x="189" y="90"/>
                  </a:cubicBezTo>
                  <a:cubicBezTo>
                    <a:pt x="189" y="89"/>
                    <a:pt x="189" y="87"/>
                    <a:pt x="189" y="86"/>
                  </a:cubicBezTo>
                  <a:cubicBezTo>
                    <a:pt x="189" y="84"/>
                    <a:pt x="186" y="82"/>
                    <a:pt x="184" y="82"/>
                  </a:cubicBezTo>
                  <a:cubicBezTo>
                    <a:pt x="182" y="83"/>
                    <a:pt x="182" y="83"/>
                    <a:pt x="182" y="83"/>
                  </a:cubicBezTo>
                  <a:cubicBezTo>
                    <a:pt x="178" y="84"/>
                    <a:pt x="174" y="81"/>
                    <a:pt x="173" y="78"/>
                  </a:cubicBezTo>
                  <a:cubicBezTo>
                    <a:pt x="173" y="74"/>
                    <a:pt x="175" y="70"/>
                    <a:pt x="179" y="70"/>
                  </a:cubicBezTo>
                  <a:cubicBezTo>
                    <a:pt x="181" y="69"/>
                    <a:pt x="181" y="69"/>
                    <a:pt x="181" y="69"/>
                  </a:cubicBezTo>
                  <a:cubicBezTo>
                    <a:pt x="183" y="69"/>
                    <a:pt x="185" y="66"/>
                    <a:pt x="184" y="64"/>
                  </a:cubicBezTo>
                  <a:cubicBezTo>
                    <a:pt x="183" y="62"/>
                    <a:pt x="183" y="61"/>
                    <a:pt x="182" y="60"/>
                  </a:cubicBezTo>
                  <a:cubicBezTo>
                    <a:pt x="182" y="58"/>
                    <a:pt x="179" y="57"/>
                    <a:pt x="177" y="58"/>
                  </a:cubicBezTo>
                  <a:cubicBezTo>
                    <a:pt x="175" y="59"/>
                    <a:pt x="175" y="59"/>
                    <a:pt x="175" y="59"/>
                  </a:cubicBezTo>
                  <a:cubicBezTo>
                    <a:pt x="171" y="61"/>
                    <a:pt x="167" y="59"/>
                    <a:pt x="165" y="56"/>
                  </a:cubicBezTo>
                  <a:cubicBezTo>
                    <a:pt x="164" y="53"/>
                    <a:pt x="165" y="49"/>
                    <a:pt x="168" y="47"/>
                  </a:cubicBezTo>
                  <a:cubicBezTo>
                    <a:pt x="170" y="46"/>
                    <a:pt x="170" y="46"/>
                    <a:pt x="170" y="46"/>
                  </a:cubicBezTo>
                  <a:cubicBezTo>
                    <a:pt x="172" y="45"/>
                    <a:pt x="173" y="42"/>
                    <a:pt x="171" y="40"/>
                  </a:cubicBezTo>
                  <a:cubicBezTo>
                    <a:pt x="171" y="39"/>
                    <a:pt x="170" y="38"/>
                    <a:pt x="169" y="37"/>
                  </a:cubicBezTo>
                  <a:cubicBezTo>
                    <a:pt x="167" y="35"/>
                    <a:pt x="165" y="34"/>
                    <a:pt x="163" y="36"/>
                  </a:cubicBezTo>
                  <a:cubicBezTo>
                    <a:pt x="161" y="38"/>
                    <a:pt x="161" y="38"/>
                    <a:pt x="161" y="38"/>
                  </a:cubicBezTo>
                  <a:cubicBezTo>
                    <a:pt x="159" y="40"/>
                    <a:pt x="155" y="40"/>
                    <a:pt x="152" y="38"/>
                  </a:cubicBezTo>
                  <a:cubicBezTo>
                    <a:pt x="149" y="36"/>
                    <a:pt x="149" y="31"/>
                    <a:pt x="152" y="28"/>
                  </a:cubicBezTo>
                  <a:cubicBezTo>
                    <a:pt x="153" y="27"/>
                    <a:pt x="153" y="27"/>
                    <a:pt x="153" y="27"/>
                  </a:cubicBezTo>
                  <a:cubicBezTo>
                    <a:pt x="155" y="25"/>
                    <a:pt x="155" y="22"/>
                    <a:pt x="153" y="20"/>
                  </a:cubicBezTo>
                  <a:cubicBezTo>
                    <a:pt x="152" y="20"/>
                    <a:pt x="151" y="19"/>
                    <a:pt x="150" y="18"/>
                  </a:cubicBezTo>
                  <a:cubicBezTo>
                    <a:pt x="147" y="17"/>
                    <a:pt x="145" y="17"/>
                    <a:pt x="143" y="19"/>
                  </a:cubicBezTo>
                  <a:cubicBezTo>
                    <a:pt x="142" y="21"/>
                    <a:pt x="142" y="21"/>
                    <a:pt x="142" y="21"/>
                  </a:cubicBezTo>
                  <a:cubicBezTo>
                    <a:pt x="140" y="25"/>
                    <a:pt x="136" y="26"/>
                    <a:pt x="133" y="24"/>
                  </a:cubicBezTo>
                  <a:cubicBezTo>
                    <a:pt x="130" y="22"/>
                    <a:pt x="128" y="18"/>
                    <a:pt x="130" y="15"/>
                  </a:cubicBezTo>
                  <a:cubicBezTo>
                    <a:pt x="131" y="13"/>
                    <a:pt x="131" y="13"/>
                    <a:pt x="131" y="13"/>
                  </a:cubicBezTo>
                  <a:cubicBezTo>
                    <a:pt x="133" y="11"/>
                    <a:pt x="132" y="8"/>
                    <a:pt x="129" y="7"/>
                  </a:cubicBezTo>
                  <a:cubicBezTo>
                    <a:pt x="128" y="7"/>
                    <a:pt x="127" y="6"/>
                    <a:pt x="126" y="6"/>
                  </a:cubicBezTo>
                  <a:cubicBezTo>
                    <a:pt x="123" y="5"/>
                    <a:pt x="121" y="6"/>
                    <a:pt x="120" y="9"/>
                  </a:cubicBezTo>
                  <a:cubicBezTo>
                    <a:pt x="119" y="11"/>
                    <a:pt x="119" y="11"/>
                    <a:pt x="119" y="11"/>
                  </a:cubicBezTo>
                  <a:cubicBezTo>
                    <a:pt x="119" y="15"/>
                    <a:pt x="115" y="17"/>
                    <a:pt x="111" y="16"/>
                  </a:cubicBezTo>
                  <a:cubicBezTo>
                    <a:pt x="108" y="15"/>
                    <a:pt x="105" y="12"/>
                    <a:pt x="106" y="8"/>
                  </a:cubicBezTo>
                  <a:cubicBezTo>
                    <a:pt x="107" y="6"/>
                    <a:pt x="107" y="6"/>
                    <a:pt x="107" y="6"/>
                  </a:cubicBezTo>
                  <a:cubicBezTo>
                    <a:pt x="107" y="4"/>
                    <a:pt x="105" y="1"/>
                    <a:pt x="103" y="1"/>
                  </a:cubicBezTo>
                  <a:cubicBezTo>
                    <a:pt x="102" y="1"/>
                    <a:pt x="100" y="1"/>
                    <a:pt x="99" y="1"/>
                  </a:cubicBezTo>
                  <a:cubicBezTo>
                    <a:pt x="97" y="0"/>
                    <a:pt x="94" y="3"/>
                    <a:pt x="95" y="5"/>
                  </a:cubicBezTo>
                  <a:cubicBezTo>
                    <a:pt x="95" y="7"/>
                    <a:pt x="95" y="7"/>
                    <a:pt x="95" y="7"/>
                  </a:cubicBezTo>
                  <a:cubicBezTo>
                    <a:pt x="95" y="11"/>
                    <a:pt x="92" y="14"/>
                    <a:pt x="88" y="15"/>
                  </a:cubicBezTo>
                  <a:cubicBezTo>
                    <a:pt x="85" y="15"/>
                    <a:pt x="81" y="12"/>
                    <a:pt x="81" y="8"/>
                  </a:cubicBezTo>
                  <a:cubicBezTo>
                    <a:pt x="81" y="6"/>
                    <a:pt x="81" y="6"/>
                    <a:pt x="81" y="6"/>
                  </a:cubicBezTo>
                  <a:cubicBezTo>
                    <a:pt x="81" y="4"/>
                    <a:pt x="78" y="2"/>
                    <a:pt x="76" y="2"/>
                  </a:cubicBezTo>
                  <a:cubicBezTo>
                    <a:pt x="75" y="3"/>
                    <a:pt x="73" y="3"/>
                    <a:pt x="72" y="3"/>
                  </a:cubicBezTo>
                  <a:cubicBezTo>
                    <a:pt x="70" y="4"/>
                    <a:pt x="68" y="6"/>
                    <a:pt x="69" y="9"/>
                  </a:cubicBezTo>
                  <a:cubicBezTo>
                    <a:pt x="70" y="11"/>
                    <a:pt x="70" y="11"/>
                    <a:pt x="70" y="11"/>
                  </a:cubicBezTo>
                  <a:cubicBezTo>
                    <a:pt x="71" y="14"/>
                    <a:pt x="69" y="18"/>
                    <a:pt x="66" y="20"/>
                  </a:cubicBezTo>
                  <a:cubicBezTo>
                    <a:pt x="62" y="21"/>
                    <a:pt x="58" y="19"/>
                    <a:pt x="57" y="15"/>
                  </a:cubicBezTo>
                  <a:cubicBezTo>
                    <a:pt x="57" y="14"/>
                    <a:pt x="57" y="14"/>
                    <a:pt x="57" y="14"/>
                  </a:cubicBezTo>
                  <a:cubicBezTo>
                    <a:pt x="56" y="11"/>
                    <a:pt x="53" y="10"/>
                    <a:pt x="51" y="11"/>
                  </a:cubicBezTo>
                  <a:cubicBezTo>
                    <a:pt x="51" y="11"/>
                    <a:pt x="51" y="11"/>
                    <a:pt x="51" y="11"/>
                  </a:cubicBezTo>
                  <a:cubicBezTo>
                    <a:pt x="49" y="12"/>
                    <a:pt x="48" y="13"/>
                    <a:pt x="47" y="13"/>
                  </a:cubicBezTo>
                  <a:cubicBezTo>
                    <a:pt x="45" y="14"/>
                    <a:pt x="44" y="17"/>
                    <a:pt x="46" y="19"/>
                  </a:cubicBezTo>
                  <a:cubicBezTo>
                    <a:pt x="47" y="21"/>
                    <a:pt x="47" y="21"/>
                    <a:pt x="47" y="21"/>
                  </a:cubicBezTo>
                  <a:cubicBezTo>
                    <a:pt x="49" y="24"/>
                    <a:pt x="49" y="29"/>
                    <a:pt x="46" y="31"/>
                  </a:cubicBezTo>
                  <a:cubicBezTo>
                    <a:pt x="43" y="33"/>
                    <a:pt x="38" y="32"/>
                    <a:pt x="36" y="29"/>
                  </a:cubicBezTo>
                  <a:cubicBezTo>
                    <a:pt x="35" y="28"/>
                    <a:pt x="35" y="28"/>
                    <a:pt x="35" y="28"/>
                  </a:cubicBezTo>
                  <a:cubicBezTo>
                    <a:pt x="34" y="26"/>
                    <a:pt x="31" y="25"/>
                    <a:pt x="29" y="27"/>
                  </a:cubicBezTo>
                  <a:cubicBezTo>
                    <a:pt x="28" y="28"/>
                    <a:pt x="27" y="29"/>
                    <a:pt x="26" y="30"/>
                  </a:cubicBezTo>
                  <a:cubicBezTo>
                    <a:pt x="24" y="32"/>
                    <a:pt x="24" y="35"/>
                    <a:pt x="26" y="36"/>
                  </a:cubicBezTo>
                  <a:cubicBezTo>
                    <a:pt x="28" y="38"/>
                    <a:pt x="28" y="38"/>
                    <a:pt x="28" y="38"/>
                  </a:cubicBezTo>
                  <a:cubicBezTo>
                    <a:pt x="31" y="40"/>
                    <a:pt x="32" y="44"/>
                    <a:pt x="29" y="47"/>
                  </a:cubicBezTo>
                  <a:cubicBezTo>
                    <a:pt x="27" y="50"/>
                    <a:pt x="23" y="51"/>
                    <a:pt x="20" y="48"/>
                  </a:cubicBezTo>
                  <a:cubicBezTo>
                    <a:pt x="18" y="47"/>
                    <a:pt x="18" y="47"/>
                    <a:pt x="18" y="47"/>
                  </a:cubicBezTo>
                  <a:cubicBezTo>
                    <a:pt x="16" y="46"/>
                    <a:pt x="13" y="46"/>
                    <a:pt x="12" y="48"/>
                  </a:cubicBezTo>
                  <a:cubicBezTo>
                    <a:pt x="12" y="50"/>
                    <a:pt x="11" y="51"/>
                    <a:pt x="10" y="52"/>
                  </a:cubicBezTo>
                  <a:cubicBezTo>
                    <a:pt x="9" y="54"/>
                    <a:pt x="10" y="57"/>
                    <a:pt x="13" y="58"/>
                  </a:cubicBezTo>
                  <a:cubicBezTo>
                    <a:pt x="15" y="59"/>
                    <a:pt x="15" y="59"/>
                    <a:pt x="15" y="59"/>
                  </a:cubicBezTo>
                  <a:cubicBezTo>
                    <a:pt x="18" y="60"/>
                    <a:pt x="20" y="64"/>
                    <a:pt x="19" y="67"/>
                  </a:cubicBezTo>
                  <a:cubicBezTo>
                    <a:pt x="20" y="71"/>
                    <a:pt x="17" y="74"/>
                    <a:pt x="14" y="73"/>
                  </a:cubicBezTo>
                  <a:cubicBezTo>
                    <a:pt x="8" y="71"/>
                    <a:pt x="8" y="71"/>
                    <a:pt x="8" y="71"/>
                  </a:cubicBezTo>
                  <a:cubicBezTo>
                    <a:pt x="6" y="70"/>
                    <a:pt x="3" y="71"/>
                    <a:pt x="2" y="74"/>
                  </a:cubicBezTo>
                  <a:cubicBezTo>
                    <a:pt x="2" y="75"/>
                    <a:pt x="2" y="76"/>
                    <a:pt x="2" y="77"/>
                  </a:cubicBezTo>
                  <a:cubicBezTo>
                    <a:pt x="1" y="80"/>
                    <a:pt x="3" y="82"/>
                    <a:pt x="5" y="82"/>
                  </a:cubicBezTo>
                  <a:cubicBezTo>
                    <a:pt x="7" y="83"/>
                    <a:pt x="7" y="83"/>
                    <a:pt x="7" y="83"/>
                  </a:cubicBezTo>
                  <a:cubicBezTo>
                    <a:pt x="11" y="83"/>
                    <a:pt x="14" y="85"/>
                    <a:pt x="14" y="89"/>
                  </a:cubicBezTo>
                  <a:cubicBezTo>
                    <a:pt x="14" y="93"/>
                    <a:pt x="11" y="96"/>
                    <a:pt x="6" y="96"/>
                  </a:cubicBezTo>
                  <a:cubicBezTo>
                    <a:pt x="5" y="96"/>
                    <a:pt x="5" y="96"/>
                    <a:pt x="5" y="96"/>
                  </a:cubicBezTo>
                  <a:cubicBezTo>
                    <a:pt x="2" y="96"/>
                    <a:pt x="0" y="98"/>
                    <a:pt x="0" y="100"/>
                  </a:cubicBezTo>
                  <a:cubicBezTo>
                    <a:pt x="0" y="102"/>
                    <a:pt x="0" y="103"/>
                    <a:pt x="0" y="104"/>
                  </a:cubicBezTo>
                  <a:cubicBezTo>
                    <a:pt x="0" y="107"/>
                    <a:pt x="3" y="108"/>
                    <a:pt x="5" y="108"/>
                  </a:cubicBezTo>
                  <a:cubicBezTo>
                    <a:pt x="7" y="108"/>
                    <a:pt x="7" y="108"/>
                    <a:pt x="7" y="108"/>
                  </a:cubicBezTo>
                  <a:cubicBezTo>
                    <a:pt x="11" y="107"/>
                    <a:pt x="14" y="109"/>
                    <a:pt x="15" y="112"/>
                  </a:cubicBezTo>
                  <a:cubicBezTo>
                    <a:pt x="17" y="116"/>
                    <a:pt x="14" y="120"/>
                    <a:pt x="10" y="121"/>
                  </a:cubicBezTo>
                  <a:cubicBezTo>
                    <a:pt x="8" y="121"/>
                    <a:pt x="8" y="121"/>
                    <a:pt x="8" y="121"/>
                  </a:cubicBezTo>
                  <a:cubicBezTo>
                    <a:pt x="6" y="122"/>
                    <a:pt x="4" y="124"/>
                    <a:pt x="5" y="127"/>
                  </a:cubicBezTo>
                  <a:cubicBezTo>
                    <a:pt x="6" y="128"/>
                    <a:pt x="6" y="129"/>
                    <a:pt x="7" y="130"/>
                  </a:cubicBezTo>
                  <a:cubicBezTo>
                    <a:pt x="8" y="133"/>
                    <a:pt x="10" y="134"/>
                    <a:pt x="13" y="133"/>
                  </a:cubicBezTo>
                  <a:cubicBezTo>
                    <a:pt x="15" y="132"/>
                    <a:pt x="15" y="132"/>
                    <a:pt x="15" y="132"/>
                  </a:cubicBezTo>
                  <a:cubicBezTo>
                    <a:pt x="18" y="130"/>
                    <a:pt x="22" y="131"/>
                    <a:pt x="24" y="134"/>
                  </a:cubicBezTo>
                  <a:cubicBezTo>
                    <a:pt x="26" y="138"/>
                    <a:pt x="24" y="142"/>
                    <a:pt x="21" y="144"/>
                  </a:cubicBezTo>
                  <a:cubicBezTo>
                    <a:pt x="19" y="144"/>
                    <a:pt x="19" y="144"/>
                    <a:pt x="19" y="144"/>
                  </a:cubicBezTo>
                  <a:cubicBezTo>
                    <a:pt x="17" y="146"/>
                    <a:pt x="16" y="149"/>
                    <a:pt x="18" y="151"/>
                  </a:cubicBezTo>
                  <a:cubicBezTo>
                    <a:pt x="19" y="152"/>
                    <a:pt x="19" y="153"/>
                    <a:pt x="20" y="154"/>
                  </a:cubicBezTo>
                  <a:cubicBezTo>
                    <a:pt x="22" y="156"/>
                    <a:pt x="25" y="156"/>
                    <a:pt x="26" y="154"/>
                  </a:cubicBezTo>
                  <a:cubicBezTo>
                    <a:pt x="28" y="153"/>
                    <a:pt x="28" y="153"/>
                    <a:pt x="28" y="153"/>
                  </a:cubicBezTo>
                  <a:cubicBezTo>
                    <a:pt x="30" y="150"/>
                    <a:pt x="34" y="150"/>
                    <a:pt x="37" y="152"/>
                  </a:cubicBezTo>
                  <a:cubicBezTo>
                    <a:pt x="40" y="155"/>
                    <a:pt x="40" y="159"/>
                    <a:pt x="38" y="162"/>
                  </a:cubicBezTo>
                  <a:cubicBezTo>
                    <a:pt x="36" y="164"/>
                    <a:pt x="36" y="164"/>
                    <a:pt x="36" y="164"/>
                  </a:cubicBezTo>
                  <a:cubicBezTo>
                    <a:pt x="34" y="165"/>
                    <a:pt x="34" y="169"/>
                    <a:pt x="37" y="170"/>
                  </a:cubicBezTo>
                  <a:cubicBezTo>
                    <a:pt x="38" y="171"/>
                    <a:pt x="39" y="172"/>
                    <a:pt x="40" y="172"/>
                  </a:cubicBezTo>
                  <a:cubicBezTo>
                    <a:pt x="42" y="174"/>
                    <a:pt x="45" y="173"/>
                    <a:pt x="46" y="171"/>
                  </a:cubicBezTo>
                  <a:cubicBezTo>
                    <a:pt x="47" y="169"/>
                    <a:pt x="47" y="169"/>
                    <a:pt x="47" y="169"/>
                  </a:cubicBezTo>
                  <a:cubicBezTo>
                    <a:pt x="48" y="166"/>
                    <a:pt x="52" y="165"/>
                    <a:pt x="55" y="166"/>
                  </a:cubicBezTo>
                  <a:cubicBezTo>
                    <a:pt x="59" y="167"/>
                    <a:pt x="61" y="172"/>
                    <a:pt x="59" y="176"/>
                  </a:cubicBezTo>
                  <a:cubicBezTo>
                    <a:pt x="58" y="177"/>
                    <a:pt x="58" y="177"/>
                    <a:pt x="58" y="177"/>
                  </a:cubicBezTo>
                  <a:cubicBezTo>
                    <a:pt x="57" y="180"/>
                    <a:pt x="58" y="182"/>
                    <a:pt x="60" y="183"/>
                  </a:cubicBezTo>
                  <a:cubicBezTo>
                    <a:pt x="61" y="184"/>
                    <a:pt x="62" y="184"/>
                    <a:pt x="64" y="185"/>
                  </a:cubicBezTo>
                  <a:cubicBezTo>
                    <a:pt x="66" y="186"/>
                    <a:pt x="69" y="184"/>
                    <a:pt x="69" y="182"/>
                  </a:cubicBezTo>
                  <a:cubicBezTo>
                    <a:pt x="70" y="180"/>
                    <a:pt x="70" y="180"/>
                    <a:pt x="70" y="180"/>
                  </a:cubicBezTo>
                  <a:cubicBezTo>
                    <a:pt x="70" y="176"/>
                    <a:pt x="73" y="174"/>
                    <a:pt x="77" y="174"/>
                  </a:cubicBezTo>
                  <a:cubicBezTo>
                    <a:pt x="81" y="174"/>
                    <a:pt x="84" y="179"/>
                    <a:pt x="83" y="183"/>
                  </a:cubicBezTo>
                  <a:cubicBezTo>
                    <a:pt x="82" y="184"/>
                    <a:pt x="82" y="184"/>
                    <a:pt x="82" y="184"/>
                  </a:cubicBezTo>
                  <a:cubicBezTo>
                    <a:pt x="82" y="187"/>
                    <a:pt x="84" y="189"/>
                    <a:pt x="86" y="190"/>
                  </a:cubicBezTo>
                  <a:cubicBezTo>
                    <a:pt x="87" y="190"/>
                    <a:pt x="89" y="190"/>
                    <a:pt x="90" y="190"/>
                  </a:cubicBezTo>
                  <a:cubicBezTo>
                    <a:pt x="93" y="190"/>
                    <a:pt x="95" y="188"/>
                    <a:pt x="94" y="185"/>
                  </a:cubicBezTo>
                  <a:cubicBezTo>
                    <a:pt x="94" y="183"/>
                    <a:pt x="94" y="183"/>
                    <a:pt x="94" y="183"/>
                  </a:cubicBezTo>
                  <a:cubicBezTo>
                    <a:pt x="94" y="179"/>
                    <a:pt x="97" y="176"/>
                    <a:pt x="101" y="176"/>
                  </a:cubicBezTo>
                  <a:cubicBezTo>
                    <a:pt x="104" y="174"/>
                    <a:pt x="108" y="176"/>
                    <a:pt x="108" y="180"/>
                  </a:cubicBezTo>
                  <a:cubicBezTo>
                    <a:pt x="108" y="184"/>
                    <a:pt x="108" y="184"/>
                    <a:pt x="108" y="184"/>
                  </a:cubicBezTo>
                  <a:cubicBezTo>
                    <a:pt x="108" y="187"/>
                    <a:pt x="111" y="189"/>
                    <a:pt x="113" y="188"/>
                  </a:cubicBezTo>
                  <a:cubicBezTo>
                    <a:pt x="114" y="188"/>
                    <a:pt x="116" y="188"/>
                    <a:pt x="117" y="187"/>
                  </a:cubicBezTo>
                  <a:cubicBezTo>
                    <a:pt x="119" y="187"/>
                    <a:pt x="121" y="184"/>
                    <a:pt x="120" y="182"/>
                  </a:cubicBezTo>
                  <a:cubicBezTo>
                    <a:pt x="119" y="180"/>
                    <a:pt x="119" y="180"/>
                    <a:pt x="119" y="180"/>
                  </a:cubicBezTo>
                  <a:cubicBezTo>
                    <a:pt x="118" y="176"/>
                    <a:pt x="120" y="171"/>
                    <a:pt x="124" y="171"/>
                  </a:cubicBezTo>
                  <a:cubicBezTo>
                    <a:pt x="128" y="170"/>
                    <a:pt x="131" y="172"/>
                    <a:pt x="132" y="175"/>
                  </a:cubicBezTo>
                  <a:cubicBezTo>
                    <a:pt x="133" y="177"/>
                    <a:pt x="133" y="177"/>
                    <a:pt x="133" y="177"/>
                  </a:cubicBezTo>
                  <a:cubicBezTo>
                    <a:pt x="133" y="179"/>
                    <a:pt x="136" y="180"/>
                    <a:pt x="139" y="179"/>
                  </a:cubicBezTo>
                  <a:cubicBezTo>
                    <a:pt x="139" y="179"/>
                    <a:pt x="139" y="179"/>
                    <a:pt x="139" y="179"/>
                  </a:cubicBezTo>
                  <a:cubicBezTo>
                    <a:pt x="140" y="178"/>
                    <a:pt x="141" y="178"/>
                    <a:pt x="142" y="177"/>
                  </a:cubicBezTo>
                  <a:cubicBezTo>
                    <a:pt x="144" y="176"/>
                    <a:pt x="145" y="173"/>
                    <a:pt x="143" y="171"/>
                  </a:cubicBezTo>
                  <a:moveTo>
                    <a:pt x="78" y="74"/>
                  </a:moveTo>
                  <a:cubicBezTo>
                    <a:pt x="76" y="71"/>
                    <a:pt x="77" y="68"/>
                    <a:pt x="80" y="66"/>
                  </a:cubicBezTo>
                  <a:cubicBezTo>
                    <a:pt x="83" y="65"/>
                    <a:pt x="87" y="66"/>
                    <a:pt x="88" y="69"/>
                  </a:cubicBezTo>
                  <a:cubicBezTo>
                    <a:pt x="89" y="72"/>
                    <a:pt x="88" y="75"/>
                    <a:pt x="86" y="77"/>
                  </a:cubicBezTo>
                  <a:cubicBezTo>
                    <a:pt x="83" y="78"/>
                    <a:pt x="79" y="77"/>
                    <a:pt x="78" y="74"/>
                  </a:cubicBezTo>
                  <a:moveTo>
                    <a:pt x="123" y="80"/>
                  </a:moveTo>
                  <a:cubicBezTo>
                    <a:pt x="125" y="83"/>
                    <a:pt x="124" y="86"/>
                    <a:pt x="121" y="88"/>
                  </a:cubicBezTo>
                  <a:cubicBezTo>
                    <a:pt x="118" y="89"/>
                    <a:pt x="115" y="88"/>
                    <a:pt x="113" y="85"/>
                  </a:cubicBezTo>
                  <a:cubicBezTo>
                    <a:pt x="112" y="83"/>
                    <a:pt x="113" y="79"/>
                    <a:pt x="116" y="78"/>
                  </a:cubicBezTo>
                  <a:cubicBezTo>
                    <a:pt x="118" y="76"/>
                    <a:pt x="122" y="77"/>
                    <a:pt x="123" y="80"/>
                  </a:cubicBezTo>
                  <a:moveTo>
                    <a:pt x="66" y="109"/>
                  </a:moveTo>
                  <a:cubicBezTo>
                    <a:pt x="65" y="107"/>
                    <a:pt x="66" y="103"/>
                    <a:pt x="69" y="102"/>
                  </a:cubicBezTo>
                  <a:cubicBezTo>
                    <a:pt x="72" y="100"/>
                    <a:pt x="75" y="101"/>
                    <a:pt x="77" y="104"/>
                  </a:cubicBezTo>
                  <a:cubicBezTo>
                    <a:pt x="78" y="107"/>
                    <a:pt x="77" y="110"/>
                    <a:pt x="74" y="112"/>
                  </a:cubicBezTo>
                  <a:cubicBezTo>
                    <a:pt x="71" y="113"/>
                    <a:pt x="68" y="112"/>
                    <a:pt x="66" y="109"/>
                  </a:cubicBezTo>
                  <a:moveTo>
                    <a:pt x="81" y="102"/>
                  </a:moveTo>
                  <a:cubicBezTo>
                    <a:pt x="77" y="95"/>
                    <a:pt x="80" y="86"/>
                    <a:pt x="88" y="82"/>
                  </a:cubicBezTo>
                  <a:cubicBezTo>
                    <a:pt x="95" y="78"/>
                    <a:pt x="104" y="81"/>
                    <a:pt x="108" y="88"/>
                  </a:cubicBezTo>
                  <a:cubicBezTo>
                    <a:pt x="112" y="96"/>
                    <a:pt x="109" y="105"/>
                    <a:pt x="101" y="108"/>
                  </a:cubicBezTo>
                  <a:cubicBezTo>
                    <a:pt x="94" y="112"/>
                    <a:pt x="85" y="110"/>
                    <a:pt x="81" y="102"/>
                  </a:cubicBezTo>
                  <a:moveTo>
                    <a:pt x="102" y="121"/>
                  </a:moveTo>
                  <a:cubicBezTo>
                    <a:pt x="100" y="118"/>
                    <a:pt x="101" y="115"/>
                    <a:pt x="104" y="113"/>
                  </a:cubicBezTo>
                  <a:cubicBezTo>
                    <a:pt x="107" y="112"/>
                    <a:pt x="111" y="113"/>
                    <a:pt x="112" y="115"/>
                  </a:cubicBezTo>
                  <a:cubicBezTo>
                    <a:pt x="113" y="118"/>
                    <a:pt x="112" y="122"/>
                    <a:pt x="110" y="123"/>
                  </a:cubicBezTo>
                  <a:cubicBezTo>
                    <a:pt x="107" y="125"/>
                    <a:pt x="103" y="124"/>
                    <a:pt x="102" y="121"/>
                  </a:cubicBezTo>
                </a:path>
              </a:pathLst>
            </a:custGeom>
            <a:solidFill>
              <a:schemeClr val="tx2">
                <a:lumMod val="20000"/>
                <a:lumOff val="80000"/>
              </a:schemeClr>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Freeform 49"/>
            <p:cNvSpPr>
              <a:spLocks noEditPoints="1"/>
            </p:cNvSpPr>
            <p:nvPr/>
          </p:nvSpPr>
          <p:spPr bwMode="auto">
            <a:xfrm>
              <a:off x="5088696" y="3150973"/>
              <a:ext cx="733958" cy="731904"/>
            </a:xfrm>
            <a:custGeom>
              <a:avLst/>
              <a:gdLst>
                <a:gd name="T0" fmla="*/ 446 w 453"/>
                <a:gd name="T1" fmla="*/ 172 h 452"/>
                <a:gd name="T2" fmla="*/ 407 w 453"/>
                <a:gd name="T3" fmla="*/ 167 h 452"/>
                <a:gd name="T4" fmla="*/ 394 w 453"/>
                <a:gd name="T5" fmla="*/ 151 h 452"/>
                <a:gd name="T6" fmla="*/ 419 w 453"/>
                <a:gd name="T7" fmla="*/ 122 h 452"/>
                <a:gd name="T8" fmla="*/ 396 w 453"/>
                <a:gd name="T9" fmla="*/ 76 h 452"/>
                <a:gd name="T10" fmla="*/ 360 w 453"/>
                <a:gd name="T11" fmla="*/ 89 h 452"/>
                <a:gd name="T12" fmla="*/ 334 w 453"/>
                <a:gd name="T13" fmla="*/ 76 h 452"/>
                <a:gd name="T14" fmla="*/ 340 w 453"/>
                <a:gd name="T15" fmla="*/ 40 h 452"/>
                <a:gd name="T16" fmla="*/ 297 w 453"/>
                <a:gd name="T17" fmla="*/ 12 h 452"/>
                <a:gd name="T18" fmla="*/ 274 w 453"/>
                <a:gd name="T19" fmla="*/ 39 h 452"/>
                <a:gd name="T20" fmla="*/ 238 w 453"/>
                <a:gd name="T21" fmla="*/ 41 h 452"/>
                <a:gd name="T22" fmla="*/ 225 w 453"/>
                <a:gd name="T23" fmla="*/ 8 h 452"/>
                <a:gd name="T24" fmla="*/ 173 w 453"/>
                <a:gd name="T25" fmla="*/ 7 h 452"/>
                <a:gd name="T26" fmla="*/ 168 w 453"/>
                <a:gd name="T27" fmla="*/ 41 h 452"/>
                <a:gd name="T28" fmla="*/ 150 w 453"/>
                <a:gd name="T29" fmla="*/ 56 h 452"/>
                <a:gd name="T30" fmla="*/ 123 w 453"/>
                <a:gd name="T31" fmla="*/ 34 h 452"/>
                <a:gd name="T32" fmla="*/ 77 w 453"/>
                <a:gd name="T33" fmla="*/ 57 h 452"/>
                <a:gd name="T34" fmla="*/ 88 w 453"/>
                <a:gd name="T35" fmla="*/ 90 h 452"/>
                <a:gd name="T36" fmla="*/ 75 w 453"/>
                <a:gd name="T37" fmla="*/ 117 h 452"/>
                <a:gd name="T38" fmla="*/ 41 w 453"/>
                <a:gd name="T39" fmla="*/ 112 h 452"/>
                <a:gd name="T40" fmla="*/ 12 w 453"/>
                <a:gd name="T41" fmla="*/ 155 h 452"/>
                <a:gd name="T42" fmla="*/ 40 w 453"/>
                <a:gd name="T43" fmla="*/ 178 h 452"/>
                <a:gd name="T44" fmla="*/ 42 w 453"/>
                <a:gd name="T45" fmla="*/ 214 h 452"/>
                <a:gd name="T46" fmla="*/ 9 w 453"/>
                <a:gd name="T47" fmla="*/ 228 h 452"/>
                <a:gd name="T48" fmla="*/ 7 w 453"/>
                <a:gd name="T49" fmla="*/ 279 h 452"/>
                <a:gd name="T50" fmla="*/ 44 w 453"/>
                <a:gd name="T51" fmla="*/ 284 h 452"/>
                <a:gd name="T52" fmla="*/ 58 w 453"/>
                <a:gd name="T53" fmla="*/ 301 h 452"/>
                <a:gd name="T54" fmla="*/ 35 w 453"/>
                <a:gd name="T55" fmla="*/ 329 h 452"/>
                <a:gd name="T56" fmla="*/ 58 w 453"/>
                <a:gd name="T57" fmla="*/ 375 h 452"/>
                <a:gd name="T58" fmla="*/ 94 w 453"/>
                <a:gd name="T59" fmla="*/ 362 h 452"/>
                <a:gd name="T60" fmla="*/ 119 w 453"/>
                <a:gd name="T61" fmla="*/ 374 h 452"/>
                <a:gd name="T62" fmla="*/ 113 w 453"/>
                <a:gd name="T63" fmla="*/ 411 h 452"/>
                <a:gd name="T64" fmla="*/ 156 w 453"/>
                <a:gd name="T65" fmla="*/ 440 h 452"/>
                <a:gd name="T66" fmla="*/ 181 w 453"/>
                <a:gd name="T67" fmla="*/ 409 h 452"/>
                <a:gd name="T68" fmla="*/ 214 w 453"/>
                <a:gd name="T69" fmla="*/ 406 h 452"/>
                <a:gd name="T70" fmla="*/ 228 w 453"/>
                <a:gd name="T71" fmla="*/ 443 h 452"/>
                <a:gd name="T72" fmla="*/ 280 w 453"/>
                <a:gd name="T73" fmla="*/ 445 h 452"/>
                <a:gd name="T74" fmla="*/ 285 w 453"/>
                <a:gd name="T75" fmla="*/ 405 h 452"/>
                <a:gd name="T76" fmla="*/ 300 w 453"/>
                <a:gd name="T77" fmla="*/ 391 h 452"/>
                <a:gd name="T78" fmla="*/ 330 w 453"/>
                <a:gd name="T79" fmla="*/ 418 h 452"/>
                <a:gd name="T80" fmla="*/ 376 w 453"/>
                <a:gd name="T81" fmla="*/ 395 h 452"/>
                <a:gd name="T82" fmla="*/ 362 w 453"/>
                <a:gd name="T83" fmla="*/ 357 h 452"/>
                <a:gd name="T84" fmla="*/ 373 w 453"/>
                <a:gd name="T85" fmla="*/ 332 h 452"/>
                <a:gd name="T86" fmla="*/ 412 w 453"/>
                <a:gd name="T87" fmla="*/ 340 h 452"/>
                <a:gd name="T88" fmla="*/ 441 w 453"/>
                <a:gd name="T89" fmla="*/ 297 h 452"/>
                <a:gd name="T90" fmla="*/ 409 w 453"/>
                <a:gd name="T91" fmla="*/ 271 h 452"/>
                <a:gd name="T92" fmla="*/ 408 w 453"/>
                <a:gd name="T93" fmla="*/ 238 h 452"/>
                <a:gd name="T94" fmla="*/ 444 w 453"/>
                <a:gd name="T95" fmla="*/ 224 h 452"/>
                <a:gd name="T96" fmla="*/ 315 w 453"/>
                <a:gd name="T97" fmla="*/ 351 h 452"/>
                <a:gd name="T98" fmla="*/ 134 w 453"/>
                <a:gd name="T99" fmla="*/ 105 h 452"/>
                <a:gd name="T100" fmla="*/ 315 w 453"/>
                <a:gd name="T101" fmla="*/ 35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3" h="452">
                  <a:moveTo>
                    <a:pt x="452" y="213"/>
                  </a:moveTo>
                  <a:cubicBezTo>
                    <a:pt x="446" y="172"/>
                    <a:pt x="446" y="172"/>
                    <a:pt x="446" y="172"/>
                  </a:cubicBezTo>
                  <a:cubicBezTo>
                    <a:pt x="445" y="167"/>
                    <a:pt x="440" y="164"/>
                    <a:pt x="435" y="164"/>
                  </a:cubicBezTo>
                  <a:cubicBezTo>
                    <a:pt x="407" y="167"/>
                    <a:pt x="407" y="167"/>
                    <a:pt x="407" y="167"/>
                  </a:cubicBezTo>
                  <a:cubicBezTo>
                    <a:pt x="403" y="168"/>
                    <a:pt x="399" y="165"/>
                    <a:pt x="397" y="161"/>
                  </a:cubicBezTo>
                  <a:cubicBezTo>
                    <a:pt x="396" y="158"/>
                    <a:pt x="395" y="154"/>
                    <a:pt x="394" y="151"/>
                  </a:cubicBezTo>
                  <a:cubicBezTo>
                    <a:pt x="392" y="147"/>
                    <a:pt x="393" y="143"/>
                    <a:pt x="396" y="140"/>
                  </a:cubicBezTo>
                  <a:cubicBezTo>
                    <a:pt x="419" y="122"/>
                    <a:pt x="419" y="122"/>
                    <a:pt x="419" y="122"/>
                  </a:cubicBezTo>
                  <a:cubicBezTo>
                    <a:pt x="423" y="119"/>
                    <a:pt x="423" y="113"/>
                    <a:pt x="420" y="109"/>
                  </a:cubicBezTo>
                  <a:cubicBezTo>
                    <a:pt x="396" y="76"/>
                    <a:pt x="396" y="76"/>
                    <a:pt x="396" y="76"/>
                  </a:cubicBezTo>
                  <a:cubicBezTo>
                    <a:pt x="393" y="72"/>
                    <a:pt x="387" y="71"/>
                    <a:pt x="383" y="73"/>
                  </a:cubicBezTo>
                  <a:cubicBezTo>
                    <a:pt x="360" y="89"/>
                    <a:pt x="360" y="89"/>
                    <a:pt x="360" y="89"/>
                  </a:cubicBezTo>
                  <a:cubicBezTo>
                    <a:pt x="357" y="91"/>
                    <a:pt x="352" y="91"/>
                    <a:pt x="349" y="88"/>
                  </a:cubicBezTo>
                  <a:cubicBezTo>
                    <a:pt x="344" y="84"/>
                    <a:pt x="339" y="80"/>
                    <a:pt x="334" y="76"/>
                  </a:cubicBezTo>
                  <a:cubicBezTo>
                    <a:pt x="331" y="73"/>
                    <a:pt x="329" y="69"/>
                    <a:pt x="331" y="65"/>
                  </a:cubicBezTo>
                  <a:cubicBezTo>
                    <a:pt x="340" y="40"/>
                    <a:pt x="340" y="40"/>
                    <a:pt x="340" y="40"/>
                  </a:cubicBezTo>
                  <a:cubicBezTo>
                    <a:pt x="342" y="35"/>
                    <a:pt x="340" y="30"/>
                    <a:pt x="335" y="28"/>
                  </a:cubicBezTo>
                  <a:cubicBezTo>
                    <a:pt x="297" y="12"/>
                    <a:pt x="297" y="12"/>
                    <a:pt x="297" y="12"/>
                  </a:cubicBezTo>
                  <a:cubicBezTo>
                    <a:pt x="293" y="9"/>
                    <a:pt x="287" y="11"/>
                    <a:pt x="285" y="16"/>
                  </a:cubicBezTo>
                  <a:cubicBezTo>
                    <a:pt x="274" y="39"/>
                    <a:pt x="274" y="39"/>
                    <a:pt x="274" y="39"/>
                  </a:cubicBezTo>
                  <a:cubicBezTo>
                    <a:pt x="272" y="43"/>
                    <a:pt x="268" y="45"/>
                    <a:pt x="263" y="44"/>
                  </a:cubicBezTo>
                  <a:cubicBezTo>
                    <a:pt x="255" y="42"/>
                    <a:pt x="247" y="41"/>
                    <a:pt x="238" y="41"/>
                  </a:cubicBezTo>
                  <a:cubicBezTo>
                    <a:pt x="234" y="40"/>
                    <a:pt x="230" y="37"/>
                    <a:pt x="229" y="33"/>
                  </a:cubicBezTo>
                  <a:cubicBezTo>
                    <a:pt x="225" y="8"/>
                    <a:pt x="225" y="8"/>
                    <a:pt x="225" y="8"/>
                  </a:cubicBezTo>
                  <a:cubicBezTo>
                    <a:pt x="224" y="3"/>
                    <a:pt x="219" y="0"/>
                    <a:pt x="214" y="0"/>
                  </a:cubicBezTo>
                  <a:cubicBezTo>
                    <a:pt x="173" y="7"/>
                    <a:pt x="173" y="7"/>
                    <a:pt x="173" y="7"/>
                  </a:cubicBezTo>
                  <a:cubicBezTo>
                    <a:pt x="168" y="7"/>
                    <a:pt x="164" y="12"/>
                    <a:pt x="165" y="17"/>
                  </a:cubicBezTo>
                  <a:cubicBezTo>
                    <a:pt x="168" y="41"/>
                    <a:pt x="168" y="41"/>
                    <a:pt x="168" y="41"/>
                  </a:cubicBezTo>
                  <a:cubicBezTo>
                    <a:pt x="168" y="46"/>
                    <a:pt x="165" y="50"/>
                    <a:pt x="161" y="51"/>
                  </a:cubicBezTo>
                  <a:cubicBezTo>
                    <a:pt x="158" y="53"/>
                    <a:pt x="154" y="54"/>
                    <a:pt x="150" y="56"/>
                  </a:cubicBezTo>
                  <a:cubicBezTo>
                    <a:pt x="146" y="58"/>
                    <a:pt x="141" y="57"/>
                    <a:pt x="139" y="53"/>
                  </a:cubicBezTo>
                  <a:cubicBezTo>
                    <a:pt x="123" y="34"/>
                    <a:pt x="123" y="34"/>
                    <a:pt x="123" y="34"/>
                  </a:cubicBezTo>
                  <a:cubicBezTo>
                    <a:pt x="120" y="30"/>
                    <a:pt x="114" y="29"/>
                    <a:pt x="110" y="32"/>
                  </a:cubicBezTo>
                  <a:cubicBezTo>
                    <a:pt x="77" y="57"/>
                    <a:pt x="77" y="57"/>
                    <a:pt x="77" y="57"/>
                  </a:cubicBezTo>
                  <a:cubicBezTo>
                    <a:pt x="73" y="60"/>
                    <a:pt x="72" y="66"/>
                    <a:pt x="75" y="70"/>
                  </a:cubicBezTo>
                  <a:cubicBezTo>
                    <a:pt x="88" y="90"/>
                    <a:pt x="88" y="90"/>
                    <a:pt x="88" y="90"/>
                  </a:cubicBezTo>
                  <a:cubicBezTo>
                    <a:pt x="91" y="94"/>
                    <a:pt x="90" y="99"/>
                    <a:pt x="87" y="102"/>
                  </a:cubicBezTo>
                  <a:cubicBezTo>
                    <a:pt x="83" y="107"/>
                    <a:pt x="79" y="112"/>
                    <a:pt x="75" y="117"/>
                  </a:cubicBezTo>
                  <a:cubicBezTo>
                    <a:pt x="73" y="121"/>
                    <a:pt x="68" y="122"/>
                    <a:pt x="64" y="121"/>
                  </a:cubicBezTo>
                  <a:cubicBezTo>
                    <a:pt x="41" y="112"/>
                    <a:pt x="41" y="112"/>
                    <a:pt x="41" y="112"/>
                  </a:cubicBezTo>
                  <a:cubicBezTo>
                    <a:pt x="36" y="110"/>
                    <a:pt x="31" y="112"/>
                    <a:pt x="29" y="117"/>
                  </a:cubicBezTo>
                  <a:cubicBezTo>
                    <a:pt x="12" y="155"/>
                    <a:pt x="12" y="155"/>
                    <a:pt x="12" y="155"/>
                  </a:cubicBezTo>
                  <a:cubicBezTo>
                    <a:pt x="10" y="160"/>
                    <a:pt x="12" y="165"/>
                    <a:pt x="17" y="167"/>
                  </a:cubicBezTo>
                  <a:cubicBezTo>
                    <a:pt x="40" y="178"/>
                    <a:pt x="40" y="178"/>
                    <a:pt x="40" y="178"/>
                  </a:cubicBezTo>
                  <a:cubicBezTo>
                    <a:pt x="43" y="180"/>
                    <a:pt x="46" y="184"/>
                    <a:pt x="45" y="189"/>
                  </a:cubicBezTo>
                  <a:cubicBezTo>
                    <a:pt x="43" y="197"/>
                    <a:pt x="42" y="205"/>
                    <a:pt x="42" y="214"/>
                  </a:cubicBezTo>
                  <a:cubicBezTo>
                    <a:pt x="41" y="218"/>
                    <a:pt x="38" y="222"/>
                    <a:pt x="34" y="223"/>
                  </a:cubicBezTo>
                  <a:cubicBezTo>
                    <a:pt x="9" y="228"/>
                    <a:pt x="9" y="228"/>
                    <a:pt x="9" y="228"/>
                  </a:cubicBezTo>
                  <a:cubicBezTo>
                    <a:pt x="4" y="228"/>
                    <a:pt x="0" y="233"/>
                    <a:pt x="1" y="238"/>
                  </a:cubicBezTo>
                  <a:cubicBezTo>
                    <a:pt x="7" y="279"/>
                    <a:pt x="7" y="279"/>
                    <a:pt x="7" y="279"/>
                  </a:cubicBezTo>
                  <a:cubicBezTo>
                    <a:pt x="8" y="284"/>
                    <a:pt x="13" y="288"/>
                    <a:pt x="18" y="287"/>
                  </a:cubicBezTo>
                  <a:cubicBezTo>
                    <a:pt x="44" y="284"/>
                    <a:pt x="44" y="284"/>
                    <a:pt x="44" y="284"/>
                  </a:cubicBezTo>
                  <a:cubicBezTo>
                    <a:pt x="48" y="284"/>
                    <a:pt x="52" y="286"/>
                    <a:pt x="54" y="290"/>
                  </a:cubicBezTo>
                  <a:cubicBezTo>
                    <a:pt x="55" y="294"/>
                    <a:pt x="57" y="297"/>
                    <a:pt x="58" y="301"/>
                  </a:cubicBezTo>
                  <a:cubicBezTo>
                    <a:pt x="60" y="305"/>
                    <a:pt x="59" y="309"/>
                    <a:pt x="56" y="312"/>
                  </a:cubicBezTo>
                  <a:cubicBezTo>
                    <a:pt x="35" y="329"/>
                    <a:pt x="35" y="329"/>
                    <a:pt x="35" y="329"/>
                  </a:cubicBezTo>
                  <a:cubicBezTo>
                    <a:pt x="31" y="332"/>
                    <a:pt x="30" y="338"/>
                    <a:pt x="33" y="342"/>
                  </a:cubicBezTo>
                  <a:cubicBezTo>
                    <a:pt x="58" y="375"/>
                    <a:pt x="58" y="375"/>
                    <a:pt x="58" y="375"/>
                  </a:cubicBezTo>
                  <a:cubicBezTo>
                    <a:pt x="61" y="379"/>
                    <a:pt x="66" y="380"/>
                    <a:pt x="71" y="378"/>
                  </a:cubicBezTo>
                  <a:cubicBezTo>
                    <a:pt x="94" y="362"/>
                    <a:pt x="94" y="362"/>
                    <a:pt x="94" y="362"/>
                  </a:cubicBezTo>
                  <a:cubicBezTo>
                    <a:pt x="97" y="360"/>
                    <a:pt x="102" y="360"/>
                    <a:pt x="105" y="363"/>
                  </a:cubicBezTo>
                  <a:cubicBezTo>
                    <a:pt x="110" y="367"/>
                    <a:pt x="115" y="370"/>
                    <a:pt x="119" y="374"/>
                  </a:cubicBezTo>
                  <a:cubicBezTo>
                    <a:pt x="123" y="376"/>
                    <a:pt x="124" y="381"/>
                    <a:pt x="123" y="385"/>
                  </a:cubicBezTo>
                  <a:cubicBezTo>
                    <a:pt x="113" y="411"/>
                    <a:pt x="113" y="411"/>
                    <a:pt x="113" y="411"/>
                  </a:cubicBezTo>
                  <a:cubicBezTo>
                    <a:pt x="111" y="416"/>
                    <a:pt x="113" y="421"/>
                    <a:pt x="118" y="423"/>
                  </a:cubicBezTo>
                  <a:cubicBezTo>
                    <a:pt x="156" y="440"/>
                    <a:pt x="156" y="440"/>
                    <a:pt x="156" y="440"/>
                  </a:cubicBezTo>
                  <a:cubicBezTo>
                    <a:pt x="160" y="442"/>
                    <a:pt x="166" y="440"/>
                    <a:pt x="168" y="435"/>
                  </a:cubicBezTo>
                  <a:cubicBezTo>
                    <a:pt x="181" y="409"/>
                    <a:pt x="181" y="409"/>
                    <a:pt x="181" y="409"/>
                  </a:cubicBezTo>
                  <a:cubicBezTo>
                    <a:pt x="183" y="405"/>
                    <a:pt x="187" y="403"/>
                    <a:pt x="191" y="404"/>
                  </a:cubicBezTo>
                  <a:cubicBezTo>
                    <a:pt x="199" y="405"/>
                    <a:pt x="206" y="406"/>
                    <a:pt x="214" y="406"/>
                  </a:cubicBezTo>
                  <a:cubicBezTo>
                    <a:pt x="218" y="407"/>
                    <a:pt x="222" y="410"/>
                    <a:pt x="223" y="414"/>
                  </a:cubicBezTo>
                  <a:cubicBezTo>
                    <a:pt x="228" y="443"/>
                    <a:pt x="228" y="443"/>
                    <a:pt x="228" y="443"/>
                  </a:cubicBezTo>
                  <a:cubicBezTo>
                    <a:pt x="229" y="448"/>
                    <a:pt x="234" y="452"/>
                    <a:pt x="239" y="451"/>
                  </a:cubicBezTo>
                  <a:cubicBezTo>
                    <a:pt x="280" y="445"/>
                    <a:pt x="280" y="445"/>
                    <a:pt x="280" y="445"/>
                  </a:cubicBezTo>
                  <a:cubicBezTo>
                    <a:pt x="285" y="444"/>
                    <a:pt x="289" y="440"/>
                    <a:pt x="288" y="435"/>
                  </a:cubicBezTo>
                  <a:cubicBezTo>
                    <a:pt x="285" y="405"/>
                    <a:pt x="285" y="405"/>
                    <a:pt x="285" y="405"/>
                  </a:cubicBezTo>
                  <a:cubicBezTo>
                    <a:pt x="284" y="400"/>
                    <a:pt x="287" y="396"/>
                    <a:pt x="291" y="395"/>
                  </a:cubicBezTo>
                  <a:cubicBezTo>
                    <a:pt x="294" y="393"/>
                    <a:pt x="297" y="392"/>
                    <a:pt x="300" y="391"/>
                  </a:cubicBezTo>
                  <a:cubicBezTo>
                    <a:pt x="303" y="389"/>
                    <a:pt x="308" y="391"/>
                    <a:pt x="311" y="394"/>
                  </a:cubicBezTo>
                  <a:cubicBezTo>
                    <a:pt x="330" y="418"/>
                    <a:pt x="330" y="418"/>
                    <a:pt x="330" y="418"/>
                  </a:cubicBezTo>
                  <a:cubicBezTo>
                    <a:pt x="333" y="422"/>
                    <a:pt x="339" y="423"/>
                    <a:pt x="343" y="420"/>
                  </a:cubicBezTo>
                  <a:cubicBezTo>
                    <a:pt x="376" y="395"/>
                    <a:pt x="376" y="395"/>
                    <a:pt x="376" y="395"/>
                  </a:cubicBezTo>
                  <a:cubicBezTo>
                    <a:pt x="381" y="392"/>
                    <a:pt x="382" y="386"/>
                    <a:pt x="379" y="382"/>
                  </a:cubicBezTo>
                  <a:cubicBezTo>
                    <a:pt x="362" y="357"/>
                    <a:pt x="362" y="357"/>
                    <a:pt x="362" y="357"/>
                  </a:cubicBezTo>
                  <a:cubicBezTo>
                    <a:pt x="359" y="353"/>
                    <a:pt x="359" y="348"/>
                    <a:pt x="362" y="345"/>
                  </a:cubicBezTo>
                  <a:cubicBezTo>
                    <a:pt x="366" y="341"/>
                    <a:pt x="369" y="337"/>
                    <a:pt x="373" y="332"/>
                  </a:cubicBezTo>
                  <a:cubicBezTo>
                    <a:pt x="375" y="329"/>
                    <a:pt x="380" y="327"/>
                    <a:pt x="384" y="329"/>
                  </a:cubicBezTo>
                  <a:cubicBezTo>
                    <a:pt x="412" y="340"/>
                    <a:pt x="412" y="340"/>
                    <a:pt x="412" y="340"/>
                  </a:cubicBezTo>
                  <a:cubicBezTo>
                    <a:pt x="417" y="342"/>
                    <a:pt x="422" y="339"/>
                    <a:pt x="424" y="335"/>
                  </a:cubicBezTo>
                  <a:cubicBezTo>
                    <a:pt x="441" y="297"/>
                    <a:pt x="441" y="297"/>
                    <a:pt x="441" y="297"/>
                  </a:cubicBezTo>
                  <a:cubicBezTo>
                    <a:pt x="443" y="292"/>
                    <a:pt x="441" y="286"/>
                    <a:pt x="436" y="284"/>
                  </a:cubicBezTo>
                  <a:cubicBezTo>
                    <a:pt x="409" y="271"/>
                    <a:pt x="409" y="271"/>
                    <a:pt x="409" y="271"/>
                  </a:cubicBezTo>
                  <a:cubicBezTo>
                    <a:pt x="406" y="269"/>
                    <a:pt x="403" y="265"/>
                    <a:pt x="404" y="261"/>
                  </a:cubicBezTo>
                  <a:cubicBezTo>
                    <a:pt x="406" y="253"/>
                    <a:pt x="407" y="246"/>
                    <a:pt x="408" y="238"/>
                  </a:cubicBezTo>
                  <a:cubicBezTo>
                    <a:pt x="408" y="234"/>
                    <a:pt x="411" y="230"/>
                    <a:pt x="415" y="230"/>
                  </a:cubicBezTo>
                  <a:cubicBezTo>
                    <a:pt x="444" y="224"/>
                    <a:pt x="444" y="224"/>
                    <a:pt x="444" y="224"/>
                  </a:cubicBezTo>
                  <a:cubicBezTo>
                    <a:pt x="449" y="223"/>
                    <a:pt x="453" y="218"/>
                    <a:pt x="452" y="213"/>
                  </a:cubicBezTo>
                  <a:close/>
                  <a:moveTo>
                    <a:pt x="315" y="351"/>
                  </a:moveTo>
                  <a:cubicBezTo>
                    <a:pt x="247" y="400"/>
                    <a:pt x="151" y="386"/>
                    <a:pt x="101" y="318"/>
                  </a:cubicBezTo>
                  <a:cubicBezTo>
                    <a:pt x="52" y="250"/>
                    <a:pt x="66" y="155"/>
                    <a:pt x="134" y="105"/>
                  </a:cubicBezTo>
                  <a:cubicBezTo>
                    <a:pt x="202" y="55"/>
                    <a:pt x="297" y="70"/>
                    <a:pt x="347" y="138"/>
                  </a:cubicBezTo>
                  <a:cubicBezTo>
                    <a:pt x="397" y="205"/>
                    <a:pt x="382" y="301"/>
                    <a:pt x="315" y="351"/>
                  </a:cubicBezTo>
                  <a:close/>
                </a:path>
              </a:pathLst>
            </a:custGeom>
            <a:solidFill>
              <a:schemeClr val="accent4"/>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Freeform 50"/>
            <p:cNvSpPr>
              <a:spLocks noEditPoints="1"/>
            </p:cNvSpPr>
            <p:nvPr/>
          </p:nvSpPr>
          <p:spPr bwMode="auto">
            <a:xfrm>
              <a:off x="5194133" y="3262573"/>
              <a:ext cx="514866" cy="514866"/>
            </a:xfrm>
            <a:custGeom>
              <a:avLst/>
              <a:gdLst>
                <a:gd name="T0" fmla="*/ 76 w 318"/>
                <a:gd name="T1" fmla="*/ 46 h 318"/>
                <a:gd name="T2" fmla="*/ 46 w 318"/>
                <a:gd name="T3" fmla="*/ 242 h 318"/>
                <a:gd name="T4" fmla="*/ 242 w 318"/>
                <a:gd name="T5" fmla="*/ 272 h 318"/>
                <a:gd name="T6" fmla="*/ 272 w 318"/>
                <a:gd name="T7" fmla="*/ 76 h 318"/>
                <a:gd name="T8" fmla="*/ 76 w 318"/>
                <a:gd name="T9" fmla="*/ 46 h 318"/>
                <a:gd name="T10" fmla="*/ 233 w 318"/>
                <a:gd name="T11" fmla="*/ 259 h 318"/>
                <a:gd name="T12" fmla="*/ 59 w 318"/>
                <a:gd name="T13" fmla="*/ 232 h 318"/>
                <a:gd name="T14" fmla="*/ 86 w 318"/>
                <a:gd name="T15" fmla="*/ 59 h 318"/>
                <a:gd name="T16" fmla="*/ 259 w 318"/>
                <a:gd name="T17" fmla="*/ 85 h 318"/>
                <a:gd name="T18" fmla="*/ 233 w 318"/>
                <a:gd name="T19" fmla="*/ 25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8" h="318">
                  <a:moveTo>
                    <a:pt x="76" y="46"/>
                  </a:moveTo>
                  <a:cubicBezTo>
                    <a:pt x="14" y="91"/>
                    <a:pt x="0" y="179"/>
                    <a:pt x="46" y="242"/>
                  </a:cubicBezTo>
                  <a:cubicBezTo>
                    <a:pt x="92" y="304"/>
                    <a:pt x="180" y="318"/>
                    <a:pt x="242" y="272"/>
                  </a:cubicBezTo>
                  <a:cubicBezTo>
                    <a:pt x="305" y="226"/>
                    <a:pt x="318" y="138"/>
                    <a:pt x="272" y="76"/>
                  </a:cubicBezTo>
                  <a:cubicBezTo>
                    <a:pt x="227" y="13"/>
                    <a:pt x="139" y="0"/>
                    <a:pt x="76" y="46"/>
                  </a:cubicBezTo>
                  <a:close/>
                  <a:moveTo>
                    <a:pt x="233" y="259"/>
                  </a:moveTo>
                  <a:cubicBezTo>
                    <a:pt x="177" y="299"/>
                    <a:pt x="100" y="287"/>
                    <a:pt x="59" y="232"/>
                  </a:cubicBezTo>
                  <a:cubicBezTo>
                    <a:pt x="19" y="177"/>
                    <a:pt x="31" y="99"/>
                    <a:pt x="86" y="59"/>
                  </a:cubicBezTo>
                  <a:cubicBezTo>
                    <a:pt x="141" y="18"/>
                    <a:pt x="219" y="30"/>
                    <a:pt x="259" y="85"/>
                  </a:cubicBezTo>
                  <a:cubicBezTo>
                    <a:pt x="300" y="141"/>
                    <a:pt x="288" y="218"/>
                    <a:pt x="233" y="259"/>
                  </a:cubicBezTo>
                  <a:close/>
                </a:path>
              </a:pathLst>
            </a:custGeom>
            <a:solidFill>
              <a:schemeClr val="accent4"/>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1" name="组合 30"/>
          <p:cNvGrpSpPr/>
          <p:nvPr/>
        </p:nvGrpSpPr>
        <p:grpSpPr>
          <a:xfrm>
            <a:off x="3929952" y="4851958"/>
            <a:ext cx="2048511" cy="1719875"/>
            <a:chOff x="2935430" y="3350210"/>
            <a:chExt cx="1536383" cy="1289906"/>
          </a:xfrm>
        </p:grpSpPr>
        <p:sp>
          <p:nvSpPr>
            <p:cNvPr id="32" name="Freeform 9"/>
            <p:cNvSpPr>
              <a:spLocks noEditPoints="1"/>
            </p:cNvSpPr>
            <p:nvPr/>
          </p:nvSpPr>
          <p:spPr bwMode="auto">
            <a:xfrm>
              <a:off x="3464673" y="3350210"/>
              <a:ext cx="260856" cy="255379"/>
            </a:xfrm>
            <a:custGeom>
              <a:avLst/>
              <a:gdLst>
                <a:gd name="T0" fmla="*/ 52 w 161"/>
                <a:gd name="T1" fmla="*/ 80 h 158"/>
                <a:gd name="T2" fmla="*/ 80 w 161"/>
                <a:gd name="T3" fmla="*/ 51 h 158"/>
                <a:gd name="T4" fmla="*/ 82 w 161"/>
                <a:gd name="T5" fmla="*/ 107 h 158"/>
                <a:gd name="T6" fmla="*/ 83 w 161"/>
                <a:gd name="T7" fmla="*/ 0 h 158"/>
                <a:gd name="T8" fmla="*/ 68 w 161"/>
                <a:gd name="T9" fmla="*/ 1 h 158"/>
                <a:gd name="T10" fmla="*/ 58 w 161"/>
                <a:gd name="T11" fmla="*/ 19 h 158"/>
                <a:gd name="T12" fmla="*/ 50 w 161"/>
                <a:gd name="T13" fmla="*/ 25 h 158"/>
                <a:gd name="T14" fmla="*/ 34 w 161"/>
                <a:gd name="T15" fmla="*/ 20 h 158"/>
                <a:gd name="T16" fmla="*/ 25 w 161"/>
                <a:gd name="T17" fmla="*/ 21 h 158"/>
                <a:gd name="T18" fmla="*/ 14 w 161"/>
                <a:gd name="T19" fmla="*/ 39 h 158"/>
                <a:gd name="T20" fmla="*/ 22 w 161"/>
                <a:gd name="T21" fmla="*/ 60 h 158"/>
                <a:gd name="T22" fmla="*/ 9 w 161"/>
                <a:gd name="T23" fmla="*/ 67 h 158"/>
                <a:gd name="T24" fmla="*/ 0 w 161"/>
                <a:gd name="T25" fmla="*/ 76 h 158"/>
                <a:gd name="T26" fmla="*/ 5 w 161"/>
                <a:gd name="T27" fmla="*/ 96 h 158"/>
                <a:gd name="T28" fmla="*/ 25 w 161"/>
                <a:gd name="T29" fmla="*/ 105 h 158"/>
                <a:gd name="T30" fmla="*/ 20 w 161"/>
                <a:gd name="T31" fmla="*/ 127 h 158"/>
                <a:gd name="T32" fmla="*/ 33 w 161"/>
                <a:gd name="T33" fmla="*/ 143 h 158"/>
                <a:gd name="T34" fmla="*/ 39 w 161"/>
                <a:gd name="T35" fmla="*/ 144 h 158"/>
                <a:gd name="T36" fmla="*/ 58 w 161"/>
                <a:gd name="T37" fmla="*/ 135 h 158"/>
                <a:gd name="T38" fmla="*/ 65 w 161"/>
                <a:gd name="T39" fmla="*/ 141 h 158"/>
                <a:gd name="T40" fmla="*/ 72 w 161"/>
                <a:gd name="T41" fmla="*/ 154 h 158"/>
                <a:gd name="T42" fmla="*/ 78 w 161"/>
                <a:gd name="T43" fmla="*/ 157 h 158"/>
                <a:gd name="T44" fmla="*/ 98 w 161"/>
                <a:gd name="T45" fmla="*/ 153 h 158"/>
                <a:gd name="T46" fmla="*/ 108 w 161"/>
                <a:gd name="T47" fmla="*/ 132 h 158"/>
                <a:gd name="T48" fmla="*/ 112 w 161"/>
                <a:gd name="T49" fmla="*/ 132 h 158"/>
                <a:gd name="T50" fmla="*/ 131 w 161"/>
                <a:gd name="T51" fmla="*/ 138 h 158"/>
                <a:gd name="T52" fmla="*/ 145 w 161"/>
                <a:gd name="T53" fmla="*/ 125 h 158"/>
                <a:gd name="T54" fmla="*/ 140 w 161"/>
                <a:gd name="T55" fmla="*/ 105 h 158"/>
                <a:gd name="T56" fmla="*/ 141 w 161"/>
                <a:gd name="T57" fmla="*/ 95 h 158"/>
                <a:gd name="T58" fmla="*/ 158 w 161"/>
                <a:gd name="T59" fmla="*/ 86 h 158"/>
                <a:gd name="T60" fmla="*/ 160 w 161"/>
                <a:gd name="T61" fmla="*/ 67 h 158"/>
                <a:gd name="T62" fmla="*/ 139 w 161"/>
                <a:gd name="T63" fmla="*/ 55 h 158"/>
                <a:gd name="T64" fmla="*/ 135 w 161"/>
                <a:gd name="T65" fmla="*/ 47 h 158"/>
                <a:gd name="T66" fmla="*/ 138 w 161"/>
                <a:gd name="T67" fmla="*/ 24 h 158"/>
                <a:gd name="T68" fmla="*/ 124 w 161"/>
                <a:gd name="T69" fmla="*/ 13 h 158"/>
                <a:gd name="T70" fmla="*/ 105 w 161"/>
                <a:gd name="T71" fmla="*/ 22 h 158"/>
                <a:gd name="T72" fmla="*/ 103 w 161"/>
                <a:gd name="T73" fmla="*/ 22 h 158"/>
                <a:gd name="T74" fmla="*/ 88 w 161"/>
                <a:gd name="T7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1" h="158">
                  <a:moveTo>
                    <a:pt x="80" y="107"/>
                  </a:moveTo>
                  <a:cubicBezTo>
                    <a:pt x="65" y="107"/>
                    <a:pt x="53" y="95"/>
                    <a:pt x="52" y="80"/>
                  </a:cubicBezTo>
                  <a:cubicBezTo>
                    <a:pt x="51" y="65"/>
                    <a:pt x="63" y="52"/>
                    <a:pt x="79" y="51"/>
                  </a:cubicBezTo>
                  <a:cubicBezTo>
                    <a:pt x="79" y="51"/>
                    <a:pt x="80" y="51"/>
                    <a:pt x="80" y="51"/>
                  </a:cubicBezTo>
                  <a:cubicBezTo>
                    <a:pt x="95" y="51"/>
                    <a:pt x="108" y="62"/>
                    <a:pt x="109" y="77"/>
                  </a:cubicBezTo>
                  <a:cubicBezTo>
                    <a:pt x="110" y="92"/>
                    <a:pt x="98" y="106"/>
                    <a:pt x="82" y="107"/>
                  </a:cubicBezTo>
                  <a:cubicBezTo>
                    <a:pt x="81" y="107"/>
                    <a:pt x="81" y="107"/>
                    <a:pt x="80" y="107"/>
                  </a:cubicBezTo>
                  <a:moveTo>
                    <a:pt x="83" y="0"/>
                  </a:moveTo>
                  <a:cubicBezTo>
                    <a:pt x="83" y="0"/>
                    <a:pt x="83" y="0"/>
                    <a:pt x="83" y="0"/>
                  </a:cubicBezTo>
                  <a:cubicBezTo>
                    <a:pt x="78" y="0"/>
                    <a:pt x="73" y="1"/>
                    <a:pt x="68" y="1"/>
                  </a:cubicBezTo>
                  <a:cubicBezTo>
                    <a:pt x="65" y="1"/>
                    <a:pt x="63" y="2"/>
                    <a:pt x="62" y="5"/>
                  </a:cubicBezTo>
                  <a:cubicBezTo>
                    <a:pt x="61" y="9"/>
                    <a:pt x="59" y="14"/>
                    <a:pt x="58" y="19"/>
                  </a:cubicBezTo>
                  <a:cubicBezTo>
                    <a:pt x="57" y="22"/>
                    <a:pt x="55" y="24"/>
                    <a:pt x="52" y="25"/>
                  </a:cubicBezTo>
                  <a:cubicBezTo>
                    <a:pt x="51" y="25"/>
                    <a:pt x="51" y="25"/>
                    <a:pt x="50" y="25"/>
                  </a:cubicBezTo>
                  <a:cubicBezTo>
                    <a:pt x="50" y="25"/>
                    <a:pt x="49" y="25"/>
                    <a:pt x="49" y="25"/>
                  </a:cubicBezTo>
                  <a:cubicBezTo>
                    <a:pt x="44" y="23"/>
                    <a:pt x="39" y="22"/>
                    <a:pt x="34" y="20"/>
                  </a:cubicBezTo>
                  <a:cubicBezTo>
                    <a:pt x="32" y="20"/>
                    <a:pt x="31" y="20"/>
                    <a:pt x="29" y="19"/>
                  </a:cubicBezTo>
                  <a:cubicBezTo>
                    <a:pt x="28" y="20"/>
                    <a:pt x="26" y="20"/>
                    <a:pt x="25" y="21"/>
                  </a:cubicBezTo>
                  <a:cubicBezTo>
                    <a:pt x="22" y="25"/>
                    <a:pt x="19" y="29"/>
                    <a:pt x="16" y="32"/>
                  </a:cubicBezTo>
                  <a:cubicBezTo>
                    <a:pt x="13" y="34"/>
                    <a:pt x="13" y="36"/>
                    <a:pt x="14" y="39"/>
                  </a:cubicBezTo>
                  <a:cubicBezTo>
                    <a:pt x="16" y="44"/>
                    <a:pt x="19" y="48"/>
                    <a:pt x="21" y="52"/>
                  </a:cubicBezTo>
                  <a:cubicBezTo>
                    <a:pt x="23" y="55"/>
                    <a:pt x="23" y="58"/>
                    <a:pt x="22" y="60"/>
                  </a:cubicBezTo>
                  <a:cubicBezTo>
                    <a:pt x="21" y="61"/>
                    <a:pt x="21" y="62"/>
                    <a:pt x="19" y="63"/>
                  </a:cubicBezTo>
                  <a:cubicBezTo>
                    <a:pt x="16" y="64"/>
                    <a:pt x="13" y="66"/>
                    <a:pt x="9" y="67"/>
                  </a:cubicBezTo>
                  <a:cubicBezTo>
                    <a:pt x="7" y="69"/>
                    <a:pt x="4" y="70"/>
                    <a:pt x="2" y="72"/>
                  </a:cubicBezTo>
                  <a:cubicBezTo>
                    <a:pt x="0" y="73"/>
                    <a:pt x="0" y="74"/>
                    <a:pt x="0" y="76"/>
                  </a:cubicBezTo>
                  <a:cubicBezTo>
                    <a:pt x="0" y="81"/>
                    <a:pt x="1" y="86"/>
                    <a:pt x="1" y="91"/>
                  </a:cubicBezTo>
                  <a:cubicBezTo>
                    <a:pt x="1" y="94"/>
                    <a:pt x="2" y="96"/>
                    <a:pt x="5" y="96"/>
                  </a:cubicBezTo>
                  <a:cubicBezTo>
                    <a:pt x="10" y="98"/>
                    <a:pt x="15" y="100"/>
                    <a:pt x="21" y="102"/>
                  </a:cubicBezTo>
                  <a:cubicBezTo>
                    <a:pt x="23" y="102"/>
                    <a:pt x="24" y="103"/>
                    <a:pt x="25" y="105"/>
                  </a:cubicBezTo>
                  <a:cubicBezTo>
                    <a:pt x="26" y="107"/>
                    <a:pt x="26" y="109"/>
                    <a:pt x="25" y="111"/>
                  </a:cubicBezTo>
                  <a:cubicBezTo>
                    <a:pt x="23" y="116"/>
                    <a:pt x="22" y="121"/>
                    <a:pt x="20" y="127"/>
                  </a:cubicBezTo>
                  <a:cubicBezTo>
                    <a:pt x="19" y="129"/>
                    <a:pt x="20" y="131"/>
                    <a:pt x="22" y="133"/>
                  </a:cubicBezTo>
                  <a:cubicBezTo>
                    <a:pt x="26" y="136"/>
                    <a:pt x="29" y="139"/>
                    <a:pt x="33" y="143"/>
                  </a:cubicBezTo>
                  <a:cubicBezTo>
                    <a:pt x="34" y="144"/>
                    <a:pt x="35" y="144"/>
                    <a:pt x="37" y="144"/>
                  </a:cubicBezTo>
                  <a:cubicBezTo>
                    <a:pt x="37" y="144"/>
                    <a:pt x="38" y="144"/>
                    <a:pt x="39" y="144"/>
                  </a:cubicBezTo>
                  <a:cubicBezTo>
                    <a:pt x="44" y="141"/>
                    <a:pt x="50" y="139"/>
                    <a:pt x="55" y="136"/>
                  </a:cubicBezTo>
                  <a:cubicBezTo>
                    <a:pt x="56" y="136"/>
                    <a:pt x="57" y="135"/>
                    <a:pt x="58" y="135"/>
                  </a:cubicBezTo>
                  <a:cubicBezTo>
                    <a:pt x="58" y="135"/>
                    <a:pt x="59" y="135"/>
                    <a:pt x="59" y="136"/>
                  </a:cubicBezTo>
                  <a:cubicBezTo>
                    <a:pt x="62" y="136"/>
                    <a:pt x="64" y="138"/>
                    <a:pt x="65" y="141"/>
                  </a:cubicBezTo>
                  <a:cubicBezTo>
                    <a:pt x="65" y="142"/>
                    <a:pt x="66" y="143"/>
                    <a:pt x="66" y="144"/>
                  </a:cubicBezTo>
                  <a:cubicBezTo>
                    <a:pt x="68" y="147"/>
                    <a:pt x="70" y="151"/>
                    <a:pt x="72" y="154"/>
                  </a:cubicBezTo>
                  <a:cubicBezTo>
                    <a:pt x="73" y="156"/>
                    <a:pt x="75" y="158"/>
                    <a:pt x="77" y="158"/>
                  </a:cubicBezTo>
                  <a:cubicBezTo>
                    <a:pt x="78" y="158"/>
                    <a:pt x="78" y="158"/>
                    <a:pt x="78" y="157"/>
                  </a:cubicBezTo>
                  <a:cubicBezTo>
                    <a:pt x="83" y="157"/>
                    <a:pt x="87" y="157"/>
                    <a:pt x="92" y="157"/>
                  </a:cubicBezTo>
                  <a:cubicBezTo>
                    <a:pt x="95" y="157"/>
                    <a:pt x="97" y="155"/>
                    <a:pt x="98" y="153"/>
                  </a:cubicBezTo>
                  <a:cubicBezTo>
                    <a:pt x="100" y="148"/>
                    <a:pt x="102" y="143"/>
                    <a:pt x="103" y="139"/>
                  </a:cubicBezTo>
                  <a:cubicBezTo>
                    <a:pt x="104" y="135"/>
                    <a:pt x="105" y="133"/>
                    <a:pt x="108" y="132"/>
                  </a:cubicBezTo>
                  <a:cubicBezTo>
                    <a:pt x="109" y="132"/>
                    <a:pt x="110" y="132"/>
                    <a:pt x="110" y="132"/>
                  </a:cubicBezTo>
                  <a:cubicBezTo>
                    <a:pt x="111" y="132"/>
                    <a:pt x="111" y="132"/>
                    <a:pt x="112" y="132"/>
                  </a:cubicBezTo>
                  <a:cubicBezTo>
                    <a:pt x="118" y="134"/>
                    <a:pt x="123" y="136"/>
                    <a:pt x="129" y="138"/>
                  </a:cubicBezTo>
                  <a:cubicBezTo>
                    <a:pt x="130" y="138"/>
                    <a:pt x="130" y="138"/>
                    <a:pt x="131" y="138"/>
                  </a:cubicBezTo>
                  <a:cubicBezTo>
                    <a:pt x="133" y="138"/>
                    <a:pt x="134" y="137"/>
                    <a:pt x="136" y="136"/>
                  </a:cubicBezTo>
                  <a:cubicBezTo>
                    <a:pt x="139" y="132"/>
                    <a:pt x="142" y="129"/>
                    <a:pt x="145" y="125"/>
                  </a:cubicBezTo>
                  <a:cubicBezTo>
                    <a:pt x="147" y="123"/>
                    <a:pt x="148" y="121"/>
                    <a:pt x="146" y="118"/>
                  </a:cubicBezTo>
                  <a:cubicBezTo>
                    <a:pt x="144" y="114"/>
                    <a:pt x="142" y="109"/>
                    <a:pt x="140" y="105"/>
                  </a:cubicBezTo>
                  <a:cubicBezTo>
                    <a:pt x="138" y="102"/>
                    <a:pt x="138" y="100"/>
                    <a:pt x="139" y="97"/>
                  </a:cubicBezTo>
                  <a:cubicBezTo>
                    <a:pt x="140" y="96"/>
                    <a:pt x="140" y="95"/>
                    <a:pt x="141" y="95"/>
                  </a:cubicBezTo>
                  <a:cubicBezTo>
                    <a:pt x="144" y="93"/>
                    <a:pt x="148" y="92"/>
                    <a:pt x="151" y="90"/>
                  </a:cubicBezTo>
                  <a:cubicBezTo>
                    <a:pt x="154" y="89"/>
                    <a:pt x="156" y="87"/>
                    <a:pt x="158" y="86"/>
                  </a:cubicBezTo>
                  <a:cubicBezTo>
                    <a:pt x="160" y="85"/>
                    <a:pt x="161" y="83"/>
                    <a:pt x="161" y="81"/>
                  </a:cubicBezTo>
                  <a:cubicBezTo>
                    <a:pt x="160" y="77"/>
                    <a:pt x="160" y="72"/>
                    <a:pt x="160" y="67"/>
                  </a:cubicBezTo>
                  <a:cubicBezTo>
                    <a:pt x="160" y="64"/>
                    <a:pt x="158" y="62"/>
                    <a:pt x="155" y="61"/>
                  </a:cubicBezTo>
                  <a:cubicBezTo>
                    <a:pt x="150" y="59"/>
                    <a:pt x="144" y="57"/>
                    <a:pt x="139" y="55"/>
                  </a:cubicBezTo>
                  <a:cubicBezTo>
                    <a:pt x="138" y="55"/>
                    <a:pt x="137" y="55"/>
                    <a:pt x="137" y="55"/>
                  </a:cubicBezTo>
                  <a:cubicBezTo>
                    <a:pt x="136" y="52"/>
                    <a:pt x="134" y="50"/>
                    <a:pt x="135" y="47"/>
                  </a:cubicBezTo>
                  <a:cubicBezTo>
                    <a:pt x="138" y="42"/>
                    <a:pt x="139" y="36"/>
                    <a:pt x="141" y="31"/>
                  </a:cubicBezTo>
                  <a:cubicBezTo>
                    <a:pt x="142" y="28"/>
                    <a:pt x="141" y="26"/>
                    <a:pt x="138" y="24"/>
                  </a:cubicBezTo>
                  <a:cubicBezTo>
                    <a:pt x="135" y="21"/>
                    <a:pt x="131" y="18"/>
                    <a:pt x="128" y="15"/>
                  </a:cubicBezTo>
                  <a:cubicBezTo>
                    <a:pt x="127" y="14"/>
                    <a:pt x="125" y="13"/>
                    <a:pt x="124" y="13"/>
                  </a:cubicBezTo>
                  <a:cubicBezTo>
                    <a:pt x="123" y="13"/>
                    <a:pt x="122" y="13"/>
                    <a:pt x="121" y="14"/>
                  </a:cubicBezTo>
                  <a:cubicBezTo>
                    <a:pt x="116" y="16"/>
                    <a:pt x="110" y="19"/>
                    <a:pt x="105" y="22"/>
                  </a:cubicBezTo>
                  <a:cubicBezTo>
                    <a:pt x="104" y="22"/>
                    <a:pt x="104" y="22"/>
                    <a:pt x="103" y="22"/>
                  </a:cubicBezTo>
                  <a:cubicBezTo>
                    <a:pt x="103" y="22"/>
                    <a:pt x="103" y="22"/>
                    <a:pt x="103" y="22"/>
                  </a:cubicBezTo>
                  <a:cubicBezTo>
                    <a:pt x="100" y="21"/>
                    <a:pt x="97" y="21"/>
                    <a:pt x="96" y="18"/>
                  </a:cubicBezTo>
                  <a:cubicBezTo>
                    <a:pt x="94" y="12"/>
                    <a:pt x="91" y="8"/>
                    <a:pt x="88" y="3"/>
                  </a:cubicBezTo>
                  <a:cubicBezTo>
                    <a:pt x="87" y="1"/>
                    <a:pt x="86" y="0"/>
                    <a:pt x="83" y="0"/>
                  </a:cubicBezTo>
                </a:path>
              </a:pathLst>
            </a:custGeom>
            <a:solidFill>
              <a:schemeClr val="tx2">
                <a:lumMod val="40000"/>
                <a:lumOff val="60000"/>
              </a:schemeClr>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3" name="Freeform 10"/>
            <p:cNvSpPr>
              <a:spLocks noEditPoints="1"/>
            </p:cNvSpPr>
            <p:nvPr/>
          </p:nvSpPr>
          <p:spPr bwMode="auto">
            <a:xfrm>
              <a:off x="3373613" y="3539177"/>
              <a:ext cx="118446" cy="117077"/>
            </a:xfrm>
            <a:custGeom>
              <a:avLst/>
              <a:gdLst>
                <a:gd name="T0" fmla="*/ 24 w 73"/>
                <a:gd name="T1" fmla="*/ 37 h 72"/>
                <a:gd name="T2" fmla="*/ 37 w 73"/>
                <a:gd name="T3" fmla="*/ 23 h 72"/>
                <a:gd name="T4" fmla="*/ 37 w 73"/>
                <a:gd name="T5" fmla="*/ 49 h 72"/>
                <a:gd name="T6" fmla="*/ 38 w 73"/>
                <a:gd name="T7" fmla="*/ 0 h 72"/>
                <a:gd name="T8" fmla="*/ 31 w 73"/>
                <a:gd name="T9" fmla="*/ 1 h 72"/>
                <a:gd name="T10" fmla="*/ 26 w 73"/>
                <a:gd name="T11" fmla="*/ 9 h 72"/>
                <a:gd name="T12" fmla="*/ 23 w 73"/>
                <a:gd name="T13" fmla="*/ 12 h 72"/>
                <a:gd name="T14" fmla="*/ 16 w 73"/>
                <a:gd name="T15" fmla="*/ 10 h 72"/>
                <a:gd name="T16" fmla="*/ 12 w 73"/>
                <a:gd name="T17" fmla="*/ 10 h 72"/>
                <a:gd name="T18" fmla="*/ 7 w 73"/>
                <a:gd name="T19" fmla="*/ 18 h 72"/>
                <a:gd name="T20" fmla="*/ 10 w 73"/>
                <a:gd name="T21" fmla="*/ 28 h 72"/>
                <a:gd name="T22" fmla="*/ 4 w 73"/>
                <a:gd name="T23" fmla="*/ 31 h 72"/>
                <a:gd name="T24" fmla="*/ 0 w 73"/>
                <a:gd name="T25" fmla="*/ 35 h 72"/>
                <a:gd name="T26" fmla="*/ 2 w 73"/>
                <a:gd name="T27" fmla="*/ 44 h 72"/>
                <a:gd name="T28" fmla="*/ 11 w 73"/>
                <a:gd name="T29" fmla="*/ 48 h 72"/>
                <a:gd name="T30" fmla="*/ 9 w 73"/>
                <a:gd name="T31" fmla="*/ 58 h 72"/>
                <a:gd name="T32" fmla="*/ 15 w 73"/>
                <a:gd name="T33" fmla="*/ 65 h 72"/>
                <a:gd name="T34" fmla="*/ 18 w 73"/>
                <a:gd name="T35" fmla="*/ 66 h 72"/>
                <a:gd name="T36" fmla="*/ 26 w 73"/>
                <a:gd name="T37" fmla="*/ 62 h 72"/>
                <a:gd name="T38" fmla="*/ 30 w 73"/>
                <a:gd name="T39" fmla="*/ 64 h 72"/>
                <a:gd name="T40" fmla="*/ 33 w 73"/>
                <a:gd name="T41" fmla="*/ 71 h 72"/>
                <a:gd name="T42" fmla="*/ 36 w 73"/>
                <a:gd name="T43" fmla="*/ 72 h 72"/>
                <a:gd name="T44" fmla="*/ 45 w 73"/>
                <a:gd name="T45" fmla="*/ 70 h 72"/>
                <a:gd name="T46" fmla="*/ 50 w 73"/>
                <a:gd name="T47" fmla="*/ 61 h 72"/>
                <a:gd name="T48" fmla="*/ 51 w 73"/>
                <a:gd name="T49" fmla="*/ 61 h 72"/>
                <a:gd name="T50" fmla="*/ 60 w 73"/>
                <a:gd name="T51" fmla="*/ 63 h 72"/>
                <a:gd name="T52" fmla="*/ 66 w 73"/>
                <a:gd name="T53" fmla="*/ 58 h 72"/>
                <a:gd name="T54" fmla="*/ 64 w 73"/>
                <a:gd name="T55" fmla="*/ 48 h 72"/>
                <a:gd name="T56" fmla="*/ 65 w 73"/>
                <a:gd name="T57" fmla="*/ 44 h 72"/>
                <a:gd name="T58" fmla="*/ 72 w 73"/>
                <a:gd name="T59" fmla="*/ 40 h 72"/>
                <a:gd name="T60" fmla="*/ 73 w 73"/>
                <a:gd name="T61" fmla="*/ 31 h 72"/>
                <a:gd name="T62" fmla="*/ 63 w 73"/>
                <a:gd name="T63" fmla="*/ 25 h 72"/>
                <a:gd name="T64" fmla="*/ 62 w 73"/>
                <a:gd name="T65" fmla="*/ 22 h 72"/>
                <a:gd name="T66" fmla="*/ 63 w 73"/>
                <a:gd name="T67" fmla="*/ 11 h 72"/>
                <a:gd name="T68" fmla="*/ 57 w 73"/>
                <a:gd name="T69" fmla="*/ 6 h 72"/>
                <a:gd name="T70" fmla="*/ 48 w 73"/>
                <a:gd name="T71" fmla="*/ 10 h 72"/>
                <a:gd name="T72" fmla="*/ 44 w 73"/>
                <a:gd name="T73" fmla="*/ 8 h 72"/>
                <a:gd name="T74" fmla="*/ 38 w 73"/>
                <a:gd name="T7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 h="72">
                  <a:moveTo>
                    <a:pt x="37" y="49"/>
                  </a:moveTo>
                  <a:cubicBezTo>
                    <a:pt x="30" y="49"/>
                    <a:pt x="24" y="44"/>
                    <a:pt x="24" y="37"/>
                  </a:cubicBezTo>
                  <a:cubicBezTo>
                    <a:pt x="23" y="30"/>
                    <a:pt x="29" y="24"/>
                    <a:pt x="36" y="23"/>
                  </a:cubicBezTo>
                  <a:cubicBezTo>
                    <a:pt x="36" y="23"/>
                    <a:pt x="37" y="23"/>
                    <a:pt x="37" y="23"/>
                  </a:cubicBezTo>
                  <a:cubicBezTo>
                    <a:pt x="44" y="23"/>
                    <a:pt x="49" y="29"/>
                    <a:pt x="50" y="35"/>
                  </a:cubicBezTo>
                  <a:cubicBezTo>
                    <a:pt x="50" y="42"/>
                    <a:pt x="45" y="49"/>
                    <a:pt x="37" y="49"/>
                  </a:cubicBezTo>
                  <a:cubicBezTo>
                    <a:pt x="37" y="49"/>
                    <a:pt x="37" y="49"/>
                    <a:pt x="37" y="49"/>
                  </a:cubicBezTo>
                  <a:moveTo>
                    <a:pt x="38" y="0"/>
                  </a:moveTo>
                  <a:cubicBezTo>
                    <a:pt x="38" y="0"/>
                    <a:pt x="38" y="0"/>
                    <a:pt x="38" y="0"/>
                  </a:cubicBezTo>
                  <a:cubicBezTo>
                    <a:pt x="36" y="0"/>
                    <a:pt x="33" y="1"/>
                    <a:pt x="31" y="1"/>
                  </a:cubicBezTo>
                  <a:cubicBezTo>
                    <a:pt x="30" y="1"/>
                    <a:pt x="29" y="1"/>
                    <a:pt x="29" y="2"/>
                  </a:cubicBezTo>
                  <a:cubicBezTo>
                    <a:pt x="28" y="5"/>
                    <a:pt x="27" y="7"/>
                    <a:pt x="26" y="9"/>
                  </a:cubicBezTo>
                  <a:cubicBezTo>
                    <a:pt x="26" y="10"/>
                    <a:pt x="25" y="11"/>
                    <a:pt x="24" y="12"/>
                  </a:cubicBezTo>
                  <a:cubicBezTo>
                    <a:pt x="24" y="12"/>
                    <a:pt x="23" y="12"/>
                    <a:pt x="23" y="12"/>
                  </a:cubicBezTo>
                  <a:cubicBezTo>
                    <a:pt x="23" y="12"/>
                    <a:pt x="23" y="12"/>
                    <a:pt x="22" y="12"/>
                  </a:cubicBezTo>
                  <a:cubicBezTo>
                    <a:pt x="20" y="11"/>
                    <a:pt x="18" y="10"/>
                    <a:pt x="16" y="10"/>
                  </a:cubicBezTo>
                  <a:cubicBezTo>
                    <a:pt x="15" y="9"/>
                    <a:pt x="14" y="9"/>
                    <a:pt x="13" y="9"/>
                  </a:cubicBezTo>
                  <a:cubicBezTo>
                    <a:pt x="13" y="9"/>
                    <a:pt x="12" y="10"/>
                    <a:pt x="12" y="10"/>
                  </a:cubicBezTo>
                  <a:cubicBezTo>
                    <a:pt x="10" y="12"/>
                    <a:pt x="9" y="13"/>
                    <a:pt x="7" y="15"/>
                  </a:cubicBezTo>
                  <a:cubicBezTo>
                    <a:pt x="6" y="16"/>
                    <a:pt x="6" y="17"/>
                    <a:pt x="7" y="18"/>
                  </a:cubicBezTo>
                  <a:cubicBezTo>
                    <a:pt x="8" y="20"/>
                    <a:pt x="9" y="22"/>
                    <a:pt x="10" y="24"/>
                  </a:cubicBezTo>
                  <a:cubicBezTo>
                    <a:pt x="10" y="25"/>
                    <a:pt x="11" y="27"/>
                    <a:pt x="10" y="28"/>
                  </a:cubicBezTo>
                  <a:cubicBezTo>
                    <a:pt x="10" y="28"/>
                    <a:pt x="9" y="29"/>
                    <a:pt x="9" y="29"/>
                  </a:cubicBezTo>
                  <a:cubicBezTo>
                    <a:pt x="7" y="30"/>
                    <a:pt x="6" y="30"/>
                    <a:pt x="4" y="31"/>
                  </a:cubicBezTo>
                  <a:cubicBezTo>
                    <a:pt x="3" y="32"/>
                    <a:pt x="2" y="32"/>
                    <a:pt x="1" y="33"/>
                  </a:cubicBezTo>
                  <a:cubicBezTo>
                    <a:pt x="0" y="33"/>
                    <a:pt x="0" y="34"/>
                    <a:pt x="0" y="35"/>
                  </a:cubicBezTo>
                  <a:cubicBezTo>
                    <a:pt x="0" y="37"/>
                    <a:pt x="0" y="39"/>
                    <a:pt x="0" y="42"/>
                  </a:cubicBezTo>
                  <a:cubicBezTo>
                    <a:pt x="0" y="43"/>
                    <a:pt x="1" y="44"/>
                    <a:pt x="2" y="44"/>
                  </a:cubicBezTo>
                  <a:cubicBezTo>
                    <a:pt x="5" y="45"/>
                    <a:pt x="7" y="46"/>
                    <a:pt x="9" y="47"/>
                  </a:cubicBezTo>
                  <a:cubicBezTo>
                    <a:pt x="10" y="47"/>
                    <a:pt x="11" y="47"/>
                    <a:pt x="11" y="48"/>
                  </a:cubicBezTo>
                  <a:cubicBezTo>
                    <a:pt x="12" y="49"/>
                    <a:pt x="12" y="50"/>
                    <a:pt x="12" y="51"/>
                  </a:cubicBezTo>
                  <a:cubicBezTo>
                    <a:pt x="11" y="53"/>
                    <a:pt x="10" y="56"/>
                    <a:pt x="9" y="58"/>
                  </a:cubicBezTo>
                  <a:cubicBezTo>
                    <a:pt x="9" y="59"/>
                    <a:pt x="9" y="60"/>
                    <a:pt x="10" y="61"/>
                  </a:cubicBezTo>
                  <a:cubicBezTo>
                    <a:pt x="12" y="62"/>
                    <a:pt x="13" y="64"/>
                    <a:pt x="15" y="65"/>
                  </a:cubicBezTo>
                  <a:cubicBezTo>
                    <a:pt x="16" y="66"/>
                    <a:pt x="16" y="66"/>
                    <a:pt x="17" y="66"/>
                  </a:cubicBezTo>
                  <a:cubicBezTo>
                    <a:pt x="17" y="66"/>
                    <a:pt x="18" y="66"/>
                    <a:pt x="18" y="66"/>
                  </a:cubicBezTo>
                  <a:cubicBezTo>
                    <a:pt x="20" y="65"/>
                    <a:pt x="23" y="64"/>
                    <a:pt x="25" y="62"/>
                  </a:cubicBezTo>
                  <a:cubicBezTo>
                    <a:pt x="26" y="62"/>
                    <a:pt x="26" y="62"/>
                    <a:pt x="26" y="62"/>
                  </a:cubicBezTo>
                  <a:cubicBezTo>
                    <a:pt x="27" y="62"/>
                    <a:pt x="27" y="62"/>
                    <a:pt x="27" y="62"/>
                  </a:cubicBezTo>
                  <a:cubicBezTo>
                    <a:pt x="28" y="62"/>
                    <a:pt x="29" y="63"/>
                    <a:pt x="30" y="64"/>
                  </a:cubicBezTo>
                  <a:cubicBezTo>
                    <a:pt x="30" y="65"/>
                    <a:pt x="30" y="65"/>
                    <a:pt x="30" y="66"/>
                  </a:cubicBezTo>
                  <a:cubicBezTo>
                    <a:pt x="31" y="68"/>
                    <a:pt x="32" y="69"/>
                    <a:pt x="33" y="71"/>
                  </a:cubicBezTo>
                  <a:cubicBezTo>
                    <a:pt x="34" y="72"/>
                    <a:pt x="34" y="72"/>
                    <a:pt x="35" y="72"/>
                  </a:cubicBezTo>
                  <a:cubicBezTo>
                    <a:pt x="35" y="72"/>
                    <a:pt x="36" y="72"/>
                    <a:pt x="36" y="72"/>
                  </a:cubicBezTo>
                  <a:cubicBezTo>
                    <a:pt x="38" y="72"/>
                    <a:pt x="40" y="72"/>
                    <a:pt x="42" y="72"/>
                  </a:cubicBezTo>
                  <a:cubicBezTo>
                    <a:pt x="44" y="72"/>
                    <a:pt x="44" y="71"/>
                    <a:pt x="45" y="70"/>
                  </a:cubicBezTo>
                  <a:cubicBezTo>
                    <a:pt x="46" y="68"/>
                    <a:pt x="47" y="66"/>
                    <a:pt x="47" y="64"/>
                  </a:cubicBezTo>
                  <a:cubicBezTo>
                    <a:pt x="48" y="62"/>
                    <a:pt x="48" y="61"/>
                    <a:pt x="50" y="61"/>
                  </a:cubicBezTo>
                  <a:cubicBezTo>
                    <a:pt x="50" y="61"/>
                    <a:pt x="50" y="61"/>
                    <a:pt x="50" y="61"/>
                  </a:cubicBezTo>
                  <a:cubicBezTo>
                    <a:pt x="51" y="61"/>
                    <a:pt x="51" y="61"/>
                    <a:pt x="51" y="61"/>
                  </a:cubicBezTo>
                  <a:cubicBezTo>
                    <a:pt x="54" y="62"/>
                    <a:pt x="56" y="62"/>
                    <a:pt x="59" y="63"/>
                  </a:cubicBezTo>
                  <a:cubicBezTo>
                    <a:pt x="59" y="63"/>
                    <a:pt x="60" y="63"/>
                    <a:pt x="60" y="63"/>
                  </a:cubicBezTo>
                  <a:cubicBezTo>
                    <a:pt x="61" y="63"/>
                    <a:pt x="61" y="63"/>
                    <a:pt x="62" y="62"/>
                  </a:cubicBezTo>
                  <a:cubicBezTo>
                    <a:pt x="63" y="61"/>
                    <a:pt x="65" y="59"/>
                    <a:pt x="66" y="58"/>
                  </a:cubicBezTo>
                  <a:cubicBezTo>
                    <a:pt x="67" y="57"/>
                    <a:pt x="67" y="56"/>
                    <a:pt x="67" y="54"/>
                  </a:cubicBezTo>
                  <a:cubicBezTo>
                    <a:pt x="66" y="52"/>
                    <a:pt x="65" y="50"/>
                    <a:pt x="64" y="48"/>
                  </a:cubicBezTo>
                  <a:cubicBezTo>
                    <a:pt x="63" y="47"/>
                    <a:pt x="63" y="46"/>
                    <a:pt x="64" y="45"/>
                  </a:cubicBezTo>
                  <a:cubicBezTo>
                    <a:pt x="64" y="44"/>
                    <a:pt x="64" y="44"/>
                    <a:pt x="65" y="44"/>
                  </a:cubicBezTo>
                  <a:cubicBezTo>
                    <a:pt x="66" y="43"/>
                    <a:pt x="68" y="42"/>
                    <a:pt x="69" y="41"/>
                  </a:cubicBezTo>
                  <a:cubicBezTo>
                    <a:pt x="70" y="41"/>
                    <a:pt x="71" y="40"/>
                    <a:pt x="72" y="40"/>
                  </a:cubicBezTo>
                  <a:cubicBezTo>
                    <a:pt x="73" y="39"/>
                    <a:pt x="73" y="38"/>
                    <a:pt x="73" y="37"/>
                  </a:cubicBezTo>
                  <a:cubicBezTo>
                    <a:pt x="73" y="35"/>
                    <a:pt x="73" y="33"/>
                    <a:pt x="73" y="31"/>
                  </a:cubicBezTo>
                  <a:cubicBezTo>
                    <a:pt x="73" y="29"/>
                    <a:pt x="72" y="28"/>
                    <a:pt x="71" y="28"/>
                  </a:cubicBezTo>
                  <a:cubicBezTo>
                    <a:pt x="68" y="27"/>
                    <a:pt x="66" y="26"/>
                    <a:pt x="63" y="25"/>
                  </a:cubicBezTo>
                  <a:cubicBezTo>
                    <a:pt x="63" y="25"/>
                    <a:pt x="63" y="25"/>
                    <a:pt x="63" y="25"/>
                  </a:cubicBezTo>
                  <a:cubicBezTo>
                    <a:pt x="62" y="24"/>
                    <a:pt x="61" y="23"/>
                    <a:pt x="62" y="22"/>
                  </a:cubicBezTo>
                  <a:cubicBezTo>
                    <a:pt x="63" y="19"/>
                    <a:pt x="64" y="17"/>
                    <a:pt x="64" y="14"/>
                  </a:cubicBezTo>
                  <a:cubicBezTo>
                    <a:pt x="65" y="13"/>
                    <a:pt x="64" y="12"/>
                    <a:pt x="63" y="11"/>
                  </a:cubicBezTo>
                  <a:cubicBezTo>
                    <a:pt x="62" y="10"/>
                    <a:pt x="60" y="9"/>
                    <a:pt x="58" y="7"/>
                  </a:cubicBezTo>
                  <a:cubicBezTo>
                    <a:pt x="58" y="7"/>
                    <a:pt x="57" y="6"/>
                    <a:pt x="57" y="6"/>
                  </a:cubicBezTo>
                  <a:cubicBezTo>
                    <a:pt x="56" y="6"/>
                    <a:pt x="56" y="6"/>
                    <a:pt x="56" y="7"/>
                  </a:cubicBezTo>
                  <a:cubicBezTo>
                    <a:pt x="53" y="8"/>
                    <a:pt x="50" y="9"/>
                    <a:pt x="48" y="10"/>
                  </a:cubicBezTo>
                  <a:cubicBezTo>
                    <a:pt x="47" y="10"/>
                    <a:pt x="47" y="10"/>
                    <a:pt x="47" y="10"/>
                  </a:cubicBezTo>
                  <a:cubicBezTo>
                    <a:pt x="46" y="10"/>
                    <a:pt x="45" y="10"/>
                    <a:pt x="44" y="8"/>
                  </a:cubicBezTo>
                  <a:cubicBezTo>
                    <a:pt x="43" y="6"/>
                    <a:pt x="42" y="4"/>
                    <a:pt x="40" y="2"/>
                  </a:cubicBezTo>
                  <a:cubicBezTo>
                    <a:pt x="40" y="1"/>
                    <a:pt x="39" y="0"/>
                    <a:pt x="38" y="0"/>
                  </a:cubicBezTo>
                </a:path>
              </a:pathLst>
            </a:custGeom>
            <a:solidFill>
              <a:schemeClr val="tx2">
                <a:lumMod val="40000"/>
                <a:lumOff val="60000"/>
              </a:schemeClr>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Freeform 13"/>
            <p:cNvSpPr/>
            <p:nvPr/>
          </p:nvSpPr>
          <p:spPr bwMode="auto">
            <a:xfrm>
              <a:off x="4004188" y="3780863"/>
              <a:ext cx="45188" cy="49981"/>
            </a:xfrm>
            <a:custGeom>
              <a:avLst/>
              <a:gdLst>
                <a:gd name="T0" fmla="*/ 1 w 28"/>
                <a:gd name="T1" fmla="*/ 0 h 31"/>
                <a:gd name="T2" fmla="*/ 0 w 28"/>
                <a:gd name="T3" fmla="*/ 8 h 31"/>
                <a:gd name="T4" fmla="*/ 21 w 28"/>
                <a:gd name="T5" fmla="*/ 31 h 31"/>
                <a:gd name="T6" fmla="*/ 21 w 28"/>
                <a:gd name="T7" fmla="*/ 31 h 31"/>
                <a:gd name="T8" fmla="*/ 28 w 28"/>
                <a:gd name="T9" fmla="*/ 21 h 31"/>
                <a:gd name="T10" fmla="*/ 9 w 28"/>
                <a:gd name="T11" fmla="*/ 1 h 31"/>
                <a:gd name="T12" fmla="*/ 1 w 28"/>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8" h="31">
                  <a:moveTo>
                    <a:pt x="1" y="0"/>
                  </a:moveTo>
                  <a:cubicBezTo>
                    <a:pt x="0" y="8"/>
                    <a:pt x="0" y="8"/>
                    <a:pt x="0" y="8"/>
                  </a:cubicBezTo>
                  <a:cubicBezTo>
                    <a:pt x="21" y="31"/>
                    <a:pt x="21" y="31"/>
                    <a:pt x="21" y="31"/>
                  </a:cubicBezTo>
                  <a:cubicBezTo>
                    <a:pt x="21" y="31"/>
                    <a:pt x="21" y="31"/>
                    <a:pt x="21" y="31"/>
                  </a:cubicBezTo>
                  <a:cubicBezTo>
                    <a:pt x="21" y="26"/>
                    <a:pt x="24" y="23"/>
                    <a:pt x="28" y="21"/>
                  </a:cubicBezTo>
                  <a:cubicBezTo>
                    <a:pt x="9" y="1"/>
                    <a:pt x="9" y="1"/>
                    <a:pt x="9" y="1"/>
                  </a:cubicBezTo>
                  <a:cubicBezTo>
                    <a:pt x="1" y="0"/>
                    <a:pt x="1" y="0"/>
                    <a:pt x="1" y="0"/>
                  </a:cubicBezTo>
                </a:path>
              </a:pathLst>
            </a:custGeom>
            <a:solidFill>
              <a:schemeClr val="accent4"/>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14"/>
            <p:cNvSpPr/>
            <p:nvPr/>
          </p:nvSpPr>
          <p:spPr bwMode="auto">
            <a:xfrm>
              <a:off x="4067177" y="3801403"/>
              <a:ext cx="59566" cy="34233"/>
            </a:xfrm>
            <a:custGeom>
              <a:avLst/>
              <a:gdLst>
                <a:gd name="T0" fmla="*/ 30 w 37"/>
                <a:gd name="T1" fmla="*/ 0 h 21"/>
                <a:gd name="T2" fmla="*/ 0 w 37"/>
                <a:gd name="T3" fmla="*/ 10 h 21"/>
                <a:gd name="T4" fmla="*/ 3 w 37"/>
                <a:gd name="T5" fmla="*/ 18 h 21"/>
                <a:gd name="T6" fmla="*/ 3 w 37"/>
                <a:gd name="T7" fmla="*/ 21 h 21"/>
                <a:gd name="T8" fmla="*/ 34 w 37"/>
                <a:gd name="T9" fmla="*/ 10 h 21"/>
                <a:gd name="T10" fmla="*/ 37 w 37"/>
                <a:gd name="T11" fmla="*/ 3 h 21"/>
                <a:gd name="T12" fmla="*/ 30 w 37"/>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7" h="21">
                  <a:moveTo>
                    <a:pt x="30" y="0"/>
                  </a:moveTo>
                  <a:cubicBezTo>
                    <a:pt x="0" y="10"/>
                    <a:pt x="0" y="10"/>
                    <a:pt x="0" y="10"/>
                  </a:cubicBezTo>
                  <a:cubicBezTo>
                    <a:pt x="2" y="12"/>
                    <a:pt x="3" y="15"/>
                    <a:pt x="3" y="18"/>
                  </a:cubicBezTo>
                  <a:cubicBezTo>
                    <a:pt x="3" y="19"/>
                    <a:pt x="3" y="20"/>
                    <a:pt x="3" y="21"/>
                  </a:cubicBezTo>
                  <a:cubicBezTo>
                    <a:pt x="34" y="10"/>
                    <a:pt x="34" y="10"/>
                    <a:pt x="34" y="10"/>
                  </a:cubicBezTo>
                  <a:cubicBezTo>
                    <a:pt x="37" y="3"/>
                    <a:pt x="37" y="3"/>
                    <a:pt x="37" y="3"/>
                  </a:cubicBezTo>
                  <a:cubicBezTo>
                    <a:pt x="30" y="0"/>
                    <a:pt x="30" y="0"/>
                    <a:pt x="30" y="0"/>
                  </a:cubicBezTo>
                </a:path>
              </a:pathLst>
            </a:custGeom>
            <a:solidFill>
              <a:schemeClr val="accent4"/>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15"/>
            <p:cNvSpPr>
              <a:spLocks noEditPoints="1"/>
            </p:cNvSpPr>
            <p:nvPr/>
          </p:nvSpPr>
          <p:spPr bwMode="auto">
            <a:xfrm>
              <a:off x="3934353" y="3717875"/>
              <a:ext cx="241002" cy="224570"/>
            </a:xfrm>
            <a:custGeom>
              <a:avLst/>
              <a:gdLst>
                <a:gd name="T0" fmla="*/ 70 w 149"/>
                <a:gd name="T1" fmla="*/ 15 h 139"/>
                <a:gd name="T2" fmla="*/ 70 w 149"/>
                <a:gd name="T3" fmla="*/ 6 h 139"/>
                <a:gd name="T4" fmla="*/ 75 w 149"/>
                <a:gd name="T5" fmla="*/ 2 h 139"/>
                <a:gd name="T6" fmla="*/ 79 w 149"/>
                <a:gd name="T7" fmla="*/ 6 h 139"/>
                <a:gd name="T8" fmla="*/ 79 w 149"/>
                <a:gd name="T9" fmla="*/ 15 h 139"/>
                <a:gd name="T10" fmla="*/ 133 w 149"/>
                <a:gd name="T11" fmla="*/ 66 h 139"/>
                <a:gd name="T12" fmla="*/ 142 w 149"/>
                <a:gd name="T13" fmla="*/ 66 h 139"/>
                <a:gd name="T14" fmla="*/ 147 w 149"/>
                <a:gd name="T15" fmla="*/ 70 h 139"/>
                <a:gd name="T16" fmla="*/ 142 w 149"/>
                <a:gd name="T17" fmla="*/ 74 h 139"/>
                <a:gd name="T18" fmla="*/ 133 w 149"/>
                <a:gd name="T19" fmla="*/ 74 h 139"/>
                <a:gd name="T20" fmla="*/ 79 w 149"/>
                <a:gd name="T21" fmla="*/ 124 h 139"/>
                <a:gd name="T22" fmla="*/ 79 w 149"/>
                <a:gd name="T23" fmla="*/ 133 h 139"/>
                <a:gd name="T24" fmla="*/ 75 w 149"/>
                <a:gd name="T25" fmla="*/ 137 h 139"/>
                <a:gd name="T26" fmla="*/ 70 w 149"/>
                <a:gd name="T27" fmla="*/ 133 h 139"/>
                <a:gd name="T28" fmla="*/ 70 w 149"/>
                <a:gd name="T29" fmla="*/ 124 h 139"/>
                <a:gd name="T30" fmla="*/ 16 w 149"/>
                <a:gd name="T31" fmla="*/ 74 h 139"/>
                <a:gd name="T32" fmla="*/ 7 w 149"/>
                <a:gd name="T33" fmla="*/ 74 h 139"/>
                <a:gd name="T34" fmla="*/ 2 w 149"/>
                <a:gd name="T35" fmla="*/ 70 h 139"/>
                <a:gd name="T36" fmla="*/ 7 w 149"/>
                <a:gd name="T37" fmla="*/ 66 h 139"/>
                <a:gd name="T38" fmla="*/ 16 w 149"/>
                <a:gd name="T39" fmla="*/ 66 h 139"/>
                <a:gd name="T40" fmla="*/ 70 w 149"/>
                <a:gd name="T41" fmla="*/ 15 h 139"/>
                <a:gd name="T42" fmla="*/ 75 w 149"/>
                <a:gd name="T43" fmla="*/ 0 h 139"/>
                <a:gd name="T44" fmla="*/ 0 w 149"/>
                <a:gd name="T45" fmla="*/ 70 h 139"/>
                <a:gd name="T46" fmla="*/ 75 w 149"/>
                <a:gd name="T47" fmla="*/ 139 h 139"/>
                <a:gd name="T48" fmla="*/ 149 w 149"/>
                <a:gd name="T49" fmla="*/ 70 h 139"/>
                <a:gd name="T50" fmla="*/ 75 w 149"/>
                <a:gd name="T51"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9" h="139">
                  <a:moveTo>
                    <a:pt x="70" y="15"/>
                  </a:moveTo>
                  <a:cubicBezTo>
                    <a:pt x="70" y="6"/>
                    <a:pt x="70" y="6"/>
                    <a:pt x="70" y="6"/>
                  </a:cubicBezTo>
                  <a:cubicBezTo>
                    <a:pt x="70" y="4"/>
                    <a:pt x="72" y="2"/>
                    <a:pt x="75" y="2"/>
                  </a:cubicBezTo>
                  <a:cubicBezTo>
                    <a:pt x="77" y="2"/>
                    <a:pt x="79" y="4"/>
                    <a:pt x="79" y="6"/>
                  </a:cubicBezTo>
                  <a:cubicBezTo>
                    <a:pt x="79" y="15"/>
                    <a:pt x="79" y="15"/>
                    <a:pt x="79" y="15"/>
                  </a:cubicBezTo>
                  <a:cubicBezTo>
                    <a:pt x="108" y="17"/>
                    <a:pt x="131" y="39"/>
                    <a:pt x="133" y="66"/>
                  </a:cubicBezTo>
                  <a:cubicBezTo>
                    <a:pt x="142" y="66"/>
                    <a:pt x="142" y="66"/>
                    <a:pt x="142" y="66"/>
                  </a:cubicBezTo>
                  <a:cubicBezTo>
                    <a:pt x="145" y="66"/>
                    <a:pt x="147" y="67"/>
                    <a:pt x="147" y="70"/>
                  </a:cubicBezTo>
                  <a:cubicBezTo>
                    <a:pt x="147" y="72"/>
                    <a:pt x="145" y="74"/>
                    <a:pt x="142" y="74"/>
                  </a:cubicBezTo>
                  <a:cubicBezTo>
                    <a:pt x="133" y="74"/>
                    <a:pt x="133" y="74"/>
                    <a:pt x="133" y="74"/>
                  </a:cubicBezTo>
                  <a:cubicBezTo>
                    <a:pt x="131" y="101"/>
                    <a:pt x="108" y="122"/>
                    <a:pt x="79" y="124"/>
                  </a:cubicBezTo>
                  <a:cubicBezTo>
                    <a:pt x="79" y="133"/>
                    <a:pt x="79" y="133"/>
                    <a:pt x="79" y="133"/>
                  </a:cubicBezTo>
                  <a:cubicBezTo>
                    <a:pt x="79" y="135"/>
                    <a:pt x="77" y="137"/>
                    <a:pt x="75" y="137"/>
                  </a:cubicBezTo>
                  <a:cubicBezTo>
                    <a:pt x="72" y="137"/>
                    <a:pt x="70" y="135"/>
                    <a:pt x="70" y="133"/>
                  </a:cubicBezTo>
                  <a:cubicBezTo>
                    <a:pt x="70" y="124"/>
                    <a:pt x="70" y="124"/>
                    <a:pt x="70" y="124"/>
                  </a:cubicBezTo>
                  <a:cubicBezTo>
                    <a:pt x="41" y="122"/>
                    <a:pt x="18" y="101"/>
                    <a:pt x="16" y="74"/>
                  </a:cubicBezTo>
                  <a:cubicBezTo>
                    <a:pt x="7" y="74"/>
                    <a:pt x="7" y="74"/>
                    <a:pt x="7" y="74"/>
                  </a:cubicBezTo>
                  <a:cubicBezTo>
                    <a:pt x="4" y="74"/>
                    <a:pt x="2" y="72"/>
                    <a:pt x="2" y="70"/>
                  </a:cubicBezTo>
                  <a:cubicBezTo>
                    <a:pt x="2" y="67"/>
                    <a:pt x="4" y="66"/>
                    <a:pt x="7" y="66"/>
                  </a:cubicBezTo>
                  <a:cubicBezTo>
                    <a:pt x="16" y="66"/>
                    <a:pt x="16" y="66"/>
                    <a:pt x="16" y="66"/>
                  </a:cubicBezTo>
                  <a:cubicBezTo>
                    <a:pt x="18" y="39"/>
                    <a:pt x="41" y="17"/>
                    <a:pt x="70" y="15"/>
                  </a:cubicBezTo>
                  <a:moveTo>
                    <a:pt x="75" y="0"/>
                  </a:moveTo>
                  <a:cubicBezTo>
                    <a:pt x="34" y="0"/>
                    <a:pt x="0" y="31"/>
                    <a:pt x="0" y="70"/>
                  </a:cubicBezTo>
                  <a:cubicBezTo>
                    <a:pt x="0" y="108"/>
                    <a:pt x="34" y="139"/>
                    <a:pt x="75" y="139"/>
                  </a:cubicBezTo>
                  <a:cubicBezTo>
                    <a:pt x="116" y="139"/>
                    <a:pt x="149" y="108"/>
                    <a:pt x="149" y="70"/>
                  </a:cubicBezTo>
                  <a:cubicBezTo>
                    <a:pt x="149" y="31"/>
                    <a:pt x="116" y="0"/>
                    <a:pt x="75" y="0"/>
                  </a:cubicBezTo>
                </a:path>
              </a:pathLst>
            </a:custGeom>
            <a:solidFill>
              <a:schemeClr val="accent4"/>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16"/>
            <p:cNvSpPr/>
            <p:nvPr/>
          </p:nvSpPr>
          <p:spPr bwMode="auto">
            <a:xfrm>
              <a:off x="4037737" y="3814412"/>
              <a:ext cx="34233" cy="32863"/>
            </a:xfrm>
            <a:custGeom>
              <a:avLst/>
              <a:gdLst>
                <a:gd name="T0" fmla="*/ 11 w 21"/>
                <a:gd name="T1" fmla="*/ 0 h 20"/>
                <a:gd name="T2" fmla="*/ 7 w 21"/>
                <a:gd name="T3" fmla="*/ 0 h 20"/>
                <a:gd name="T4" fmla="*/ 0 w 21"/>
                <a:gd name="T5" fmla="*/ 10 h 20"/>
                <a:gd name="T6" fmla="*/ 0 w 21"/>
                <a:gd name="T7" fmla="*/ 10 h 20"/>
                <a:gd name="T8" fmla="*/ 11 w 21"/>
                <a:gd name="T9" fmla="*/ 20 h 20"/>
                <a:gd name="T10" fmla="*/ 21 w 21"/>
                <a:gd name="T11" fmla="*/ 13 h 20"/>
                <a:gd name="T12" fmla="*/ 21 w 21"/>
                <a:gd name="T13" fmla="*/ 10 h 20"/>
                <a:gd name="T14" fmla="*/ 18 w 21"/>
                <a:gd name="T15" fmla="*/ 2 h 20"/>
                <a:gd name="T16" fmla="*/ 11 w 21"/>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1" y="0"/>
                  </a:moveTo>
                  <a:cubicBezTo>
                    <a:pt x="9" y="0"/>
                    <a:pt x="8" y="0"/>
                    <a:pt x="7" y="0"/>
                  </a:cubicBezTo>
                  <a:cubicBezTo>
                    <a:pt x="3" y="2"/>
                    <a:pt x="0" y="5"/>
                    <a:pt x="0" y="10"/>
                  </a:cubicBezTo>
                  <a:cubicBezTo>
                    <a:pt x="0" y="10"/>
                    <a:pt x="0" y="10"/>
                    <a:pt x="0" y="10"/>
                  </a:cubicBezTo>
                  <a:cubicBezTo>
                    <a:pt x="0" y="15"/>
                    <a:pt x="5" y="20"/>
                    <a:pt x="11" y="20"/>
                  </a:cubicBezTo>
                  <a:cubicBezTo>
                    <a:pt x="15" y="20"/>
                    <a:pt x="19" y="17"/>
                    <a:pt x="21" y="13"/>
                  </a:cubicBezTo>
                  <a:cubicBezTo>
                    <a:pt x="21" y="12"/>
                    <a:pt x="21" y="11"/>
                    <a:pt x="21" y="10"/>
                  </a:cubicBezTo>
                  <a:cubicBezTo>
                    <a:pt x="21" y="7"/>
                    <a:pt x="20" y="4"/>
                    <a:pt x="18" y="2"/>
                  </a:cubicBezTo>
                  <a:cubicBezTo>
                    <a:pt x="16" y="1"/>
                    <a:pt x="13" y="0"/>
                    <a:pt x="11" y="0"/>
                  </a:cubicBezTo>
                </a:path>
              </a:pathLst>
            </a:custGeom>
            <a:solidFill>
              <a:schemeClr val="accent4"/>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Freeform 17"/>
            <p:cNvSpPr/>
            <p:nvPr/>
          </p:nvSpPr>
          <p:spPr bwMode="auto">
            <a:xfrm>
              <a:off x="4047321" y="3895887"/>
              <a:ext cx="15063" cy="43134"/>
            </a:xfrm>
            <a:custGeom>
              <a:avLst/>
              <a:gdLst>
                <a:gd name="T0" fmla="*/ 5 w 9"/>
                <a:gd name="T1" fmla="*/ 0 h 27"/>
                <a:gd name="T2" fmla="*/ 0 w 9"/>
                <a:gd name="T3" fmla="*/ 4 h 27"/>
                <a:gd name="T4" fmla="*/ 0 w 9"/>
                <a:gd name="T5" fmla="*/ 14 h 27"/>
                <a:gd name="T6" fmla="*/ 0 w 9"/>
                <a:gd name="T7" fmla="*/ 23 h 27"/>
                <a:gd name="T8" fmla="*/ 5 w 9"/>
                <a:gd name="T9" fmla="*/ 27 h 27"/>
                <a:gd name="T10" fmla="*/ 9 w 9"/>
                <a:gd name="T11" fmla="*/ 23 h 27"/>
                <a:gd name="T12" fmla="*/ 9 w 9"/>
                <a:gd name="T13" fmla="*/ 14 h 27"/>
                <a:gd name="T14" fmla="*/ 9 w 9"/>
                <a:gd name="T15" fmla="*/ 4 h 27"/>
                <a:gd name="T16" fmla="*/ 5 w 9"/>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7">
                  <a:moveTo>
                    <a:pt x="5" y="0"/>
                  </a:moveTo>
                  <a:cubicBezTo>
                    <a:pt x="2" y="0"/>
                    <a:pt x="0" y="1"/>
                    <a:pt x="0" y="4"/>
                  </a:cubicBezTo>
                  <a:cubicBezTo>
                    <a:pt x="0" y="14"/>
                    <a:pt x="0" y="14"/>
                    <a:pt x="0" y="14"/>
                  </a:cubicBezTo>
                  <a:cubicBezTo>
                    <a:pt x="0" y="23"/>
                    <a:pt x="0" y="23"/>
                    <a:pt x="0" y="23"/>
                  </a:cubicBezTo>
                  <a:cubicBezTo>
                    <a:pt x="0" y="25"/>
                    <a:pt x="2" y="27"/>
                    <a:pt x="5" y="27"/>
                  </a:cubicBezTo>
                  <a:cubicBezTo>
                    <a:pt x="7" y="27"/>
                    <a:pt x="9" y="25"/>
                    <a:pt x="9" y="23"/>
                  </a:cubicBezTo>
                  <a:cubicBezTo>
                    <a:pt x="9" y="14"/>
                    <a:pt x="9" y="14"/>
                    <a:pt x="9" y="14"/>
                  </a:cubicBezTo>
                  <a:cubicBezTo>
                    <a:pt x="9" y="4"/>
                    <a:pt x="9" y="4"/>
                    <a:pt x="9" y="4"/>
                  </a:cubicBezTo>
                  <a:cubicBezTo>
                    <a:pt x="9" y="1"/>
                    <a:pt x="7" y="0"/>
                    <a:pt x="5" y="0"/>
                  </a:cubicBezTo>
                </a:path>
              </a:pathLst>
            </a:custGeom>
            <a:solidFill>
              <a:schemeClr val="accent4"/>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Freeform 18"/>
            <p:cNvSpPr/>
            <p:nvPr/>
          </p:nvSpPr>
          <p:spPr bwMode="auto">
            <a:xfrm>
              <a:off x="4047321" y="3720613"/>
              <a:ext cx="15063" cy="45188"/>
            </a:xfrm>
            <a:custGeom>
              <a:avLst/>
              <a:gdLst>
                <a:gd name="T0" fmla="*/ 5 w 9"/>
                <a:gd name="T1" fmla="*/ 0 h 28"/>
                <a:gd name="T2" fmla="*/ 0 w 9"/>
                <a:gd name="T3" fmla="*/ 4 h 28"/>
                <a:gd name="T4" fmla="*/ 0 w 9"/>
                <a:gd name="T5" fmla="*/ 13 h 28"/>
                <a:gd name="T6" fmla="*/ 0 w 9"/>
                <a:gd name="T7" fmla="*/ 24 h 28"/>
                <a:gd name="T8" fmla="*/ 5 w 9"/>
                <a:gd name="T9" fmla="*/ 28 h 28"/>
                <a:gd name="T10" fmla="*/ 9 w 9"/>
                <a:gd name="T11" fmla="*/ 24 h 28"/>
                <a:gd name="T12" fmla="*/ 9 w 9"/>
                <a:gd name="T13" fmla="*/ 13 h 28"/>
                <a:gd name="T14" fmla="*/ 9 w 9"/>
                <a:gd name="T15" fmla="*/ 4 h 28"/>
                <a:gd name="T16" fmla="*/ 5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5" y="0"/>
                  </a:moveTo>
                  <a:cubicBezTo>
                    <a:pt x="2" y="0"/>
                    <a:pt x="0" y="2"/>
                    <a:pt x="0" y="4"/>
                  </a:cubicBezTo>
                  <a:cubicBezTo>
                    <a:pt x="0" y="13"/>
                    <a:pt x="0" y="13"/>
                    <a:pt x="0" y="13"/>
                  </a:cubicBezTo>
                  <a:cubicBezTo>
                    <a:pt x="0" y="24"/>
                    <a:pt x="0" y="24"/>
                    <a:pt x="0" y="24"/>
                  </a:cubicBezTo>
                  <a:cubicBezTo>
                    <a:pt x="0" y="26"/>
                    <a:pt x="2" y="28"/>
                    <a:pt x="5" y="28"/>
                  </a:cubicBezTo>
                  <a:cubicBezTo>
                    <a:pt x="7" y="28"/>
                    <a:pt x="9" y="26"/>
                    <a:pt x="9" y="24"/>
                  </a:cubicBezTo>
                  <a:cubicBezTo>
                    <a:pt x="9" y="13"/>
                    <a:pt x="9" y="13"/>
                    <a:pt x="9" y="13"/>
                  </a:cubicBezTo>
                  <a:cubicBezTo>
                    <a:pt x="9" y="4"/>
                    <a:pt x="9" y="4"/>
                    <a:pt x="9" y="4"/>
                  </a:cubicBezTo>
                  <a:cubicBezTo>
                    <a:pt x="9" y="2"/>
                    <a:pt x="7" y="0"/>
                    <a:pt x="5" y="0"/>
                  </a:cubicBezTo>
                </a:path>
              </a:pathLst>
            </a:custGeom>
            <a:solidFill>
              <a:schemeClr val="accent4"/>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0" name="Freeform 19"/>
            <p:cNvSpPr/>
            <p:nvPr/>
          </p:nvSpPr>
          <p:spPr bwMode="auto">
            <a:xfrm>
              <a:off x="4124004" y="3824682"/>
              <a:ext cx="47927" cy="13009"/>
            </a:xfrm>
            <a:custGeom>
              <a:avLst/>
              <a:gdLst>
                <a:gd name="T0" fmla="*/ 25 w 30"/>
                <a:gd name="T1" fmla="*/ 0 h 8"/>
                <a:gd name="T2" fmla="*/ 16 w 30"/>
                <a:gd name="T3" fmla="*/ 0 h 8"/>
                <a:gd name="T4" fmla="*/ 5 w 30"/>
                <a:gd name="T5" fmla="*/ 0 h 8"/>
                <a:gd name="T6" fmla="*/ 0 w 30"/>
                <a:gd name="T7" fmla="*/ 4 h 8"/>
                <a:gd name="T8" fmla="*/ 5 w 30"/>
                <a:gd name="T9" fmla="*/ 8 h 8"/>
                <a:gd name="T10" fmla="*/ 16 w 30"/>
                <a:gd name="T11" fmla="*/ 8 h 8"/>
                <a:gd name="T12" fmla="*/ 25 w 30"/>
                <a:gd name="T13" fmla="*/ 8 h 8"/>
                <a:gd name="T14" fmla="*/ 30 w 30"/>
                <a:gd name="T15" fmla="*/ 4 h 8"/>
                <a:gd name="T16" fmla="*/ 25 w 30"/>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
                  <a:moveTo>
                    <a:pt x="25" y="0"/>
                  </a:moveTo>
                  <a:cubicBezTo>
                    <a:pt x="16" y="0"/>
                    <a:pt x="16" y="0"/>
                    <a:pt x="16" y="0"/>
                  </a:cubicBezTo>
                  <a:cubicBezTo>
                    <a:pt x="5" y="0"/>
                    <a:pt x="5" y="0"/>
                    <a:pt x="5" y="0"/>
                  </a:cubicBezTo>
                  <a:cubicBezTo>
                    <a:pt x="2" y="0"/>
                    <a:pt x="0" y="1"/>
                    <a:pt x="0" y="4"/>
                  </a:cubicBezTo>
                  <a:cubicBezTo>
                    <a:pt x="0" y="6"/>
                    <a:pt x="2" y="8"/>
                    <a:pt x="5" y="8"/>
                  </a:cubicBezTo>
                  <a:cubicBezTo>
                    <a:pt x="16" y="8"/>
                    <a:pt x="16" y="8"/>
                    <a:pt x="16" y="8"/>
                  </a:cubicBezTo>
                  <a:cubicBezTo>
                    <a:pt x="25" y="8"/>
                    <a:pt x="25" y="8"/>
                    <a:pt x="25" y="8"/>
                  </a:cubicBezTo>
                  <a:cubicBezTo>
                    <a:pt x="28" y="8"/>
                    <a:pt x="30" y="6"/>
                    <a:pt x="30" y="4"/>
                  </a:cubicBezTo>
                  <a:cubicBezTo>
                    <a:pt x="30" y="1"/>
                    <a:pt x="28" y="0"/>
                    <a:pt x="25" y="0"/>
                  </a:cubicBezTo>
                </a:path>
              </a:pathLst>
            </a:custGeom>
            <a:solidFill>
              <a:schemeClr val="accent4"/>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Freeform 20"/>
            <p:cNvSpPr/>
            <p:nvPr/>
          </p:nvSpPr>
          <p:spPr bwMode="auto">
            <a:xfrm>
              <a:off x="3937775" y="3824682"/>
              <a:ext cx="47927" cy="13009"/>
            </a:xfrm>
            <a:custGeom>
              <a:avLst/>
              <a:gdLst>
                <a:gd name="T0" fmla="*/ 25 w 30"/>
                <a:gd name="T1" fmla="*/ 0 h 8"/>
                <a:gd name="T2" fmla="*/ 14 w 30"/>
                <a:gd name="T3" fmla="*/ 0 h 8"/>
                <a:gd name="T4" fmla="*/ 5 w 30"/>
                <a:gd name="T5" fmla="*/ 0 h 8"/>
                <a:gd name="T6" fmla="*/ 0 w 30"/>
                <a:gd name="T7" fmla="*/ 4 h 8"/>
                <a:gd name="T8" fmla="*/ 5 w 30"/>
                <a:gd name="T9" fmla="*/ 8 h 8"/>
                <a:gd name="T10" fmla="*/ 14 w 30"/>
                <a:gd name="T11" fmla="*/ 8 h 8"/>
                <a:gd name="T12" fmla="*/ 25 w 30"/>
                <a:gd name="T13" fmla="*/ 8 h 8"/>
                <a:gd name="T14" fmla="*/ 30 w 30"/>
                <a:gd name="T15" fmla="*/ 4 h 8"/>
                <a:gd name="T16" fmla="*/ 25 w 30"/>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8">
                  <a:moveTo>
                    <a:pt x="25" y="0"/>
                  </a:moveTo>
                  <a:cubicBezTo>
                    <a:pt x="14" y="0"/>
                    <a:pt x="14" y="0"/>
                    <a:pt x="14" y="0"/>
                  </a:cubicBezTo>
                  <a:cubicBezTo>
                    <a:pt x="5" y="0"/>
                    <a:pt x="5" y="0"/>
                    <a:pt x="5" y="0"/>
                  </a:cubicBezTo>
                  <a:cubicBezTo>
                    <a:pt x="2" y="0"/>
                    <a:pt x="0" y="1"/>
                    <a:pt x="0" y="4"/>
                  </a:cubicBezTo>
                  <a:cubicBezTo>
                    <a:pt x="0" y="6"/>
                    <a:pt x="2" y="8"/>
                    <a:pt x="5" y="8"/>
                  </a:cubicBezTo>
                  <a:cubicBezTo>
                    <a:pt x="14" y="8"/>
                    <a:pt x="14" y="8"/>
                    <a:pt x="14" y="8"/>
                  </a:cubicBezTo>
                  <a:cubicBezTo>
                    <a:pt x="25" y="8"/>
                    <a:pt x="25" y="8"/>
                    <a:pt x="25" y="8"/>
                  </a:cubicBezTo>
                  <a:cubicBezTo>
                    <a:pt x="28" y="8"/>
                    <a:pt x="30" y="6"/>
                    <a:pt x="30" y="4"/>
                  </a:cubicBezTo>
                  <a:cubicBezTo>
                    <a:pt x="30" y="1"/>
                    <a:pt x="28" y="0"/>
                    <a:pt x="25" y="0"/>
                  </a:cubicBezTo>
                </a:path>
              </a:pathLst>
            </a:custGeom>
            <a:solidFill>
              <a:srgbClr val="A3A3A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2" name="Freeform 32"/>
            <p:cNvSpPr/>
            <p:nvPr/>
          </p:nvSpPr>
          <p:spPr bwMode="auto">
            <a:xfrm>
              <a:off x="3205187" y="4130726"/>
              <a:ext cx="236893" cy="147202"/>
            </a:xfrm>
            <a:custGeom>
              <a:avLst/>
              <a:gdLst>
                <a:gd name="T0" fmla="*/ 108 w 146"/>
                <a:gd name="T1" fmla="*/ 0 h 91"/>
                <a:gd name="T2" fmla="*/ 109 w 146"/>
                <a:gd name="T3" fmla="*/ 1 h 91"/>
                <a:gd name="T4" fmla="*/ 145 w 146"/>
                <a:gd name="T5" fmla="*/ 28 h 91"/>
                <a:gd name="T6" fmla="*/ 146 w 146"/>
                <a:gd name="T7" fmla="*/ 29 h 91"/>
                <a:gd name="T8" fmla="*/ 107 w 146"/>
                <a:gd name="T9" fmla="*/ 58 h 91"/>
                <a:gd name="T10" fmla="*/ 107 w 146"/>
                <a:gd name="T11" fmla="*/ 39 h 91"/>
                <a:gd name="T12" fmla="*/ 106 w 146"/>
                <a:gd name="T13" fmla="*/ 39 h 91"/>
                <a:gd name="T14" fmla="*/ 49 w 146"/>
                <a:gd name="T15" fmla="*/ 39 h 91"/>
                <a:gd name="T16" fmla="*/ 20 w 146"/>
                <a:gd name="T17" fmla="*/ 70 h 91"/>
                <a:gd name="T18" fmla="*/ 21 w 146"/>
                <a:gd name="T19" fmla="*/ 77 h 91"/>
                <a:gd name="T20" fmla="*/ 21 w 146"/>
                <a:gd name="T21" fmla="*/ 79 h 91"/>
                <a:gd name="T22" fmla="*/ 6 w 146"/>
                <a:gd name="T23" fmla="*/ 91 h 91"/>
                <a:gd name="T24" fmla="*/ 2 w 146"/>
                <a:gd name="T25" fmla="*/ 82 h 91"/>
                <a:gd name="T26" fmla="*/ 1 w 146"/>
                <a:gd name="T27" fmla="*/ 73 h 91"/>
                <a:gd name="T28" fmla="*/ 0 w 146"/>
                <a:gd name="T29" fmla="*/ 71 h 91"/>
                <a:gd name="T30" fmla="*/ 0 w 146"/>
                <a:gd name="T31" fmla="*/ 65 h 91"/>
                <a:gd name="T32" fmla="*/ 1 w 146"/>
                <a:gd name="T33" fmla="*/ 60 h 91"/>
                <a:gd name="T34" fmla="*/ 18 w 146"/>
                <a:gd name="T35" fmla="*/ 30 h 91"/>
                <a:gd name="T36" fmla="*/ 50 w 146"/>
                <a:gd name="T37" fmla="*/ 19 h 91"/>
                <a:gd name="T38" fmla="*/ 105 w 146"/>
                <a:gd name="T39" fmla="*/ 19 h 91"/>
                <a:gd name="T40" fmla="*/ 107 w 146"/>
                <a:gd name="T41" fmla="*/ 19 h 91"/>
                <a:gd name="T42" fmla="*/ 107 w 146"/>
                <a:gd name="T43" fmla="*/ 0 h 91"/>
                <a:gd name="T44" fmla="*/ 108 w 146"/>
                <a:gd name="T45"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91">
                  <a:moveTo>
                    <a:pt x="108" y="0"/>
                  </a:moveTo>
                  <a:cubicBezTo>
                    <a:pt x="108" y="0"/>
                    <a:pt x="108" y="1"/>
                    <a:pt x="109" y="1"/>
                  </a:cubicBezTo>
                  <a:cubicBezTo>
                    <a:pt x="121" y="10"/>
                    <a:pt x="133" y="19"/>
                    <a:pt x="145" y="28"/>
                  </a:cubicBezTo>
                  <a:cubicBezTo>
                    <a:pt x="145" y="28"/>
                    <a:pt x="145" y="28"/>
                    <a:pt x="146" y="29"/>
                  </a:cubicBezTo>
                  <a:cubicBezTo>
                    <a:pt x="133" y="39"/>
                    <a:pt x="120" y="48"/>
                    <a:pt x="107" y="58"/>
                  </a:cubicBezTo>
                  <a:cubicBezTo>
                    <a:pt x="107" y="52"/>
                    <a:pt x="107" y="45"/>
                    <a:pt x="107" y="39"/>
                  </a:cubicBezTo>
                  <a:cubicBezTo>
                    <a:pt x="107" y="39"/>
                    <a:pt x="106" y="39"/>
                    <a:pt x="106" y="39"/>
                  </a:cubicBezTo>
                  <a:cubicBezTo>
                    <a:pt x="87" y="39"/>
                    <a:pt x="68" y="39"/>
                    <a:pt x="49" y="39"/>
                  </a:cubicBezTo>
                  <a:cubicBezTo>
                    <a:pt x="32" y="39"/>
                    <a:pt x="19" y="53"/>
                    <a:pt x="20" y="70"/>
                  </a:cubicBezTo>
                  <a:cubicBezTo>
                    <a:pt x="20" y="72"/>
                    <a:pt x="21" y="75"/>
                    <a:pt x="21" y="77"/>
                  </a:cubicBezTo>
                  <a:cubicBezTo>
                    <a:pt x="21" y="78"/>
                    <a:pt x="21" y="79"/>
                    <a:pt x="21" y="79"/>
                  </a:cubicBezTo>
                  <a:cubicBezTo>
                    <a:pt x="16" y="83"/>
                    <a:pt x="11" y="87"/>
                    <a:pt x="6" y="91"/>
                  </a:cubicBezTo>
                  <a:cubicBezTo>
                    <a:pt x="5" y="88"/>
                    <a:pt x="3" y="85"/>
                    <a:pt x="2" y="82"/>
                  </a:cubicBezTo>
                  <a:cubicBezTo>
                    <a:pt x="2" y="79"/>
                    <a:pt x="1" y="76"/>
                    <a:pt x="1" y="73"/>
                  </a:cubicBezTo>
                  <a:cubicBezTo>
                    <a:pt x="0" y="71"/>
                    <a:pt x="0" y="71"/>
                    <a:pt x="0" y="71"/>
                  </a:cubicBezTo>
                  <a:cubicBezTo>
                    <a:pt x="0" y="69"/>
                    <a:pt x="0" y="67"/>
                    <a:pt x="0" y="65"/>
                  </a:cubicBezTo>
                  <a:cubicBezTo>
                    <a:pt x="0" y="63"/>
                    <a:pt x="1" y="62"/>
                    <a:pt x="1" y="60"/>
                  </a:cubicBezTo>
                  <a:cubicBezTo>
                    <a:pt x="3" y="48"/>
                    <a:pt x="9" y="38"/>
                    <a:pt x="18" y="30"/>
                  </a:cubicBezTo>
                  <a:cubicBezTo>
                    <a:pt x="28" y="23"/>
                    <a:pt x="38" y="19"/>
                    <a:pt x="50" y="19"/>
                  </a:cubicBezTo>
                  <a:cubicBezTo>
                    <a:pt x="68" y="19"/>
                    <a:pt x="87" y="19"/>
                    <a:pt x="105" y="19"/>
                  </a:cubicBezTo>
                  <a:cubicBezTo>
                    <a:pt x="106" y="19"/>
                    <a:pt x="107" y="19"/>
                    <a:pt x="107" y="19"/>
                  </a:cubicBezTo>
                  <a:cubicBezTo>
                    <a:pt x="107" y="13"/>
                    <a:pt x="107" y="6"/>
                    <a:pt x="107" y="0"/>
                  </a:cubicBezTo>
                  <a:cubicBezTo>
                    <a:pt x="108" y="0"/>
                    <a:pt x="108" y="0"/>
                    <a:pt x="108" y="0"/>
                  </a:cubicBezTo>
                </a:path>
              </a:pathLst>
            </a:custGeom>
            <a:solidFill>
              <a:schemeClr val="accent2"/>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3" name="Freeform 33"/>
            <p:cNvSpPr/>
            <p:nvPr/>
          </p:nvSpPr>
          <p:spPr bwMode="auto">
            <a:xfrm>
              <a:off x="3221619" y="4203300"/>
              <a:ext cx="236208" cy="147202"/>
            </a:xfrm>
            <a:custGeom>
              <a:avLst/>
              <a:gdLst>
                <a:gd name="T0" fmla="*/ 39 w 146"/>
                <a:gd name="T1" fmla="*/ 91 h 91"/>
                <a:gd name="T2" fmla="*/ 38 w 146"/>
                <a:gd name="T3" fmla="*/ 90 h 91"/>
                <a:gd name="T4" fmla="*/ 1 w 146"/>
                <a:gd name="T5" fmla="*/ 63 h 91"/>
                <a:gd name="T6" fmla="*/ 0 w 146"/>
                <a:gd name="T7" fmla="*/ 62 h 91"/>
                <a:gd name="T8" fmla="*/ 39 w 146"/>
                <a:gd name="T9" fmla="*/ 33 h 91"/>
                <a:gd name="T10" fmla="*/ 39 w 146"/>
                <a:gd name="T11" fmla="*/ 52 h 91"/>
                <a:gd name="T12" fmla="*/ 40 w 146"/>
                <a:gd name="T13" fmla="*/ 52 h 91"/>
                <a:gd name="T14" fmla="*/ 97 w 146"/>
                <a:gd name="T15" fmla="*/ 52 h 91"/>
                <a:gd name="T16" fmla="*/ 126 w 146"/>
                <a:gd name="T17" fmla="*/ 21 h 91"/>
                <a:gd name="T18" fmla="*/ 125 w 146"/>
                <a:gd name="T19" fmla="*/ 13 h 91"/>
                <a:gd name="T20" fmla="*/ 125 w 146"/>
                <a:gd name="T21" fmla="*/ 12 h 91"/>
                <a:gd name="T22" fmla="*/ 140 w 146"/>
                <a:gd name="T23" fmla="*/ 0 h 91"/>
                <a:gd name="T24" fmla="*/ 144 w 146"/>
                <a:gd name="T25" fmla="*/ 9 h 91"/>
                <a:gd name="T26" fmla="*/ 146 w 146"/>
                <a:gd name="T27" fmla="*/ 18 h 91"/>
                <a:gd name="T28" fmla="*/ 146 w 146"/>
                <a:gd name="T29" fmla="*/ 19 h 91"/>
                <a:gd name="T30" fmla="*/ 146 w 146"/>
                <a:gd name="T31" fmla="*/ 26 h 91"/>
                <a:gd name="T32" fmla="*/ 145 w 146"/>
                <a:gd name="T33" fmla="*/ 30 h 91"/>
                <a:gd name="T34" fmla="*/ 128 w 146"/>
                <a:gd name="T35" fmla="*/ 61 h 91"/>
                <a:gd name="T36" fmla="*/ 96 w 146"/>
                <a:gd name="T37" fmla="*/ 71 h 91"/>
                <a:gd name="T38" fmla="*/ 41 w 146"/>
                <a:gd name="T39" fmla="*/ 71 h 91"/>
                <a:gd name="T40" fmla="*/ 39 w 146"/>
                <a:gd name="T41" fmla="*/ 71 h 91"/>
                <a:gd name="T42" fmla="*/ 39 w 146"/>
                <a:gd name="T43" fmla="*/ 91 h 91"/>
                <a:gd name="T44" fmla="*/ 39 w 146"/>
                <a:gd name="T45"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91">
                  <a:moveTo>
                    <a:pt x="39" y="91"/>
                  </a:moveTo>
                  <a:cubicBezTo>
                    <a:pt x="38" y="91"/>
                    <a:pt x="38" y="90"/>
                    <a:pt x="38" y="90"/>
                  </a:cubicBezTo>
                  <a:cubicBezTo>
                    <a:pt x="26" y="81"/>
                    <a:pt x="13" y="72"/>
                    <a:pt x="1" y="63"/>
                  </a:cubicBezTo>
                  <a:cubicBezTo>
                    <a:pt x="1" y="63"/>
                    <a:pt x="1" y="62"/>
                    <a:pt x="0" y="62"/>
                  </a:cubicBezTo>
                  <a:cubicBezTo>
                    <a:pt x="13" y="52"/>
                    <a:pt x="26" y="42"/>
                    <a:pt x="39" y="33"/>
                  </a:cubicBezTo>
                  <a:cubicBezTo>
                    <a:pt x="39" y="39"/>
                    <a:pt x="39" y="45"/>
                    <a:pt x="39" y="52"/>
                  </a:cubicBezTo>
                  <a:cubicBezTo>
                    <a:pt x="39" y="52"/>
                    <a:pt x="40" y="52"/>
                    <a:pt x="40" y="52"/>
                  </a:cubicBezTo>
                  <a:cubicBezTo>
                    <a:pt x="59" y="52"/>
                    <a:pt x="78" y="52"/>
                    <a:pt x="97" y="52"/>
                  </a:cubicBezTo>
                  <a:cubicBezTo>
                    <a:pt x="114" y="52"/>
                    <a:pt x="127" y="38"/>
                    <a:pt x="126" y="21"/>
                  </a:cubicBezTo>
                  <a:cubicBezTo>
                    <a:pt x="126" y="19"/>
                    <a:pt x="125" y="16"/>
                    <a:pt x="125" y="13"/>
                  </a:cubicBezTo>
                  <a:cubicBezTo>
                    <a:pt x="125" y="13"/>
                    <a:pt x="125" y="12"/>
                    <a:pt x="125" y="12"/>
                  </a:cubicBezTo>
                  <a:cubicBezTo>
                    <a:pt x="130" y="8"/>
                    <a:pt x="135" y="4"/>
                    <a:pt x="140" y="0"/>
                  </a:cubicBezTo>
                  <a:cubicBezTo>
                    <a:pt x="142" y="3"/>
                    <a:pt x="143" y="6"/>
                    <a:pt x="144" y="9"/>
                  </a:cubicBezTo>
                  <a:cubicBezTo>
                    <a:pt x="145" y="12"/>
                    <a:pt x="145" y="15"/>
                    <a:pt x="146" y="18"/>
                  </a:cubicBezTo>
                  <a:cubicBezTo>
                    <a:pt x="146" y="19"/>
                    <a:pt x="146" y="19"/>
                    <a:pt x="146" y="19"/>
                  </a:cubicBezTo>
                  <a:cubicBezTo>
                    <a:pt x="146" y="21"/>
                    <a:pt x="146" y="24"/>
                    <a:pt x="146" y="26"/>
                  </a:cubicBezTo>
                  <a:cubicBezTo>
                    <a:pt x="146" y="27"/>
                    <a:pt x="145" y="29"/>
                    <a:pt x="145" y="30"/>
                  </a:cubicBezTo>
                  <a:cubicBezTo>
                    <a:pt x="143" y="43"/>
                    <a:pt x="137" y="53"/>
                    <a:pt x="128" y="61"/>
                  </a:cubicBezTo>
                  <a:cubicBezTo>
                    <a:pt x="119" y="68"/>
                    <a:pt x="108" y="72"/>
                    <a:pt x="96" y="71"/>
                  </a:cubicBezTo>
                  <a:cubicBezTo>
                    <a:pt x="78" y="71"/>
                    <a:pt x="59" y="71"/>
                    <a:pt x="41" y="71"/>
                  </a:cubicBezTo>
                  <a:cubicBezTo>
                    <a:pt x="40" y="71"/>
                    <a:pt x="40" y="71"/>
                    <a:pt x="39" y="71"/>
                  </a:cubicBezTo>
                  <a:cubicBezTo>
                    <a:pt x="39" y="78"/>
                    <a:pt x="39" y="84"/>
                    <a:pt x="39" y="91"/>
                  </a:cubicBezTo>
                  <a:cubicBezTo>
                    <a:pt x="39" y="91"/>
                    <a:pt x="39" y="91"/>
                    <a:pt x="39" y="91"/>
                  </a:cubicBezTo>
                </a:path>
              </a:pathLst>
            </a:custGeom>
            <a:solidFill>
              <a:schemeClr val="accent2"/>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Freeform 74"/>
            <p:cNvSpPr>
              <a:spLocks noEditPoints="1"/>
            </p:cNvSpPr>
            <p:nvPr/>
          </p:nvSpPr>
          <p:spPr bwMode="auto">
            <a:xfrm>
              <a:off x="2935430" y="3847277"/>
              <a:ext cx="792839" cy="792839"/>
            </a:xfrm>
            <a:custGeom>
              <a:avLst/>
              <a:gdLst>
                <a:gd name="T0" fmla="*/ 472 w 490"/>
                <a:gd name="T1" fmla="*/ 309 h 490"/>
                <a:gd name="T2" fmla="*/ 438 w 490"/>
                <a:gd name="T3" fmla="*/ 283 h 490"/>
                <a:gd name="T4" fmla="*/ 450 w 490"/>
                <a:gd name="T5" fmla="*/ 249 h 490"/>
                <a:gd name="T6" fmla="*/ 489 w 490"/>
                <a:gd name="T7" fmla="*/ 232 h 490"/>
                <a:gd name="T8" fmla="*/ 471 w 490"/>
                <a:gd name="T9" fmla="*/ 179 h 490"/>
                <a:gd name="T10" fmla="*/ 430 w 490"/>
                <a:gd name="T11" fmla="*/ 175 h 490"/>
                <a:gd name="T12" fmla="*/ 429 w 490"/>
                <a:gd name="T13" fmla="*/ 152 h 490"/>
                <a:gd name="T14" fmla="*/ 455 w 490"/>
                <a:gd name="T15" fmla="*/ 119 h 490"/>
                <a:gd name="T16" fmla="*/ 415 w 490"/>
                <a:gd name="T17" fmla="*/ 80 h 490"/>
                <a:gd name="T18" fmla="*/ 377 w 490"/>
                <a:gd name="T19" fmla="*/ 96 h 490"/>
                <a:gd name="T20" fmla="*/ 358 w 490"/>
                <a:gd name="T21" fmla="*/ 71 h 490"/>
                <a:gd name="T22" fmla="*/ 363 w 490"/>
                <a:gd name="T23" fmla="*/ 31 h 490"/>
                <a:gd name="T24" fmla="*/ 308 w 490"/>
                <a:gd name="T25" fmla="*/ 18 h 490"/>
                <a:gd name="T26" fmla="*/ 285 w 490"/>
                <a:gd name="T27" fmla="*/ 48 h 490"/>
                <a:gd name="T28" fmla="*/ 248 w 490"/>
                <a:gd name="T29" fmla="*/ 36 h 490"/>
                <a:gd name="T30" fmla="*/ 232 w 490"/>
                <a:gd name="T31" fmla="*/ 1 h 490"/>
                <a:gd name="T32" fmla="*/ 178 w 490"/>
                <a:gd name="T33" fmla="*/ 19 h 490"/>
                <a:gd name="T34" fmla="*/ 175 w 490"/>
                <a:gd name="T35" fmla="*/ 56 h 490"/>
                <a:gd name="T36" fmla="*/ 150 w 490"/>
                <a:gd name="T37" fmla="*/ 58 h 490"/>
                <a:gd name="T38" fmla="*/ 119 w 490"/>
                <a:gd name="T39" fmla="*/ 36 h 490"/>
                <a:gd name="T40" fmla="*/ 80 w 490"/>
                <a:gd name="T41" fmla="*/ 76 h 490"/>
                <a:gd name="T42" fmla="*/ 94 w 490"/>
                <a:gd name="T43" fmla="*/ 111 h 490"/>
                <a:gd name="T44" fmla="*/ 69 w 490"/>
                <a:gd name="T45" fmla="*/ 131 h 490"/>
                <a:gd name="T46" fmla="*/ 31 w 490"/>
                <a:gd name="T47" fmla="*/ 127 h 490"/>
                <a:gd name="T48" fmla="*/ 18 w 490"/>
                <a:gd name="T49" fmla="*/ 182 h 490"/>
                <a:gd name="T50" fmla="*/ 48 w 490"/>
                <a:gd name="T51" fmla="*/ 205 h 490"/>
                <a:gd name="T52" fmla="*/ 36 w 490"/>
                <a:gd name="T53" fmla="*/ 242 h 490"/>
                <a:gd name="T54" fmla="*/ 1 w 490"/>
                <a:gd name="T55" fmla="*/ 259 h 490"/>
                <a:gd name="T56" fmla="*/ 19 w 490"/>
                <a:gd name="T57" fmla="*/ 312 h 490"/>
                <a:gd name="T58" fmla="*/ 58 w 490"/>
                <a:gd name="T59" fmla="*/ 315 h 490"/>
                <a:gd name="T60" fmla="*/ 60 w 490"/>
                <a:gd name="T61" fmla="*/ 339 h 490"/>
                <a:gd name="T62" fmla="*/ 36 w 490"/>
                <a:gd name="T63" fmla="*/ 371 h 490"/>
                <a:gd name="T64" fmla="*/ 76 w 490"/>
                <a:gd name="T65" fmla="*/ 410 h 490"/>
                <a:gd name="T66" fmla="*/ 114 w 490"/>
                <a:gd name="T67" fmla="*/ 394 h 490"/>
                <a:gd name="T68" fmla="*/ 133 w 490"/>
                <a:gd name="T69" fmla="*/ 418 h 490"/>
                <a:gd name="T70" fmla="*/ 127 w 490"/>
                <a:gd name="T71" fmla="*/ 459 h 490"/>
                <a:gd name="T72" fmla="*/ 182 w 490"/>
                <a:gd name="T73" fmla="*/ 472 h 490"/>
                <a:gd name="T74" fmla="*/ 207 w 490"/>
                <a:gd name="T75" fmla="*/ 438 h 490"/>
                <a:gd name="T76" fmla="*/ 241 w 490"/>
                <a:gd name="T77" fmla="*/ 449 h 490"/>
                <a:gd name="T78" fmla="*/ 259 w 490"/>
                <a:gd name="T79" fmla="*/ 489 h 490"/>
                <a:gd name="T80" fmla="*/ 312 w 490"/>
                <a:gd name="T81" fmla="*/ 472 h 490"/>
                <a:gd name="T82" fmla="*/ 315 w 490"/>
                <a:gd name="T83" fmla="*/ 428 h 490"/>
                <a:gd name="T84" fmla="*/ 336 w 490"/>
                <a:gd name="T85" fmla="*/ 427 h 490"/>
                <a:gd name="T86" fmla="*/ 371 w 490"/>
                <a:gd name="T87" fmla="*/ 455 h 490"/>
                <a:gd name="T88" fmla="*/ 410 w 490"/>
                <a:gd name="T89" fmla="*/ 415 h 490"/>
                <a:gd name="T90" fmla="*/ 392 w 490"/>
                <a:gd name="T91" fmla="*/ 375 h 490"/>
                <a:gd name="T92" fmla="*/ 416 w 490"/>
                <a:gd name="T93" fmla="*/ 357 h 490"/>
                <a:gd name="T94" fmla="*/ 459 w 490"/>
                <a:gd name="T95" fmla="*/ 363 h 490"/>
                <a:gd name="T96" fmla="*/ 352 w 490"/>
                <a:gd name="T97" fmla="*/ 386 h 490"/>
                <a:gd name="T98" fmla="*/ 142 w 490"/>
                <a:gd name="T99" fmla="*/ 100 h 490"/>
                <a:gd name="T100" fmla="*/ 352 w 490"/>
                <a:gd name="T101" fmla="*/ 386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0" h="490">
                  <a:moveTo>
                    <a:pt x="477" y="322"/>
                  </a:moveTo>
                  <a:cubicBezTo>
                    <a:pt x="479" y="317"/>
                    <a:pt x="477" y="311"/>
                    <a:pt x="472" y="309"/>
                  </a:cubicBezTo>
                  <a:cubicBezTo>
                    <a:pt x="443" y="295"/>
                    <a:pt x="443" y="295"/>
                    <a:pt x="443" y="295"/>
                  </a:cubicBezTo>
                  <a:cubicBezTo>
                    <a:pt x="439" y="293"/>
                    <a:pt x="437" y="288"/>
                    <a:pt x="438" y="283"/>
                  </a:cubicBezTo>
                  <a:cubicBezTo>
                    <a:pt x="439" y="275"/>
                    <a:pt x="441" y="267"/>
                    <a:pt x="441" y="259"/>
                  </a:cubicBezTo>
                  <a:cubicBezTo>
                    <a:pt x="442" y="254"/>
                    <a:pt x="445" y="250"/>
                    <a:pt x="450" y="249"/>
                  </a:cubicBezTo>
                  <a:cubicBezTo>
                    <a:pt x="481" y="243"/>
                    <a:pt x="481" y="243"/>
                    <a:pt x="481" y="243"/>
                  </a:cubicBezTo>
                  <a:cubicBezTo>
                    <a:pt x="486" y="242"/>
                    <a:pt x="490" y="237"/>
                    <a:pt x="489" y="232"/>
                  </a:cubicBezTo>
                  <a:cubicBezTo>
                    <a:pt x="483" y="187"/>
                    <a:pt x="483" y="187"/>
                    <a:pt x="483" y="187"/>
                  </a:cubicBezTo>
                  <a:cubicBezTo>
                    <a:pt x="482" y="182"/>
                    <a:pt x="477" y="178"/>
                    <a:pt x="471" y="179"/>
                  </a:cubicBezTo>
                  <a:cubicBezTo>
                    <a:pt x="441" y="182"/>
                    <a:pt x="441" y="182"/>
                    <a:pt x="441" y="182"/>
                  </a:cubicBezTo>
                  <a:cubicBezTo>
                    <a:pt x="436" y="182"/>
                    <a:pt x="432" y="179"/>
                    <a:pt x="430" y="175"/>
                  </a:cubicBezTo>
                  <a:cubicBezTo>
                    <a:pt x="429" y="171"/>
                    <a:pt x="428" y="168"/>
                    <a:pt x="426" y="164"/>
                  </a:cubicBezTo>
                  <a:cubicBezTo>
                    <a:pt x="424" y="160"/>
                    <a:pt x="426" y="155"/>
                    <a:pt x="429" y="152"/>
                  </a:cubicBezTo>
                  <a:cubicBezTo>
                    <a:pt x="453" y="133"/>
                    <a:pt x="453" y="133"/>
                    <a:pt x="453" y="133"/>
                  </a:cubicBezTo>
                  <a:cubicBezTo>
                    <a:pt x="458" y="130"/>
                    <a:pt x="458" y="123"/>
                    <a:pt x="455" y="119"/>
                  </a:cubicBezTo>
                  <a:cubicBezTo>
                    <a:pt x="429" y="83"/>
                    <a:pt x="429" y="83"/>
                    <a:pt x="429" y="83"/>
                  </a:cubicBezTo>
                  <a:cubicBezTo>
                    <a:pt x="425" y="78"/>
                    <a:pt x="419" y="77"/>
                    <a:pt x="415" y="80"/>
                  </a:cubicBezTo>
                  <a:cubicBezTo>
                    <a:pt x="390" y="97"/>
                    <a:pt x="390" y="97"/>
                    <a:pt x="390" y="97"/>
                  </a:cubicBezTo>
                  <a:cubicBezTo>
                    <a:pt x="386" y="99"/>
                    <a:pt x="381" y="99"/>
                    <a:pt x="377" y="96"/>
                  </a:cubicBezTo>
                  <a:cubicBezTo>
                    <a:pt x="372" y="91"/>
                    <a:pt x="367" y="87"/>
                    <a:pt x="362" y="83"/>
                  </a:cubicBezTo>
                  <a:cubicBezTo>
                    <a:pt x="358" y="80"/>
                    <a:pt x="357" y="75"/>
                    <a:pt x="358" y="71"/>
                  </a:cubicBezTo>
                  <a:cubicBezTo>
                    <a:pt x="369" y="44"/>
                    <a:pt x="369" y="44"/>
                    <a:pt x="369" y="44"/>
                  </a:cubicBezTo>
                  <a:cubicBezTo>
                    <a:pt x="371" y="39"/>
                    <a:pt x="368" y="33"/>
                    <a:pt x="363" y="31"/>
                  </a:cubicBezTo>
                  <a:cubicBezTo>
                    <a:pt x="322" y="13"/>
                    <a:pt x="322" y="13"/>
                    <a:pt x="322" y="13"/>
                  </a:cubicBezTo>
                  <a:cubicBezTo>
                    <a:pt x="317" y="11"/>
                    <a:pt x="311" y="13"/>
                    <a:pt x="308" y="18"/>
                  </a:cubicBezTo>
                  <a:cubicBezTo>
                    <a:pt x="296" y="43"/>
                    <a:pt x="296" y="43"/>
                    <a:pt x="296" y="43"/>
                  </a:cubicBezTo>
                  <a:cubicBezTo>
                    <a:pt x="294" y="47"/>
                    <a:pt x="290" y="49"/>
                    <a:pt x="285" y="48"/>
                  </a:cubicBezTo>
                  <a:cubicBezTo>
                    <a:pt x="276" y="46"/>
                    <a:pt x="267" y="45"/>
                    <a:pt x="258" y="45"/>
                  </a:cubicBezTo>
                  <a:cubicBezTo>
                    <a:pt x="253" y="44"/>
                    <a:pt x="249" y="41"/>
                    <a:pt x="248" y="36"/>
                  </a:cubicBezTo>
                  <a:cubicBezTo>
                    <a:pt x="243" y="9"/>
                    <a:pt x="243" y="9"/>
                    <a:pt x="243" y="9"/>
                  </a:cubicBezTo>
                  <a:cubicBezTo>
                    <a:pt x="242" y="4"/>
                    <a:pt x="237" y="0"/>
                    <a:pt x="232" y="1"/>
                  </a:cubicBezTo>
                  <a:cubicBezTo>
                    <a:pt x="187" y="8"/>
                    <a:pt x="187" y="8"/>
                    <a:pt x="187" y="8"/>
                  </a:cubicBezTo>
                  <a:cubicBezTo>
                    <a:pt x="182" y="9"/>
                    <a:pt x="178" y="14"/>
                    <a:pt x="178" y="19"/>
                  </a:cubicBezTo>
                  <a:cubicBezTo>
                    <a:pt x="181" y="45"/>
                    <a:pt x="181" y="45"/>
                    <a:pt x="181" y="45"/>
                  </a:cubicBezTo>
                  <a:cubicBezTo>
                    <a:pt x="182" y="50"/>
                    <a:pt x="179" y="55"/>
                    <a:pt x="175" y="56"/>
                  </a:cubicBezTo>
                  <a:cubicBezTo>
                    <a:pt x="170" y="58"/>
                    <a:pt x="166" y="59"/>
                    <a:pt x="162" y="61"/>
                  </a:cubicBezTo>
                  <a:cubicBezTo>
                    <a:pt x="158" y="63"/>
                    <a:pt x="153" y="62"/>
                    <a:pt x="150" y="58"/>
                  </a:cubicBezTo>
                  <a:cubicBezTo>
                    <a:pt x="133" y="38"/>
                    <a:pt x="133" y="38"/>
                    <a:pt x="133" y="38"/>
                  </a:cubicBezTo>
                  <a:cubicBezTo>
                    <a:pt x="130" y="33"/>
                    <a:pt x="124" y="32"/>
                    <a:pt x="119" y="36"/>
                  </a:cubicBezTo>
                  <a:cubicBezTo>
                    <a:pt x="83" y="62"/>
                    <a:pt x="83" y="62"/>
                    <a:pt x="83" y="62"/>
                  </a:cubicBezTo>
                  <a:cubicBezTo>
                    <a:pt x="78" y="66"/>
                    <a:pt x="77" y="72"/>
                    <a:pt x="80" y="76"/>
                  </a:cubicBezTo>
                  <a:cubicBezTo>
                    <a:pt x="95" y="98"/>
                    <a:pt x="95" y="98"/>
                    <a:pt x="95" y="98"/>
                  </a:cubicBezTo>
                  <a:cubicBezTo>
                    <a:pt x="98" y="102"/>
                    <a:pt x="98" y="107"/>
                    <a:pt x="94" y="111"/>
                  </a:cubicBezTo>
                  <a:cubicBezTo>
                    <a:pt x="90" y="116"/>
                    <a:pt x="85" y="122"/>
                    <a:pt x="81" y="128"/>
                  </a:cubicBezTo>
                  <a:cubicBezTo>
                    <a:pt x="78" y="132"/>
                    <a:pt x="73" y="133"/>
                    <a:pt x="69" y="131"/>
                  </a:cubicBezTo>
                  <a:cubicBezTo>
                    <a:pt x="44" y="122"/>
                    <a:pt x="44" y="122"/>
                    <a:pt x="44" y="122"/>
                  </a:cubicBezTo>
                  <a:cubicBezTo>
                    <a:pt x="39" y="120"/>
                    <a:pt x="33" y="122"/>
                    <a:pt x="31" y="127"/>
                  </a:cubicBezTo>
                  <a:cubicBezTo>
                    <a:pt x="13" y="169"/>
                    <a:pt x="13" y="169"/>
                    <a:pt x="13" y="169"/>
                  </a:cubicBezTo>
                  <a:cubicBezTo>
                    <a:pt x="11" y="174"/>
                    <a:pt x="13" y="179"/>
                    <a:pt x="18" y="182"/>
                  </a:cubicBezTo>
                  <a:cubicBezTo>
                    <a:pt x="42" y="194"/>
                    <a:pt x="42" y="194"/>
                    <a:pt x="42" y="194"/>
                  </a:cubicBezTo>
                  <a:cubicBezTo>
                    <a:pt x="47" y="196"/>
                    <a:pt x="49" y="201"/>
                    <a:pt x="48" y="205"/>
                  </a:cubicBezTo>
                  <a:cubicBezTo>
                    <a:pt x="46" y="214"/>
                    <a:pt x="45" y="223"/>
                    <a:pt x="45" y="232"/>
                  </a:cubicBezTo>
                  <a:cubicBezTo>
                    <a:pt x="44" y="237"/>
                    <a:pt x="41" y="241"/>
                    <a:pt x="36" y="242"/>
                  </a:cubicBezTo>
                  <a:cubicBezTo>
                    <a:pt x="9" y="247"/>
                    <a:pt x="9" y="247"/>
                    <a:pt x="9" y="247"/>
                  </a:cubicBezTo>
                  <a:cubicBezTo>
                    <a:pt x="4" y="248"/>
                    <a:pt x="0" y="253"/>
                    <a:pt x="1" y="259"/>
                  </a:cubicBezTo>
                  <a:cubicBezTo>
                    <a:pt x="7" y="303"/>
                    <a:pt x="7" y="303"/>
                    <a:pt x="7" y="303"/>
                  </a:cubicBezTo>
                  <a:cubicBezTo>
                    <a:pt x="8" y="309"/>
                    <a:pt x="13" y="313"/>
                    <a:pt x="19" y="312"/>
                  </a:cubicBezTo>
                  <a:cubicBezTo>
                    <a:pt x="47" y="309"/>
                    <a:pt x="47" y="309"/>
                    <a:pt x="47" y="309"/>
                  </a:cubicBezTo>
                  <a:cubicBezTo>
                    <a:pt x="52" y="308"/>
                    <a:pt x="56" y="311"/>
                    <a:pt x="58" y="315"/>
                  </a:cubicBezTo>
                  <a:cubicBezTo>
                    <a:pt x="60" y="319"/>
                    <a:pt x="61" y="323"/>
                    <a:pt x="63" y="326"/>
                  </a:cubicBezTo>
                  <a:cubicBezTo>
                    <a:pt x="65" y="331"/>
                    <a:pt x="64" y="336"/>
                    <a:pt x="60" y="339"/>
                  </a:cubicBezTo>
                  <a:cubicBezTo>
                    <a:pt x="37" y="357"/>
                    <a:pt x="37" y="357"/>
                    <a:pt x="37" y="357"/>
                  </a:cubicBezTo>
                  <a:cubicBezTo>
                    <a:pt x="33" y="360"/>
                    <a:pt x="32" y="367"/>
                    <a:pt x="36" y="371"/>
                  </a:cubicBezTo>
                  <a:cubicBezTo>
                    <a:pt x="62" y="407"/>
                    <a:pt x="62" y="407"/>
                    <a:pt x="62" y="407"/>
                  </a:cubicBezTo>
                  <a:cubicBezTo>
                    <a:pt x="65" y="412"/>
                    <a:pt x="72" y="413"/>
                    <a:pt x="76" y="410"/>
                  </a:cubicBezTo>
                  <a:cubicBezTo>
                    <a:pt x="101" y="393"/>
                    <a:pt x="101" y="393"/>
                    <a:pt x="101" y="393"/>
                  </a:cubicBezTo>
                  <a:cubicBezTo>
                    <a:pt x="105" y="390"/>
                    <a:pt x="110" y="391"/>
                    <a:pt x="114" y="394"/>
                  </a:cubicBezTo>
                  <a:cubicBezTo>
                    <a:pt x="119" y="398"/>
                    <a:pt x="124" y="402"/>
                    <a:pt x="129" y="405"/>
                  </a:cubicBezTo>
                  <a:cubicBezTo>
                    <a:pt x="133" y="408"/>
                    <a:pt x="135" y="413"/>
                    <a:pt x="133" y="418"/>
                  </a:cubicBezTo>
                  <a:cubicBezTo>
                    <a:pt x="122" y="446"/>
                    <a:pt x="122" y="446"/>
                    <a:pt x="122" y="446"/>
                  </a:cubicBezTo>
                  <a:cubicBezTo>
                    <a:pt x="120" y="451"/>
                    <a:pt x="122" y="457"/>
                    <a:pt x="127" y="459"/>
                  </a:cubicBezTo>
                  <a:cubicBezTo>
                    <a:pt x="168" y="477"/>
                    <a:pt x="168" y="477"/>
                    <a:pt x="168" y="477"/>
                  </a:cubicBezTo>
                  <a:cubicBezTo>
                    <a:pt x="173" y="480"/>
                    <a:pt x="179" y="477"/>
                    <a:pt x="182" y="472"/>
                  </a:cubicBezTo>
                  <a:cubicBezTo>
                    <a:pt x="196" y="444"/>
                    <a:pt x="196" y="444"/>
                    <a:pt x="196" y="444"/>
                  </a:cubicBezTo>
                  <a:cubicBezTo>
                    <a:pt x="198" y="440"/>
                    <a:pt x="202" y="437"/>
                    <a:pt x="207" y="438"/>
                  </a:cubicBezTo>
                  <a:cubicBezTo>
                    <a:pt x="215" y="440"/>
                    <a:pt x="223" y="441"/>
                    <a:pt x="231" y="441"/>
                  </a:cubicBezTo>
                  <a:cubicBezTo>
                    <a:pt x="236" y="441"/>
                    <a:pt x="240" y="445"/>
                    <a:pt x="241" y="449"/>
                  </a:cubicBezTo>
                  <a:cubicBezTo>
                    <a:pt x="247" y="481"/>
                    <a:pt x="247" y="481"/>
                    <a:pt x="247" y="481"/>
                  </a:cubicBezTo>
                  <a:cubicBezTo>
                    <a:pt x="248" y="487"/>
                    <a:pt x="253" y="490"/>
                    <a:pt x="259" y="489"/>
                  </a:cubicBezTo>
                  <a:cubicBezTo>
                    <a:pt x="303" y="483"/>
                    <a:pt x="303" y="483"/>
                    <a:pt x="303" y="483"/>
                  </a:cubicBezTo>
                  <a:cubicBezTo>
                    <a:pt x="308" y="482"/>
                    <a:pt x="312" y="477"/>
                    <a:pt x="312" y="472"/>
                  </a:cubicBezTo>
                  <a:cubicBezTo>
                    <a:pt x="308" y="439"/>
                    <a:pt x="308" y="439"/>
                    <a:pt x="308" y="439"/>
                  </a:cubicBezTo>
                  <a:cubicBezTo>
                    <a:pt x="308" y="434"/>
                    <a:pt x="311" y="430"/>
                    <a:pt x="315" y="428"/>
                  </a:cubicBezTo>
                  <a:cubicBezTo>
                    <a:pt x="318" y="427"/>
                    <a:pt x="321" y="426"/>
                    <a:pt x="324" y="424"/>
                  </a:cubicBezTo>
                  <a:cubicBezTo>
                    <a:pt x="329" y="423"/>
                    <a:pt x="334" y="424"/>
                    <a:pt x="336" y="427"/>
                  </a:cubicBezTo>
                  <a:cubicBezTo>
                    <a:pt x="357" y="453"/>
                    <a:pt x="357" y="453"/>
                    <a:pt x="357" y="453"/>
                  </a:cubicBezTo>
                  <a:cubicBezTo>
                    <a:pt x="361" y="458"/>
                    <a:pt x="367" y="459"/>
                    <a:pt x="371" y="455"/>
                  </a:cubicBezTo>
                  <a:cubicBezTo>
                    <a:pt x="408" y="429"/>
                    <a:pt x="408" y="429"/>
                    <a:pt x="408" y="429"/>
                  </a:cubicBezTo>
                  <a:cubicBezTo>
                    <a:pt x="412" y="426"/>
                    <a:pt x="413" y="419"/>
                    <a:pt x="410" y="415"/>
                  </a:cubicBezTo>
                  <a:cubicBezTo>
                    <a:pt x="391" y="387"/>
                    <a:pt x="391" y="387"/>
                    <a:pt x="391" y="387"/>
                  </a:cubicBezTo>
                  <a:cubicBezTo>
                    <a:pt x="389" y="383"/>
                    <a:pt x="389" y="378"/>
                    <a:pt x="392" y="375"/>
                  </a:cubicBezTo>
                  <a:cubicBezTo>
                    <a:pt x="396" y="370"/>
                    <a:pt x="400" y="365"/>
                    <a:pt x="404" y="361"/>
                  </a:cubicBezTo>
                  <a:cubicBezTo>
                    <a:pt x="406" y="357"/>
                    <a:pt x="411" y="355"/>
                    <a:pt x="416" y="357"/>
                  </a:cubicBezTo>
                  <a:cubicBezTo>
                    <a:pt x="446" y="369"/>
                    <a:pt x="446" y="369"/>
                    <a:pt x="446" y="369"/>
                  </a:cubicBezTo>
                  <a:cubicBezTo>
                    <a:pt x="451" y="371"/>
                    <a:pt x="457" y="368"/>
                    <a:pt x="459" y="363"/>
                  </a:cubicBezTo>
                  <a:lnTo>
                    <a:pt x="477" y="322"/>
                  </a:lnTo>
                  <a:close/>
                  <a:moveTo>
                    <a:pt x="352" y="386"/>
                  </a:moveTo>
                  <a:cubicBezTo>
                    <a:pt x="273" y="444"/>
                    <a:pt x="162" y="427"/>
                    <a:pt x="104" y="348"/>
                  </a:cubicBezTo>
                  <a:cubicBezTo>
                    <a:pt x="46" y="269"/>
                    <a:pt x="63" y="158"/>
                    <a:pt x="142" y="100"/>
                  </a:cubicBezTo>
                  <a:cubicBezTo>
                    <a:pt x="221" y="42"/>
                    <a:pt x="332" y="59"/>
                    <a:pt x="390" y="138"/>
                  </a:cubicBezTo>
                  <a:cubicBezTo>
                    <a:pt x="447" y="217"/>
                    <a:pt x="430" y="328"/>
                    <a:pt x="352" y="386"/>
                  </a:cubicBezTo>
                  <a:close/>
                </a:path>
              </a:pathLst>
            </a:custGeom>
            <a:solidFill>
              <a:schemeClr val="accent2"/>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5" name="Freeform 76"/>
            <p:cNvSpPr>
              <a:spLocks noEditPoints="1"/>
            </p:cNvSpPr>
            <p:nvPr/>
          </p:nvSpPr>
          <p:spPr bwMode="auto">
            <a:xfrm>
              <a:off x="3009373" y="3915057"/>
              <a:ext cx="649745" cy="651114"/>
            </a:xfrm>
            <a:custGeom>
              <a:avLst/>
              <a:gdLst>
                <a:gd name="T0" fmla="*/ 344 w 401"/>
                <a:gd name="T1" fmla="*/ 96 h 402"/>
                <a:gd name="T2" fmla="*/ 96 w 401"/>
                <a:gd name="T3" fmla="*/ 58 h 402"/>
                <a:gd name="T4" fmla="*/ 58 w 401"/>
                <a:gd name="T5" fmla="*/ 306 h 402"/>
                <a:gd name="T6" fmla="*/ 306 w 401"/>
                <a:gd name="T7" fmla="*/ 344 h 402"/>
                <a:gd name="T8" fmla="*/ 344 w 401"/>
                <a:gd name="T9" fmla="*/ 96 h 402"/>
                <a:gd name="T10" fmla="*/ 297 w 401"/>
                <a:gd name="T11" fmla="*/ 332 h 402"/>
                <a:gd name="T12" fmla="*/ 69 w 401"/>
                <a:gd name="T13" fmla="*/ 297 h 402"/>
                <a:gd name="T14" fmla="*/ 104 w 401"/>
                <a:gd name="T15" fmla="*/ 69 h 402"/>
                <a:gd name="T16" fmla="*/ 332 w 401"/>
                <a:gd name="T17" fmla="*/ 104 h 402"/>
                <a:gd name="T18" fmla="*/ 297 w 401"/>
                <a:gd name="T19" fmla="*/ 33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1" h="402">
                  <a:moveTo>
                    <a:pt x="344" y="96"/>
                  </a:moveTo>
                  <a:cubicBezTo>
                    <a:pt x="286" y="17"/>
                    <a:pt x="175" y="0"/>
                    <a:pt x="96" y="58"/>
                  </a:cubicBezTo>
                  <a:cubicBezTo>
                    <a:pt x="17" y="116"/>
                    <a:pt x="0" y="227"/>
                    <a:pt x="58" y="306"/>
                  </a:cubicBezTo>
                  <a:cubicBezTo>
                    <a:pt x="116" y="385"/>
                    <a:pt x="227" y="402"/>
                    <a:pt x="306" y="344"/>
                  </a:cubicBezTo>
                  <a:cubicBezTo>
                    <a:pt x="384" y="286"/>
                    <a:pt x="401" y="175"/>
                    <a:pt x="344" y="96"/>
                  </a:cubicBezTo>
                  <a:close/>
                  <a:moveTo>
                    <a:pt x="297" y="332"/>
                  </a:moveTo>
                  <a:cubicBezTo>
                    <a:pt x="224" y="386"/>
                    <a:pt x="122" y="370"/>
                    <a:pt x="69" y="297"/>
                  </a:cubicBezTo>
                  <a:cubicBezTo>
                    <a:pt x="16" y="225"/>
                    <a:pt x="32" y="123"/>
                    <a:pt x="104" y="69"/>
                  </a:cubicBezTo>
                  <a:cubicBezTo>
                    <a:pt x="177" y="16"/>
                    <a:pt x="279" y="32"/>
                    <a:pt x="332" y="104"/>
                  </a:cubicBezTo>
                  <a:cubicBezTo>
                    <a:pt x="385" y="177"/>
                    <a:pt x="370" y="279"/>
                    <a:pt x="297" y="332"/>
                  </a:cubicBezTo>
                  <a:close/>
                </a:path>
              </a:pathLst>
            </a:custGeom>
            <a:solidFill>
              <a:schemeClr val="accent2">
                <a:lumMod val="75000"/>
              </a:schemeClr>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6" name="Freeform 79"/>
            <p:cNvSpPr>
              <a:spLocks noEditPoints="1"/>
            </p:cNvSpPr>
            <p:nvPr/>
          </p:nvSpPr>
          <p:spPr bwMode="auto">
            <a:xfrm>
              <a:off x="3035390" y="3941076"/>
              <a:ext cx="597710" cy="599079"/>
            </a:xfrm>
            <a:custGeom>
              <a:avLst/>
              <a:gdLst>
                <a:gd name="T0" fmla="*/ 316 w 369"/>
                <a:gd name="T1" fmla="*/ 88 h 370"/>
                <a:gd name="T2" fmla="*/ 88 w 369"/>
                <a:gd name="T3" fmla="*/ 53 h 370"/>
                <a:gd name="T4" fmla="*/ 53 w 369"/>
                <a:gd name="T5" fmla="*/ 281 h 370"/>
                <a:gd name="T6" fmla="*/ 281 w 369"/>
                <a:gd name="T7" fmla="*/ 316 h 370"/>
                <a:gd name="T8" fmla="*/ 316 w 369"/>
                <a:gd name="T9" fmla="*/ 88 h 370"/>
                <a:gd name="T10" fmla="*/ 264 w 369"/>
                <a:gd name="T11" fmla="*/ 293 h 370"/>
                <a:gd name="T12" fmla="*/ 76 w 369"/>
                <a:gd name="T13" fmla="*/ 264 h 370"/>
                <a:gd name="T14" fmla="*/ 105 w 369"/>
                <a:gd name="T15" fmla="*/ 76 h 370"/>
                <a:gd name="T16" fmla="*/ 293 w 369"/>
                <a:gd name="T17" fmla="*/ 105 h 370"/>
                <a:gd name="T18" fmla="*/ 264 w 369"/>
                <a:gd name="T19" fmla="*/ 29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9" h="370">
                  <a:moveTo>
                    <a:pt x="316" y="88"/>
                  </a:moveTo>
                  <a:cubicBezTo>
                    <a:pt x="263" y="16"/>
                    <a:pt x="161" y="0"/>
                    <a:pt x="88" y="53"/>
                  </a:cubicBezTo>
                  <a:cubicBezTo>
                    <a:pt x="16" y="107"/>
                    <a:pt x="0" y="209"/>
                    <a:pt x="53" y="281"/>
                  </a:cubicBezTo>
                  <a:cubicBezTo>
                    <a:pt x="106" y="354"/>
                    <a:pt x="208" y="370"/>
                    <a:pt x="281" y="316"/>
                  </a:cubicBezTo>
                  <a:cubicBezTo>
                    <a:pt x="354" y="263"/>
                    <a:pt x="369" y="161"/>
                    <a:pt x="316" y="88"/>
                  </a:cubicBezTo>
                  <a:close/>
                  <a:moveTo>
                    <a:pt x="264" y="293"/>
                  </a:moveTo>
                  <a:cubicBezTo>
                    <a:pt x="204" y="337"/>
                    <a:pt x="120" y="324"/>
                    <a:pt x="76" y="264"/>
                  </a:cubicBezTo>
                  <a:cubicBezTo>
                    <a:pt x="32" y="205"/>
                    <a:pt x="45" y="120"/>
                    <a:pt x="105" y="76"/>
                  </a:cubicBezTo>
                  <a:cubicBezTo>
                    <a:pt x="165" y="32"/>
                    <a:pt x="249" y="45"/>
                    <a:pt x="293" y="105"/>
                  </a:cubicBezTo>
                  <a:cubicBezTo>
                    <a:pt x="337" y="165"/>
                    <a:pt x="324" y="249"/>
                    <a:pt x="264" y="293"/>
                  </a:cubicBezTo>
                  <a:close/>
                </a:path>
              </a:pathLst>
            </a:custGeom>
            <a:solidFill>
              <a:schemeClr val="accent2"/>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7" name="Freeform 80"/>
            <p:cNvSpPr>
              <a:spLocks noEditPoints="1"/>
            </p:cNvSpPr>
            <p:nvPr/>
          </p:nvSpPr>
          <p:spPr bwMode="auto">
            <a:xfrm>
              <a:off x="3641317" y="3416622"/>
              <a:ext cx="830496" cy="828442"/>
            </a:xfrm>
            <a:custGeom>
              <a:avLst/>
              <a:gdLst>
                <a:gd name="T0" fmla="*/ 136 w 513"/>
                <a:gd name="T1" fmla="*/ 29 h 512"/>
                <a:gd name="T2" fmla="*/ 119 w 513"/>
                <a:gd name="T3" fmla="*/ 66 h 512"/>
                <a:gd name="T4" fmla="*/ 102 w 513"/>
                <a:gd name="T5" fmla="*/ 80 h 512"/>
                <a:gd name="T6" fmla="*/ 62 w 513"/>
                <a:gd name="T7" fmla="*/ 88 h 512"/>
                <a:gd name="T8" fmla="*/ 60 w 513"/>
                <a:gd name="T9" fmla="*/ 129 h 512"/>
                <a:gd name="T10" fmla="*/ 49 w 513"/>
                <a:gd name="T11" fmla="*/ 148 h 512"/>
                <a:gd name="T12" fmla="*/ 15 w 513"/>
                <a:gd name="T13" fmla="*/ 170 h 512"/>
                <a:gd name="T14" fmla="*/ 27 w 513"/>
                <a:gd name="T15" fmla="*/ 208 h 512"/>
                <a:gd name="T16" fmla="*/ 24 w 513"/>
                <a:gd name="T17" fmla="*/ 230 h 512"/>
                <a:gd name="T18" fmla="*/ 0 w 513"/>
                <a:gd name="T19" fmla="*/ 263 h 512"/>
                <a:gd name="T20" fmla="*/ 26 w 513"/>
                <a:gd name="T21" fmla="*/ 294 h 512"/>
                <a:gd name="T22" fmla="*/ 30 w 513"/>
                <a:gd name="T23" fmla="*/ 316 h 512"/>
                <a:gd name="T24" fmla="*/ 20 w 513"/>
                <a:gd name="T25" fmla="*/ 355 h 512"/>
                <a:gd name="T26" fmla="*/ 55 w 513"/>
                <a:gd name="T27" fmla="*/ 375 h 512"/>
                <a:gd name="T28" fmla="*/ 67 w 513"/>
                <a:gd name="T29" fmla="*/ 393 h 512"/>
                <a:gd name="T30" fmla="*/ 72 w 513"/>
                <a:gd name="T31" fmla="*/ 434 h 512"/>
                <a:gd name="T32" fmla="*/ 112 w 513"/>
                <a:gd name="T33" fmla="*/ 440 h 512"/>
                <a:gd name="T34" fmla="*/ 130 w 513"/>
                <a:gd name="T35" fmla="*/ 452 h 512"/>
                <a:gd name="T36" fmla="*/ 148 w 513"/>
                <a:gd name="T37" fmla="*/ 488 h 512"/>
                <a:gd name="T38" fmla="*/ 188 w 513"/>
                <a:gd name="T39" fmla="*/ 479 h 512"/>
                <a:gd name="T40" fmla="*/ 209 w 513"/>
                <a:gd name="T41" fmla="*/ 485 h 512"/>
                <a:gd name="T42" fmla="*/ 240 w 513"/>
                <a:gd name="T43" fmla="*/ 512 h 512"/>
                <a:gd name="T44" fmla="*/ 273 w 513"/>
                <a:gd name="T45" fmla="*/ 489 h 512"/>
                <a:gd name="T46" fmla="*/ 295 w 513"/>
                <a:gd name="T47" fmla="*/ 486 h 512"/>
                <a:gd name="T48" fmla="*/ 333 w 513"/>
                <a:gd name="T49" fmla="*/ 500 h 512"/>
                <a:gd name="T50" fmla="*/ 357 w 513"/>
                <a:gd name="T51" fmla="*/ 467 h 512"/>
                <a:gd name="T52" fmla="*/ 376 w 513"/>
                <a:gd name="T53" fmla="*/ 457 h 512"/>
                <a:gd name="T54" fmla="*/ 417 w 513"/>
                <a:gd name="T55" fmla="*/ 456 h 512"/>
                <a:gd name="T56" fmla="*/ 426 w 513"/>
                <a:gd name="T57" fmla="*/ 417 h 512"/>
                <a:gd name="T58" fmla="*/ 441 w 513"/>
                <a:gd name="T59" fmla="*/ 400 h 512"/>
                <a:gd name="T60" fmla="*/ 478 w 513"/>
                <a:gd name="T61" fmla="*/ 385 h 512"/>
                <a:gd name="T62" fmla="*/ 473 w 513"/>
                <a:gd name="T63" fmla="*/ 344 h 512"/>
                <a:gd name="T64" fmla="*/ 480 w 513"/>
                <a:gd name="T65" fmla="*/ 324 h 512"/>
                <a:gd name="T66" fmla="*/ 510 w 513"/>
                <a:gd name="T67" fmla="*/ 296 h 512"/>
                <a:gd name="T68" fmla="*/ 490 w 513"/>
                <a:gd name="T69" fmla="*/ 260 h 512"/>
                <a:gd name="T70" fmla="*/ 490 w 513"/>
                <a:gd name="T71" fmla="*/ 238 h 512"/>
                <a:gd name="T72" fmla="*/ 507 w 513"/>
                <a:gd name="T73" fmla="*/ 202 h 512"/>
                <a:gd name="T74" fmla="*/ 476 w 513"/>
                <a:gd name="T75" fmla="*/ 175 h 512"/>
                <a:gd name="T76" fmla="*/ 468 w 513"/>
                <a:gd name="T77" fmla="*/ 155 h 512"/>
                <a:gd name="T78" fmla="*/ 471 w 513"/>
                <a:gd name="T79" fmla="*/ 115 h 512"/>
                <a:gd name="T80" fmla="*/ 432 w 513"/>
                <a:gd name="T81" fmla="*/ 101 h 512"/>
                <a:gd name="T82" fmla="*/ 417 w 513"/>
                <a:gd name="T83" fmla="*/ 86 h 512"/>
                <a:gd name="T84" fmla="*/ 405 w 513"/>
                <a:gd name="T85" fmla="*/ 47 h 512"/>
                <a:gd name="T86" fmla="*/ 365 w 513"/>
                <a:gd name="T87" fmla="*/ 48 h 512"/>
                <a:gd name="T88" fmla="*/ 345 w 513"/>
                <a:gd name="T89" fmla="*/ 39 h 512"/>
                <a:gd name="T90" fmla="*/ 320 w 513"/>
                <a:gd name="T91" fmla="*/ 7 h 512"/>
                <a:gd name="T92" fmla="*/ 282 w 513"/>
                <a:gd name="T93" fmla="*/ 23 h 512"/>
                <a:gd name="T94" fmla="*/ 260 w 513"/>
                <a:gd name="T95" fmla="*/ 22 h 512"/>
                <a:gd name="T96" fmla="*/ 226 w 513"/>
                <a:gd name="T97" fmla="*/ 1 h 512"/>
                <a:gd name="T98" fmla="*/ 197 w 513"/>
                <a:gd name="T99" fmla="*/ 30 h 512"/>
                <a:gd name="T100" fmla="*/ 176 w 513"/>
                <a:gd name="T101" fmla="*/ 36 h 512"/>
                <a:gd name="T102" fmla="*/ 407 w 513"/>
                <a:gd name="T103" fmla="*/ 207 h 512"/>
                <a:gd name="T104" fmla="*/ 106 w 513"/>
                <a:gd name="T105" fmla="*/ 304 h 512"/>
                <a:gd name="T106" fmla="*/ 407 w 513"/>
                <a:gd name="T107" fmla="*/ 20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13" h="512">
                  <a:moveTo>
                    <a:pt x="156" y="44"/>
                  </a:moveTo>
                  <a:cubicBezTo>
                    <a:pt x="136" y="29"/>
                    <a:pt x="136" y="29"/>
                    <a:pt x="136" y="29"/>
                  </a:cubicBezTo>
                  <a:cubicBezTo>
                    <a:pt x="137" y="55"/>
                    <a:pt x="137" y="55"/>
                    <a:pt x="137" y="55"/>
                  </a:cubicBezTo>
                  <a:cubicBezTo>
                    <a:pt x="137" y="64"/>
                    <a:pt x="127" y="70"/>
                    <a:pt x="119" y="66"/>
                  </a:cubicBezTo>
                  <a:cubicBezTo>
                    <a:pt x="96" y="55"/>
                    <a:pt x="96" y="55"/>
                    <a:pt x="96" y="55"/>
                  </a:cubicBezTo>
                  <a:cubicBezTo>
                    <a:pt x="102" y="80"/>
                    <a:pt x="102" y="80"/>
                    <a:pt x="102" y="80"/>
                  </a:cubicBezTo>
                  <a:cubicBezTo>
                    <a:pt x="104" y="89"/>
                    <a:pt x="96" y="97"/>
                    <a:pt x="87" y="95"/>
                  </a:cubicBezTo>
                  <a:cubicBezTo>
                    <a:pt x="62" y="88"/>
                    <a:pt x="62" y="88"/>
                    <a:pt x="62" y="88"/>
                  </a:cubicBezTo>
                  <a:cubicBezTo>
                    <a:pt x="72" y="111"/>
                    <a:pt x="72" y="111"/>
                    <a:pt x="72" y="111"/>
                  </a:cubicBezTo>
                  <a:cubicBezTo>
                    <a:pt x="76" y="120"/>
                    <a:pt x="69" y="129"/>
                    <a:pt x="60" y="129"/>
                  </a:cubicBezTo>
                  <a:cubicBezTo>
                    <a:pt x="35" y="127"/>
                    <a:pt x="35" y="127"/>
                    <a:pt x="35" y="127"/>
                  </a:cubicBezTo>
                  <a:cubicBezTo>
                    <a:pt x="49" y="148"/>
                    <a:pt x="49" y="148"/>
                    <a:pt x="49" y="148"/>
                  </a:cubicBezTo>
                  <a:cubicBezTo>
                    <a:pt x="54" y="156"/>
                    <a:pt x="49" y="166"/>
                    <a:pt x="40" y="167"/>
                  </a:cubicBezTo>
                  <a:cubicBezTo>
                    <a:pt x="15" y="170"/>
                    <a:pt x="15" y="170"/>
                    <a:pt x="15" y="170"/>
                  </a:cubicBezTo>
                  <a:cubicBezTo>
                    <a:pt x="32" y="188"/>
                    <a:pt x="32" y="188"/>
                    <a:pt x="32" y="188"/>
                  </a:cubicBezTo>
                  <a:cubicBezTo>
                    <a:pt x="39" y="194"/>
                    <a:pt x="36" y="206"/>
                    <a:pt x="27" y="208"/>
                  </a:cubicBezTo>
                  <a:cubicBezTo>
                    <a:pt x="3" y="216"/>
                    <a:pt x="3" y="216"/>
                    <a:pt x="3" y="216"/>
                  </a:cubicBezTo>
                  <a:cubicBezTo>
                    <a:pt x="24" y="230"/>
                    <a:pt x="24" y="230"/>
                    <a:pt x="24" y="230"/>
                  </a:cubicBezTo>
                  <a:cubicBezTo>
                    <a:pt x="32" y="235"/>
                    <a:pt x="31" y="247"/>
                    <a:pt x="22" y="251"/>
                  </a:cubicBezTo>
                  <a:cubicBezTo>
                    <a:pt x="0" y="263"/>
                    <a:pt x="0" y="263"/>
                    <a:pt x="0" y="263"/>
                  </a:cubicBezTo>
                  <a:cubicBezTo>
                    <a:pt x="23" y="273"/>
                    <a:pt x="23" y="273"/>
                    <a:pt x="23" y="273"/>
                  </a:cubicBezTo>
                  <a:cubicBezTo>
                    <a:pt x="32" y="277"/>
                    <a:pt x="33" y="289"/>
                    <a:pt x="26" y="294"/>
                  </a:cubicBezTo>
                  <a:cubicBezTo>
                    <a:pt x="6" y="310"/>
                    <a:pt x="6" y="310"/>
                    <a:pt x="6" y="310"/>
                  </a:cubicBezTo>
                  <a:cubicBezTo>
                    <a:pt x="30" y="316"/>
                    <a:pt x="30" y="316"/>
                    <a:pt x="30" y="316"/>
                  </a:cubicBezTo>
                  <a:cubicBezTo>
                    <a:pt x="39" y="318"/>
                    <a:pt x="43" y="329"/>
                    <a:pt x="37" y="336"/>
                  </a:cubicBezTo>
                  <a:cubicBezTo>
                    <a:pt x="20" y="355"/>
                    <a:pt x="20" y="355"/>
                    <a:pt x="20" y="355"/>
                  </a:cubicBezTo>
                  <a:cubicBezTo>
                    <a:pt x="45" y="356"/>
                    <a:pt x="45" y="356"/>
                    <a:pt x="45" y="356"/>
                  </a:cubicBezTo>
                  <a:cubicBezTo>
                    <a:pt x="54" y="357"/>
                    <a:pt x="60" y="367"/>
                    <a:pt x="55" y="375"/>
                  </a:cubicBezTo>
                  <a:cubicBezTo>
                    <a:pt x="42" y="397"/>
                    <a:pt x="42" y="397"/>
                    <a:pt x="42" y="397"/>
                  </a:cubicBezTo>
                  <a:cubicBezTo>
                    <a:pt x="67" y="393"/>
                    <a:pt x="67" y="393"/>
                    <a:pt x="67" y="393"/>
                  </a:cubicBezTo>
                  <a:cubicBezTo>
                    <a:pt x="76" y="392"/>
                    <a:pt x="84" y="401"/>
                    <a:pt x="80" y="410"/>
                  </a:cubicBezTo>
                  <a:cubicBezTo>
                    <a:pt x="72" y="434"/>
                    <a:pt x="72" y="434"/>
                    <a:pt x="72" y="434"/>
                  </a:cubicBezTo>
                  <a:cubicBezTo>
                    <a:pt x="96" y="426"/>
                    <a:pt x="96" y="426"/>
                    <a:pt x="96" y="426"/>
                  </a:cubicBezTo>
                  <a:cubicBezTo>
                    <a:pt x="105" y="423"/>
                    <a:pt x="113" y="430"/>
                    <a:pt x="112" y="440"/>
                  </a:cubicBezTo>
                  <a:cubicBezTo>
                    <a:pt x="108" y="465"/>
                    <a:pt x="108" y="465"/>
                    <a:pt x="108" y="465"/>
                  </a:cubicBezTo>
                  <a:cubicBezTo>
                    <a:pt x="130" y="452"/>
                    <a:pt x="130" y="452"/>
                    <a:pt x="130" y="452"/>
                  </a:cubicBezTo>
                  <a:cubicBezTo>
                    <a:pt x="138" y="448"/>
                    <a:pt x="148" y="454"/>
                    <a:pt x="148" y="463"/>
                  </a:cubicBezTo>
                  <a:cubicBezTo>
                    <a:pt x="148" y="488"/>
                    <a:pt x="148" y="488"/>
                    <a:pt x="148" y="488"/>
                  </a:cubicBezTo>
                  <a:cubicBezTo>
                    <a:pt x="168" y="472"/>
                    <a:pt x="168" y="472"/>
                    <a:pt x="168" y="472"/>
                  </a:cubicBezTo>
                  <a:cubicBezTo>
                    <a:pt x="175" y="466"/>
                    <a:pt x="186" y="470"/>
                    <a:pt x="188" y="479"/>
                  </a:cubicBezTo>
                  <a:cubicBezTo>
                    <a:pt x="193" y="504"/>
                    <a:pt x="193" y="504"/>
                    <a:pt x="193" y="504"/>
                  </a:cubicBezTo>
                  <a:cubicBezTo>
                    <a:pt x="209" y="485"/>
                    <a:pt x="209" y="485"/>
                    <a:pt x="209" y="485"/>
                  </a:cubicBezTo>
                  <a:cubicBezTo>
                    <a:pt x="215" y="478"/>
                    <a:pt x="227" y="479"/>
                    <a:pt x="230" y="488"/>
                  </a:cubicBezTo>
                  <a:cubicBezTo>
                    <a:pt x="240" y="512"/>
                    <a:pt x="240" y="512"/>
                    <a:pt x="240" y="512"/>
                  </a:cubicBezTo>
                  <a:cubicBezTo>
                    <a:pt x="252" y="490"/>
                    <a:pt x="252" y="490"/>
                    <a:pt x="252" y="490"/>
                  </a:cubicBezTo>
                  <a:cubicBezTo>
                    <a:pt x="257" y="481"/>
                    <a:pt x="268" y="481"/>
                    <a:pt x="273" y="489"/>
                  </a:cubicBezTo>
                  <a:cubicBezTo>
                    <a:pt x="287" y="510"/>
                    <a:pt x="287" y="510"/>
                    <a:pt x="287" y="510"/>
                  </a:cubicBezTo>
                  <a:cubicBezTo>
                    <a:pt x="295" y="486"/>
                    <a:pt x="295" y="486"/>
                    <a:pt x="295" y="486"/>
                  </a:cubicBezTo>
                  <a:cubicBezTo>
                    <a:pt x="298" y="477"/>
                    <a:pt x="310" y="475"/>
                    <a:pt x="316" y="482"/>
                  </a:cubicBezTo>
                  <a:cubicBezTo>
                    <a:pt x="333" y="500"/>
                    <a:pt x="333" y="500"/>
                    <a:pt x="333" y="500"/>
                  </a:cubicBezTo>
                  <a:cubicBezTo>
                    <a:pt x="337" y="475"/>
                    <a:pt x="337" y="475"/>
                    <a:pt x="337" y="475"/>
                  </a:cubicBezTo>
                  <a:cubicBezTo>
                    <a:pt x="338" y="466"/>
                    <a:pt x="349" y="462"/>
                    <a:pt x="357" y="467"/>
                  </a:cubicBezTo>
                  <a:cubicBezTo>
                    <a:pt x="377" y="482"/>
                    <a:pt x="377" y="482"/>
                    <a:pt x="377" y="482"/>
                  </a:cubicBezTo>
                  <a:cubicBezTo>
                    <a:pt x="376" y="457"/>
                    <a:pt x="376" y="457"/>
                    <a:pt x="376" y="457"/>
                  </a:cubicBezTo>
                  <a:cubicBezTo>
                    <a:pt x="376" y="447"/>
                    <a:pt x="385" y="441"/>
                    <a:pt x="394" y="445"/>
                  </a:cubicBezTo>
                  <a:cubicBezTo>
                    <a:pt x="417" y="456"/>
                    <a:pt x="417" y="456"/>
                    <a:pt x="417" y="456"/>
                  </a:cubicBezTo>
                  <a:cubicBezTo>
                    <a:pt x="411" y="431"/>
                    <a:pt x="411" y="431"/>
                    <a:pt x="411" y="431"/>
                  </a:cubicBezTo>
                  <a:cubicBezTo>
                    <a:pt x="409" y="422"/>
                    <a:pt x="417" y="414"/>
                    <a:pt x="426" y="417"/>
                  </a:cubicBezTo>
                  <a:cubicBezTo>
                    <a:pt x="451" y="423"/>
                    <a:pt x="451" y="423"/>
                    <a:pt x="451" y="423"/>
                  </a:cubicBezTo>
                  <a:cubicBezTo>
                    <a:pt x="441" y="400"/>
                    <a:pt x="441" y="400"/>
                    <a:pt x="441" y="400"/>
                  </a:cubicBezTo>
                  <a:cubicBezTo>
                    <a:pt x="437" y="391"/>
                    <a:pt x="444" y="382"/>
                    <a:pt x="453" y="383"/>
                  </a:cubicBezTo>
                  <a:cubicBezTo>
                    <a:pt x="478" y="385"/>
                    <a:pt x="478" y="385"/>
                    <a:pt x="478" y="385"/>
                  </a:cubicBezTo>
                  <a:cubicBezTo>
                    <a:pt x="464" y="364"/>
                    <a:pt x="464" y="364"/>
                    <a:pt x="464" y="364"/>
                  </a:cubicBezTo>
                  <a:cubicBezTo>
                    <a:pt x="459" y="356"/>
                    <a:pt x="464" y="345"/>
                    <a:pt x="473" y="344"/>
                  </a:cubicBezTo>
                  <a:cubicBezTo>
                    <a:pt x="498" y="342"/>
                    <a:pt x="498" y="342"/>
                    <a:pt x="498" y="342"/>
                  </a:cubicBezTo>
                  <a:cubicBezTo>
                    <a:pt x="480" y="324"/>
                    <a:pt x="480" y="324"/>
                    <a:pt x="480" y="324"/>
                  </a:cubicBezTo>
                  <a:cubicBezTo>
                    <a:pt x="474" y="317"/>
                    <a:pt x="476" y="306"/>
                    <a:pt x="485" y="303"/>
                  </a:cubicBezTo>
                  <a:cubicBezTo>
                    <a:pt x="510" y="296"/>
                    <a:pt x="510" y="296"/>
                    <a:pt x="510" y="296"/>
                  </a:cubicBezTo>
                  <a:cubicBezTo>
                    <a:pt x="489" y="281"/>
                    <a:pt x="489" y="281"/>
                    <a:pt x="489" y="281"/>
                  </a:cubicBezTo>
                  <a:cubicBezTo>
                    <a:pt x="481" y="276"/>
                    <a:pt x="482" y="264"/>
                    <a:pt x="490" y="260"/>
                  </a:cubicBezTo>
                  <a:cubicBezTo>
                    <a:pt x="513" y="249"/>
                    <a:pt x="513" y="249"/>
                    <a:pt x="513" y="249"/>
                  </a:cubicBezTo>
                  <a:cubicBezTo>
                    <a:pt x="490" y="238"/>
                    <a:pt x="490" y="238"/>
                    <a:pt x="490" y="238"/>
                  </a:cubicBezTo>
                  <a:cubicBezTo>
                    <a:pt x="481" y="234"/>
                    <a:pt x="480" y="223"/>
                    <a:pt x="487" y="217"/>
                  </a:cubicBezTo>
                  <a:cubicBezTo>
                    <a:pt x="507" y="202"/>
                    <a:pt x="507" y="202"/>
                    <a:pt x="507" y="202"/>
                  </a:cubicBezTo>
                  <a:cubicBezTo>
                    <a:pt x="482" y="196"/>
                    <a:pt x="482" y="196"/>
                    <a:pt x="482" y="196"/>
                  </a:cubicBezTo>
                  <a:cubicBezTo>
                    <a:pt x="473" y="193"/>
                    <a:pt x="470" y="182"/>
                    <a:pt x="476" y="175"/>
                  </a:cubicBezTo>
                  <a:cubicBezTo>
                    <a:pt x="493" y="156"/>
                    <a:pt x="493" y="156"/>
                    <a:pt x="493" y="156"/>
                  </a:cubicBezTo>
                  <a:cubicBezTo>
                    <a:pt x="468" y="155"/>
                    <a:pt x="468" y="155"/>
                    <a:pt x="468" y="155"/>
                  </a:cubicBezTo>
                  <a:cubicBezTo>
                    <a:pt x="458" y="155"/>
                    <a:pt x="453" y="144"/>
                    <a:pt x="458" y="136"/>
                  </a:cubicBezTo>
                  <a:cubicBezTo>
                    <a:pt x="471" y="115"/>
                    <a:pt x="471" y="115"/>
                    <a:pt x="471" y="115"/>
                  </a:cubicBezTo>
                  <a:cubicBezTo>
                    <a:pt x="445" y="118"/>
                    <a:pt x="445" y="118"/>
                    <a:pt x="445" y="118"/>
                  </a:cubicBezTo>
                  <a:cubicBezTo>
                    <a:pt x="436" y="119"/>
                    <a:pt x="429" y="110"/>
                    <a:pt x="432" y="101"/>
                  </a:cubicBezTo>
                  <a:cubicBezTo>
                    <a:pt x="441" y="78"/>
                    <a:pt x="441" y="78"/>
                    <a:pt x="441" y="78"/>
                  </a:cubicBezTo>
                  <a:cubicBezTo>
                    <a:pt x="417" y="86"/>
                    <a:pt x="417" y="86"/>
                    <a:pt x="417" y="86"/>
                  </a:cubicBezTo>
                  <a:cubicBezTo>
                    <a:pt x="408" y="89"/>
                    <a:pt x="399" y="81"/>
                    <a:pt x="401" y="72"/>
                  </a:cubicBezTo>
                  <a:cubicBezTo>
                    <a:pt x="405" y="47"/>
                    <a:pt x="405" y="47"/>
                    <a:pt x="405" y="47"/>
                  </a:cubicBezTo>
                  <a:cubicBezTo>
                    <a:pt x="383" y="59"/>
                    <a:pt x="383" y="59"/>
                    <a:pt x="383" y="59"/>
                  </a:cubicBezTo>
                  <a:cubicBezTo>
                    <a:pt x="375" y="63"/>
                    <a:pt x="365" y="58"/>
                    <a:pt x="365" y="48"/>
                  </a:cubicBezTo>
                  <a:cubicBezTo>
                    <a:pt x="364" y="23"/>
                    <a:pt x="364" y="23"/>
                    <a:pt x="364" y="23"/>
                  </a:cubicBezTo>
                  <a:cubicBezTo>
                    <a:pt x="345" y="39"/>
                    <a:pt x="345" y="39"/>
                    <a:pt x="345" y="39"/>
                  </a:cubicBezTo>
                  <a:cubicBezTo>
                    <a:pt x="337" y="45"/>
                    <a:pt x="326" y="41"/>
                    <a:pt x="325" y="32"/>
                  </a:cubicBezTo>
                  <a:cubicBezTo>
                    <a:pt x="320" y="7"/>
                    <a:pt x="320" y="7"/>
                    <a:pt x="320" y="7"/>
                  </a:cubicBezTo>
                  <a:cubicBezTo>
                    <a:pt x="303" y="27"/>
                    <a:pt x="303" y="27"/>
                    <a:pt x="303" y="27"/>
                  </a:cubicBezTo>
                  <a:cubicBezTo>
                    <a:pt x="297" y="34"/>
                    <a:pt x="286" y="32"/>
                    <a:pt x="282" y="23"/>
                  </a:cubicBezTo>
                  <a:cubicBezTo>
                    <a:pt x="273" y="0"/>
                    <a:pt x="273" y="0"/>
                    <a:pt x="273" y="0"/>
                  </a:cubicBezTo>
                  <a:cubicBezTo>
                    <a:pt x="260" y="22"/>
                    <a:pt x="260" y="22"/>
                    <a:pt x="260" y="22"/>
                  </a:cubicBezTo>
                  <a:cubicBezTo>
                    <a:pt x="256" y="30"/>
                    <a:pt x="244" y="30"/>
                    <a:pt x="239" y="22"/>
                  </a:cubicBezTo>
                  <a:cubicBezTo>
                    <a:pt x="226" y="1"/>
                    <a:pt x="226" y="1"/>
                    <a:pt x="226" y="1"/>
                  </a:cubicBezTo>
                  <a:cubicBezTo>
                    <a:pt x="217" y="25"/>
                    <a:pt x="217" y="25"/>
                    <a:pt x="217" y="25"/>
                  </a:cubicBezTo>
                  <a:cubicBezTo>
                    <a:pt x="214" y="34"/>
                    <a:pt x="203" y="36"/>
                    <a:pt x="197" y="30"/>
                  </a:cubicBezTo>
                  <a:cubicBezTo>
                    <a:pt x="179" y="11"/>
                    <a:pt x="179" y="11"/>
                    <a:pt x="179" y="11"/>
                  </a:cubicBezTo>
                  <a:cubicBezTo>
                    <a:pt x="176" y="36"/>
                    <a:pt x="176" y="36"/>
                    <a:pt x="176" y="36"/>
                  </a:cubicBezTo>
                  <a:cubicBezTo>
                    <a:pt x="174" y="45"/>
                    <a:pt x="164" y="50"/>
                    <a:pt x="156" y="44"/>
                  </a:cubicBezTo>
                  <a:close/>
                  <a:moveTo>
                    <a:pt x="407" y="207"/>
                  </a:moveTo>
                  <a:cubicBezTo>
                    <a:pt x="434" y="290"/>
                    <a:pt x="388" y="379"/>
                    <a:pt x="305" y="406"/>
                  </a:cubicBezTo>
                  <a:cubicBezTo>
                    <a:pt x="222" y="433"/>
                    <a:pt x="133" y="387"/>
                    <a:pt x="106" y="304"/>
                  </a:cubicBezTo>
                  <a:cubicBezTo>
                    <a:pt x="79" y="221"/>
                    <a:pt x="125" y="132"/>
                    <a:pt x="208" y="105"/>
                  </a:cubicBezTo>
                  <a:cubicBezTo>
                    <a:pt x="291" y="78"/>
                    <a:pt x="380" y="124"/>
                    <a:pt x="407" y="207"/>
                  </a:cubicBezTo>
                  <a:close/>
                </a:path>
              </a:pathLst>
            </a:custGeom>
            <a:solidFill>
              <a:schemeClr val="accent4"/>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8" name="组合 47"/>
          <p:cNvGrpSpPr/>
          <p:nvPr/>
        </p:nvGrpSpPr>
        <p:grpSpPr>
          <a:xfrm>
            <a:off x="5393303" y="1896039"/>
            <a:ext cx="1824856" cy="1886931"/>
            <a:chOff x="4032945" y="1133272"/>
            <a:chExt cx="1368642" cy="1415198"/>
          </a:xfrm>
        </p:grpSpPr>
        <p:pic>
          <p:nvPicPr>
            <p:cNvPr id="49" name="Picture 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48418" y="2522453"/>
              <a:ext cx="110231" cy="26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Freeform 63"/>
            <p:cNvSpPr>
              <a:spLocks noEditPoints="1"/>
            </p:cNvSpPr>
            <p:nvPr/>
          </p:nvSpPr>
          <p:spPr bwMode="auto">
            <a:xfrm>
              <a:off x="4032945" y="1133272"/>
              <a:ext cx="1368642" cy="1367957"/>
            </a:xfrm>
            <a:custGeom>
              <a:avLst/>
              <a:gdLst>
                <a:gd name="T0" fmla="*/ 814 w 845"/>
                <a:gd name="T1" fmla="*/ 532 h 845"/>
                <a:gd name="T2" fmla="*/ 754 w 845"/>
                <a:gd name="T3" fmla="*/ 488 h 845"/>
                <a:gd name="T4" fmla="*/ 775 w 845"/>
                <a:gd name="T5" fmla="*/ 430 h 845"/>
                <a:gd name="T6" fmla="*/ 843 w 845"/>
                <a:gd name="T7" fmla="*/ 399 h 845"/>
                <a:gd name="T8" fmla="*/ 812 w 845"/>
                <a:gd name="T9" fmla="*/ 308 h 845"/>
                <a:gd name="T10" fmla="*/ 741 w 845"/>
                <a:gd name="T11" fmla="*/ 301 h 845"/>
                <a:gd name="T12" fmla="*/ 740 w 845"/>
                <a:gd name="T13" fmla="*/ 262 h 845"/>
                <a:gd name="T14" fmla="*/ 785 w 845"/>
                <a:gd name="T15" fmla="*/ 205 h 845"/>
                <a:gd name="T16" fmla="*/ 714 w 845"/>
                <a:gd name="T17" fmla="*/ 138 h 845"/>
                <a:gd name="T18" fmla="*/ 650 w 845"/>
                <a:gd name="T19" fmla="*/ 165 h 845"/>
                <a:gd name="T20" fmla="*/ 617 w 845"/>
                <a:gd name="T21" fmla="*/ 122 h 845"/>
                <a:gd name="T22" fmla="*/ 626 w 845"/>
                <a:gd name="T23" fmla="*/ 53 h 845"/>
                <a:gd name="T24" fmla="*/ 531 w 845"/>
                <a:gd name="T25" fmla="*/ 31 h 845"/>
                <a:gd name="T26" fmla="*/ 491 w 845"/>
                <a:gd name="T27" fmla="*/ 83 h 845"/>
                <a:gd name="T28" fmla="*/ 428 w 845"/>
                <a:gd name="T29" fmla="*/ 62 h 845"/>
                <a:gd name="T30" fmla="*/ 399 w 845"/>
                <a:gd name="T31" fmla="*/ 2 h 845"/>
                <a:gd name="T32" fmla="*/ 307 w 845"/>
                <a:gd name="T33" fmla="*/ 33 h 845"/>
                <a:gd name="T34" fmla="*/ 301 w 845"/>
                <a:gd name="T35" fmla="*/ 97 h 845"/>
                <a:gd name="T36" fmla="*/ 258 w 845"/>
                <a:gd name="T37" fmla="*/ 100 h 845"/>
                <a:gd name="T38" fmla="*/ 205 w 845"/>
                <a:gd name="T39" fmla="*/ 61 h 845"/>
                <a:gd name="T40" fmla="*/ 138 w 845"/>
                <a:gd name="T41" fmla="*/ 131 h 845"/>
                <a:gd name="T42" fmla="*/ 162 w 845"/>
                <a:gd name="T43" fmla="*/ 191 h 845"/>
                <a:gd name="T44" fmla="*/ 118 w 845"/>
                <a:gd name="T45" fmla="*/ 227 h 845"/>
                <a:gd name="T46" fmla="*/ 53 w 845"/>
                <a:gd name="T47" fmla="*/ 219 h 845"/>
                <a:gd name="T48" fmla="*/ 30 w 845"/>
                <a:gd name="T49" fmla="*/ 314 h 845"/>
                <a:gd name="T50" fmla="*/ 83 w 845"/>
                <a:gd name="T51" fmla="*/ 354 h 845"/>
                <a:gd name="T52" fmla="*/ 62 w 845"/>
                <a:gd name="T53" fmla="*/ 417 h 845"/>
                <a:gd name="T54" fmla="*/ 1 w 845"/>
                <a:gd name="T55" fmla="*/ 446 h 845"/>
                <a:gd name="T56" fmla="*/ 32 w 845"/>
                <a:gd name="T57" fmla="*/ 538 h 845"/>
                <a:gd name="T58" fmla="*/ 100 w 845"/>
                <a:gd name="T59" fmla="*/ 544 h 845"/>
                <a:gd name="T60" fmla="*/ 103 w 845"/>
                <a:gd name="T61" fmla="*/ 584 h 845"/>
                <a:gd name="T62" fmla="*/ 61 w 845"/>
                <a:gd name="T63" fmla="*/ 640 h 845"/>
                <a:gd name="T64" fmla="*/ 131 w 845"/>
                <a:gd name="T65" fmla="*/ 707 h 845"/>
                <a:gd name="T66" fmla="*/ 196 w 845"/>
                <a:gd name="T67" fmla="*/ 678 h 845"/>
                <a:gd name="T68" fmla="*/ 229 w 845"/>
                <a:gd name="T69" fmla="*/ 720 h 845"/>
                <a:gd name="T70" fmla="*/ 219 w 845"/>
                <a:gd name="T71" fmla="*/ 792 h 845"/>
                <a:gd name="T72" fmla="*/ 313 w 845"/>
                <a:gd name="T73" fmla="*/ 814 h 845"/>
                <a:gd name="T74" fmla="*/ 356 w 845"/>
                <a:gd name="T75" fmla="*/ 755 h 845"/>
                <a:gd name="T76" fmla="*/ 415 w 845"/>
                <a:gd name="T77" fmla="*/ 775 h 845"/>
                <a:gd name="T78" fmla="*/ 446 w 845"/>
                <a:gd name="T79" fmla="*/ 844 h 845"/>
                <a:gd name="T80" fmla="*/ 537 w 845"/>
                <a:gd name="T81" fmla="*/ 813 h 845"/>
                <a:gd name="T82" fmla="*/ 543 w 845"/>
                <a:gd name="T83" fmla="*/ 738 h 845"/>
                <a:gd name="T84" fmla="*/ 580 w 845"/>
                <a:gd name="T85" fmla="*/ 737 h 845"/>
                <a:gd name="T86" fmla="*/ 640 w 845"/>
                <a:gd name="T87" fmla="*/ 785 h 845"/>
                <a:gd name="T88" fmla="*/ 707 w 845"/>
                <a:gd name="T89" fmla="*/ 715 h 845"/>
                <a:gd name="T90" fmla="*/ 676 w 845"/>
                <a:gd name="T91" fmla="*/ 646 h 845"/>
                <a:gd name="T92" fmla="*/ 716 w 845"/>
                <a:gd name="T93" fmla="*/ 615 h 845"/>
                <a:gd name="T94" fmla="*/ 792 w 845"/>
                <a:gd name="T95" fmla="*/ 626 h 845"/>
                <a:gd name="T96" fmla="*/ 606 w 845"/>
                <a:gd name="T97" fmla="*/ 665 h 845"/>
                <a:gd name="T98" fmla="*/ 244 w 845"/>
                <a:gd name="T99" fmla="*/ 172 h 845"/>
                <a:gd name="T100" fmla="*/ 606 w 845"/>
                <a:gd name="T101" fmla="*/ 665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45" h="845">
                  <a:moveTo>
                    <a:pt x="823" y="555"/>
                  </a:moveTo>
                  <a:cubicBezTo>
                    <a:pt x="826" y="546"/>
                    <a:pt x="823" y="536"/>
                    <a:pt x="814" y="532"/>
                  </a:cubicBezTo>
                  <a:cubicBezTo>
                    <a:pt x="764" y="508"/>
                    <a:pt x="764" y="508"/>
                    <a:pt x="764" y="508"/>
                  </a:cubicBezTo>
                  <a:cubicBezTo>
                    <a:pt x="757" y="504"/>
                    <a:pt x="753" y="496"/>
                    <a:pt x="754" y="488"/>
                  </a:cubicBezTo>
                  <a:cubicBezTo>
                    <a:pt x="757" y="474"/>
                    <a:pt x="759" y="460"/>
                    <a:pt x="761" y="446"/>
                  </a:cubicBezTo>
                  <a:cubicBezTo>
                    <a:pt x="761" y="438"/>
                    <a:pt x="767" y="431"/>
                    <a:pt x="775" y="430"/>
                  </a:cubicBezTo>
                  <a:cubicBezTo>
                    <a:pt x="829" y="420"/>
                    <a:pt x="829" y="420"/>
                    <a:pt x="829" y="420"/>
                  </a:cubicBezTo>
                  <a:cubicBezTo>
                    <a:pt x="838" y="418"/>
                    <a:pt x="845" y="409"/>
                    <a:pt x="843" y="399"/>
                  </a:cubicBezTo>
                  <a:cubicBezTo>
                    <a:pt x="832" y="323"/>
                    <a:pt x="832" y="323"/>
                    <a:pt x="832" y="323"/>
                  </a:cubicBezTo>
                  <a:cubicBezTo>
                    <a:pt x="830" y="313"/>
                    <a:pt x="822" y="307"/>
                    <a:pt x="812" y="308"/>
                  </a:cubicBezTo>
                  <a:cubicBezTo>
                    <a:pt x="760" y="313"/>
                    <a:pt x="760" y="313"/>
                    <a:pt x="760" y="313"/>
                  </a:cubicBezTo>
                  <a:cubicBezTo>
                    <a:pt x="752" y="314"/>
                    <a:pt x="744" y="309"/>
                    <a:pt x="741" y="301"/>
                  </a:cubicBezTo>
                  <a:cubicBezTo>
                    <a:pt x="739" y="295"/>
                    <a:pt x="737" y="289"/>
                    <a:pt x="734" y="283"/>
                  </a:cubicBezTo>
                  <a:cubicBezTo>
                    <a:pt x="731" y="276"/>
                    <a:pt x="733" y="267"/>
                    <a:pt x="740" y="262"/>
                  </a:cubicBezTo>
                  <a:cubicBezTo>
                    <a:pt x="781" y="229"/>
                    <a:pt x="781" y="229"/>
                    <a:pt x="781" y="229"/>
                  </a:cubicBezTo>
                  <a:cubicBezTo>
                    <a:pt x="789" y="223"/>
                    <a:pt x="790" y="213"/>
                    <a:pt x="785" y="205"/>
                  </a:cubicBezTo>
                  <a:cubicBezTo>
                    <a:pt x="739" y="142"/>
                    <a:pt x="739" y="142"/>
                    <a:pt x="739" y="142"/>
                  </a:cubicBezTo>
                  <a:cubicBezTo>
                    <a:pt x="733" y="135"/>
                    <a:pt x="722" y="133"/>
                    <a:pt x="714" y="138"/>
                  </a:cubicBezTo>
                  <a:cubicBezTo>
                    <a:pt x="672" y="167"/>
                    <a:pt x="672" y="167"/>
                    <a:pt x="672" y="167"/>
                  </a:cubicBezTo>
                  <a:cubicBezTo>
                    <a:pt x="666" y="171"/>
                    <a:pt x="657" y="170"/>
                    <a:pt x="650" y="165"/>
                  </a:cubicBezTo>
                  <a:cubicBezTo>
                    <a:pt x="642" y="157"/>
                    <a:pt x="633" y="150"/>
                    <a:pt x="623" y="143"/>
                  </a:cubicBezTo>
                  <a:cubicBezTo>
                    <a:pt x="617" y="138"/>
                    <a:pt x="614" y="130"/>
                    <a:pt x="617" y="122"/>
                  </a:cubicBezTo>
                  <a:cubicBezTo>
                    <a:pt x="635" y="76"/>
                    <a:pt x="635" y="76"/>
                    <a:pt x="635" y="76"/>
                  </a:cubicBezTo>
                  <a:cubicBezTo>
                    <a:pt x="639" y="67"/>
                    <a:pt x="634" y="57"/>
                    <a:pt x="626" y="53"/>
                  </a:cubicBezTo>
                  <a:cubicBezTo>
                    <a:pt x="555" y="22"/>
                    <a:pt x="555" y="22"/>
                    <a:pt x="555" y="22"/>
                  </a:cubicBezTo>
                  <a:cubicBezTo>
                    <a:pt x="546" y="19"/>
                    <a:pt x="536" y="22"/>
                    <a:pt x="531" y="31"/>
                  </a:cubicBezTo>
                  <a:cubicBezTo>
                    <a:pt x="511" y="74"/>
                    <a:pt x="511" y="74"/>
                    <a:pt x="511" y="74"/>
                  </a:cubicBezTo>
                  <a:cubicBezTo>
                    <a:pt x="507" y="81"/>
                    <a:pt x="499" y="85"/>
                    <a:pt x="491" y="83"/>
                  </a:cubicBezTo>
                  <a:cubicBezTo>
                    <a:pt x="475" y="80"/>
                    <a:pt x="460" y="78"/>
                    <a:pt x="444" y="77"/>
                  </a:cubicBezTo>
                  <a:cubicBezTo>
                    <a:pt x="436" y="76"/>
                    <a:pt x="429" y="70"/>
                    <a:pt x="428" y="62"/>
                  </a:cubicBezTo>
                  <a:cubicBezTo>
                    <a:pt x="419" y="16"/>
                    <a:pt x="419" y="16"/>
                    <a:pt x="419" y="16"/>
                  </a:cubicBezTo>
                  <a:cubicBezTo>
                    <a:pt x="417" y="7"/>
                    <a:pt x="408" y="0"/>
                    <a:pt x="399" y="2"/>
                  </a:cubicBezTo>
                  <a:cubicBezTo>
                    <a:pt x="322" y="13"/>
                    <a:pt x="322" y="13"/>
                    <a:pt x="322" y="13"/>
                  </a:cubicBezTo>
                  <a:cubicBezTo>
                    <a:pt x="313" y="15"/>
                    <a:pt x="306" y="23"/>
                    <a:pt x="307" y="33"/>
                  </a:cubicBezTo>
                  <a:cubicBezTo>
                    <a:pt x="312" y="78"/>
                    <a:pt x="312" y="78"/>
                    <a:pt x="312" y="78"/>
                  </a:cubicBezTo>
                  <a:cubicBezTo>
                    <a:pt x="313" y="86"/>
                    <a:pt x="308" y="94"/>
                    <a:pt x="301" y="97"/>
                  </a:cubicBezTo>
                  <a:cubicBezTo>
                    <a:pt x="293" y="99"/>
                    <a:pt x="286" y="102"/>
                    <a:pt x="279" y="106"/>
                  </a:cubicBezTo>
                  <a:cubicBezTo>
                    <a:pt x="272" y="109"/>
                    <a:pt x="263" y="107"/>
                    <a:pt x="258" y="100"/>
                  </a:cubicBezTo>
                  <a:cubicBezTo>
                    <a:pt x="229" y="65"/>
                    <a:pt x="229" y="65"/>
                    <a:pt x="229" y="65"/>
                  </a:cubicBezTo>
                  <a:cubicBezTo>
                    <a:pt x="223" y="57"/>
                    <a:pt x="213" y="56"/>
                    <a:pt x="205" y="61"/>
                  </a:cubicBezTo>
                  <a:cubicBezTo>
                    <a:pt x="143" y="107"/>
                    <a:pt x="143" y="107"/>
                    <a:pt x="143" y="107"/>
                  </a:cubicBezTo>
                  <a:cubicBezTo>
                    <a:pt x="135" y="113"/>
                    <a:pt x="133" y="124"/>
                    <a:pt x="138" y="131"/>
                  </a:cubicBezTo>
                  <a:cubicBezTo>
                    <a:pt x="164" y="169"/>
                    <a:pt x="164" y="169"/>
                    <a:pt x="164" y="169"/>
                  </a:cubicBezTo>
                  <a:cubicBezTo>
                    <a:pt x="168" y="176"/>
                    <a:pt x="168" y="185"/>
                    <a:pt x="162" y="191"/>
                  </a:cubicBezTo>
                  <a:cubicBezTo>
                    <a:pt x="154" y="201"/>
                    <a:pt x="146" y="210"/>
                    <a:pt x="139" y="220"/>
                  </a:cubicBezTo>
                  <a:cubicBezTo>
                    <a:pt x="135" y="227"/>
                    <a:pt x="126" y="230"/>
                    <a:pt x="118" y="227"/>
                  </a:cubicBezTo>
                  <a:cubicBezTo>
                    <a:pt x="76" y="210"/>
                    <a:pt x="76" y="210"/>
                    <a:pt x="76" y="210"/>
                  </a:cubicBezTo>
                  <a:cubicBezTo>
                    <a:pt x="67" y="207"/>
                    <a:pt x="57" y="211"/>
                    <a:pt x="53" y="219"/>
                  </a:cubicBezTo>
                  <a:cubicBezTo>
                    <a:pt x="22" y="290"/>
                    <a:pt x="22" y="290"/>
                    <a:pt x="22" y="290"/>
                  </a:cubicBezTo>
                  <a:cubicBezTo>
                    <a:pt x="18" y="299"/>
                    <a:pt x="22" y="309"/>
                    <a:pt x="30" y="314"/>
                  </a:cubicBezTo>
                  <a:cubicBezTo>
                    <a:pt x="73" y="334"/>
                    <a:pt x="73" y="334"/>
                    <a:pt x="73" y="334"/>
                  </a:cubicBezTo>
                  <a:cubicBezTo>
                    <a:pt x="80" y="338"/>
                    <a:pt x="84" y="346"/>
                    <a:pt x="83" y="354"/>
                  </a:cubicBezTo>
                  <a:cubicBezTo>
                    <a:pt x="80" y="369"/>
                    <a:pt x="78" y="385"/>
                    <a:pt x="77" y="401"/>
                  </a:cubicBezTo>
                  <a:cubicBezTo>
                    <a:pt x="76" y="409"/>
                    <a:pt x="70" y="416"/>
                    <a:pt x="62" y="417"/>
                  </a:cubicBezTo>
                  <a:cubicBezTo>
                    <a:pt x="16" y="426"/>
                    <a:pt x="16" y="426"/>
                    <a:pt x="16" y="426"/>
                  </a:cubicBezTo>
                  <a:cubicBezTo>
                    <a:pt x="6" y="428"/>
                    <a:pt x="0" y="437"/>
                    <a:pt x="1" y="446"/>
                  </a:cubicBezTo>
                  <a:cubicBezTo>
                    <a:pt x="13" y="523"/>
                    <a:pt x="13" y="523"/>
                    <a:pt x="13" y="523"/>
                  </a:cubicBezTo>
                  <a:cubicBezTo>
                    <a:pt x="14" y="532"/>
                    <a:pt x="23" y="539"/>
                    <a:pt x="32" y="538"/>
                  </a:cubicBezTo>
                  <a:cubicBezTo>
                    <a:pt x="82" y="532"/>
                    <a:pt x="82" y="532"/>
                    <a:pt x="82" y="532"/>
                  </a:cubicBezTo>
                  <a:cubicBezTo>
                    <a:pt x="89" y="532"/>
                    <a:pt x="97" y="536"/>
                    <a:pt x="100" y="544"/>
                  </a:cubicBezTo>
                  <a:cubicBezTo>
                    <a:pt x="102" y="550"/>
                    <a:pt x="105" y="556"/>
                    <a:pt x="108" y="563"/>
                  </a:cubicBezTo>
                  <a:cubicBezTo>
                    <a:pt x="112" y="570"/>
                    <a:pt x="110" y="579"/>
                    <a:pt x="103" y="584"/>
                  </a:cubicBezTo>
                  <a:cubicBezTo>
                    <a:pt x="64" y="615"/>
                    <a:pt x="64" y="615"/>
                    <a:pt x="64" y="615"/>
                  </a:cubicBezTo>
                  <a:cubicBezTo>
                    <a:pt x="57" y="621"/>
                    <a:pt x="55" y="632"/>
                    <a:pt x="61" y="640"/>
                  </a:cubicBezTo>
                  <a:cubicBezTo>
                    <a:pt x="107" y="702"/>
                    <a:pt x="107" y="702"/>
                    <a:pt x="107" y="702"/>
                  </a:cubicBezTo>
                  <a:cubicBezTo>
                    <a:pt x="112" y="710"/>
                    <a:pt x="123" y="712"/>
                    <a:pt x="131" y="707"/>
                  </a:cubicBezTo>
                  <a:cubicBezTo>
                    <a:pt x="175" y="677"/>
                    <a:pt x="175" y="677"/>
                    <a:pt x="175" y="677"/>
                  </a:cubicBezTo>
                  <a:cubicBezTo>
                    <a:pt x="181" y="673"/>
                    <a:pt x="190" y="673"/>
                    <a:pt x="196" y="678"/>
                  </a:cubicBezTo>
                  <a:cubicBezTo>
                    <a:pt x="204" y="686"/>
                    <a:pt x="213" y="693"/>
                    <a:pt x="222" y="699"/>
                  </a:cubicBezTo>
                  <a:cubicBezTo>
                    <a:pt x="229" y="704"/>
                    <a:pt x="232" y="712"/>
                    <a:pt x="229" y="720"/>
                  </a:cubicBezTo>
                  <a:cubicBezTo>
                    <a:pt x="209" y="769"/>
                    <a:pt x="209" y="769"/>
                    <a:pt x="209" y="769"/>
                  </a:cubicBezTo>
                  <a:cubicBezTo>
                    <a:pt x="206" y="778"/>
                    <a:pt x="210" y="788"/>
                    <a:pt x="219" y="792"/>
                  </a:cubicBezTo>
                  <a:cubicBezTo>
                    <a:pt x="290" y="823"/>
                    <a:pt x="290" y="823"/>
                    <a:pt x="290" y="823"/>
                  </a:cubicBezTo>
                  <a:cubicBezTo>
                    <a:pt x="299" y="827"/>
                    <a:pt x="309" y="823"/>
                    <a:pt x="313" y="814"/>
                  </a:cubicBezTo>
                  <a:cubicBezTo>
                    <a:pt x="337" y="765"/>
                    <a:pt x="337" y="765"/>
                    <a:pt x="337" y="765"/>
                  </a:cubicBezTo>
                  <a:cubicBezTo>
                    <a:pt x="341" y="758"/>
                    <a:pt x="348" y="754"/>
                    <a:pt x="356" y="755"/>
                  </a:cubicBezTo>
                  <a:cubicBezTo>
                    <a:pt x="370" y="758"/>
                    <a:pt x="384" y="760"/>
                    <a:pt x="399" y="760"/>
                  </a:cubicBezTo>
                  <a:cubicBezTo>
                    <a:pt x="407" y="761"/>
                    <a:pt x="413" y="767"/>
                    <a:pt x="415" y="775"/>
                  </a:cubicBezTo>
                  <a:cubicBezTo>
                    <a:pt x="425" y="829"/>
                    <a:pt x="425" y="829"/>
                    <a:pt x="425" y="829"/>
                  </a:cubicBezTo>
                  <a:cubicBezTo>
                    <a:pt x="427" y="839"/>
                    <a:pt x="436" y="845"/>
                    <a:pt x="446" y="844"/>
                  </a:cubicBezTo>
                  <a:cubicBezTo>
                    <a:pt x="522" y="832"/>
                    <a:pt x="522" y="832"/>
                    <a:pt x="522" y="832"/>
                  </a:cubicBezTo>
                  <a:cubicBezTo>
                    <a:pt x="532" y="831"/>
                    <a:pt x="538" y="822"/>
                    <a:pt x="537" y="813"/>
                  </a:cubicBezTo>
                  <a:cubicBezTo>
                    <a:pt x="531" y="757"/>
                    <a:pt x="531" y="757"/>
                    <a:pt x="531" y="757"/>
                  </a:cubicBezTo>
                  <a:cubicBezTo>
                    <a:pt x="530" y="749"/>
                    <a:pt x="535" y="741"/>
                    <a:pt x="543" y="738"/>
                  </a:cubicBezTo>
                  <a:cubicBezTo>
                    <a:pt x="548" y="736"/>
                    <a:pt x="553" y="734"/>
                    <a:pt x="559" y="732"/>
                  </a:cubicBezTo>
                  <a:cubicBezTo>
                    <a:pt x="566" y="729"/>
                    <a:pt x="575" y="731"/>
                    <a:pt x="580" y="737"/>
                  </a:cubicBezTo>
                  <a:cubicBezTo>
                    <a:pt x="616" y="782"/>
                    <a:pt x="616" y="782"/>
                    <a:pt x="616" y="782"/>
                  </a:cubicBezTo>
                  <a:cubicBezTo>
                    <a:pt x="622" y="789"/>
                    <a:pt x="632" y="791"/>
                    <a:pt x="640" y="785"/>
                  </a:cubicBezTo>
                  <a:cubicBezTo>
                    <a:pt x="702" y="739"/>
                    <a:pt x="702" y="739"/>
                    <a:pt x="702" y="739"/>
                  </a:cubicBezTo>
                  <a:cubicBezTo>
                    <a:pt x="710" y="734"/>
                    <a:pt x="712" y="723"/>
                    <a:pt x="707" y="715"/>
                  </a:cubicBezTo>
                  <a:cubicBezTo>
                    <a:pt x="675" y="667"/>
                    <a:pt x="675" y="667"/>
                    <a:pt x="675" y="667"/>
                  </a:cubicBezTo>
                  <a:cubicBezTo>
                    <a:pt x="670" y="661"/>
                    <a:pt x="671" y="652"/>
                    <a:pt x="676" y="646"/>
                  </a:cubicBezTo>
                  <a:cubicBezTo>
                    <a:pt x="683" y="638"/>
                    <a:pt x="689" y="630"/>
                    <a:pt x="695" y="621"/>
                  </a:cubicBezTo>
                  <a:cubicBezTo>
                    <a:pt x="700" y="615"/>
                    <a:pt x="709" y="612"/>
                    <a:pt x="716" y="615"/>
                  </a:cubicBezTo>
                  <a:cubicBezTo>
                    <a:pt x="769" y="636"/>
                    <a:pt x="769" y="636"/>
                    <a:pt x="769" y="636"/>
                  </a:cubicBezTo>
                  <a:cubicBezTo>
                    <a:pt x="778" y="639"/>
                    <a:pt x="788" y="635"/>
                    <a:pt x="792" y="626"/>
                  </a:cubicBezTo>
                  <a:lnTo>
                    <a:pt x="823" y="555"/>
                  </a:lnTo>
                  <a:close/>
                  <a:moveTo>
                    <a:pt x="606" y="665"/>
                  </a:moveTo>
                  <a:cubicBezTo>
                    <a:pt x="470" y="765"/>
                    <a:pt x="278" y="736"/>
                    <a:pt x="178" y="599"/>
                  </a:cubicBezTo>
                  <a:cubicBezTo>
                    <a:pt x="79" y="463"/>
                    <a:pt x="108" y="272"/>
                    <a:pt x="244" y="172"/>
                  </a:cubicBezTo>
                  <a:cubicBezTo>
                    <a:pt x="380" y="72"/>
                    <a:pt x="571" y="102"/>
                    <a:pt x="671" y="238"/>
                  </a:cubicBezTo>
                  <a:cubicBezTo>
                    <a:pt x="771" y="374"/>
                    <a:pt x="742" y="565"/>
                    <a:pt x="606" y="665"/>
                  </a:cubicBezTo>
                  <a:close/>
                </a:path>
              </a:pathLst>
            </a:custGeom>
            <a:solidFill>
              <a:schemeClr val="accent1"/>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1" name="Freeform 65"/>
            <p:cNvSpPr>
              <a:spLocks noEditPoints="1"/>
            </p:cNvSpPr>
            <p:nvPr/>
          </p:nvSpPr>
          <p:spPr bwMode="auto">
            <a:xfrm>
              <a:off x="4160977" y="1249665"/>
              <a:ext cx="1120794" cy="1122163"/>
            </a:xfrm>
            <a:custGeom>
              <a:avLst/>
              <a:gdLst>
                <a:gd name="T0" fmla="*/ 592 w 692"/>
                <a:gd name="T1" fmla="*/ 166 h 693"/>
                <a:gd name="T2" fmla="*/ 165 w 692"/>
                <a:gd name="T3" fmla="*/ 100 h 693"/>
                <a:gd name="T4" fmla="*/ 99 w 692"/>
                <a:gd name="T5" fmla="*/ 527 h 693"/>
                <a:gd name="T6" fmla="*/ 527 w 692"/>
                <a:gd name="T7" fmla="*/ 593 h 693"/>
                <a:gd name="T8" fmla="*/ 592 w 692"/>
                <a:gd name="T9" fmla="*/ 166 h 693"/>
                <a:gd name="T10" fmla="*/ 512 w 692"/>
                <a:gd name="T11" fmla="*/ 573 h 693"/>
                <a:gd name="T12" fmla="*/ 119 w 692"/>
                <a:gd name="T13" fmla="*/ 513 h 693"/>
                <a:gd name="T14" fmla="*/ 180 w 692"/>
                <a:gd name="T15" fmla="*/ 120 h 693"/>
                <a:gd name="T16" fmla="*/ 573 w 692"/>
                <a:gd name="T17" fmla="*/ 180 h 693"/>
                <a:gd name="T18" fmla="*/ 512 w 692"/>
                <a:gd name="T19" fmla="*/ 573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2" h="693">
                  <a:moveTo>
                    <a:pt x="592" y="166"/>
                  </a:moveTo>
                  <a:cubicBezTo>
                    <a:pt x="492" y="30"/>
                    <a:pt x="301" y="0"/>
                    <a:pt x="165" y="100"/>
                  </a:cubicBezTo>
                  <a:cubicBezTo>
                    <a:pt x="29" y="200"/>
                    <a:pt x="0" y="391"/>
                    <a:pt x="99" y="527"/>
                  </a:cubicBezTo>
                  <a:cubicBezTo>
                    <a:pt x="199" y="664"/>
                    <a:pt x="391" y="693"/>
                    <a:pt x="527" y="593"/>
                  </a:cubicBezTo>
                  <a:cubicBezTo>
                    <a:pt x="663" y="493"/>
                    <a:pt x="692" y="302"/>
                    <a:pt x="592" y="166"/>
                  </a:cubicBezTo>
                  <a:close/>
                  <a:moveTo>
                    <a:pt x="512" y="573"/>
                  </a:moveTo>
                  <a:cubicBezTo>
                    <a:pt x="387" y="665"/>
                    <a:pt x="211" y="638"/>
                    <a:pt x="119" y="513"/>
                  </a:cubicBezTo>
                  <a:cubicBezTo>
                    <a:pt x="27" y="388"/>
                    <a:pt x="54" y="212"/>
                    <a:pt x="180" y="120"/>
                  </a:cubicBezTo>
                  <a:cubicBezTo>
                    <a:pt x="305" y="28"/>
                    <a:pt x="481" y="55"/>
                    <a:pt x="573" y="180"/>
                  </a:cubicBezTo>
                  <a:cubicBezTo>
                    <a:pt x="664" y="305"/>
                    <a:pt x="637" y="481"/>
                    <a:pt x="512" y="573"/>
                  </a:cubicBezTo>
                  <a:close/>
                </a:path>
              </a:pathLst>
            </a:custGeom>
            <a:solidFill>
              <a:schemeClr val="accent1">
                <a:lumMod val="75000"/>
              </a:schemeClr>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2" name="Freeform 68"/>
            <p:cNvSpPr>
              <a:spLocks noEditPoints="1"/>
            </p:cNvSpPr>
            <p:nvPr/>
          </p:nvSpPr>
          <p:spPr bwMode="auto">
            <a:xfrm>
              <a:off x="4204795" y="1295538"/>
              <a:ext cx="1031103" cy="1031102"/>
            </a:xfrm>
            <a:custGeom>
              <a:avLst/>
              <a:gdLst>
                <a:gd name="T0" fmla="*/ 546 w 637"/>
                <a:gd name="T1" fmla="*/ 152 h 637"/>
                <a:gd name="T2" fmla="*/ 153 w 637"/>
                <a:gd name="T3" fmla="*/ 92 h 637"/>
                <a:gd name="T4" fmla="*/ 92 w 637"/>
                <a:gd name="T5" fmla="*/ 485 h 637"/>
                <a:gd name="T6" fmla="*/ 485 w 637"/>
                <a:gd name="T7" fmla="*/ 545 h 637"/>
                <a:gd name="T8" fmla="*/ 546 w 637"/>
                <a:gd name="T9" fmla="*/ 152 h 637"/>
                <a:gd name="T10" fmla="*/ 450 w 637"/>
                <a:gd name="T11" fmla="*/ 497 h 637"/>
                <a:gd name="T12" fmla="*/ 141 w 637"/>
                <a:gd name="T13" fmla="*/ 449 h 637"/>
                <a:gd name="T14" fmla="*/ 188 w 637"/>
                <a:gd name="T15" fmla="*/ 140 h 637"/>
                <a:gd name="T16" fmla="*/ 497 w 637"/>
                <a:gd name="T17" fmla="*/ 188 h 637"/>
                <a:gd name="T18" fmla="*/ 450 w 637"/>
                <a:gd name="T19" fmla="*/ 497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7" h="637">
                  <a:moveTo>
                    <a:pt x="546" y="152"/>
                  </a:moveTo>
                  <a:cubicBezTo>
                    <a:pt x="454" y="27"/>
                    <a:pt x="278" y="0"/>
                    <a:pt x="153" y="92"/>
                  </a:cubicBezTo>
                  <a:cubicBezTo>
                    <a:pt x="27" y="184"/>
                    <a:pt x="0" y="360"/>
                    <a:pt x="92" y="485"/>
                  </a:cubicBezTo>
                  <a:cubicBezTo>
                    <a:pt x="184" y="610"/>
                    <a:pt x="360" y="637"/>
                    <a:pt x="485" y="545"/>
                  </a:cubicBezTo>
                  <a:cubicBezTo>
                    <a:pt x="610" y="453"/>
                    <a:pt x="637" y="277"/>
                    <a:pt x="546" y="152"/>
                  </a:cubicBezTo>
                  <a:close/>
                  <a:moveTo>
                    <a:pt x="450" y="497"/>
                  </a:moveTo>
                  <a:cubicBezTo>
                    <a:pt x="351" y="569"/>
                    <a:pt x="213" y="548"/>
                    <a:pt x="141" y="449"/>
                  </a:cubicBezTo>
                  <a:cubicBezTo>
                    <a:pt x="69" y="351"/>
                    <a:pt x="90" y="213"/>
                    <a:pt x="188" y="140"/>
                  </a:cubicBezTo>
                  <a:cubicBezTo>
                    <a:pt x="287" y="68"/>
                    <a:pt x="425" y="90"/>
                    <a:pt x="497" y="188"/>
                  </a:cubicBezTo>
                  <a:cubicBezTo>
                    <a:pt x="569" y="286"/>
                    <a:pt x="548" y="424"/>
                    <a:pt x="450" y="49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3" name="Freeform 53"/>
            <p:cNvSpPr>
              <a:spLocks noEditPoints="1"/>
            </p:cNvSpPr>
            <p:nvPr/>
          </p:nvSpPr>
          <p:spPr bwMode="auto">
            <a:xfrm>
              <a:off x="4558675" y="1607951"/>
              <a:ext cx="358628" cy="405592"/>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accent1"/>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4" name="Group 60"/>
          <p:cNvGrpSpPr/>
          <p:nvPr/>
        </p:nvGrpSpPr>
        <p:grpSpPr>
          <a:xfrm>
            <a:off x="1633076" y="1333707"/>
            <a:ext cx="311131" cy="310203"/>
            <a:chOff x="2138511" y="2464802"/>
            <a:chExt cx="354012" cy="352956"/>
          </a:xfrm>
          <a:solidFill>
            <a:schemeClr val="accent1"/>
          </a:solidFill>
        </p:grpSpPr>
        <p:sp>
          <p:nvSpPr>
            <p:cNvPr id="55" name="Oval 6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6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Group 65"/>
          <p:cNvGrpSpPr/>
          <p:nvPr/>
        </p:nvGrpSpPr>
        <p:grpSpPr>
          <a:xfrm>
            <a:off x="1633076" y="3063955"/>
            <a:ext cx="311131" cy="310203"/>
            <a:chOff x="2138511" y="2464802"/>
            <a:chExt cx="354012" cy="352956"/>
          </a:xfrm>
          <a:solidFill>
            <a:schemeClr val="accent2"/>
          </a:solidFill>
        </p:grpSpPr>
        <p:sp>
          <p:nvSpPr>
            <p:cNvPr id="58" name="Oval 6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Freeform 6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Group 70"/>
          <p:cNvGrpSpPr/>
          <p:nvPr/>
        </p:nvGrpSpPr>
        <p:grpSpPr>
          <a:xfrm>
            <a:off x="1633076" y="4792586"/>
            <a:ext cx="311131" cy="310203"/>
            <a:chOff x="2138511" y="2464802"/>
            <a:chExt cx="354012" cy="352956"/>
          </a:xfrm>
          <a:solidFill>
            <a:schemeClr val="accent3"/>
          </a:solidFill>
        </p:grpSpPr>
        <p:sp>
          <p:nvSpPr>
            <p:cNvPr id="61" name="Oval 7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Freeform 7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Group 74"/>
          <p:cNvGrpSpPr/>
          <p:nvPr/>
        </p:nvGrpSpPr>
        <p:grpSpPr>
          <a:xfrm>
            <a:off x="10549292" y="3056095"/>
            <a:ext cx="311131" cy="310203"/>
            <a:chOff x="2138511" y="2464802"/>
            <a:chExt cx="354012" cy="352956"/>
          </a:xfrm>
          <a:solidFill>
            <a:schemeClr val="accent4"/>
          </a:solidFill>
        </p:grpSpPr>
        <p:sp>
          <p:nvSpPr>
            <p:cNvPr id="64" name="Oval 75"/>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Freeform 7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Group 79"/>
          <p:cNvGrpSpPr/>
          <p:nvPr/>
        </p:nvGrpSpPr>
        <p:grpSpPr>
          <a:xfrm>
            <a:off x="10549292" y="4786343"/>
            <a:ext cx="311131" cy="310203"/>
            <a:chOff x="2138511" y="2464802"/>
            <a:chExt cx="354012" cy="352956"/>
          </a:xfrm>
          <a:solidFill>
            <a:schemeClr val="tx2"/>
          </a:solidFill>
        </p:grpSpPr>
        <p:sp>
          <p:nvSpPr>
            <p:cNvPr id="67" name="Oval 80"/>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Freeform 81"/>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id-ID"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69" name="矩形 68"/>
          <p:cNvSpPr/>
          <p:nvPr/>
        </p:nvSpPr>
        <p:spPr>
          <a:xfrm>
            <a:off x="1589454" y="1630855"/>
            <a:ext cx="2429848" cy="477054"/>
          </a:xfrm>
          <a:prstGeom prst="rect">
            <a:avLst/>
          </a:prstGeom>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70" name="矩形 69"/>
          <p:cNvSpPr/>
          <p:nvPr/>
        </p:nvSpPr>
        <p:spPr>
          <a:xfrm>
            <a:off x="1659855" y="3425544"/>
            <a:ext cx="2429848" cy="477054"/>
          </a:xfrm>
          <a:prstGeom prst="rect">
            <a:avLst/>
          </a:prstGeom>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71" name="矩形 70"/>
          <p:cNvSpPr/>
          <p:nvPr/>
        </p:nvSpPr>
        <p:spPr>
          <a:xfrm>
            <a:off x="1684452" y="5078279"/>
            <a:ext cx="2429848" cy="477054"/>
          </a:xfrm>
          <a:prstGeom prst="rect">
            <a:avLst/>
          </a:prstGeom>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72" name="矩形 71"/>
          <p:cNvSpPr/>
          <p:nvPr/>
        </p:nvSpPr>
        <p:spPr>
          <a:xfrm>
            <a:off x="8494006" y="3488511"/>
            <a:ext cx="2429848" cy="477054"/>
          </a:xfrm>
          <a:prstGeom prst="rect">
            <a:avLst/>
          </a:prstGeom>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73" name="矩形 72"/>
          <p:cNvSpPr/>
          <p:nvPr/>
        </p:nvSpPr>
        <p:spPr>
          <a:xfrm>
            <a:off x="8469718" y="5163275"/>
            <a:ext cx="2429848" cy="477054"/>
          </a:xfrm>
          <a:prstGeom prst="rect">
            <a:avLst/>
          </a:prstGeom>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74" name="文本框 73"/>
          <p:cNvSpPr txBox="1"/>
          <p:nvPr/>
        </p:nvSpPr>
        <p:spPr>
          <a:xfrm>
            <a:off x="-730757" y="404391"/>
            <a:ext cx="4026569" cy="461665"/>
          </a:xfrm>
          <a:prstGeom prst="rect">
            <a:avLst/>
          </a:prstGeom>
          <a:noFill/>
        </p:spPr>
        <p:txBody>
          <a:bodyPr wrap="square" rtlCol="0">
            <a:spAutoFit/>
          </a:bodyPr>
          <a:lstStyle/>
          <a:p>
            <a:pPr algn="ctr"/>
            <a:r>
              <a:rPr lang="zh-CN" altLang="en-US" sz="2400" b="1">
                <a:solidFill>
                  <a:srgbClr val="FAFAFA"/>
                </a:solidFill>
                <a:latin typeface="微软雅黑" panose="020B0503020204020204" pitchFamily="34" charset="-122"/>
                <a:ea typeface="微软雅黑" panose="020B0503020204020204" pitchFamily="34" charset="-122"/>
              </a:rPr>
              <a:t>教学设计</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par>
                                <p:cTn id="31" presetID="53" presetClass="entr" presetSubtype="16"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53" presetClass="entr" presetSubtype="16"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1000"/>
                            </p:stCondLst>
                            <p:childTnLst>
                              <p:par>
                                <p:cTn id="42" presetID="53" presetClass="entr" presetSubtype="16"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par>
                                <p:cTn id="52" presetID="53" presetClass="entr" presetSubtype="16"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par>
                                <p:cTn id="57" presetID="53" presetClass="entr" presetSubtype="16" fill="hold" nodeType="with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p:cTn id="59" dur="500" fill="hold"/>
                                        <p:tgtEl>
                                          <p:spTgt spid="31"/>
                                        </p:tgtEl>
                                        <p:attrNameLst>
                                          <p:attrName>ppt_w</p:attrName>
                                        </p:attrNameLst>
                                      </p:cBhvr>
                                      <p:tavLst>
                                        <p:tav tm="0">
                                          <p:val>
                                            <p:fltVal val="0"/>
                                          </p:val>
                                        </p:tav>
                                        <p:tav tm="100000">
                                          <p:val>
                                            <p:strVal val="#ppt_w"/>
                                          </p:val>
                                        </p:tav>
                                      </p:tavLst>
                                    </p:anim>
                                    <p:anim calcmode="lin" valueType="num">
                                      <p:cBhvr>
                                        <p:cTn id="60" dur="500" fill="hold"/>
                                        <p:tgtEl>
                                          <p:spTgt spid="31"/>
                                        </p:tgtEl>
                                        <p:attrNameLst>
                                          <p:attrName>ppt_h</p:attrName>
                                        </p:attrNameLst>
                                      </p:cBhvr>
                                      <p:tavLst>
                                        <p:tav tm="0">
                                          <p:val>
                                            <p:fltVal val="0"/>
                                          </p:val>
                                        </p:tav>
                                        <p:tav tm="100000">
                                          <p:val>
                                            <p:strVal val="#ppt_h"/>
                                          </p:val>
                                        </p:tav>
                                      </p:tavLst>
                                    </p:anim>
                                    <p:animEffect transition="in" filter="fade">
                                      <p:cBhvr>
                                        <p:cTn id="61" dur="500"/>
                                        <p:tgtEl>
                                          <p:spTgt spid="31"/>
                                        </p:tgtEl>
                                      </p:cBhvr>
                                    </p:animEffect>
                                  </p:childTnLst>
                                </p:cTn>
                              </p:par>
                              <p:par>
                                <p:cTn id="62" presetID="53" presetClass="entr" presetSubtype="16" fill="hold" nodeType="with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p:cTn id="64" dur="500" fill="hold"/>
                                        <p:tgtEl>
                                          <p:spTgt spid="48"/>
                                        </p:tgtEl>
                                        <p:attrNameLst>
                                          <p:attrName>ppt_w</p:attrName>
                                        </p:attrNameLst>
                                      </p:cBhvr>
                                      <p:tavLst>
                                        <p:tav tm="0">
                                          <p:val>
                                            <p:fltVal val="0"/>
                                          </p:val>
                                        </p:tav>
                                        <p:tav tm="100000">
                                          <p:val>
                                            <p:strVal val="#ppt_w"/>
                                          </p:val>
                                        </p:tav>
                                      </p:tavLst>
                                    </p:anim>
                                    <p:anim calcmode="lin" valueType="num">
                                      <p:cBhvr>
                                        <p:cTn id="65" dur="500" fill="hold"/>
                                        <p:tgtEl>
                                          <p:spTgt spid="48"/>
                                        </p:tgtEl>
                                        <p:attrNameLst>
                                          <p:attrName>ppt_h</p:attrName>
                                        </p:attrNameLst>
                                      </p:cBhvr>
                                      <p:tavLst>
                                        <p:tav tm="0">
                                          <p:val>
                                            <p:fltVal val="0"/>
                                          </p:val>
                                        </p:tav>
                                        <p:tav tm="100000">
                                          <p:val>
                                            <p:strVal val="#ppt_h"/>
                                          </p:val>
                                        </p:tav>
                                      </p:tavLst>
                                    </p:anim>
                                    <p:animEffect transition="in" filter="fade">
                                      <p:cBhvr>
                                        <p:cTn id="66" dur="500"/>
                                        <p:tgtEl>
                                          <p:spTgt spid="48"/>
                                        </p:tgtEl>
                                      </p:cBhvr>
                                    </p:animEffect>
                                  </p:childTnLst>
                                </p:cTn>
                              </p:par>
                            </p:childTnLst>
                          </p:cTn>
                        </p:par>
                        <p:par>
                          <p:cTn id="67" fill="hold">
                            <p:stCondLst>
                              <p:cond delay="1500"/>
                            </p:stCondLst>
                            <p:childTnLst>
                              <p:par>
                                <p:cTn id="68" presetID="53" presetClass="entr" presetSubtype="16" fill="hold" nodeType="afterEffect">
                                  <p:stCondLst>
                                    <p:cond delay="0"/>
                                  </p:stCondLst>
                                  <p:childTnLst>
                                    <p:set>
                                      <p:cBhvr>
                                        <p:cTn id="69" dur="1" fill="hold">
                                          <p:stCondLst>
                                            <p:cond delay="0"/>
                                          </p:stCondLst>
                                        </p:cTn>
                                        <p:tgtEl>
                                          <p:spTgt spid="54"/>
                                        </p:tgtEl>
                                        <p:attrNameLst>
                                          <p:attrName>style.visibility</p:attrName>
                                        </p:attrNameLst>
                                      </p:cBhvr>
                                      <p:to>
                                        <p:strVal val="visible"/>
                                      </p:to>
                                    </p:set>
                                    <p:anim calcmode="lin" valueType="num">
                                      <p:cBhvr>
                                        <p:cTn id="70" dur="500" fill="hold"/>
                                        <p:tgtEl>
                                          <p:spTgt spid="54"/>
                                        </p:tgtEl>
                                        <p:attrNameLst>
                                          <p:attrName>ppt_w</p:attrName>
                                        </p:attrNameLst>
                                      </p:cBhvr>
                                      <p:tavLst>
                                        <p:tav tm="0">
                                          <p:val>
                                            <p:fltVal val="0"/>
                                          </p:val>
                                        </p:tav>
                                        <p:tav tm="100000">
                                          <p:val>
                                            <p:strVal val="#ppt_w"/>
                                          </p:val>
                                        </p:tav>
                                      </p:tavLst>
                                    </p:anim>
                                    <p:anim calcmode="lin" valueType="num">
                                      <p:cBhvr>
                                        <p:cTn id="71" dur="500" fill="hold"/>
                                        <p:tgtEl>
                                          <p:spTgt spid="54"/>
                                        </p:tgtEl>
                                        <p:attrNameLst>
                                          <p:attrName>ppt_h</p:attrName>
                                        </p:attrNameLst>
                                      </p:cBhvr>
                                      <p:tavLst>
                                        <p:tav tm="0">
                                          <p:val>
                                            <p:fltVal val="0"/>
                                          </p:val>
                                        </p:tav>
                                        <p:tav tm="100000">
                                          <p:val>
                                            <p:strVal val="#ppt_h"/>
                                          </p:val>
                                        </p:tav>
                                      </p:tavLst>
                                    </p:anim>
                                    <p:animEffect transition="in" filter="fade">
                                      <p:cBhvr>
                                        <p:cTn id="72" dur="500"/>
                                        <p:tgtEl>
                                          <p:spTgt spid="54"/>
                                        </p:tgtEl>
                                      </p:cBhvr>
                                    </p:animEffect>
                                  </p:childTnLst>
                                </p:cTn>
                              </p:par>
                              <p:par>
                                <p:cTn id="73" presetID="53" presetClass="entr" presetSubtype="16" fill="hold" nodeType="withEffect">
                                  <p:stCondLst>
                                    <p:cond delay="0"/>
                                  </p:stCondLst>
                                  <p:childTnLst>
                                    <p:set>
                                      <p:cBhvr>
                                        <p:cTn id="74" dur="1" fill="hold">
                                          <p:stCondLst>
                                            <p:cond delay="0"/>
                                          </p:stCondLst>
                                        </p:cTn>
                                        <p:tgtEl>
                                          <p:spTgt spid="63"/>
                                        </p:tgtEl>
                                        <p:attrNameLst>
                                          <p:attrName>style.visibility</p:attrName>
                                        </p:attrNameLst>
                                      </p:cBhvr>
                                      <p:to>
                                        <p:strVal val="visible"/>
                                      </p:to>
                                    </p:set>
                                    <p:anim calcmode="lin" valueType="num">
                                      <p:cBhvr>
                                        <p:cTn id="75" dur="500" fill="hold"/>
                                        <p:tgtEl>
                                          <p:spTgt spid="63"/>
                                        </p:tgtEl>
                                        <p:attrNameLst>
                                          <p:attrName>ppt_w</p:attrName>
                                        </p:attrNameLst>
                                      </p:cBhvr>
                                      <p:tavLst>
                                        <p:tav tm="0">
                                          <p:val>
                                            <p:fltVal val="0"/>
                                          </p:val>
                                        </p:tav>
                                        <p:tav tm="100000">
                                          <p:val>
                                            <p:strVal val="#ppt_w"/>
                                          </p:val>
                                        </p:tav>
                                      </p:tavLst>
                                    </p:anim>
                                    <p:anim calcmode="lin" valueType="num">
                                      <p:cBhvr>
                                        <p:cTn id="76" dur="500" fill="hold"/>
                                        <p:tgtEl>
                                          <p:spTgt spid="63"/>
                                        </p:tgtEl>
                                        <p:attrNameLst>
                                          <p:attrName>ppt_h</p:attrName>
                                        </p:attrNameLst>
                                      </p:cBhvr>
                                      <p:tavLst>
                                        <p:tav tm="0">
                                          <p:val>
                                            <p:fltVal val="0"/>
                                          </p:val>
                                        </p:tav>
                                        <p:tav tm="100000">
                                          <p:val>
                                            <p:strVal val="#ppt_h"/>
                                          </p:val>
                                        </p:tav>
                                      </p:tavLst>
                                    </p:anim>
                                    <p:animEffect transition="in" filter="fade">
                                      <p:cBhvr>
                                        <p:cTn id="77" dur="500"/>
                                        <p:tgtEl>
                                          <p:spTgt spid="63"/>
                                        </p:tgtEl>
                                      </p:cBhvr>
                                    </p:animEffect>
                                  </p:childTnLst>
                                </p:cTn>
                              </p:par>
                              <p:par>
                                <p:cTn id="78" presetID="53" presetClass="entr" presetSubtype="16" fill="hold" nodeType="withEffect">
                                  <p:stCondLst>
                                    <p:cond delay="0"/>
                                  </p:stCondLst>
                                  <p:childTnLst>
                                    <p:set>
                                      <p:cBhvr>
                                        <p:cTn id="79" dur="1" fill="hold">
                                          <p:stCondLst>
                                            <p:cond delay="0"/>
                                          </p:stCondLst>
                                        </p:cTn>
                                        <p:tgtEl>
                                          <p:spTgt spid="57"/>
                                        </p:tgtEl>
                                        <p:attrNameLst>
                                          <p:attrName>style.visibility</p:attrName>
                                        </p:attrNameLst>
                                      </p:cBhvr>
                                      <p:to>
                                        <p:strVal val="visible"/>
                                      </p:to>
                                    </p:set>
                                    <p:anim calcmode="lin" valueType="num">
                                      <p:cBhvr>
                                        <p:cTn id="80" dur="500" fill="hold"/>
                                        <p:tgtEl>
                                          <p:spTgt spid="57"/>
                                        </p:tgtEl>
                                        <p:attrNameLst>
                                          <p:attrName>ppt_w</p:attrName>
                                        </p:attrNameLst>
                                      </p:cBhvr>
                                      <p:tavLst>
                                        <p:tav tm="0">
                                          <p:val>
                                            <p:fltVal val="0"/>
                                          </p:val>
                                        </p:tav>
                                        <p:tav tm="100000">
                                          <p:val>
                                            <p:strVal val="#ppt_w"/>
                                          </p:val>
                                        </p:tav>
                                      </p:tavLst>
                                    </p:anim>
                                    <p:anim calcmode="lin" valueType="num">
                                      <p:cBhvr>
                                        <p:cTn id="81" dur="500" fill="hold"/>
                                        <p:tgtEl>
                                          <p:spTgt spid="57"/>
                                        </p:tgtEl>
                                        <p:attrNameLst>
                                          <p:attrName>ppt_h</p:attrName>
                                        </p:attrNameLst>
                                      </p:cBhvr>
                                      <p:tavLst>
                                        <p:tav tm="0">
                                          <p:val>
                                            <p:fltVal val="0"/>
                                          </p:val>
                                        </p:tav>
                                        <p:tav tm="100000">
                                          <p:val>
                                            <p:strVal val="#ppt_h"/>
                                          </p:val>
                                        </p:tav>
                                      </p:tavLst>
                                    </p:anim>
                                    <p:animEffect transition="in" filter="fade">
                                      <p:cBhvr>
                                        <p:cTn id="82" dur="500"/>
                                        <p:tgtEl>
                                          <p:spTgt spid="57"/>
                                        </p:tgtEl>
                                      </p:cBhvr>
                                    </p:animEffect>
                                  </p:childTnLst>
                                </p:cTn>
                              </p:par>
                              <p:par>
                                <p:cTn id="83" presetID="53" presetClass="entr" presetSubtype="16" fill="hold" nodeType="withEffect">
                                  <p:stCondLst>
                                    <p:cond delay="0"/>
                                  </p:stCondLst>
                                  <p:childTnLst>
                                    <p:set>
                                      <p:cBhvr>
                                        <p:cTn id="84" dur="1" fill="hold">
                                          <p:stCondLst>
                                            <p:cond delay="0"/>
                                          </p:stCondLst>
                                        </p:cTn>
                                        <p:tgtEl>
                                          <p:spTgt spid="60"/>
                                        </p:tgtEl>
                                        <p:attrNameLst>
                                          <p:attrName>style.visibility</p:attrName>
                                        </p:attrNameLst>
                                      </p:cBhvr>
                                      <p:to>
                                        <p:strVal val="visible"/>
                                      </p:to>
                                    </p:set>
                                    <p:anim calcmode="lin" valueType="num">
                                      <p:cBhvr>
                                        <p:cTn id="85" dur="500" fill="hold"/>
                                        <p:tgtEl>
                                          <p:spTgt spid="60"/>
                                        </p:tgtEl>
                                        <p:attrNameLst>
                                          <p:attrName>ppt_w</p:attrName>
                                        </p:attrNameLst>
                                      </p:cBhvr>
                                      <p:tavLst>
                                        <p:tav tm="0">
                                          <p:val>
                                            <p:fltVal val="0"/>
                                          </p:val>
                                        </p:tav>
                                        <p:tav tm="100000">
                                          <p:val>
                                            <p:strVal val="#ppt_w"/>
                                          </p:val>
                                        </p:tav>
                                      </p:tavLst>
                                    </p:anim>
                                    <p:anim calcmode="lin" valueType="num">
                                      <p:cBhvr>
                                        <p:cTn id="86" dur="500" fill="hold"/>
                                        <p:tgtEl>
                                          <p:spTgt spid="60"/>
                                        </p:tgtEl>
                                        <p:attrNameLst>
                                          <p:attrName>ppt_h</p:attrName>
                                        </p:attrNameLst>
                                      </p:cBhvr>
                                      <p:tavLst>
                                        <p:tav tm="0">
                                          <p:val>
                                            <p:fltVal val="0"/>
                                          </p:val>
                                        </p:tav>
                                        <p:tav tm="100000">
                                          <p:val>
                                            <p:strVal val="#ppt_h"/>
                                          </p:val>
                                        </p:tav>
                                      </p:tavLst>
                                    </p:anim>
                                    <p:animEffect transition="in" filter="fade">
                                      <p:cBhvr>
                                        <p:cTn id="87" dur="500"/>
                                        <p:tgtEl>
                                          <p:spTgt spid="60"/>
                                        </p:tgtEl>
                                      </p:cBhvr>
                                    </p:animEffect>
                                  </p:childTnLst>
                                </p:cTn>
                              </p:par>
                              <p:par>
                                <p:cTn id="88" presetID="53" presetClass="entr" presetSubtype="16" fill="hold" nodeType="withEffect">
                                  <p:stCondLst>
                                    <p:cond delay="0"/>
                                  </p:stCondLst>
                                  <p:childTnLst>
                                    <p:set>
                                      <p:cBhvr>
                                        <p:cTn id="89" dur="1" fill="hold">
                                          <p:stCondLst>
                                            <p:cond delay="0"/>
                                          </p:stCondLst>
                                        </p:cTn>
                                        <p:tgtEl>
                                          <p:spTgt spid="66"/>
                                        </p:tgtEl>
                                        <p:attrNameLst>
                                          <p:attrName>style.visibility</p:attrName>
                                        </p:attrNameLst>
                                      </p:cBhvr>
                                      <p:to>
                                        <p:strVal val="visible"/>
                                      </p:to>
                                    </p:set>
                                    <p:anim calcmode="lin" valueType="num">
                                      <p:cBhvr>
                                        <p:cTn id="90" dur="500" fill="hold"/>
                                        <p:tgtEl>
                                          <p:spTgt spid="66"/>
                                        </p:tgtEl>
                                        <p:attrNameLst>
                                          <p:attrName>ppt_w</p:attrName>
                                        </p:attrNameLst>
                                      </p:cBhvr>
                                      <p:tavLst>
                                        <p:tav tm="0">
                                          <p:val>
                                            <p:fltVal val="0"/>
                                          </p:val>
                                        </p:tav>
                                        <p:tav tm="100000">
                                          <p:val>
                                            <p:strVal val="#ppt_w"/>
                                          </p:val>
                                        </p:tav>
                                      </p:tavLst>
                                    </p:anim>
                                    <p:anim calcmode="lin" valueType="num">
                                      <p:cBhvr>
                                        <p:cTn id="91" dur="500" fill="hold"/>
                                        <p:tgtEl>
                                          <p:spTgt spid="66"/>
                                        </p:tgtEl>
                                        <p:attrNameLst>
                                          <p:attrName>ppt_h</p:attrName>
                                        </p:attrNameLst>
                                      </p:cBhvr>
                                      <p:tavLst>
                                        <p:tav tm="0">
                                          <p:val>
                                            <p:fltVal val="0"/>
                                          </p:val>
                                        </p:tav>
                                        <p:tav tm="100000">
                                          <p:val>
                                            <p:strVal val="#ppt_h"/>
                                          </p:val>
                                        </p:tav>
                                      </p:tavLst>
                                    </p:anim>
                                    <p:animEffect transition="in" filter="fade">
                                      <p:cBhvr>
                                        <p:cTn id="92" dur="500"/>
                                        <p:tgtEl>
                                          <p:spTgt spid="66"/>
                                        </p:tgtEl>
                                      </p:cBhvr>
                                    </p:animEffect>
                                  </p:childTnLst>
                                </p:cTn>
                              </p:par>
                            </p:childTnLst>
                          </p:cTn>
                        </p:par>
                        <p:par>
                          <p:cTn id="93" fill="hold">
                            <p:stCondLst>
                              <p:cond delay="2000"/>
                            </p:stCondLst>
                            <p:childTnLst>
                              <p:par>
                                <p:cTn id="94" presetID="10" presetClass="entr" presetSubtype="0" fill="hold" grpId="0" nodeType="afterEffect">
                                  <p:stCondLst>
                                    <p:cond delay="0"/>
                                  </p:stCondLst>
                                  <p:childTnLst>
                                    <p:set>
                                      <p:cBhvr>
                                        <p:cTn id="95" dur="1" fill="hold">
                                          <p:stCondLst>
                                            <p:cond delay="0"/>
                                          </p:stCondLst>
                                        </p:cTn>
                                        <p:tgtEl>
                                          <p:spTgt spid="69"/>
                                        </p:tgtEl>
                                        <p:attrNameLst>
                                          <p:attrName>style.visibility</p:attrName>
                                        </p:attrNameLst>
                                      </p:cBhvr>
                                      <p:to>
                                        <p:strVal val="visible"/>
                                      </p:to>
                                    </p:set>
                                    <p:animEffect transition="in" filter="fade">
                                      <p:cBhvr>
                                        <p:cTn id="96" dur="500"/>
                                        <p:tgtEl>
                                          <p:spTgt spid="69"/>
                                        </p:tgtEl>
                                      </p:cBhvr>
                                    </p:animEffect>
                                  </p:childTnLst>
                                </p:cTn>
                              </p:par>
                            </p:childTnLst>
                          </p:cTn>
                        </p:par>
                        <p:par>
                          <p:cTn id="97" fill="hold">
                            <p:stCondLst>
                              <p:cond delay="2500"/>
                            </p:stCondLst>
                            <p:childTnLst>
                              <p:par>
                                <p:cTn id="98" presetID="10" presetClass="entr" presetSubtype="0" fill="hold" grpId="0" nodeType="afterEffect">
                                  <p:stCondLst>
                                    <p:cond delay="0"/>
                                  </p:stCondLst>
                                  <p:childTnLst>
                                    <p:set>
                                      <p:cBhvr>
                                        <p:cTn id="99" dur="1" fill="hold">
                                          <p:stCondLst>
                                            <p:cond delay="0"/>
                                          </p:stCondLst>
                                        </p:cTn>
                                        <p:tgtEl>
                                          <p:spTgt spid="70"/>
                                        </p:tgtEl>
                                        <p:attrNameLst>
                                          <p:attrName>style.visibility</p:attrName>
                                        </p:attrNameLst>
                                      </p:cBhvr>
                                      <p:to>
                                        <p:strVal val="visible"/>
                                      </p:to>
                                    </p:set>
                                    <p:animEffect transition="in" filter="fade">
                                      <p:cBhvr>
                                        <p:cTn id="100" dur="500"/>
                                        <p:tgtEl>
                                          <p:spTgt spid="70"/>
                                        </p:tgtEl>
                                      </p:cBhvr>
                                    </p:animEffect>
                                  </p:childTnLst>
                                </p:cTn>
                              </p:par>
                            </p:childTnLst>
                          </p:cTn>
                        </p:par>
                        <p:par>
                          <p:cTn id="101" fill="hold">
                            <p:stCondLst>
                              <p:cond delay="3000"/>
                            </p:stCondLst>
                            <p:childTnLst>
                              <p:par>
                                <p:cTn id="102" presetID="10" presetClass="entr" presetSubtype="0" fill="hold" grpId="0" nodeType="afterEffect">
                                  <p:stCondLst>
                                    <p:cond delay="0"/>
                                  </p:stCondLst>
                                  <p:childTnLst>
                                    <p:set>
                                      <p:cBhvr>
                                        <p:cTn id="103" dur="1" fill="hold">
                                          <p:stCondLst>
                                            <p:cond delay="0"/>
                                          </p:stCondLst>
                                        </p:cTn>
                                        <p:tgtEl>
                                          <p:spTgt spid="71"/>
                                        </p:tgtEl>
                                        <p:attrNameLst>
                                          <p:attrName>style.visibility</p:attrName>
                                        </p:attrNameLst>
                                      </p:cBhvr>
                                      <p:to>
                                        <p:strVal val="visible"/>
                                      </p:to>
                                    </p:set>
                                    <p:animEffect transition="in" filter="fade">
                                      <p:cBhvr>
                                        <p:cTn id="104" dur="500"/>
                                        <p:tgtEl>
                                          <p:spTgt spid="71"/>
                                        </p:tgtEl>
                                      </p:cBhvr>
                                    </p:animEffect>
                                  </p:childTnLst>
                                </p:cTn>
                              </p:par>
                            </p:childTnLst>
                          </p:cTn>
                        </p:par>
                        <p:par>
                          <p:cTn id="105" fill="hold">
                            <p:stCondLst>
                              <p:cond delay="3500"/>
                            </p:stCondLst>
                            <p:childTnLst>
                              <p:par>
                                <p:cTn id="106" presetID="10" presetClass="entr" presetSubtype="0" fill="hold" grpId="0" nodeType="afterEffect">
                                  <p:stCondLst>
                                    <p:cond delay="0"/>
                                  </p:stCondLst>
                                  <p:childTnLst>
                                    <p:set>
                                      <p:cBhvr>
                                        <p:cTn id="107" dur="1" fill="hold">
                                          <p:stCondLst>
                                            <p:cond delay="0"/>
                                          </p:stCondLst>
                                        </p:cTn>
                                        <p:tgtEl>
                                          <p:spTgt spid="72"/>
                                        </p:tgtEl>
                                        <p:attrNameLst>
                                          <p:attrName>style.visibility</p:attrName>
                                        </p:attrNameLst>
                                      </p:cBhvr>
                                      <p:to>
                                        <p:strVal val="visible"/>
                                      </p:to>
                                    </p:set>
                                    <p:animEffect transition="in" filter="fade">
                                      <p:cBhvr>
                                        <p:cTn id="108" dur="500"/>
                                        <p:tgtEl>
                                          <p:spTgt spid="72"/>
                                        </p:tgtEl>
                                      </p:cBhvr>
                                    </p:animEffect>
                                  </p:childTnLst>
                                </p:cTn>
                              </p:par>
                            </p:childTnLst>
                          </p:cTn>
                        </p:par>
                        <p:par>
                          <p:cTn id="109" fill="hold">
                            <p:stCondLst>
                              <p:cond delay="4000"/>
                            </p:stCondLst>
                            <p:childTnLst>
                              <p:par>
                                <p:cTn id="110" presetID="10" presetClass="entr" presetSubtype="0" fill="hold" grpId="0" nodeType="afterEffect">
                                  <p:stCondLst>
                                    <p:cond delay="0"/>
                                  </p:stCondLst>
                                  <p:childTnLst>
                                    <p:set>
                                      <p:cBhvr>
                                        <p:cTn id="111" dur="1" fill="hold">
                                          <p:stCondLst>
                                            <p:cond delay="0"/>
                                          </p:stCondLst>
                                        </p:cTn>
                                        <p:tgtEl>
                                          <p:spTgt spid="73"/>
                                        </p:tgtEl>
                                        <p:attrNameLst>
                                          <p:attrName>style.visibility</p:attrName>
                                        </p:attrNameLst>
                                      </p:cBhvr>
                                      <p:to>
                                        <p:strVal val="visible"/>
                                      </p:to>
                                    </p:set>
                                    <p:animEffect transition="in" filter="fade">
                                      <p:cBhvr>
                                        <p:cTn id="112"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9" grpId="0" animBg="1"/>
      <p:bldP spid="26" grpId="0" animBg="1"/>
      <p:bldP spid="69" grpId="0"/>
      <p:bldP spid="70" grpId="0"/>
      <p:bldP spid="71" grpId="0"/>
      <p:bldP spid="72" grpId="0"/>
      <p:bldP spid="7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4"/>
          <p:cNvGrpSpPr/>
          <p:nvPr/>
        </p:nvGrpSpPr>
        <p:grpSpPr>
          <a:xfrm>
            <a:off x="3075693" y="4492791"/>
            <a:ext cx="950276" cy="857145"/>
            <a:chOff x="3294063" y="4620138"/>
            <a:chExt cx="874713" cy="788987"/>
          </a:xfrm>
          <a:solidFill>
            <a:schemeClr val="accent3"/>
          </a:solidFill>
        </p:grpSpPr>
        <p:sp>
          <p:nvSpPr>
            <p:cNvPr id="3" name="Freeform 26"/>
            <p:cNvSpPr/>
            <p:nvPr/>
          </p:nvSpPr>
          <p:spPr bwMode="auto">
            <a:xfrm>
              <a:off x="3392488" y="4620138"/>
              <a:ext cx="776288" cy="657225"/>
            </a:xfrm>
            <a:custGeom>
              <a:avLst/>
              <a:gdLst>
                <a:gd name="T0" fmla="*/ 21 w 489"/>
                <a:gd name="T1" fmla="*/ 414 h 414"/>
                <a:gd name="T2" fmla="*/ 0 w 489"/>
                <a:gd name="T3" fmla="*/ 414 h 414"/>
                <a:gd name="T4" fmla="*/ 0 w 489"/>
                <a:gd name="T5" fmla="*/ 41 h 414"/>
                <a:gd name="T6" fmla="*/ 481 w 489"/>
                <a:gd name="T7" fmla="*/ 0 h 414"/>
                <a:gd name="T8" fmla="*/ 489 w 489"/>
                <a:gd name="T9" fmla="*/ 19 h 414"/>
                <a:gd name="T10" fmla="*/ 21 w 489"/>
                <a:gd name="T11" fmla="*/ 56 h 414"/>
                <a:gd name="T12" fmla="*/ 21 w 489"/>
                <a:gd name="T13" fmla="*/ 414 h 414"/>
              </a:gdLst>
              <a:ahLst/>
              <a:cxnLst>
                <a:cxn ang="0">
                  <a:pos x="T0" y="T1"/>
                </a:cxn>
                <a:cxn ang="0">
                  <a:pos x="T2" y="T3"/>
                </a:cxn>
                <a:cxn ang="0">
                  <a:pos x="T4" y="T5"/>
                </a:cxn>
                <a:cxn ang="0">
                  <a:pos x="T6" y="T7"/>
                </a:cxn>
                <a:cxn ang="0">
                  <a:pos x="T8" y="T9"/>
                </a:cxn>
                <a:cxn ang="0">
                  <a:pos x="T10" y="T11"/>
                </a:cxn>
                <a:cxn ang="0">
                  <a:pos x="T12" y="T13"/>
                </a:cxn>
              </a:cxnLst>
              <a:rect l="0" t="0" r="r" b="b"/>
              <a:pathLst>
                <a:path w="489" h="414">
                  <a:moveTo>
                    <a:pt x="21" y="414"/>
                  </a:moveTo>
                  <a:lnTo>
                    <a:pt x="0" y="414"/>
                  </a:lnTo>
                  <a:lnTo>
                    <a:pt x="0" y="41"/>
                  </a:lnTo>
                  <a:lnTo>
                    <a:pt x="481" y="0"/>
                  </a:lnTo>
                  <a:lnTo>
                    <a:pt x="489" y="19"/>
                  </a:lnTo>
                  <a:lnTo>
                    <a:pt x="21" y="56"/>
                  </a:lnTo>
                  <a:lnTo>
                    <a:pt x="21" y="4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 name="Freeform 27"/>
            <p:cNvSpPr/>
            <p:nvPr/>
          </p:nvSpPr>
          <p:spPr bwMode="auto">
            <a:xfrm>
              <a:off x="3294063" y="5221800"/>
              <a:ext cx="230188" cy="187325"/>
            </a:xfrm>
            <a:custGeom>
              <a:avLst/>
              <a:gdLst>
                <a:gd name="T0" fmla="*/ 0 w 145"/>
                <a:gd name="T1" fmla="*/ 0 h 118"/>
                <a:gd name="T2" fmla="*/ 145 w 145"/>
                <a:gd name="T3" fmla="*/ 0 h 118"/>
                <a:gd name="T4" fmla="*/ 73 w 145"/>
                <a:gd name="T5" fmla="*/ 118 h 118"/>
                <a:gd name="T6" fmla="*/ 0 w 145"/>
                <a:gd name="T7" fmla="*/ 0 h 118"/>
              </a:gdLst>
              <a:ahLst/>
              <a:cxnLst>
                <a:cxn ang="0">
                  <a:pos x="T0" y="T1"/>
                </a:cxn>
                <a:cxn ang="0">
                  <a:pos x="T2" y="T3"/>
                </a:cxn>
                <a:cxn ang="0">
                  <a:pos x="T4" y="T5"/>
                </a:cxn>
                <a:cxn ang="0">
                  <a:pos x="T6" y="T7"/>
                </a:cxn>
              </a:cxnLst>
              <a:rect l="0" t="0" r="r" b="b"/>
              <a:pathLst>
                <a:path w="145" h="118">
                  <a:moveTo>
                    <a:pt x="0" y="0"/>
                  </a:moveTo>
                  <a:lnTo>
                    <a:pt x="145" y="0"/>
                  </a:lnTo>
                  <a:lnTo>
                    <a:pt x="73" y="118"/>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 name="Group 72"/>
          <p:cNvGrpSpPr/>
          <p:nvPr/>
        </p:nvGrpSpPr>
        <p:grpSpPr>
          <a:xfrm>
            <a:off x="8218564" y="2197296"/>
            <a:ext cx="969248" cy="679508"/>
            <a:chOff x="8027988" y="2507175"/>
            <a:chExt cx="892176" cy="625475"/>
          </a:xfrm>
          <a:solidFill>
            <a:schemeClr val="accent2"/>
          </a:solidFill>
        </p:grpSpPr>
        <p:sp>
          <p:nvSpPr>
            <p:cNvPr id="6" name="Freeform 34"/>
            <p:cNvSpPr/>
            <p:nvPr/>
          </p:nvSpPr>
          <p:spPr bwMode="auto">
            <a:xfrm>
              <a:off x="8027988" y="2507175"/>
              <a:ext cx="798513" cy="506412"/>
            </a:xfrm>
            <a:custGeom>
              <a:avLst/>
              <a:gdLst>
                <a:gd name="T0" fmla="*/ 0 w 503"/>
                <a:gd name="T1" fmla="*/ 159 h 319"/>
                <a:gd name="T2" fmla="*/ 0 w 503"/>
                <a:gd name="T3" fmla="*/ 177 h 319"/>
                <a:gd name="T4" fmla="*/ 484 w 503"/>
                <a:gd name="T5" fmla="*/ 22 h 319"/>
                <a:gd name="T6" fmla="*/ 484 w 503"/>
                <a:gd name="T7" fmla="*/ 319 h 319"/>
                <a:gd name="T8" fmla="*/ 503 w 503"/>
                <a:gd name="T9" fmla="*/ 319 h 319"/>
                <a:gd name="T10" fmla="*/ 503 w 503"/>
                <a:gd name="T11" fmla="*/ 0 h 319"/>
                <a:gd name="T12" fmla="*/ 0 w 503"/>
                <a:gd name="T13" fmla="*/ 159 h 319"/>
              </a:gdLst>
              <a:ahLst/>
              <a:cxnLst>
                <a:cxn ang="0">
                  <a:pos x="T0" y="T1"/>
                </a:cxn>
                <a:cxn ang="0">
                  <a:pos x="T2" y="T3"/>
                </a:cxn>
                <a:cxn ang="0">
                  <a:pos x="T4" y="T5"/>
                </a:cxn>
                <a:cxn ang="0">
                  <a:pos x="T6" y="T7"/>
                </a:cxn>
                <a:cxn ang="0">
                  <a:pos x="T8" y="T9"/>
                </a:cxn>
                <a:cxn ang="0">
                  <a:pos x="T10" y="T11"/>
                </a:cxn>
                <a:cxn ang="0">
                  <a:pos x="T12" y="T13"/>
                </a:cxn>
              </a:cxnLst>
              <a:rect l="0" t="0" r="r" b="b"/>
              <a:pathLst>
                <a:path w="503" h="319">
                  <a:moveTo>
                    <a:pt x="0" y="159"/>
                  </a:moveTo>
                  <a:lnTo>
                    <a:pt x="0" y="177"/>
                  </a:lnTo>
                  <a:lnTo>
                    <a:pt x="484" y="22"/>
                  </a:lnTo>
                  <a:lnTo>
                    <a:pt x="484" y="319"/>
                  </a:lnTo>
                  <a:lnTo>
                    <a:pt x="503" y="319"/>
                  </a:lnTo>
                  <a:lnTo>
                    <a:pt x="503" y="0"/>
                  </a:lnTo>
                  <a:lnTo>
                    <a:pt x="0" y="1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Freeform 35"/>
            <p:cNvSpPr/>
            <p:nvPr/>
          </p:nvSpPr>
          <p:spPr bwMode="auto">
            <a:xfrm>
              <a:off x="8705851" y="2958025"/>
              <a:ext cx="214313" cy="174625"/>
            </a:xfrm>
            <a:custGeom>
              <a:avLst/>
              <a:gdLst>
                <a:gd name="T0" fmla="*/ 135 w 135"/>
                <a:gd name="T1" fmla="*/ 0 h 110"/>
                <a:gd name="T2" fmla="*/ 0 w 135"/>
                <a:gd name="T3" fmla="*/ 0 h 110"/>
                <a:gd name="T4" fmla="*/ 67 w 135"/>
                <a:gd name="T5" fmla="*/ 110 h 110"/>
                <a:gd name="T6" fmla="*/ 135 w 135"/>
                <a:gd name="T7" fmla="*/ 0 h 110"/>
              </a:gdLst>
              <a:ahLst/>
              <a:cxnLst>
                <a:cxn ang="0">
                  <a:pos x="T0" y="T1"/>
                </a:cxn>
                <a:cxn ang="0">
                  <a:pos x="T2" y="T3"/>
                </a:cxn>
                <a:cxn ang="0">
                  <a:pos x="T4" y="T5"/>
                </a:cxn>
                <a:cxn ang="0">
                  <a:pos x="T6" y="T7"/>
                </a:cxn>
              </a:cxnLst>
              <a:rect l="0" t="0" r="r" b="b"/>
              <a:pathLst>
                <a:path w="135" h="110">
                  <a:moveTo>
                    <a:pt x="135" y="0"/>
                  </a:moveTo>
                  <a:lnTo>
                    <a:pt x="0" y="0"/>
                  </a:lnTo>
                  <a:lnTo>
                    <a:pt x="67" y="110"/>
                  </a:lnTo>
                  <a:lnTo>
                    <a:pt x="1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8" name="Group 71"/>
          <p:cNvGrpSpPr/>
          <p:nvPr/>
        </p:nvGrpSpPr>
        <p:grpSpPr>
          <a:xfrm>
            <a:off x="3065345" y="2207644"/>
            <a:ext cx="970972" cy="679508"/>
            <a:chOff x="3284538" y="2516700"/>
            <a:chExt cx="893763" cy="625475"/>
          </a:xfrm>
        </p:grpSpPr>
        <p:sp>
          <p:nvSpPr>
            <p:cNvPr id="9" name="Freeform 36"/>
            <p:cNvSpPr/>
            <p:nvPr/>
          </p:nvSpPr>
          <p:spPr bwMode="auto">
            <a:xfrm>
              <a:off x="3376613" y="2516700"/>
              <a:ext cx="801688" cy="506412"/>
            </a:xfrm>
            <a:custGeom>
              <a:avLst/>
              <a:gdLst>
                <a:gd name="T0" fmla="*/ 505 w 505"/>
                <a:gd name="T1" fmla="*/ 96 h 319"/>
                <a:gd name="T2" fmla="*/ 505 w 505"/>
                <a:gd name="T3" fmla="*/ 113 h 319"/>
                <a:gd name="T4" fmla="*/ 20 w 505"/>
                <a:gd name="T5" fmla="*/ 22 h 319"/>
                <a:gd name="T6" fmla="*/ 20 w 505"/>
                <a:gd name="T7" fmla="*/ 319 h 319"/>
                <a:gd name="T8" fmla="*/ 0 w 505"/>
                <a:gd name="T9" fmla="*/ 319 h 319"/>
                <a:gd name="T10" fmla="*/ 0 w 505"/>
                <a:gd name="T11" fmla="*/ 0 h 319"/>
                <a:gd name="T12" fmla="*/ 505 w 505"/>
                <a:gd name="T13" fmla="*/ 96 h 319"/>
              </a:gdLst>
              <a:ahLst/>
              <a:cxnLst>
                <a:cxn ang="0">
                  <a:pos x="T0" y="T1"/>
                </a:cxn>
                <a:cxn ang="0">
                  <a:pos x="T2" y="T3"/>
                </a:cxn>
                <a:cxn ang="0">
                  <a:pos x="T4" y="T5"/>
                </a:cxn>
                <a:cxn ang="0">
                  <a:pos x="T6" y="T7"/>
                </a:cxn>
                <a:cxn ang="0">
                  <a:pos x="T8" y="T9"/>
                </a:cxn>
                <a:cxn ang="0">
                  <a:pos x="T10" y="T11"/>
                </a:cxn>
                <a:cxn ang="0">
                  <a:pos x="T12" y="T13"/>
                </a:cxn>
              </a:cxnLst>
              <a:rect l="0" t="0" r="r" b="b"/>
              <a:pathLst>
                <a:path w="505" h="319">
                  <a:moveTo>
                    <a:pt x="505" y="96"/>
                  </a:moveTo>
                  <a:lnTo>
                    <a:pt x="505" y="113"/>
                  </a:lnTo>
                  <a:lnTo>
                    <a:pt x="20" y="22"/>
                  </a:lnTo>
                  <a:lnTo>
                    <a:pt x="20" y="319"/>
                  </a:lnTo>
                  <a:lnTo>
                    <a:pt x="0" y="319"/>
                  </a:lnTo>
                  <a:lnTo>
                    <a:pt x="0" y="0"/>
                  </a:lnTo>
                  <a:lnTo>
                    <a:pt x="505" y="96"/>
                  </a:lnTo>
                  <a:close/>
                </a:path>
              </a:pathLst>
            </a:custGeom>
            <a:solidFill>
              <a:schemeClr val="accent1"/>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Freeform 37"/>
            <p:cNvSpPr/>
            <p:nvPr/>
          </p:nvSpPr>
          <p:spPr bwMode="auto">
            <a:xfrm>
              <a:off x="3284538" y="2967550"/>
              <a:ext cx="217488" cy="174625"/>
            </a:xfrm>
            <a:custGeom>
              <a:avLst/>
              <a:gdLst>
                <a:gd name="T0" fmla="*/ 0 w 137"/>
                <a:gd name="T1" fmla="*/ 0 h 110"/>
                <a:gd name="T2" fmla="*/ 137 w 137"/>
                <a:gd name="T3" fmla="*/ 0 h 110"/>
                <a:gd name="T4" fmla="*/ 68 w 137"/>
                <a:gd name="T5" fmla="*/ 110 h 110"/>
                <a:gd name="T6" fmla="*/ 0 w 137"/>
                <a:gd name="T7" fmla="*/ 0 h 110"/>
              </a:gdLst>
              <a:ahLst/>
              <a:cxnLst>
                <a:cxn ang="0">
                  <a:pos x="T0" y="T1"/>
                </a:cxn>
                <a:cxn ang="0">
                  <a:pos x="T2" y="T3"/>
                </a:cxn>
                <a:cxn ang="0">
                  <a:pos x="T4" y="T5"/>
                </a:cxn>
                <a:cxn ang="0">
                  <a:pos x="T6" y="T7"/>
                </a:cxn>
              </a:cxnLst>
              <a:rect l="0" t="0" r="r" b="b"/>
              <a:pathLst>
                <a:path w="137" h="110">
                  <a:moveTo>
                    <a:pt x="0" y="0"/>
                  </a:moveTo>
                  <a:lnTo>
                    <a:pt x="137" y="0"/>
                  </a:lnTo>
                  <a:lnTo>
                    <a:pt x="68" y="110"/>
                  </a:lnTo>
                  <a:lnTo>
                    <a:pt x="0" y="0"/>
                  </a:lnTo>
                  <a:close/>
                </a:path>
              </a:pathLst>
            </a:custGeom>
            <a:solidFill>
              <a:schemeClr val="accent1"/>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 name="Group 73"/>
          <p:cNvGrpSpPr/>
          <p:nvPr/>
        </p:nvGrpSpPr>
        <p:grpSpPr>
          <a:xfrm>
            <a:off x="8177175" y="4544529"/>
            <a:ext cx="708827" cy="748493"/>
            <a:chOff x="7989888" y="4667763"/>
            <a:chExt cx="652463" cy="688975"/>
          </a:xfrm>
          <a:solidFill>
            <a:schemeClr val="accent4"/>
          </a:solidFill>
        </p:grpSpPr>
        <p:sp>
          <p:nvSpPr>
            <p:cNvPr id="12" name="Freeform 41"/>
            <p:cNvSpPr/>
            <p:nvPr/>
          </p:nvSpPr>
          <p:spPr bwMode="auto">
            <a:xfrm>
              <a:off x="7989888" y="4667763"/>
              <a:ext cx="558800" cy="569912"/>
            </a:xfrm>
            <a:custGeom>
              <a:avLst/>
              <a:gdLst>
                <a:gd name="T0" fmla="*/ 0 w 352"/>
                <a:gd name="T1" fmla="*/ 0 h 359"/>
                <a:gd name="T2" fmla="*/ 0 w 352"/>
                <a:gd name="T3" fmla="*/ 19 h 359"/>
                <a:gd name="T4" fmla="*/ 333 w 352"/>
                <a:gd name="T5" fmla="*/ 56 h 359"/>
                <a:gd name="T6" fmla="*/ 333 w 352"/>
                <a:gd name="T7" fmla="*/ 359 h 359"/>
                <a:gd name="T8" fmla="*/ 352 w 352"/>
                <a:gd name="T9" fmla="*/ 359 h 359"/>
                <a:gd name="T10" fmla="*/ 352 w 352"/>
                <a:gd name="T11" fmla="*/ 40 h 359"/>
                <a:gd name="T12" fmla="*/ 0 w 352"/>
                <a:gd name="T13" fmla="*/ 0 h 359"/>
              </a:gdLst>
              <a:ahLst/>
              <a:cxnLst>
                <a:cxn ang="0">
                  <a:pos x="T0" y="T1"/>
                </a:cxn>
                <a:cxn ang="0">
                  <a:pos x="T2" y="T3"/>
                </a:cxn>
                <a:cxn ang="0">
                  <a:pos x="T4" y="T5"/>
                </a:cxn>
                <a:cxn ang="0">
                  <a:pos x="T6" y="T7"/>
                </a:cxn>
                <a:cxn ang="0">
                  <a:pos x="T8" y="T9"/>
                </a:cxn>
                <a:cxn ang="0">
                  <a:pos x="T10" y="T11"/>
                </a:cxn>
                <a:cxn ang="0">
                  <a:pos x="T12" y="T13"/>
                </a:cxn>
              </a:cxnLst>
              <a:rect l="0" t="0" r="r" b="b"/>
              <a:pathLst>
                <a:path w="352" h="359">
                  <a:moveTo>
                    <a:pt x="0" y="0"/>
                  </a:moveTo>
                  <a:lnTo>
                    <a:pt x="0" y="19"/>
                  </a:lnTo>
                  <a:lnTo>
                    <a:pt x="333" y="56"/>
                  </a:lnTo>
                  <a:lnTo>
                    <a:pt x="333" y="359"/>
                  </a:lnTo>
                  <a:lnTo>
                    <a:pt x="352" y="359"/>
                  </a:lnTo>
                  <a:lnTo>
                    <a:pt x="352" y="4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Freeform 42"/>
            <p:cNvSpPr/>
            <p:nvPr/>
          </p:nvSpPr>
          <p:spPr bwMode="auto">
            <a:xfrm>
              <a:off x="8424863" y="5182113"/>
              <a:ext cx="217488" cy="174625"/>
            </a:xfrm>
            <a:custGeom>
              <a:avLst/>
              <a:gdLst>
                <a:gd name="T0" fmla="*/ 137 w 137"/>
                <a:gd name="T1" fmla="*/ 0 h 110"/>
                <a:gd name="T2" fmla="*/ 0 w 137"/>
                <a:gd name="T3" fmla="*/ 0 h 110"/>
                <a:gd name="T4" fmla="*/ 69 w 137"/>
                <a:gd name="T5" fmla="*/ 110 h 110"/>
                <a:gd name="T6" fmla="*/ 137 w 137"/>
                <a:gd name="T7" fmla="*/ 0 h 110"/>
              </a:gdLst>
              <a:ahLst/>
              <a:cxnLst>
                <a:cxn ang="0">
                  <a:pos x="T0" y="T1"/>
                </a:cxn>
                <a:cxn ang="0">
                  <a:pos x="T2" y="T3"/>
                </a:cxn>
                <a:cxn ang="0">
                  <a:pos x="T4" y="T5"/>
                </a:cxn>
                <a:cxn ang="0">
                  <a:pos x="T6" y="T7"/>
                </a:cxn>
              </a:cxnLst>
              <a:rect l="0" t="0" r="r" b="b"/>
              <a:pathLst>
                <a:path w="137" h="110">
                  <a:moveTo>
                    <a:pt x="137" y="0"/>
                  </a:moveTo>
                  <a:lnTo>
                    <a:pt x="0" y="0"/>
                  </a:lnTo>
                  <a:lnTo>
                    <a:pt x="69" y="110"/>
                  </a:lnTo>
                  <a:lnTo>
                    <a:pt x="1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 name="矩形 14"/>
          <p:cNvSpPr/>
          <p:nvPr/>
        </p:nvSpPr>
        <p:spPr>
          <a:xfrm>
            <a:off x="2025671" y="3068517"/>
            <a:ext cx="2298522" cy="477054"/>
          </a:xfrm>
          <a:prstGeom prst="rect">
            <a:avLst/>
          </a:prstGeom>
        </p:spPr>
        <p:txBody>
          <a:bodyPr wrap="square">
            <a:spAutoFit/>
          </a:bodyPr>
          <a:lstStyle/>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16" name="矩形 15"/>
          <p:cNvSpPr/>
          <p:nvPr/>
        </p:nvSpPr>
        <p:spPr>
          <a:xfrm>
            <a:off x="2251387" y="5552652"/>
            <a:ext cx="2298522" cy="477054"/>
          </a:xfrm>
          <a:prstGeom prst="rect">
            <a:avLst/>
          </a:prstGeom>
        </p:spPr>
        <p:txBody>
          <a:bodyPr wrap="square">
            <a:spAutoFit/>
          </a:bodyPr>
          <a:lstStyle/>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17" name="矩形 16"/>
          <p:cNvSpPr/>
          <p:nvPr/>
        </p:nvSpPr>
        <p:spPr>
          <a:xfrm>
            <a:off x="8218564" y="5470661"/>
            <a:ext cx="2298522" cy="477054"/>
          </a:xfrm>
          <a:prstGeom prst="rect">
            <a:avLst/>
          </a:prstGeom>
        </p:spPr>
        <p:txBody>
          <a:bodyPr wrap="square">
            <a:spAutoFit/>
          </a:bodyPr>
          <a:lstStyle/>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18" name="矩形 17"/>
          <p:cNvSpPr/>
          <p:nvPr/>
        </p:nvSpPr>
        <p:spPr>
          <a:xfrm>
            <a:off x="8742120" y="3055216"/>
            <a:ext cx="2298522" cy="477054"/>
          </a:xfrm>
          <a:prstGeom prst="rect">
            <a:avLst/>
          </a:prstGeom>
        </p:spPr>
        <p:txBody>
          <a:bodyPr wrap="square">
            <a:spAutoFit/>
          </a:bodyPr>
          <a:lstStyle/>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grpSp>
        <p:nvGrpSpPr>
          <p:cNvPr id="19" name="组合 18"/>
          <p:cNvGrpSpPr/>
          <p:nvPr/>
        </p:nvGrpSpPr>
        <p:grpSpPr>
          <a:xfrm>
            <a:off x="4211368" y="1495368"/>
            <a:ext cx="3805415" cy="3499292"/>
            <a:chOff x="3026177" y="544009"/>
            <a:chExt cx="2854061" cy="2624469"/>
          </a:xfrm>
        </p:grpSpPr>
        <p:sp>
          <p:nvSpPr>
            <p:cNvPr id="20" name="Freeform 47"/>
            <p:cNvSpPr>
              <a:spLocks noEditPoints="1"/>
            </p:cNvSpPr>
            <p:nvPr/>
          </p:nvSpPr>
          <p:spPr bwMode="auto">
            <a:xfrm>
              <a:off x="3705900" y="544009"/>
              <a:ext cx="1482327" cy="932598"/>
            </a:xfrm>
            <a:custGeom>
              <a:avLst/>
              <a:gdLst>
                <a:gd name="T0" fmla="*/ 612 w 720"/>
                <a:gd name="T1" fmla="*/ 0 h 452"/>
                <a:gd name="T2" fmla="*/ 108 w 720"/>
                <a:gd name="T3" fmla="*/ 0 h 452"/>
                <a:gd name="T4" fmla="*/ 0 w 720"/>
                <a:gd name="T5" fmla="*/ 111 h 452"/>
                <a:gd name="T6" fmla="*/ 0 w 720"/>
                <a:gd name="T7" fmla="*/ 340 h 452"/>
                <a:gd name="T8" fmla="*/ 108 w 720"/>
                <a:gd name="T9" fmla="*/ 452 h 452"/>
                <a:gd name="T10" fmla="*/ 612 w 720"/>
                <a:gd name="T11" fmla="*/ 452 h 452"/>
                <a:gd name="T12" fmla="*/ 720 w 720"/>
                <a:gd name="T13" fmla="*/ 340 h 452"/>
                <a:gd name="T14" fmla="*/ 720 w 720"/>
                <a:gd name="T15" fmla="*/ 111 h 452"/>
                <a:gd name="T16" fmla="*/ 612 w 720"/>
                <a:gd name="T17" fmla="*/ 0 h 452"/>
                <a:gd name="T18" fmla="*/ 623 w 720"/>
                <a:gd name="T19" fmla="*/ 356 h 452"/>
                <a:gd name="T20" fmla="*/ 544 w 720"/>
                <a:gd name="T21" fmla="*/ 438 h 452"/>
                <a:gd name="T22" fmla="*/ 176 w 720"/>
                <a:gd name="T23" fmla="*/ 438 h 452"/>
                <a:gd name="T24" fmla="*/ 97 w 720"/>
                <a:gd name="T25" fmla="*/ 356 h 452"/>
                <a:gd name="T26" fmla="*/ 97 w 720"/>
                <a:gd name="T27" fmla="*/ 189 h 452"/>
                <a:gd name="T28" fmla="*/ 176 w 720"/>
                <a:gd name="T29" fmla="*/ 107 h 452"/>
                <a:gd name="T30" fmla="*/ 544 w 720"/>
                <a:gd name="T31" fmla="*/ 107 h 452"/>
                <a:gd name="T32" fmla="*/ 623 w 720"/>
                <a:gd name="T33" fmla="*/ 189 h 452"/>
                <a:gd name="T34" fmla="*/ 623 w 720"/>
                <a:gd name="T35" fmla="*/ 35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0" h="452">
                  <a:moveTo>
                    <a:pt x="612" y="0"/>
                  </a:moveTo>
                  <a:cubicBezTo>
                    <a:pt x="108" y="0"/>
                    <a:pt x="108" y="0"/>
                    <a:pt x="108" y="0"/>
                  </a:cubicBezTo>
                  <a:cubicBezTo>
                    <a:pt x="49" y="0"/>
                    <a:pt x="0" y="50"/>
                    <a:pt x="0" y="111"/>
                  </a:cubicBezTo>
                  <a:cubicBezTo>
                    <a:pt x="0" y="340"/>
                    <a:pt x="0" y="340"/>
                    <a:pt x="0" y="340"/>
                  </a:cubicBezTo>
                  <a:cubicBezTo>
                    <a:pt x="0" y="402"/>
                    <a:pt x="49" y="452"/>
                    <a:pt x="108" y="452"/>
                  </a:cubicBezTo>
                  <a:cubicBezTo>
                    <a:pt x="612" y="452"/>
                    <a:pt x="612" y="452"/>
                    <a:pt x="612" y="452"/>
                  </a:cubicBezTo>
                  <a:cubicBezTo>
                    <a:pt x="671" y="452"/>
                    <a:pt x="720" y="402"/>
                    <a:pt x="720" y="340"/>
                  </a:cubicBezTo>
                  <a:cubicBezTo>
                    <a:pt x="720" y="111"/>
                    <a:pt x="720" y="111"/>
                    <a:pt x="720" y="111"/>
                  </a:cubicBezTo>
                  <a:cubicBezTo>
                    <a:pt x="720" y="50"/>
                    <a:pt x="671" y="0"/>
                    <a:pt x="612" y="0"/>
                  </a:cubicBezTo>
                  <a:close/>
                  <a:moveTo>
                    <a:pt x="623" y="356"/>
                  </a:moveTo>
                  <a:cubicBezTo>
                    <a:pt x="623" y="401"/>
                    <a:pt x="588" y="438"/>
                    <a:pt x="544" y="438"/>
                  </a:cubicBezTo>
                  <a:cubicBezTo>
                    <a:pt x="176" y="438"/>
                    <a:pt x="176" y="438"/>
                    <a:pt x="176" y="438"/>
                  </a:cubicBezTo>
                  <a:cubicBezTo>
                    <a:pt x="132" y="438"/>
                    <a:pt x="97" y="401"/>
                    <a:pt x="97" y="356"/>
                  </a:cubicBezTo>
                  <a:cubicBezTo>
                    <a:pt x="97" y="189"/>
                    <a:pt x="97" y="189"/>
                    <a:pt x="97" y="189"/>
                  </a:cubicBezTo>
                  <a:cubicBezTo>
                    <a:pt x="97" y="144"/>
                    <a:pt x="132" y="107"/>
                    <a:pt x="176" y="107"/>
                  </a:cubicBezTo>
                  <a:cubicBezTo>
                    <a:pt x="544" y="107"/>
                    <a:pt x="544" y="107"/>
                    <a:pt x="544" y="107"/>
                  </a:cubicBezTo>
                  <a:cubicBezTo>
                    <a:pt x="588" y="107"/>
                    <a:pt x="623" y="144"/>
                    <a:pt x="623" y="189"/>
                  </a:cubicBezTo>
                  <a:lnTo>
                    <a:pt x="623" y="356"/>
                  </a:lnTo>
                  <a:close/>
                </a:path>
              </a:pathLst>
            </a:custGeom>
            <a:solidFill>
              <a:schemeClr val="tx2"/>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Freeform 48"/>
            <p:cNvSpPr/>
            <p:nvPr/>
          </p:nvSpPr>
          <p:spPr bwMode="auto">
            <a:xfrm>
              <a:off x="4447064" y="1106672"/>
              <a:ext cx="1431882" cy="1008914"/>
            </a:xfrm>
            <a:custGeom>
              <a:avLst/>
              <a:gdLst>
                <a:gd name="T0" fmla="*/ 1107 w 1107"/>
                <a:gd name="T1" fmla="*/ 780 h 780"/>
                <a:gd name="T2" fmla="*/ 0 w 1107"/>
                <a:gd name="T3" fmla="*/ 0 h 780"/>
                <a:gd name="T4" fmla="*/ 0 w 1107"/>
                <a:gd name="T5" fmla="*/ 780 h 780"/>
                <a:gd name="T6" fmla="*/ 1107 w 1107"/>
                <a:gd name="T7" fmla="*/ 780 h 780"/>
              </a:gdLst>
              <a:ahLst/>
              <a:cxnLst>
                <a:cxn ang="0">
                  <a:pos x="T0" y="T1"/>
                </a:cxn>
                <a:cxn ang="0">
                  <a:pos x="T2" y="T3"/>
                </a:cxn>
                <a:cxn ang="0">
                  <a:pos x="T4" y="T5"/>
                </a:cxn>
                <a:cxn ang="0">
                  <a:pos x="T6" y="T7"/>
                </a:cxn>
              </a:cxnLst>
              <a:rect l="0" t="0" r="r" b="b"/>
              <a:pathLst>
                <a:path w="1107" h="780">
                  <a:moveTo>
                    <a:pt x="1107" y="780"/>
                  </a:moveTo>
                  <a:lnTo>
                    <a:pt x="0" y="0"/>
                  </a:lnTo>
                  <a:lnTo>
                    <a:pt x="0" y="780"/>
                  </a:lnTo>
                  <a:lnTo>
                    <a:pt x="1107" y="780"/>
                  </a:lnTo>
                  <a:close/>
                </a:path>
              </a:pathLst>
            </a:custGeom>
            <a:solidFill>
              <a:srgbClr val="72A002"/>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2" name="组合 21"/>
            <p:cNvGrpSpPr/>
            <p:nvPr/>
          </p:nvGrpSpPr>
          <p:grpSpPr>
            <a:xfrm>
              <a:off x="3026177" y="1802564"/>
              <a:ext cx="1431882" cy="1365914"/>
              <a:chOff x="3015182" y="1812912"/>
              <a:chExt cx="1431882" cy="1365914"/>
            </a:xfrm>
          </p:grpSpPr>
          <p:sp>
            <p:nvSpPr>
              <p:cNvPr id="36" name="Freeform 54"/>
              <p:cNvSpPr/>
              <p:nvPr/>
            </p:nvSpPr>
            <p:spPr bwMode="auto">
              <a:xfrm>
                <a:off x="3015182" y="2115586"/>
                <a:ext cx="1431882" cy="1063240"/>
              </a:xfrm>
              <a:custGeom>
                <a:avLst/>
                <a:gdLst>
                  <a:gd name="T0" fmla="*/ 0 w 695"/>
                  <a:gd name="T1" fmla="*/ 0 h 516"/>
                  <a:gd name="T2" fmla="*/ 0 w 695"/>
                  <a:gd name="T3" fmla="*/ 423 h 516"/>
                  <a:gd name="T4" fmla="*/ 90 w 695"/>
                  <a:gd name="T5" fmla="*/ 516 h 516"/>
                  <a:gd name="T6" fmla="*/ 695 w 695"/>
                  <a:gd name="T7" fmla="*/ 516 h 516"/>
                  <a:gd name="T8" fmla="*/ 695 w 695"/>
                  <a:gd name="T9" fmla="*/ 0 h 516"/>
                  <a:gd name="T10" fmla="*/ 0 w 695"/>
                  <a:gd name="T11" fmla="*/ 0 h 516"/>
                </a:gdLst>
                <a:ahLst/>
                <a:cxnLst>
                  <a:cxn ang="0">
                    <a:pos x="T0" y="T1"/>
                  </a:cxn>
                  <a:cxn ang="0">
                    <a:pos x="T2" y="T3"/>
                  </a:cxn>
                  <a:cxn ang="0">
                    <a:pos x="T4" y="T5"/>
                  </a:cxn>
                  <a:cxn ang="0">
                    <a:pos x="T6" y="T7"/>
                  </a:cxn>
                  <a:cxn ang="0">
                    <a:pos x="T8" y="T9"/>
                  </a:cxn>
                  <a:cxn ang="0">
                    <a:pos x="T10" y="T11"/>
                  </a:cxn>
                </a:cxnLst>
                <a:rect l="0" t="0" r="r" b="b"/>
                <a:pathLst>
                  <a:path w="695" h="516">
                    <a:moveTo>
                      <a:pt x="0" y="0"/>
                    </a:moveTo>
                    <a:cubicBezTo>
                      <a:pt x="0" y="423"/>
                      <a:pt x="0" y="423"/>
                      <a:pt x="0" y="423"/>
                    </a:cubicBezTo>
                    <a:cubicBezTo>
                      <a:pt x="0" y="474"/>
                      <a:pt x="40" y="516"/>
                      <a:pt x="90" y="516"/>
                    </a:cubicBezTo>
                    <a:cubicBezTo>
                      <a:pt x="695" y="516"/>
                      <a:pt x="695" y="516"/>
                      <a:pt x="695" y="516"/>
                    </a:cubicBezTo>
                    <a:cubicBezTo>
                      <a:pt x="695" y="0"/>
                      <a:pt x="695" y="0"/>
                      <a:pt x="695" y="0"/>
                    </a:cubicBezTo>
                    <a:lnTo>
                      <a:pt x="0" y="0"/>
                    </a:lnTo>
                    <a:close/>
                  </a:path>
                </a:pathLst>
              </a:custGeom>
              <a:solidFill>
                <a:schemeClr val="accent3"/>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Oval 59"/>
              <p:cNvSpPr>
                <a:spLocks noChangeArrowheads="1"/>
              </p:cNvSpPr>
              <p:nvPr/>
            </p:nvSpPr>
            <p:spPr bwMode="auto">
              <a:xfrm>
                <a:off x="3529987" y="1812912"/>
                <a:ext cx="382870" cy="397098"/>
              </a:xfrm>
              <a:prstGeom prst="ellipse">
                <a:avLst/>
              </a:prstGeom>
              <a:solidFill>
                <a:schemeClr val="accent3"/>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Freeform 100"/>
              <p:cNvSpPr>
                <a:spLocks noEditPoints="1"/>
              </p:cNvSpPr>
              <p:nvPr/>
            </p:nvSpPr>
            <p:spPr bwMode="auto">
              <a:xfrm>
                <a:off x="3529987" y="2545396"/>
                <a:ext cx="336938" cy="343780"/>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2"/>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3070962" y="1120901"/>
              <a:ext cx="1712568" cy="1008914"/>
              <a:chOff x="3015182" y="1106672"/>
              <a:chExt cx="1712568" cy="1008914"/>
            </a:xfrm>
          </p:grpSpPr>
          <p:sp>
            <p:nvSpPr>
              <p:cNvPr id="33" name="Freeform 50"/>
              <p:cNvSpPr/>
              <p:nvPr/>
            </p:nvSpPr>
            <p:spPr bwMode="auto">
              <a:xfrm>
                <a:off x="3015182" y="1106672"/>
                <a:ext cx="1431882" cy="1008914"/>
              </a:xfrm>
              <a:custGeom>
                <a:avLst/>
                <a:gdLst>
                  <a:gd name="T0" fmla="*/ 695 w 695"/>
                  <a:gd name="T1" fmla="*/ 0 h 489"/>
                  <a:gd name="T2" fmla="*/ 90 w 695"/>
                  <a:gd name="T3" fmla="*/ 0 h 489"/>
                  <a:gd name="T4" fmla="*/ 0 w 695"/>
                  <a:gd name="T5" fmla="*/ 93 h 489"/>
                  <a:gd name="T6" fmla="*/ 0 w 695"/>
                  <a:gd name="T7" fmla="*/ 489 h 489"/>
                  <a:gd name="T8" fmla="*/ 695 w 695"/>
                  <a:gd name="T9" fmla="*/ 489 h 489"/>
                  <a:gd name="T10" fmla="*/ 695 w 695"/>
                  <a:gd name="T11" fmla="*/ 0 h 489"/>
                </a:gdLst>
                <a:ahLst/>
                <a:cxnLst>
                  <a:cxn ang="0">
                    <a:pos x="T0" y="T1"/>
                  </a:cxn>
                  <a:cxn ang="0">
                    <a:pos x="T2" y="T3"/>
                  </a:cxn>
                  <a:cxn ang="0">
                    <a:pos x="T4" y="T5"/>
                  </a:cxn>
                  <a:cxn ang="0">
                    <a:pos x="T6" y="T7"/>
                  </a:cxn>
                  <a:cxn ang="0">
                    <a:pos x="T8" y="T9"/>
                  </a:cxn>
                  <a:cxn ang="0">
                    <a:pos x="T10" y="T11"/>
                  </a:cxn>
                </a:cxnLst>
                <a:rect l="0" t="0" r="r" b="b"/>
                <a:pathLst>
                  <a:path w="695" h="489">
                    <a:moveTo>
                      <a:pt x="695" y="0"/>
                    </a:moveTo>
                    <a:cubicBezTo>
                      <a:pt x="90" y="0"/>
                      <a:pt x="90" y="0"/>
                      <a:pt x="90" y="0"/>
                    </a:cubicBezTo>
                    <a:cubicBezTo>
                      <a:pt x="40" y="0"/>
                      <a:pt x="0" y="42"/>
                      <a:pt x="0" y="93"/>
                    </a:cubicBezTo>
                    <a:cubicBezTo>
                      <a:pt x="0" y="489"/>
                      <a:pt x="0" y="489"/>
                      <a:pt x="0" y="489"/>
                    </a:cubicBezTo>
                    <a:cubicBezTo>
                      <a:pt x="695" y="489"/>
                      <a:pt x="695" y="489"/>
                      <a:pt x="695" y="489"/>
                    </a:cubicBezTo>
                    <a:lnTo>
                      <a:pt x="695" y="0"/>
                    </a:lnTo>
                    <a:close/>
                  </a:path>
                </a:pathLst>
              </a:custGeom>
              <a:solidFill>
                <a:schemeClr val="accent1"/>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Oval 57"/>
              <p:cNvSpPr>
                <a:spLocks noChangeArrowheads="1"/>
              </p:cNvSpPr>
              <p:nvPr/>
            </p:nvSpPr>
            <p:spPr bwMode="auto">
              <a:xfrm>
                <a:off x="4343586" y="1420988"/>
                <a:ext cx="384164" cy="397098"/>
              </a:xfrm>
              <a:prstGeom prst="ellipse">
                <a:avLst/>
              </a:prstGeom>
              <a:solidFill>
                <a:schemeClr val="accent1"/>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101"/>
              <p:cNvSpPr>
                <a:spLocks noEditPoints="1"/>
              </p:cNvSpPr>
              <p:nvPr/>
            </p:nvSpPr>
            <p:spPr bwMode="auto">
              <a:xfrm>
                <a:off x="3566204" y="1371355"/>
                <a:ext cx="302731" cy="295891"/>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p:nvPr/>
          </p:nvGrpSpPr>
          <p:grpSpPr>
            <a:xfrm>
              <a:off x="4166378" y="2091009"/>
              <a:ext cx="1713860" cy="1063240"/>
              <a:chOff x="4165086" y="2115586"/>
              <a:chExt cx="1713860" cy="1063240"/>
            </a:xfrm>
          </p:grpSpPr>
          <p:sp>
            <p:nvSpPr>
              <p:cNvPr id="29" name="Oval 56"/>
              <p:cNvSpPr>
                <a:spLocks noChangeArrowheads="1"/>
              </p:cNvSpPr>
              <p:nvPr/>
            </p:nvSpPr>
            <p:spPr bwMode="auto">
              <a:xfrm>
                <a:off x="4165086" y="2449304"/>
                <a:ext cx="382870" cy="398392"/>
              </a:xfrm>
              <a:prstGeom prst="ellipse">
                <a:avLst/>
              </a:prstGeom>
              <a:solidFill>
                <a:schemeClr val="accent4"/>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30" name="组合 29"/>
              <p:cNvGrpSpPr/>
              <p:nvPr/>
            </p:nvGrpSpPr>
            <p:grpSpPr>
              <a:xfrm>
                <a:off x="4447064" y="2115586"/>
                <a:ext cx="1431882" cy="1063240"/>
                <a:chOff x="4447064" y="2115586"/>
                <a:chExt cx="1431882" cy="1063240"/>
              </a:xfrm>
            </p:grpSpPr>
            <p:sp>
              <p:nvSpPr>
                <p:cNvPr id="31" name="Freeform 52"/>
                <p:cNvSpPr/>
                <p:nvPr/>
              </p:nvSpPr>
              <p:spPr bwMode="auto">
                <a:xfrm>
                  <a:off x="4447064" y="2115586"/>
                  <a:ext cx="1431882" cy="1063240"/>
                </a:xfrm>
                <a:custGeom>
                  <a:avLst/>
                  <a:gdLst>
                    <a:gd name="T0" fmla="*/ 0 w 695"/>
                    <a:gd name="T1" fmla="*/ 0 h 516"/>
                    <a:gd name="T2" fmla="*/ 0 w 695"/>
                    <a:gd name="T3" fmla="*/ 516 h 516"/>
                    <a:gd name="T4" fmla="*/ 605 w 695"/>
                    <a:gd name="T5" fmla="*/ 516 h 516"/>
                    <a:gd name="T6" fmla="*/ 695 w 695"/>
                    <a:gd name="T7" fmla="*/ 423 h 516"/>
                    <a:gd name="T8" fmla="*/ 695 w 695"/>
                    <a:gd name="T9" fmla="*/ 0 h 516"/>
                    <a:gd name="T10" fmla="*/ 0 w 695"/>
                    <a:gd name="T11" fmla="*/ 0 h 516"/>
                  </a:gdLst>
                  <a:ahLst/>
                  <a:cxnLst>
                    <a:cxn ang="0">
                      <a:pos x="T0" y="T1"/>
                    </a:cxn>
                    <a:cxn ang="0">
                      <a:pos x="T2" y="T3"/>
                    </a:cxn>
                    <a:cxn ang="0">
                      <a:pos x="T4" y="T5"/>
                    </a:cxn>
                    <a:cxn ang="0">
                      <a:pos x="T6" y="T7"/>
                    </a:cxn>
                    <a:cxn ang="0">
                      <a:pos x="T8" y="T9"/>
                    </a:cxn>
                    <a:cxn ang="0">
                      <a:pos x="T10" y="T11"/>
                    </a:cxn>
                  </a:cxnLst>
                  <a:rect l="0" t="0" r="r" b="b"/>
                  <a:pathLst>
                    <a:path w="695" h="516">
                      <a:moveTo>
                        <a:pt x="0" y="0"/>
                      </a:moveTo>
                      <a:cubicBezTo>
                        <a:pt x="0" y="516"/>
                        <a:pt x="0" y="516"/>
                        <a:pt x="0" y="516"/>
                      </a:cubicBezTo>
                      <a:cubicBezTo>
                        <a:pt x="605" y="516"/>
                        <a:pt x="605" y="516"/>
                        <a:pt x="605" y="516"/>
                      </a:cubicBezTo>
                      <a:cubicBezTo>
                        <a:pt x="655" y="516"/>
                        <a:pt x="695" y="474"/>
                        <a:pt x="695" y="423"/>
                      </a:cubicBezTo>
                      <a:cubicBezTo>
                        <a:pt x="695" y="0"/>
                        <a:pt x="695" y="0"/>
                        <a:pt x="695" y="0"/>
                      </a:cubicBezTo>
                      <a:lnTo>
                        <a:pt x="0" y="0"/>
                      </a:lnTo>
                      <a:close/>
                    </a:path>
                  </a:pathLst>
                </a:custGeom>
                <a:solidFill>
                  <a:schemeClr val="accent4"/>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2" name="Freeform 99"/>
                <p:cNvSpPr>
                  <a:spLocks noEditPoints="1"/>
                </p:cNvSpPr>
                <p:nvPr/>
              </p:nvSpPr>
              <p:spPr bwMode="auto">
                <a:xfrm>
                  <a:off x="5028047" y="2665315"/>
                  <a:ext cx="347199" cy="225766"/>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2"/>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5" name="组合 24"/>
            <p:cNvGrpSpPr/>
            <p:nvPr/>
          </p:nvGrpSpPr>
          <p:grpSpPr>
            <a:xfrm>
              <a:off x="4447064" y="1106672"/>
              <a:ext cx="1431882" cy="1315469"/>
              <a:chOff x="4447064" y="1106672"/>
              <a:chExt cx="1431882" cy="1315469"/>
            </a:xfrm>
          </p:grpSpPr>
          <p:sp>
            <p:nvSpPr>
              <p:cNvPr id="26" name="Freeform 49"/>
              <p:cNvSpPr/>
              <p:nvPr/>
            </p:nvSpPr>
            <p:spPr bwMode="auto">
              <a:xfrm>
                <a:off x="4447064" y="1106672"/>
                <a:ext cx="1431882" cy="1008914"/>
              </a:xfrm>
              <a:custGeom>
                <a:avLst/>
                <a:gdLst>
                  <a:gd name="T0" fmla="*/ 695 w 695"/>
                  <a:gd name="T1" fmla="*/ 489 h 489"/>
                  <a:gd name="T2" fmla="*/ 695 w 695"/>
                  <a:gd name="T3" fmla="*/ 93 h 489"/>
                  <a:gd name="T4" fmla="*/ 605 w 695"/>
                  <a:gd name="T5" fmla="*/ 0 h 489"/>
                  <a:gd name="T6" fmla="*/ 0 w 695"/>
                  <a:gd name="T7" fmla="*/ 0 h 489"/>
                  <a:gd name="T8" fmla="*/ 0 w 695"/>
                  <a:gd name="T9" fmla="*/ 489 h 489"/>
                  <a:gd name="T10" fmla="*/ 695 w 695"/>
                  <a:gd name="T11" fmla="*/ 489 h 489"/>
                </a:gdLst>
                <a:ahLst/>
                <a:cxnLst>
                  <a:cxn ang="0">
                    <a:pos x="T0" y="T1"/>
                  </a:cxn>
                  <a:cxn ang="0">
                    <a:pos x="T2" y="T3"/>
                  </a:cxn>
                  <a:cxn ang="0">
                    <a:pos x="T4" y="T5"/>
                  </a:cxn>
                  <a:cxn ang="0">
                    <a:pos x="T6" y="T7"/>
                  </a:cxn>
                  <a:cxn ang="0">
                    <a:pos x="T8" y="T9"/>
                  </a:cxn>
                  <a:cxn ang="0">
                    <a:pos x="T10" y="T11"/>
                  </a:cxn>
                </a:cxnLst>
                <a:rect l="0" t="0" r="r" b="b"/>
                <a:pathLst>
                  <a:path w="695" h="489">
                    <a:moveTo>
                      <a:pt x="695" y="489"/>
                    </a:moveTo>
                    <a:cubicBezTo>
                      <a:pt x="695" y="93"/>
                      <a:pt x="695" y="93"/>
                      <a:pt x="695" y="93"/>
                    </a:cubicBezTo>
                    <a:cubicBezTo>
                      <a:pt x="695" y="42"/>
                      <a:pt x="655" y="0"/>
                      <a:pt x="605" y="0"/>
                    </a:cubicBezTo>
                    <a:cubicBezTo>
                      <a:pt x="0" y="0"/>
                      <a:pt x="0" y="0"/>
                      <a:pt x="0" y="0"/>
                    </a:cubicBezTo>
                    <a:cubicBezTo>
                      <a:pt x="0" y="489"/>
                      <a:pt x="0" y="489"/>
                      <a:pt x="0" y="489"/>
                    </a:cubicBezTo>
                    <a:lnTo>
                      <a:pt x="695" y="489"/>
                    </a:lnTo>
                    <a:close/>
                  </a:path>
                </a:pathLst>
              </a:custGeom>
              <a:solidFill>
                <a:schemeClr val="accent2"/>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Oval 58"/>
              <p:cNvSpPr>
                <a:spLocks noChangeArrowheads="1"/>
              </p:cNvSpPr>
              <p:nvPr/>
            </p:nvSpPr>
            <p:spPr bwMode="auto">
              <a:xfrm>
                <a:off x="4981271" y="2026336"/>
                <a:ext cx="382870" cy="395805"/>
              </a:xfrm>
              <a:prstGeom prst="ellipse">
                <a:avLst/>
              </a:prstGeom>
              <a:solidFill>
                <a:schemeClr val="accent2"/>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Freeform 102"/>
              <p:cNvSpPr>
                <a:spLocks noEditPoints="1"/>
              </p:cNvSpPr>
              <p:nvPr/>
            </p:nvSpPr>
            <p:spPr bwMode="auto">
              <a:xfrm>
                <a:off x="5059688" y="1323466"/>
                <a:ext cx="283918" cy="34378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39" name="文本框 38"/>
          <p:cNvSpPr txBox="1"/>
          <p:nvPr/>
        </p:nvSpPr>
        <p:spPr>
          <a:xfrm>
            <a:off x="-730757" y="404391"/>
            <a:ext cx="4026569" cy="461665"/>
          </a:xfrm>
          <a:prstGeom prst="rect">
            <a:avLst/>
          </a:prstGeom>
          <a:noFill/>
        </p:spPr>
        <p:txBody>
          <a:bodyPr wrap="square" rtlCol="0">
            <a:spAutoFit/>
          </a:bodyPr>
          <a:lstStyle/>
          <a:p>
            <a:pPr algn="ctr"/>
            <a:r>
              <a:rPr lang="zh-CN" altLang="en-US" sz="2400" b="1">
                <a:solidFill>
                  <a:srgbClr val="FAFAFA"/>
                </a:solidFill>
                <a:latin typeface="微软雅黑" panose="020B0503020204020204" pitchFamily="34" charset="-122"/>
                <a:ea typeface="微软雅黑" panose="020B0503020204020204" pitchFamily="34" charset="-122"/>
              </a:rPr>
              <a:t>教学设计</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par>
                                <p:cTn id="11" presetID="22" presetClass="entr" presetSubtype="8"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22" presetClass="entr" presetSubtype="2"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right)">
                                      <p:cBhvr>
                                        <p:cTn id="16" dur="500"/>
                                        <p:tgtEl>
                                          <p:spTgt spid="2"/>
                                        </p:tgtEl>
                                      </p:cBhvr>
                                    </p:animEffect>
                                  </p:childTnLst>
                                </p:cTn>
                              </p:par>
                              <p:par>
                                <p:cTn id="17" presetID="2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529" y="-9442"/>
            <a:ext cx="12193057" cy="6876884"/>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3491" y="-478140"/>
            <a:ext cx="9765015" cy="3907140"/>
          </a:xfrm>
          <a:prstGeom prst="rect">
            <a:avLst/>
          </a:prstGeom>
        </p:spPr>
      </p:pic>
      <p:sp>
        <p:nvSpPr>
          <p:cNvPr id="4" name="文本框 3"/>
          <p:cNvSpPr txBox="1"/>
          <p:nvPr/>
        </p:nvSpPr>
        <p:spPr>
          <a:xfrm>
            <a:off x="3994390" y="3429000"/>
            <a:ext cx="4828768" cy="923330"/>
          </a:xfrm>
          <a:prstGeom prst="rect">
            <a:avLst/>
          </a:prstGeom>
          <a:noFill/>
        </p:spPr>
        <p:txBody>
          <a:bodyPr wrap="square" rtlCol="0">
            <a:spAutoFit/>
          </a:bodyPr>
          <a:lstStyle/>
          <a:p>
            <a:pPr algn="ctr"/>
            <a:r>
              <a:rPr lang="en-US" altLang="zh-CN" sz="5400" b="1">
                <a:solidFill>
                  <a:srgbClr val="FAFAFA"/>
                </a:solidFill>
                <a:latin typeface="微软雅黑" panose="020B0503020204020204" pitchFamily="34" charset="-122"/>
                <a:ea typeface="微软雅黑" panose="020B0503020204020204" pitchFamily="34" charset="-122"/>
              </a:rPr>
              <a:t>PART  THREE</a:t>
            </a:r>
            <a:endParaRPr lang="zh-CN" altLang="en-US" sz="5400" b="1">
              <a:solidFill>
                <a:srgbClr val="FAFAFA"/>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4395490" y="4616431"/>
            <a:ext cx="4026569" cy="923330"/>
          </a:xfrm>
          <a:prstGeom prst="rect">
            <a:avLst/>
          </a:prstGeom>
          <a:noFill/>
        </p:spPr>
        <p:txBody>
          <a:bodyPr wrap="square" rtlCol="0">
            <a:spAutoFit/>
          </a:bodyPr>
          <a:lstStyle/>
          <a:p>
            <a:pPr algn="ctr"/>
            <a:r>
              <a:rPr lang="zh-CN" altLang="en-US" sz="5400" b="1">
                <a:solidFill>
                  <a:srgbClr val="FAFAFA"/>
                </a:solidFill>
                <a:latin typeface="微软雅黑" panose="020B0503020204020204" pitchFamily="34" charset="-122"/>
                <a:ea typeface="微软雅黑" panose="020B0503020204020204" pitchFamily="34" charset="-122"/>
              </a:rPr>
              <a:t>教学过程</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250"/>
                                        <p:tgtEl>
                                          <p:spTgt spid="2"/>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3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38967" y="1214757"/>
            <a:ext cx="10898199" cy="3085360"/>
            <a:chOff x="646901" y="1732823"/>
            <a:chExt cx="10898199" cy="3085360"/>
          </a:xfrm>
        </p:grpSpPr>
        <p:grpSp>
          <p:nvGrpSpPr>
            <p:cNvPr id="3" name="Group 12"/>
            <p:cNvGrpSpPr/>
            <p:nvPr/>
          </p:nvGrpSpPr>
          <p:grpSpPr>
            <a:xfrm>
              <a:off x="646901" y="4167553"/>
              <a:ext cx="2724550" cy="650630"/>
              <a:chOff x="646901" y="4167553"/>
              <a:chExt cx="2724550" cy="650630"/>
            </a:xfrm>
          </p:grpSpPr>
          <p:sp>
            <p:nvSpPr>
              <p:cNvPr id="21" name="Rectangle 3"/>
              <p:cNvSpPr/>
              <p:nvPr/>
            </p:nvSpPr>
            <p:spPr>
              <a:xfrm>
                <a:off x="646901" y="4167553"/>
                <a:ext cx="2724550" cy="6506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bg1"/>
                  </a:solidFill>
                  <a:latin typeface="Arial" panose="020B0604020202020204" pitchFamily="34" charset="0"/>
                  <a:cs typeface="Arial" panose="020B0604020202020204" pitchFamily="34" charset="0"/>
                </a:endParaRPr>
              </a:p>
            </p:txBody>
          </p:sp>
          <p:sp>
            <p:nvSpPr>
              <p:cNvPr id="22" name="Rectangle 4"/>
              <p:cNvSpPr/>
              <p:nvPr/>
            </p:nvSpPr>
            <p:spPr>
              <a:xfrm>
                <a:off x="646901" y="4167553"/>
                <a:ext cx="598585" cy="6506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bg1"/>
                  </a:solidFill>
                  <a:latin typeface="Arial" panose="020B0604020202020204" pitchFamily="34" charset="0"/>
                  <a:cs typeface="Arial" panose="020B0604020202020204" pitchFamily="34" charset="0"/>
                </a:endParaRPr>
              </a:p>
            </p:txBody>
          </p:sp>
          <p:sp>
            <p:nvSpPr>
              <p:cNvPr id="23" name="Freeform 29"/>
              <p:cNvSpPr>
                <a:spLocks noEditPoints="1"/>
              </p:cNvSpPr>
              <p:nvPr/>
            </p:nvSpPr>
            <p:spPr bwMode="auto">
              <a:xfrm>
                <a:off x="755930" y="4257249"/>
                <a:ext cx="380526" cy="443102"/>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Arial" panose="020B0604020202020204" pitchFamily="34" charset="0"/>
                  <a:cs typeface="Arial" panose="020B0604020202020204" pitchFamily="34" charset="0"/>
                </a:endParaRPr>
              </a:p>
            </p:txBody>
          </p:sp>
        </p:grpSp>
        <p:grpSp>
          <p:nvGrpSpPr>
            <p:cNvPr id="4" name="Group 31"/>
            <p:cNvGrpSpPr/>
            <p:nvPr/>
          </p:nvGrpSpPr>
          <p:grpSpPr>
            <a:xfrm>
              <a:off x="1540437" y="2977919"/>
              <a:ext cx="937470" cy="1131884"/>
              <a:chOff x="1751482" y="2957524"/>
              <a:chExt cx="1247775" cy="1506538"/>
            </a:xfrm>
          </p:grpSpPr>
          <p:sp>
            <p:nvSpPr>
              <p:cNvPr id="19" name="Freeform 5"/>
              <p:cNvSpPr>
                <a:spLocks noEditPoints="1"/>
              </p:cNvSpPr>
              <p:nvPr/>
            </p:nvSpPr>
            <p:spPr bwMode="auto">
              <a:xfrm>
                <a:off x="2459507" y="2957524"/>
                <a:ext cx="339725" cy="336550"/>
              </a:xfrm>
              <a:custGeom>
                <a:avLst/>
                <a:gdLst>
                  <a:gd name="T0" fmla="*/ 90 w 90"/>
                  <a:gd name="T1" fmla="*/ 45 h 89"/>
                  <a:gd name="T2" fmla="*/ 45 w 90"/>
                  <a:gd name="T3" fmla="*/ 89 h 89"/>
                  <a:gd name="T4" fmla="*/ 0 w 90"/>
                  <a:gd name="T5" fmla="*/ 45 h 89"/>
                  <a:gd name="T6" fmla="*/ 45 w 90"/>
                  <a:gd name="T7" fmla="*/ 0 h 89"/>
                  <a:gd name="T8" fmla="*/ 90 w 90"/>
                  <a:gd name="T9" fmla="*/ 45 h 89"/>
                  <a:gd name="T10" fmla="*/ 90 w 90"/>
                  <a:gd name="T11" fmla="*/ 45 h 89"/>
                  <a:gd name="T12" fmla="*/ 90 w 90"/>
                  <a:gd name="T13" fmla="*/ 45 h 89"/>
                </a:gdLst>
                <a:ahLst/>
                <a:cxnLst>
                  <a:cxn ang="0">
                    <a:pos x="T0" y="T1"/>
                  </a:cxn>
                  <a:cxn ang="0">
                    <a:pos x="T2" y="T3"/>
                  </a:cxn>
                  <a:cxn ang="0">
                    <a:pos x="T4" y="T5"/>
                  </a:cxn>
                  <a:cxn ang="0">
                    <a:pos x="T6" y="T7"/>
                  </a:cxn>
                  <a:cxn ang="0">
                    <a:pos x="T8" y="T9"/>
                  </a:cxn>
                  <a:cxn ang="0">
                    <a:pos x="T10" y="T11"/>
                  </a:cxn>
                  <a:cxn ang="0">
                    <a:pos x="T12" y="T13"/>
                  </a:cxn>
                </a:cxnLst>
                <a:rect l="0" t="0" r="r" b="b"/>
                <a:pathLst>
                  <a:path w="90" h="89">
                    <a:moveTo>
                      <a:pt x="90" y="45"/>
                    </a:moveTo>
                    <a:cubicBezTo>
                      <a:pt x="90" y="69"/>
                      <a:pt x="70" y="89"/>
                      <a:pt x="45" y="89"/>
                    </a:cubicBezTo>
                    <a:cubicBezTo>
                      <a:pt x="20" y="89"/>
                      <a:pt x="0" y="69"/>
                      <a:pt x="0" y="45"/>
                    </a:cubicBezTo>
                    <a:cubicBezTo>
                      <a:pt x="0" y="20"/>
                      <a:pt x="20" y="0"/>
                      <a:pt x="45" y="0"/>
                    </a:cubicBezTo>
                    <a:cubicBezTo>
                      <a:pt x="70" y="0"/>
                      <a:pt x="90" y="20"/>
                      <a:pt x="90" y="45"/>
                    </a:cubicBezTo>
                    <a:close/>
                    <a:moveTo>
                      <a:pt x="90" y="45"/>
                    </a:moveTo>
                    <a:cubicBezTo>
                      <a:pt x="90" y="45"/>
                      <a:pt x="90" y="45"/>
                      <a:pt x="90" y="45"/>
                    </a:cubicBezTo>
                  </a:path>
                </a:pathLst>
              </a:custGeom>
              <a:solidFill>
                <a:schemeClr val="tx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solidFill>
                    <a:schemeClr val="bg1"/>
                  </a:solidFill>
                  <a:latin typeface="Arial" panose="020B0604020202020204" pitchFamily="34" charset="0"/>
                  <a:cs typeface="Arial" panose="020B0604020202020204" pitchFamily="34" charset="0"/>
                </a:endParaRPr>
              </a:p>
            </p:txBody>
          </p:sp>
          <p:sp>
            <p:nvSpPr>
              <p:cNvPr id="20" name="Freeform 6"/>
              <p:cNvSpPr>
                <a:spLocks noEditPoints="1"/>
              </p:cNvSpPr>
              <p:nvPr/>
            </p:nvSpPr>
            <p:spPr bwMode="auto">
              <a:xfrm>
                <a:off x="1751482" y="3271849"/>
                <a:ext cx="1247775" cy="1192213"/>
              </a:xfrm>
              <a:custGeom>
                <a:avLst/>
                <a:gdLst>
                  <a:gd name="T0" fmla="*/ 299 w 330"/>
                  <a:gd name="T1" fmla="*/ 45 h 316"/>
                  <a:gd name="T2" fmla="*/ 237 w 330"/>
                  <a:gd name="T3" fmla="*/ 32 h 316"/>
                  <a:gd name="T4" fmla="*/ 218 w 330"/>
                  <a:gd name="T5" fmla="*/ 8 h 316"/>
                  <a:gd name="T6" fmla="*/ 209 w 330"/>
                  <a:gd name="T7" fmla="*/ 3 h 316"/>
                  <a:gd name="T8" fmla="*/ 198 w 330"/>
                  <a:gd name="T9" fmla="*/ 1 h 316"/>
                  <a:gd name="T10" fmla="*/ 124 w 330"/>
                  <a:gd name="T11" fmla="*/ 18 h 316"/>
                  <a:gd name="T12" fmla="*/ 76 w 330"/>
                  <a:gd name="T13" fmla="*/ 75 h 316"/>
                  <a:gd name="T14" fmla="*/ 67 w 330"/>
                  <a:gd name="T15" fmla="*/ 81 h 316"/>
                  <a:gd name="T16" fmla="*/ 0 w 330"/>
                  <a:gd name="T17" fmla="*/ 107 h 316"/>
                  <a:gd name="T18" fmla="*/ 110 w 330"/>
                  <a:gd name="T19" fmla="*/ 127 h 316"/>
                  <a:gd name="T20" fmla="*/ 96 w 330"/>
                  <a:gd name="T21" fmla="*/ 103 h 316"/>
                  <a:gd name="T22" fmla="*/ 110 w 330"/>
                  <a:gd name="T23" fmla="*/ 83 h 316"/>
                  <a:gd name="T24" fmla="*/ 152 w 330"/>
                  <a:gd name="T25" fmla="*/ 43 h 316"/>
                  <a:gd name="T26" fmla="*/ 127 w 330"/>
                  <a:gd name="T27" fmla="*/ 132 h 316"/>
                  <a:gd name="T28" fmla="*/ 57 w 330"/>
                  <a:gd name="T29" fmla="*/ 180 h 316"/>
                  <a:gd name="T30" fmla="*/ 58 w 330"/>
                  <a:gd name="T31" fmla="*/ 221 h 316"/>
                  <a:gd name="T32" fmla="*/ 126 w 330"/>
                  <a:gd name="T33" fmla="*/ 217 h 316"/>
                  <a:gd name="T34" fmla="*/ 159 w 330"/>
                  <a:gd name="T35" fmla="*/ 165 h 316"/>
                  <a:gd name="T36" fmla="*/ 191 w 330"/>
                  <a:gd name="T37" fmla="*/ 205 h 316"/>
                  <a:gd name="T38" fmla="*/ 182 w 330"/>
                  <a:gd name="T39" fmla="*/ 316 h 316"/>
                  <a:gd name="T40" fmla="*/ 208 w 330"/>
                  <a:gd name="T41" fmla="*/ 301 h 316"/>
                  <a:gd name="T42" fmla="*/ 230 w 330"/>
                  <a:gd name="T43" fmla="*/ 189 h 316"/>
                  <a:gd name="T44" fmla="*/ 206 w 330"/>
                  <a:gd name="T45" fmla="*/ 144 h 316"/>
                  <a:gd name="T46" fmla="*/ 251 w 330"/>
                  <a:gd name="T47" fmla="*/ 84 h 316"/>
                  <a:gd name="T48" fmla="*/ 322 w 330"/>
                  <a:gd name="T49" fmla="*/ 72 h 316"/>
                  <a:gd name="T50" fmla="*/ 93 w 330"/>
                  <a:gd name="T51" fmla="*/ 100 h 316"/>
                  <a:gd name="T52" fmla="*/ 70 w 330"/>
                  <a:gd name="T53" fmla="*/ 84 h 316"/>
                  <a:gd name="T54" fmla="*/ 76 w 330"/>
                  <a:gd name="T55" fmla="*/ 80 h 316"/>
                  <a:gd name="T56" fmla="*/ 89 w 330"/>
                  <a:gd name="T57" fmla="*/ 96 h 316"/>
                  <a:gd name="T58" fmla="*/ 91 w 330"/>
                  <a:gd name="T59" fmla="*/ 96 h 316"/>
                  <a:gd name="T60" fmla="*/ 93 w 330"/>
                  <a:gd name="T61" fmla="*/ 100 h 316"/>
                  <a:gd name="T62" fmla="*/ 93 w 330"/>
                  <a:gd name="T63" fmla="*/ 10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0" h="316">
                    <a:moveTo>
                      <a:pt x="324" y="47"/>
                    </a:moveTo>
                    <a:cubicBezTo>
                      <a:pt x="317" y="40"/>
                      <a:pt x="306" y="39"/>
                      <a:pt x="299" y="45"/>
                    </a:cubicBezTo>
                    <a:cubicBezTo>
                      <a:pt x="291" y="52"/>
                      <a:pt x="275" y="54"/>
                      <a:pt x="261" y="50"/>
                    </a:cubicBezTo>
                    <a:cubicBezTo>
                      <a:pt x="249" y="47"/>
                      <a:pt x="240" y="40"/>
                      <a:pt x="237" y="32"/>
                    </a:cubicBezTo>
                    <a:cubicBezTo>
                      <a:pt x="237" y="32"/>
                      <a:pt x="237" y="31"/>
                      <a:pt x="237" y="30"/>
                    </a:cubicBezTo>
                    <a:cubicBezTo>
                      <a:pt x="234" y="21"/>
                      <a:pt x="226" y="13"/>
                      <a:pt x="218" y="8"/>
                    </a:cubicBezTo>
                    <a:cubicBezTo>
                      <a:pt x="217" y="6"/>
                      <a:pt x="214" y="5"/>
                      <a:pt x="212" y="4"/>
                    </a:cubicBezTo>
                    <a:cubicBezTo>
                      <a:pt x="211" y="4"/>
                      <a:pt x="210" y="3"/>
                      <a:pt x="209" y="3"/>
                    </a:cubicBezTo>
                    <a:cubicBezTo>
                      <a:pt x="204" y="1"/>
                      <a:pt x="199" y="1"/>
                      <a:pt x="199" y="1"/>
                    </a:cubicBezTo>
                    <a:cubicBezTo>
                      <a:pt x="198" y="1"/>
                      <a:pt x="198" y="1"/>
                      <a:pt x="198" y="1"/>
                    </a:cubicBezTo>
                    <a:cubicBezTo>
                      <a:pt x="196" y="1"/>
                      <a:pt x="194" y="1"/>
                      <a:pt x="191" y="1"/>
                    </a:cubicBezTo>
                    <a:cubicBezTo>
                      <a:pt x="170" y="0"/>
                      <a:pt x="145" y="6"/>
                      <a:pt x="124" y="18"/>
                    </a:cubicBezTo>
                    <a:cubicBezTo>
                      <a:pt x="100" y="32"/>
                      <a:pt x="83" y="52"/>
                      <a:pt x="77" y="74"/>
                    </a:cubicBezTo>
                    <a:cubicBezTo>
                      <a:pt x="77" y="75"/>
                      <a:pt x="77" y="75"/>
                      <a:pt x="76" y="75"/>
                    </a:cubicBezTo>
                    <a:cubicBezTo>
                      <a:pt x="75" y="75"/>
                      <a:pt x="73" y="75"/>
                      <a:pt x="71" y="77"/>
                    </a:cubicBezTo>
                    <a:cubicBezTo>
                      <a:pt x="67" y="81"/>
                      <a:pt x="67" y="81"/>
                      <a:pt x="67" y="81"/>
                    </a:cubicBezTo>
                    <a:cubicBezTo>
                      <a:pt x="48" y="61"/>
                      <a:pt x="48" y="61"/>
                      <a:pt x="48" y="61"/>
                    </a:cubicBezTo>
                    <a:cubicBezTo>
                      <a:pt x="0" y="107"/>
                      <a:pt x="0" y="107"/>
                      <a:pt x="0" y="107"/>
                    </a:cubicBezTo>
                    <a:cubicBezTo>
                      <a:pt x="61" y="172"/>
                      <a:pt x="61" y="172"/>
                      <a:pt x="61" y="172"/>
                    </a:cubicBezTo>
                    <a:cubicBezTo>
                      <a:pt x="110" y="127"/>
                      <a:pt x="110" y="127"/>
                      <a:pt x="110" y="127"/>
                    </a:cubicBezTo>
                    <a:cubicBezTo>
                      <a:pt x="91" y="107"/>
                      <a:pt x="91" y="107"/>
                      <a:pt x="91" y="107"/>
                    </a:cubicBezTo>
                    <a:cubicBezTo>
                      <a:pt x="96" y="103"/>
                      <a:pt x="96" y="103"/>
                      <a:pt x="96" y="103"/>
                    </a:cubicBezTo>
                    <a:cubicBezTo>
                      <a:pt x="98" y="101"/>
                      <a:pt x="98" y="98"/>
                      <a:pt x="97" y="96"/>
                    </a:cubicBezTo>
                    <a:cubicBezTo>
                      <a:pt x="103" y="95"/>
                      <a:pt x="109" y="90"/>
                      <a:pt x="110" y="83"/>
                    </a:cubicBezTo>
                    <a:cubicBezTo>
                      <a:pt x="114" y="70"/>
                      <a:pt x="125" y="58"/>
                      <a:pt x="141" y="48"/>
                    </a:cubicBezTo>
                    <a:cubicBezTo>
                      <a:pt x="145" y="46"/>
                      <a:pt x="148" y="45"/>
                      <a:pt x="152" y="43"/>
                    </a:cubicBezTo>
                    <a:cubicBezTo>
                      <a:pt x="128" y="118"/>
                      <a:pt x="128" y="118"/>
                      <a:pt x="128" y="118"/>
                    </a:cubicBezTo>
                    <a:cubicBezTo>
                      <a:pt x="127" y="123"/>
                      <a:pt x="126" y="128"/>
                      <a:pt x="127" y="132"/>
                    </a:cubicBezTo>
                    <a:cubicBezTo>
                      <a:pt x="110" y="177"/>
                      <a:pt x="110" y="177"/>
                      <a:pt x="110" y="177"/>
                    </a:cubicBezTo>
                    <a:cubicBezTo>
                      <a:pt x="57" y="180"/>
                      <a:pt x="57" y="180"/>
                      <a:pt x="57" y="180"/>
                    </a:cubicBezTo>
                    <a:cubicBezTo>
                      <a:pt x="46" y="180"/>
                      <a:pt x="37" y="190"/>
                      <a:pt x="38" y="201"/>
                    </a:cubicBezTo>
                    <a:cubicBezTo>
                      <a:pt x="38" y="212"/>
                      <a:pt x="47" y="221"/>
                      <a:pt x="58" y="221"/>
                    </a:cubicBezTo>
                    <a:cubicBezTo>
                      <a:pt x="59" y="221"/>
                      <a:pt x="59" y="221"/>
                      <a:pt x="59" y="221"/>
                    </a:cubicBezTo>
                    <a:cubicBezTo>
                      <a:pt x="126" y="217"/>
                      <a:pt x="126" y="217"/>
                      <a:pt x="126" y="217"/>
                    </a:cubicBezTo>
                    <a:cubicBezTo>
                      <a:pt x="134" y="217"/>
                      <a:pt x="141" y="212"/>
                      <a:pt x="144" y="204"/>
                    </a:cubicBezTo>
                    <a:cubicBezTo>
                      <a:pt x="159" y="165"/>
                      <a:pt x="159" y="165"/>
                      <a:pt x="159" y="165"/>
                    </a:cubicBezTo>
                    <a:cubicBezTo>
                      <a:pt x="160" y="165"/>
                      <a:pt x="162" y="166"/>
                      <a:pt x="164" y="166"/>
                    </a:cubicBezTo>
                    <a:cubicBezTo>
                      <a:pt x="191" y="205"/>
                      <a:pt x="191" y="205"/>
                      <a:pt x="191" y="205"/>
                    </a:cubicBezTo>
                    <a:cubicBezTo>
                      <a:pt x="168" y="290"/>
                      <a:pt x="168" y="290"/>
                      <a:pt x="168" y="290"/>
                    </a:cubicBezTo>
                    <a:cubicBezTo>
                      <a:pt x="165" y="301"/>
                      <a:pt x="171" y="313"/>
                      <a:pt x="182" y="316"/>
                    </a:cubicBezTo>
                    <a:cubicBezTo>
                      <a:pt x="184" y="316"/>
                      <a:pt x="186" y="316"/>
                      <a:pt x="188" y="316"/>
                    </a:cubicBezTo>
                    <a:cubicBezTo>
                      <a:pt x="197" y="316"/>
                      <a:pt x="205" y="310"/>
                      <a:pt x="208" y="301"/>
                    </a:cubicBezTo>
                    <a:cubicBezTo>
                      <a:pt x="233" y="206"/>
                      <a:pt x="233" y="206"/>
                      <a:pt x="233" y="206"/>
                    </a:cubicBezTo>
                    <a:cubicBezTo>
                      <a:pt x="235" y="200"/>
                      <a:pt x="234" y="194"/>
                      <a:pt x="230" y="189"/>
                    </a:cubicBezTo>
                    <a:cubicBezTo>
                      <a:pt x="203" y="150"/>
                      <a:pt x="203" y="150"/>
                      <a:pt x="203" y="150"/>
                    </a:cubicBezTo>
                    <a:cubicBezTo>
                      <a:pt x="205" y="148"/>
                      <a:pt x="206" y="146"/>
                      <a:pt x="206" y="144"/>
                    </a:cubicBezTo>
                    <a:cubicBezTo>
                      <a:pt x="229" y="74"/>
                      <a:pt x="229" y="74"/>
                      <a:pt x="229" y="74"/>
                    </a:cubicBezTo>
                    <a:cubicBezTo>
                      <a:pt x="235" y="78"/>
                      <a:pt x="243" y="81"/>
                      <a:pt x="251" y="84"/>
                    </a:cubicBezTo>
                    <a:cubicBezTo>
                      <a:pt x="259" y="86"/>
                      <a:pt x="267" y="87"/>
                      <a:pt x="275" y="87"/>
                    </a:cubicBezTo>
                    <a:cubicBezTo>
                      <a:pt x="293" y="87"/>
                      <a:pt x="310" y="82"/>
                      <a:pt x="322" y="72"/>
                    </a:cubicBezTo>
                    <a:cubicBezTo>
                      <a:pt x="329" y="65"/>
                      <a:pt x="330" y="54"/>
                      <a:pt x="324" y="47"/>
                    </a:cubicBezTo>
                    <a:close/>
                    <a:moveTo>
                      <a:pt x="93" y="100"/>
                    </a:moveTo>
                    <a:cubicBezTo>
                      <a:pt x="88" y="104"/>
                      <a:pt x="88" y="104"/>
                      <a:pt x="88" y="104"/>
                    </a:cubicBezTo>
                    <a:cubicBezTo>
                      <a:pt x="70" y="84"/>
                      <a:pt x="70" y="84"/>
                      <a:pt x="70" y="84"/>
                    </a:cubicBezTo>
                    <a:cubicBezTo>
                      <a:pt x="74" y="80"/>
                      <a:pt x="74" y="80"/>
                      <a:pt x="74" y="80"/>
                    </a:cubicBezTo>
                    <a:cubicBezTo>
                      <a:pt x="75" y="80"/>
                      <a:pt x="75" y="80"/>
                      <a:pt x="76" y="80"/>
                    </a:cubicBezTo>
                    <a:cubicBezTo>
                      <a:pt x="76" y="81"/>
                      <a:pt x="76" y="81"/>
                      <a:pt x="76" y="81"/>
                    </a:cubicBezTo>
                    <a:cubicBezTo>
                      <a:pt x="77" y="88"/>
                      <a:pt x="82" y="94"/>
                      <a:pt x="89" y="96"/>
                    </a:cubicBezTo>
                    <a:cubicBezTo>
                      <a:pt x="89" y="96"/>
                      <a:pt x="90" y="96"/>
                      <a:pt x="91" y="96"/>
                    </a:cubicBezTo>
                    <a:cubicBezTo>
                      <a:pt x="91" y="96"/>
                      <a:pt x="91" y="96"/>
                      <a:pt x="91" y="96"/>
                    </a:cubicBezTo>
                    <a:cubicBezTo>
                      <a:pt x="93" y="98"/>
                      <a:pt x="93" y="98"/>
                      <a:pt x="93" y="98"/>
                    </a:cubicBezTo>
                    <a:cubicBezTo>
                      <a:pt x="93" y="99"/>
                      <a:pt x="93" y="99"/>
                      <a:pt x="93" y="100"/>
                    </a:cubicBezTo>
                    <a:close/>
                    <a:moveTo>
                      <a:pt x="93" y="100"/>
                    </a:moveTo>
                    <a:cubicBezTo>
                      <a:pt x="93" y="100"/>
                      <a:pt x="93" y="100"/>
                      <a:pt x="93" y="100"/>
                    </a:cubicBezTo>
                  </a:path>
                </a:pathLst>
              </a:custGeom>
              <a:solidFill>
                <a:schemeClr val="tx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solidFill>
                    <a:schemeClr val="bg1"/>
                  </a:solidFill>
                  <a:latin typeface="Arial" panose="020B0604020202020204" pitchFamily="34" charset="0"/>
                  <a:cs typeface="Arial" panose="020B0604020202020204" pitchFamily="34" charset="0"/>
                </a:endParaRPr>
              </a:p>
            </p:txBody>
          </p:sp>
        </p:grpSp>
        <p:sp>
          <p:nvSpPr>
            <p:cNvPr id="5" name="Arc 37"/>
            <p:cNvSpPr/>
            <p:nvPr/>
          </p:nvSpPr>
          <p:spPr>
            <a:xfrm rot="13265014">
              <a:off x="7897599" y="1732823"/>
              <a:ext cx="1217066" cy="1217066"/>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solidFill>
                  <a:schemeClr val="bg1"/>
                </a:solidFill>
                <a:latin typeface="Arial" panose="020B0604020202020204" pitchFamily="34" charset="0"/>
                <a:cs typeface="Arial" panose="020B0604020202020204" pitchFamily="34" charset="0"/>
              </a:endParaRPr>
            </a:p>
          </p:txBody>
        </p:sp>
        <p:sp>
          <p:nvSpPr>
            <p:cNvPr id="6" name="Arc 38"/>
            <p:cNvSpPr/>
            <p:nvPr/>
          </p:nvSpPr>
          <p:spPr>
            <a:xfrm rot="13265014">
              <a:off x="5173050" y="2377795"/>
              <a:ext cx="1217066" cy="1217066"/>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solidFill>
                  <a:schemeClr val="bg1"/>
                </a:solidFill>
                <a:latin typeface="Arial" panose="020B0604020202020204" pitchFamily="34" charset="0"/>
                <a:cs typeface="Arial" panose="020B0604020202020204" pitchFamily="34" charset="0"/>
              </a:endParaRPr>
            </a:p>
          </p:txBody>
        </p:sp>
        <p:grpSp>
          <p:nvGrpSpPr>
            <p:cNvPr id="7" name="Group 9"/>
            <p:cNvGrpSpPr/>
            <p:nvPr/>
          </p:nvGrpSpPr>
          <p:grpSpPr>
            <a:xfrm>
              <a:off x="3371451" y="3516923"/>
              <a:ext cx="2724550" cy="650630"/>
              <a:chOff x="3371451" y="3516923"/>
              <a:chExt cx="2724550" cy="650630"/>
            </a:xfrm>
          </p:grpSpPr>
          <p:sp>
            <p:nvSpPr>
              <p:cNvPr id="16" name="Rectangle 7"/>
              <p:cNvSpPr/>
              <p:nvPr/>
            </p:nvSpPr>
            <p:spPr>
              <a:xfrm>
                <a:off x="3371451" y="3516923"/>
                <a:ext cx="2724550" cy="6506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bg1"/>
                  </a:solidFill>
                  <a:latin typeface="Arial" panose="020B0604020202020204" pitchFamily="34" charset="0"/>
                  <a:cs typeface="Arial" panose="020B0604020202020204" pitchFamily="34" charset="0"/>
                </a:endParaRPr>
              </a:p>
            </p:txBody>
          </p:sp>
          <p:sp>
            <p:nvSpPr>
              <p:cNvPr id="17" name="Rectangle 8"/>
              <p:cNvSpPr/>
              <p:nvPr/>
            </p:nvSpPr>
            <p:spPr>
              <a:xfrm>
                <a:off x="3371451" y="3516923"/>
                <a:ext cx="598585" cy="6506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bg1"/>
                  </a:solidFill>
                  <a:latin typeface="Arial" panose="020B0604020202020204" pitchFamily="34" charset="0"/>
                  <a:cs typeface="Arial" panose="020B0604020202020204" pitchFamily="34" charset="0"/>
                </a:endParaRPr>
              </a:p>
            </p:txBody>
          </p:sp>
          <p:sp>
            <p:nvSpPr>
              <p:cNvPr id="18" name="Freeform 39"/>
              <p:cNvSpPr>
                <a:spLocks noEditPoints="1"/>
              </p:cNvSpPr>
              <p:nvPr/>
            </p:nvSpPr>
            <p:spPr bwMode="auto">
              <a:xfrm>
                <a:off x="3498042" y="3644729"/>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Arial" panose="020B0604020202020204" pitchFamily="34" charset="0"/>
                  <a:cs typeface="Arial" panose="020B0604020202020204" pitchFamily="34" charset="0"/>
                </a:endParaRPr>
              </a:p>
            </p:txBody>
          </p:sp>
        </p:grpSp>
        <p:grpSp>
          <p:nvGrpSpPr>
            <p:cNvPr id="8" name="Group 6"/>
            <p:cNvGrpSpPr/>
            <p:nvPr/>
          </p:nvGrpSpPr>
          <p:grpSpPr>
            <a:xfrm>
              <a:off x="6096000" y="2866293"/>
              <a:ext cx="2724550" cy="650630"/>
              <a:chOff x="6096000" y="2866293"/>
              <a:chExt cx="2724550" cy="650630"/>
            </a:xfrm>
          </p:grpSpPr>
          <p:sp>
            <p:nvSpPr>
              <p:cNvPr id="13" name="Rectangle 10"/>
              <p:cNvSpPr/>
              <p:nvPr/>
            </p:nvSpPr>
            <p:spPr>
              <a:xfrm>
                <a:off x="6096000" y="2866293"/>
                <a:ext cx="2724550" cy="65063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bg1"/>
                  </a:solidFill>
                  <a:latin typeface="Arial" panose="020B0604020202020204" pitchFamily="34" charset="0"/>
                  <a:cs typeface="Arial" panose="020B0604020202020204" pitchFamily="34" charset="0"/>
                </a:endParaRPr>
              </a:p>
            </p:txBody>
          </p:sp>
          <p:sp>
            <p:nvSpPr>
              <p:cNvPr id="14" name="Rectangle 11"/>
              <p:cNvSpPr/>
              <p:nvPr/>
            </p:nvSpPr>
            <p:spPr>
              <a:xfrm>
                <a:off x="6096000" y="2866293"/>
                <a:ext cx="598585" cy="6506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bg1"/>
                  </a:solidFill>
                  <a:latin typeface="Arial" panose="020B0604020202020204" pitchFamily="34" charset="0"/>
                  <a:cs typeface="Arial" panose="020B0604020202020204" pitchFamily="34" charset="0"/>
                </a:endParaRPr>
              </a:p>
            </p:txBody>
          </p:sp>
          <p:sp>
            <p:nvSpPr>
              <p:cNvPr id="15" name="Freeform 40"/>
              <p:cNvSpPr>
                <a:spLocks noEditPoints="1"/>
              </p:cNvSpPr>
              <p:nvPr/>
            </p:nvSpPr>
            <p:spPr bwMode="auto">
              <a:xfrm>
                <a:off x="6252324" y="2995578"/>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Arial" panose="020B0604020202020204" pitchFamily="34" charset="0"/>
                  <a:cs typeface="Arial" panose="020B0604020202020204" pitchFamily="34" charset="0"/>
                </a:endParaRPr>
              </a:p>
            </p:txBody>
          </p:sp>
        </p:grpSp>
        <p:grpSp>
          <p:nvGrpSpPr>
            <p:cNvPr id="9" name="Group 5"/>
            <p:cNvGrpSpPr/>
            <p:nvPr/>
          </p:nvGrpSpPr>
          <p:grpSpPr>
            <a:xfrm>
              <a:off x="8820550" y="2215663"/>
              <a:ext cx="2724550" cy="650630"/>
              <a:chOff x="8820550" y="2215663"/>
              <a:chExt cx="2724550" cy="650630"/>
            </a:xfrm>
          </p:grpSpPr>
          <p:sp>
            <p:nvSpPr>
              <p:cNvPr id="10" name="Rectangle 13"/>
              <p:cNvSpPr/>
              <p:nvPr/>
            </p:nvSpPr>
            <p:spPr>
              <a:xfrm>
                <a:off x="8820550" y="2215663"/>
                <a:ext cx="2724550" cy="65063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bg1"/>
                  </a:solidFill>
                  <a:latin typeface="Arial" panose="020B0604020202020204" pitchFamily="34" charset="0"/>
                  <a:cs typeface="Arial" panose="020B0604020202020204" pitchFamily="34" charset="0"/>
                </a:endParaRPr>
              </a:p>
            </p:txBody>
          </p:sp>
          <p:sp>
            <p:nvSpPr>
              <p:cNvPr id="11" name="Rectangle 14"/>
              <p:cNvSpPr/>
              <p:nvPr/>
            </p:nvSpPr>
            <p:spPr>
              <a:xfrm>
                <a:off x="8820550" y="2215663"/>
                <a:ext cx="598585" cy="6506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bg1"/>
                  </a:solidFill>
                  <a:latin typeface="Arial" panose="020B0604020202020204" pitchFamily="34" charset="0"/>
                  <a:cs typeface="Arial" panose="020B0604020202020204" pitchFamily="34" charset="0"/>
                </a:endParaRPr>
              </a:p>
            </p:txBody>
          </p:sp>
          <p:sp>
            <p:nvSpPr>
              <p:cNvPr id="12" name="Freeform 41"/>
              <p:cNvSpPr>
                <a:spLocks noEditPoints="1"/>
              </p:cNvSpPr>
              <p:nvPr/>
            </p:nvSpPr>
            <p:spPr bwMode="auto">
              <a:xfrm>
                <a:off x="8987680" y="2349194"/>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Arial" panose="020B0604020202020204" pitchFamily="34" charset="0"/>
                  <a:cs typeface="Arial" panose="020B0604020202020204" pitchFamily="34" charset="0"/>
                </a:endParaRPr>
              </a:p>
            </p:txBody>
          </p:sp>
        </p:grpSp>
      </p:grpSp>
      <p:sp>
        <p:nvSpPr>
          <p:cNvPr id="24" name="矩形 23"/>
          <p:cNvSpPr/>
          <p:nvPr/>
        </p:nvSpPr>
        <p:spPr>
          <a:xfrm>
            <a:off x="1128522" y="4535248"/>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25" name="矩形 24"/>
          <p:cNvSpPr/>
          <p:nvPr/>
        </p:nvSpPr>
        <p:spPr>
          <a:xfrm>
            <a:off x="3962102" y="3811487"/>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26" name="矩形 25"/>
          <p:cNvSpPr/>
          <p:nvPr/>
        </p:nvSpPr>
        <p:spPr>
          <a:xfrm>
            <a:off x="6632235" y="3143873"/>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27" name="矩形 26"/>
          <p:cNvSpPr/>
          <p:nvPr/>
        </p:nvSpPr>
        <p:spPr>
          <a:xfrm>
            <a:off x="9280829" y="2499013"/>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28" name="矩形 27"/>
          <p:cNvSpPr/>
          <p:nvPr/>
        </p:nvSpPr>
        <p:spPr>
          <a:xfrm>
            <a:off x="1291969" y="3841709"/>
            <a:ext cx="2166664" cy="276999"/>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a:t>
            </a:r>
          </a:p>
        </p:txBody>
      </p:sp>
      <p:sp>
        <p:nvSpPr>
          <p:cNvPr id="29" name="矩形 28"/>
          <p:cNvSpPr/>
          <p:nvPr/>
        </p:nvSpPr>
        <p:spPr>
          <a:xfrm>
            <a:off x="3962100" y="3211168"/>
            <a:ext cx="2166664" cy="276999"/>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a:t>
            </a:r>
          </a:p>
        </p:txBody>
      </p:sp>
      <p:sp>
        <p:nvSpPr>
          <p:cNvPr id="30" name="矩形 29"/>
          <p:cNvSpPr/>
          <p:nvPr/>
        </p:nvSpPr>
        <p:spPr>
          <a:xfrm>
            <a:off x="6648674" y="2543376"/>
            <a:ext cx="2166664" cy="276999"/>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a:t>
            </a:r>
          </a:p>
        </p:txBody>
      </p:sp>
      <p:sp>
        <p:nvSpPr>
          <p:cNvPr id="31" name="矩形 30"/>
          <p:cNvSpPr/>
          <p:nvPr/>
        </p:nvSpPr>
        <p:spPr>
          <a:xfrm>
            <a:off x="9390852" y="1884412"/>
            <a:ext cx="2166664" cy="276999"/>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a:t>
            </a:r>
          </a:p>
        </p:txBody>
      </p:sp>
      <p:sp>
        <p:nvSpPr>
          <p:cNvPr id="32" name="文本框 31"/>
          <p:cNvSpPr txBox="1"/>
          <p:nvPr/>
        </p:nvSpPr>
        <p:spPr>
          <a:xfrm>
            <a:off x="-730757" y="404391"/>
            <a:ext cx="4026569" cy="461665"/>
          </a:xfrm>
          <a:prstGeom prst="rect">
            <a:avLst/>
          </a:prstGeom>
          <a:noFill/>
        </p:spPr>
        <p:txBody>
          <a:bodyPr wrap="square" rtlCol="0">
            <a:spAutoFit/>
          </a:bodyPr>
          <a:lstStyle/>
          <a:p>
            <a:pPr algn="ctr"/>
            <a:r>
              <a:rPr lang="zh-CN" altLang="en-US" sz="2400" b="1">
                <a:solidFill>
                  <a:srgbClr val="FAFAFA"/>
                </a:solidFill>
                <a:latin typeface="微软雅黑" panose="020B0503020204020204" pitchFamily="34" charset="-122"/>
                <a:ea typeface="微软雅黑" panose="020B0503020204020204" pitchFamily="34" charset="-122"/>
              </a:rPr>
              <a:t>教学过程</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46290" y="2201864"/>
            <a:ext cx="8123239" cy="3359149"/>
            <a:chOff x="2046288" y="2201864"/>
            <a:chExt cx="8123238" cy="3359149"/>
          </a:xfrm>
        </p:grpSpPr>
        <p:sp>
          <p:nvSpPr>
            <p:cNvPr id="3" name="MH_Other_1"/>
            <p:cNvSpPr/>
            <p:nvPr>
              <p:custDataLst>
                <p:tags r:id="rId1"/>
              </p:custDataLst>
            </p:nvPr>
          </p:nvSpPr>
          <p:spPr bwMode="auto">
            <a:xfrm>
              <a:off x="2692400" y="4497389"/>
              <a:ext cx="6853238" cy="84137"/>
            </a:xfrm>
            <a:custGeom>
              <a:avLst/>
              <a:gdLst>
                <a:gd name="T0" fmla="*/ 0 w 5998"/>
                <a:gd name="T1" fmla="*/ 0 h 74"/>
                <a:gd name="T2" fmla="*/ 2147483646 w 5998"/>
                <a:gd name="T3" fmla="*/ 0 h 74"/>
                <a:gd name="T4" fmla="*/ 2147483646 w 5998"/>
                <a:gd name="T5" fmla="*/ 2147483646 h 74"/>
                <a:gd name="T6" fmla="*/ 0 w 5998"/>
                <a:gd name="T7" fmla="*/ 2147483646 h 74"/>
                <a:gd name="T8" fmla="*/ 0 w 5998"/>
                <a:gd name="T9" fmla="*/ 0 h 74"/>
                <a:gd name="T10" fmla="*/ 0 w 5998"/>
                <a:gd name="T11" fmla="*/ 0 h 7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998" h="74">
                  <a:moveTo>
                    <a:pt x="0" y="0"/>
                  </a:moveTo>
                  <a:lnTo>
                    <a:pt x="5998" y="0"/>
                  </a:lnTo>
                  <a:lnTo>
                    <a:pt x="5998" y="74"/>
                  </a:lnTo>
                  <a:lnTo>
                    <a:pt x="0" y="74"/>
                  </a:lnTo>
                  <a:lnTo>
                    <a:pt x="0" y="0"/>
                  </a:lnTo>
                  <a:close/>
                </a:path>
              </a:pathLst>
            </a:cu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a:lstStyle/>
            <a:p>
              <a:pPr>
                <a:lnSpc>
                  <a:spcPts val="1500"/>
                </a:lnSpc>
              </a:pPr>
              <a:endParaRPr lang="zh-CN" altLang="en-US" sz="1200">
                <a:solidFill>
                  <a:schemeClr val="bg1"/>
                </a:solidFill>
                <a:ea typeface="微软雅黑" panose="020B0503020204020204" pitchFamily="34" charset="-122"/>
              </a:endParaRPr>
            </a:p>
          </p:txBody>
        </p:sp>
        <p:sp>
          <p:nvSpPr>
            <p:cNvPr id="4" name="MH_Other_2"/>
            <p:cNvSpPr>
              <a:spLocks noChangeArrowheads="1"/>
            </p:cNvSpPr>
            <p:nvPr>
              <p:custDataLst>
                <p:tags r:id="rId2"/>
              </p:custDataLst>
            </p:nvPr>
          </p:nvSpPr>
          <p:spPr bwMode="auto">
            <a:xfrm>
              <a:off x="2516189" y="4362451"/>
              <a:ext cx="352425" cy="354013"/>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schemeClr val="bg1"/>
                </a:solidFill>
                <a:ea typeface="微软雅黑" panose="020B0503020204020204" pitchFamily="34" charset="-122"/>
              </a:endParaRPr>
            </a:p>
          </p:txBody>
        </p:sp>
        <p:sp>
          <p:nvSpPr>
            <p:cNvPr id="5" name="MH_Other_3"/>
            <p:cNvSpPr>
              <a:spLocks noChangeArrowheads="1"/>
            </p:cNvSpPr>
            <p:nvPr>
              <p:custDataLst>
                <p:tags r:id="rId3"/>
              </p:custDataLst>
            </p:nvPr>
          </p:nvSpPr>
          <p:spPr bwMode="auto">
            <a:xfrm>
              <a:off x="2589214" y="4432301"/>
              <a:ext cx="204787" cy="2063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schemeClr val="bg1"/>
                </a:solidFill>
                <a:ea typeface="微软雅黑" panose="020B0503020204020204" pitchFamily="34" charset="-122"/>
              </a:endParaRPr>
            </a:p>
          </p:txBody>
        </p:sp>
        <p:sp>
          <p:nvSpPr>
            <p:cNvPr id="6" name="MH_Other_4"/>
            <p:cNvSpPr>
              <a:spLocks noChangeArrowheads="1"/>
            </p:cNvSpPr>
            <p:nvPr>
              <p:custDataLst>
                <p:tags r:id="rId4"/>
              </p:custDataLst>
            </p:nvPr>
          </p:nvSpPr>
          <p:spPr bwMode="auto">
            <a:xfrm>
              <a:off x="3656014" y="4362451"/>
              <a:ext cx="352425" cy="354013"/>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schemeClr val="bg1"/>
                </a:solidFill>
                <a:ea typeface="微软雅黑" panose="020B0503020204020204" pitchFamily="34" charset="-122"/>
              </a:endParaRPr>
            </a:p>
          </p:txBody>
        </p:sp>
        <p:sp>
          <p:nvSpPr>
            <p:cNvPr id="7" name="MH_Other_5"/>
            <p:cNvSpPr>
              <a:spLocks noChangeArrowheads="1"/>
            </p:cNvSpPr>
            <p:nvPr>
              <p:custDataLst>
                <p:tags r:id="rId5"/>
              </p:custDataLst>
            </p:nvPr>
          </p:nvSpPr>
          <p:spPr bwMode="auto">
            <a:xfrm>
              <a:off x="3727450" y="4432301"/>
              <a:ext cx="211138" cy="2063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schemeClr val="bg1"/>
                </a:solidFill>
                <a:ea typeface="微软雅黑" panose="020B0503020204020204" pitchFamily="34" charset="-122"/>
              </a:endParaRPr>
            </a:p>
          </p:txBody>
        </p:sp>
        <p:sp>
          <p:nvSpPr>
            <p:cNvPr id="8" name="MH_Other_6"/>
            <p:cNvSpPr>
              <a:spLocks noChangeArrowheads="1"/>
            </p:cNvSpPr>
            <p:nvPr>
              <p:custDataLst>
                <p:tags r:id="rId6"/>
              </p:custDataLst>
            </p:nvPr>
          </p:nvSpPr>
          <p:spPr bwMode="auto">
            <a:xfrm>
              <a:off x="4797426" y="4362451"/>
              <a:ext cx="352425" cy="354013"/>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schemeClr val="bg1"/>
                </a:solidFill>
                <a:ea typeface="微软雅黑" panose="020B0503020204020204" pitchFamily="34" charset="-122"/>
              </a:endParaRPr>
            </a:p>
          </p:txBody>
        </p:sp>
        <p:sp>
          <p:nvSpPr>
            <p:cNvPr id="9" name="MH_Other_7"/>
            <p:cNvSpPr>
              <a:spLocks noChangeArrowheads="1"/>
            </p:cNvSpPr>
            <p:nvPr>
              <p:custDataLst>
                <p:tags r:id="rId7"/>
              </p:custDataLst>
            </p:nvPr>
          </p:nvSpPr>
          <p:spPr bwMode="auto">
            <a:xfrm>
              <a:off x="4872038" y="4432301"/>
              <a:ext cx="203200" cy="2063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schemeClr val="bg1"/>
                </a:solidFill>
                <a:ea typeface="微软雅黑" panose="020B0503020204020204" pitchFamily="34" charset="-122"/>
              </a:endParaRPr>
            </a:p>
          </p:txBody>
        </p:sp>
        <p:sp>
          <p:nvSpPr>
            <p:cNvPr id="10" name="MH_Other_8"/>
            <p:cNvSpPr>
              <a:spLocks noChangeArrowheads="1"/>
            </p:cNvSpPr>
            <p:nvPr>
              <p:custDataLst>
                <p:tags r:id="rId8"/>
              </p:custDataLst>
            </p:nvPr>
          </p:nvSpPr>
          <p:spPr bwMode="auto">
            <a:xfrm>
              <a:off x="5932489" y="4362451"/>
              <a:ext cx="352425" cy="354013"/>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schemeClr val="bg1"/>
                </a:solidFill>
                <a:ea typeface="微软雅黑" panose="020B0503020204020204" pitchFamily="34" charset="-122"/>
              </a:endParaRPr>
            </a:p>
          </p:txBody>
        </p:sp>
        <p:sp>
          <p:nvSpPr>
            <p:cNvPr id="11" name="MH_Other_9"/>
            <p:cNvSpPr>
              <a:spLocks noChangeArrowheads="1"/>
            </p:cNvSpPr>
            <p:nvPr>
              <p:custDataLst>
                <p:tags r:id="rId9"/>
              </p:custDataLst>
            </p:nvPr>
          </p:nvSpPr>
          <p:spPr bwMode="auto">
            <a:xfrm>
              <a:off x="6005514" y="4432301"/>
              <a:ext cx="204787" cy="2063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schemeClr val="bg1"/>
                </a:solidFill>
                <a:ea typeface="微软雅黑" panose="020B0503020204020204" pitchFamily="34" charset="-122"/>
              </a:endParaRPr>
            </a:p>
          </p:txBody>
        </p:sp>
        <p:sp>
          <p:nvSpPr>
            <p:cNvPr id="12" name="MH_Other_10"/>
            <p:cNvSpPr>
              <a:spLocks noChangeArrowheads="1"/>
            </p:cNvSpPr>
            <p:nvPr>
              <p:custDataLst>
                <p:tags r:id="rId10"/>
              </p:custDataLst>
            </p:nvPr>
          </p:nvSpPr>
          <p:spPr bwMode="auto">
            <a:xfrm>
              <a:off x="7073900" y="4362451"/>
              <a:ext cx="350838" cy="354013"/>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schemeClr val="bg1"/>
                </a:solidFill>
                <a:ea typeface="微软雅黑" panose="020B0503020204020204" pitchFamily="34" charset="-122"/>
              </a:endParaRPr>
            </a:p>
          </p:txBody>
        </p:sp>
        <p:sp>
          <p:nvSpPr>
            <p:cNvPr id="13" name="MH_Other_11"/>
            <p:cNvSpPr>
              <a:spLocks noChangeArrowheads="1"/>
            </p:cNvSpPr>
            <p:nvPr>
              <p:custDataLst>
                <p:tags r:id="rId11"/>
              </p:custDataLst>
            </p:nvPr>
          </p:nvSpPr>
          <p:spPr bwMode="auto">
            <a:xfrm>
              <a:off x="7146925" y="4437064"/>
              <a:ext cx="204788" cy="2047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schemeClr val="bg1"/>
                </a:solidFill>
                <a:ea typeface="微软雅黑" panose="020B0503020204020204" pitchFamily="34" charset="-122"/>
              </a:endParaRPr>
            </a:p>
          </p:txBody>
        </p:sp>
        <p:sp>
          <p:nvSpPr>
            <p:cNvPr id="14" name="MH_Other_12"/>
            <p:cNvSpPr>
              <a:spLocks noChangeArrowheads="1"/>
            </p:cNvSpPr>
            <p:nvPr>
              <p:custDataLst>
                <p:tags r:id="rId12"/>
              </p:custDataLst>
            </p:nvPr>
          </p:nvSpPr>
          <p:spPr bwMode="auto">
            <a:xfrm>
              <a:off x="8207376" y="4362451"/>
              <a:ext cx="352425" cy="354013"/>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schemeClr val="bg1"/>
                </a:solidFill>
                <a:ea typeface="微软雅黑" panose="020B0503020204020204" pitchFamily="34" charset="-122"/>
              </a:endParaRPr>
            </a:p>
          </p:txBody>
        </p:sp>
        <p:sp>
          <p:nvSpPr>
            <p:cNvPr id="15" name="MH_Other_13"/>
            <p:cNvSpPr>
              <a:spLocks noChangeArrowheads="1"/>
            </p:cNvSpPr>
            <p:nvPr>
              <p:custDataLst>
                <p:tags r:id="rId13"/>
              </p:custDataLst>
            </p:nvPr>
          </p:nvSpPr>
          <p:spPr bwMode="auto">
            <a:xfrm>
              <a:off x="8281989" y="4437064"/>
              <a:ext cx="204787" cy="20478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schemeClr val="bg1"/>
                </a:solidFill>
                <a:ea typeface="微软雅黑" panose="020B0503020204020204" pitchFamily="34" charset="-122"/>
              </a:endParaRPr>
            </a:p>
          </p:txBody>
        </p:sp>
        <p:sp>
          <p:nvSpPr>
            <p:cNvPr id="16" name="MH_Other_14"/>
            <p:cNvSpPr>
              <a:spLocks noChangeArrowheads="1"/>
            </p:cNvSpPr>
            <p:nvPr>
              <p:custDataLst>
                <p:tags r:id="rId14"/>
              </p:custDataLst>
            </p:nvPr>
          </p:nvSpPr>
          <p:spPr bwMode="auto">
            <a:xfrm>
              <a:off x="9348789" y="4362451"/>
              <a:ext cx="352425" cy="354013"/>
            </a:xfrm>
            <a:prstGeom prst="ellipse">
              <a:avLst/>
            </a:prstGeom>
            <a:solidFill>
              <a:srgbClr val="898989"/>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schemeClr val="bg1"/>
                </a:solidFill>
                <a:ea typeface="微软雅黑" panose="020B0503020204020204" pitchFamily="34" charset="-122"/>
              </a:endParaRPr>
            </a:p>
          </p:txBody>
        </p:sp>
        <p:sp>
          <p:nvSpPr>
            <p:cNvPr id="17" name="MH_Other_15"/>
            <p:cNvSpPr>
              <a:spLocks noChangeArrowheads="1"/>
            </p:cNvSpPr>
            <p:nvPr>
              <p:custDataLst>
                <p:tags r:id="rId15"/>
              </p:custDataLst>
            </p:nvPr>
          </p:nvSpPr>
          <p:spPr bwMode="auto">
            <a:xfrm>
              <a:off x="9423400" y="4432301"/>
              <a:ext cx="203200" cy="2063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pPr>
              <a:endParaRPr lang="zh-CN" altLang="en-US" sz="1200">
                <a:solidFill>
                  <a:schemeClr val="bg1"/>
                </a:solidFill>
                <a:ea typeface="微软雅黑" panose="020B0503020204020204" pitchFamily="34" charset="-122"/>
              </a:endParaRPr>
            </a:p>
          </p:txBody>
        </p:sp>
        <p:sp>
          <p:nvSpPr>
            <p:cNvPr id="18" name="MH_Other_16"/>
            <p:cNvSpPr>
              <a:spLocks noChangeArrowheads="1"/>
            </p:cNvSpPr>
            <p:nvPr>
              <p:custDataLst>
                <p:tags r:id="rId16"/>
              </p:custDataLst>
            </p:nvPr>
          </p:nvSpPr>
          <p:spPr bwMode="auto">
            <a:xfrm>
              <a:off x="9455150" y="4468814"/>
              <a:ext cx="139700" cy="141287"/>
            </a:xfrm>
            <a:prstGeom prst="ellipse">
              <a:avLst/>
            </a:prstGeom>
            <a:solidFill>
              <a:schemeClr val="accent4"/>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ts val="1500"/>
                </a:lnSpc>
                <a:defRPr/>
              </a:pPr>
              <a:endParaRPr lang="zh-CN" altLang="en-US" sz="1200">
                <a:solidFill>
                  <a:schemeClr val="bg1"/>
                </a:solidFill>
                <a:ea typeface="微软雅黑" panose="020B0503020204020204" pitchFamily="34" charset="-122"/>
              </a:endParaRPr>
            </a:p>
          </p:txBody>
        </p:sp>
        <p:sp>
          <p:nvSpPr>
            <p:cNvPr id="19" name="MH_Text_2"/>
            <p:cNvSpPr/>
            <p:nvPr>
              <p:custDataLst>
                <p:tags r:id="rId17"/>
              </p:custDataLst>
            </p:nvPr>
          </p:nvSpPr>
          <p:spPr bwMode="auto">
            <a:xfrm>
              <a:off x="2852739" y="3249615"/>
              <a:ext cx="1944687" cy="1360487"/>
            </a:xfrm>
            <a:custGeom>
              <a:avLst/>
              <a:gdLst>
                <a:gd name="connsiteX0" fmla="*/ 0 w 1944870"/>
                <a:gd name="connsiteY0" fmla="*/ 0 h 1359808"/>
                <a:gd name="connsiteX1" fmla="*/ 1944870 w 1944870"/>
                <a:gd name="connsiteY1" fmla="*/ 0 h 1359808"/>
                <a:gd name="connsiteX2" fmla="*/ 1944870 w 1944870"/>
                <a:gd name="connsiteY2" fmla="*/ 743896 h 1359808"/>
                <a:gd name="connsiteX3" fmla="*/ 1001003 w 1944870"/>
                <a:gd name="connsiteY3" fmla="*/ 743896 h 1359808"/>
                <a:gd name="connsiteX4" fmla="*/ 1001003 w 1944870"/>
                <a:gd name="connsiteY4" fmla="*/ 1222417 h 1359808"/>
                <a:gd name="connsiteX5" fmla="*/ 1007218 w 1944870"/>
                <a:gd name="connsiteY5" fmla="*/ 1223682 h 1359808"/>
                <a:gd name="connsiteX6" fmla="*/ 1050139 w 1944870"/>
                <a:gd name="connsiteY6" fmla="*/ 1288961 h 1359808"/>
                <a:gd name="connsiteX7" fmla="*/ 979863 w 1944870"/>
                <a:gd name="connsiteY7" fmla="*/ 1359808 h 1359808"/>
                <a:gd name="connsiteX8" fmla="*/ 909587 w 1944870"/>
                <a:gd name="connsiteY8" fmla="*/ 1288961 h 1359808"/>
                <a:gd name="connsiteX9" fmla="*/ 952509 w 1944870"/>
                <a:gd name="connsiteY9" fmla="*/ 1223682 h 1359808"/>
                <a:gd name="connsiteX10" fmla="*/ 958723 w 1944870"/>
                <a:gd name="connsiteY10" fmla="*/ 1222417 h 1359808"/>
                <a:gd name="connsiteX11" fmla="*/ 958723 w 1944870"/>
                <a:gd name="connsiteY11" fmla="*/ 743896 h 1359808"/>
                <a:gd name="connsiteX12" fmla="*/ 0 w 1944870"/>
                <a:gd name="connsiteY12" fmla="*/ 743896 h 1359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44870" h="1359808">
                  <a:moveTo>
                    <a:pt x="0" y="0"/>
                  </a:moveTo>
                  <a:lnTo>
                    <a:pt x="1944870" y="0"/>
                  </a:lnTo>
                  <a:lnTo>
                    <a:pt x="1944870" y="743896"/>
                  </a:lnTo>
                  <a:lnTo>
                    <a:pt x="1001003" y="743896"/>
                  </a:lnTo>
                  <a:lnTo>
                    <a:pt x="1001003" y="1222417"/>
                  </a:lnTo>
                  <a:lnTo>
                    <a:pt x="1007218" y="1223682"/>
                  </a:lnTo>
                  <a:cubicBezTo>
                    <a:pt x="1032441" y="1234437"/>
                    <a:pt x="1050139" y="1259615"/>
                    <a:pt x="1050139" y="1288961"/>
                  </a:cubicBezTo>
                  <a:cubicBezTo>
                    <a:pt x="1050139" y="1328089"/>
                    <a:pt x="1018675" y="1359808"/>
                    <a:pt x="979863" y="1359808"/>
                  </a:cubicBezTo>
                  <a:cubicBezTo>
                    <a:pt x="941051" y="1359808"/>
                    <a:pt x="909587" y="1328089"/>
                    <a:pt x="909587" y="1288961"/>
                  </a:cubicBezTo>
                  <a:cubicBezTo>
                    <a:pt x="909587" y="1259615"/>
                    <a:pt x="927286" y="1234437"/>
                    <a:pt x="952509" y="1223682"/>
                  </a:cubicBezTo>
                  <a:lnTo>
                    <a:pt x="958723" y="1222417"/>
                  </a:lnTo>
                  <a:lnTo>
                    <a:pt x="958723" y="743896"/>
                  </a:lnTo>
                  <a:lnTo>
                    <a:pt x="0" y="743896"/>
                  </a:lnTo>
                  <a:close/>
                </a:path>
              </a:pathLst>
            </a:custGeom>
            <a:solidFill>
              <a:schemeClr val="accent3"/>
            </a:solidFill>
            <a:ln>
              <a:noFill/>
            </a:ln>
          </p:spPr>
          <p:txBody>
            <a:bodyPr tIns="108000">
              <a:normAutofit/>
            </a:bodyPr>
            <a:lstStyle/>
            <a:p>
              <a:pPr algn="ctr">
                <a:lnSpc>
                  <a:spcPts val="1500"/>
                </a:lnSpc>
                <a:defRPr/>
              </a:pPr>
              <a:r>
                <a:rPr lang="zh-CN" altLang="en-US" sz="1200" dirty="0">
                  <a:solidFill>
                    <a:schemeClr val="bg1"/>
                  </a:solidFill>
                  <a:ea typeface="微软雅黑" panose="020B0503020204020204" pitchFamily="34" charset="-122"/>
                </a:rPr>
                <a:t>双击输入替换内容</a:t>
              </a:r>
              <a:endParaRPr lang="en-US" altLang="zh-CN" sz="1200" dirty="0">
                <a:solidFill>
                  <a:schemeClr val="bg1"/>
                </a:solidFill>
                <a:ea typeface="微软雅黑" panose="020B0503020204020204" pitchFamily="34" charset="-122"/>
              </a:endParaRPr>
            </a:p>
          </p:txBody>
        </p:sp>
        <p:sp>
          <p:nvSpPr>
            <p:cNvPr id="20" name="MH_Text_6"/>
            <p:cNvSpPr/>
            <p:nvPr>
              <p:custDataLst>
                <p:tags r:id="rId18"/>
              </p:custDataLst>
            </p:nvPr>
          </p:nvSpPr>
          <p:spPr bwMode="auto">
            <a:xfrm>
              <a:off x="7397750" y="3249614"/>
              <a:ext cx="1951038" cy="1360487"/>
            </a:xfrm>
            <a:custGeom>
              <a:avLst/>
              <a:gdLst>
                <a:gd name="T0" fmla="*/ 0 w 1950584"/>
                <a:gd name="T1" fmla="*/ 0 h 1359808"/>
                <a:gd name="T2" fmla="*/ 1950584 w 1950584"/>
                <a:gd name="T3" fmla="*/ 0 h 1359808"/>
                <a:gd name="T4" fmla="*/ 1950584 w 1950584"/>
                <a:gd name="T5" fmla="*/ 743896 h 1359808"/>
                <a:gd name="T6" fmla="*/ 1006717 w 1950584"/>
                <a:gd name="T7" fmla="*/ 743896 h 1359808"/>
                <a:gd name="T8" fmla="*/ 1006717 w 1950584"/>
                <a:gd name="T9" fmla="*/ 1222417 h 1359808"/>
                <a:gd name="T10" fmla="*/ 1012932 w 1950584"/>
                <a:gd name="T11" fmla="*/ 1223682 h 1359808"/>
                <a:gd name="T12" fmla="*/ 1055853 w 1950584"/>
                <a:gd name="T13" fmla="*/ 1288961 h 1359808"/>
                <a:gd name="T14" fmla="*/ 985577 w 1950584"/>
                <a:gd name="T15" fmla="*/ 1359808 h 1359808"/>
                <a:gd name="T16" fmla="*/ 915301 w 1950584"/>
                <a:gd name="T17" fmla="*/ 1288961 h 1359808"/>
                <a:gd name="T18" fmla="*/ 958223 w 1950584"/>
                <a:gd name="T19" fmla="*/ 1223682 h 1359808"/>
                <a:gd name="T20" fmla="*/ 964437 w 1950584"/>
                <a:gd name="T21" fmla="*/ 1222417 h 1359808"/>
                <a:gd name="T22" fmla="*/ 964437 w 1950584"/>
                <a:gd name="T23" fmla="*/ 743896 h 1359808"/>
                <a:gd name="T24" fmla="*/ 0 w 1950584"/>
                <a:gd name="T25" fmla="*/ 743896 h 13598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50584"/>
                <a:gd name="T40" fmla="*/ 0 h 1359808"/>
                <a:gd name="T41" fmla="*/ 1950584 w 1950584"/>
                <a:gd name="T42" fmla="*/ 1359808 h 135980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50584" h="1359808">
                  <a:moveTo>
                    <a:pt x="0" y="0"/>
                  </a:moveTo>
                  <a:lnTo>
                    <a:pt x="1950584" y="0"/>
                  </a:lnTo>
                  <a:lnTo>
                    <a:pt x="1950584" y="743896"/>
                  </a:lnTo>
                  <a:lnTo>
                    <a:pt x="1006717" y="743896"/>
                  </a:lnTo>
                  <a:lnTo>
                    <a:pt x="1006717" y="1222417"/>
                  </a:lnTo>
                  <a:lnTo>
                    <a:pt x="1012932" y="1223682"/>
                  </a:lnTo>
                  <a:cubicBezTo>
                    <a:pt x="1038155" y="1234437"/>
                    <a:pt x="1055853" y="1259615"/>
                    <a:pt x="1055853" y="1288961"/>
                  </a:cubicBezTo>
                  <a:cubicBezTo>
                    <a:pt x="1055853" y="1328089"/>
                    <a:pt x="1024389" y="1359808"/>
                    <a:pt x="985577" y="1359808"/>
                  </a:cubicBezTo>
                  <a:cubicBezTo>
                    <a:pt x="946765" y="1359808"/>
                    <a:pt x="915301" y="1328089"/>
                    <a:pt x="915301" y="1288961"/>
                  </a:cubicBezTo>
                  <a:cubicBezTo>
                    <a:pt x="915301" y="1259615"/>
                    <a:pt x="933000" y="1234437"/>
                    <a:pt x="958223" y="1223682"/>
                  </a:cubicBezTo>
                  <a:lnTo>
                    <a:pt x="964437" y="1222417"/>
                  </a:lnTo>
                  <a:lnTo>
                    <a:pt x="964437" y="743896"/>
                  </a:lnTo>
                  <a:lnTo>
                    <a:pt x="0" y="743896"/>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tIns="10800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500"/>
                </a:lnSpc>
                <a:defRPr/>
              </a:pPr>
              <a:r>
                <a:rPr lang="zh-CN" altLang="en-US" sz="1200" dirty="0">
                  <a:solidFill>
                    <a:schemeClr val="bg1"/>
                  </a:solidFill>
                  <a:latin typeface="Segoe UI"/>
                  <a:ea typeface="微软雅黑" panose="020B0503020204020204" pitchFamily="34" charset="-122"/>
                </a:rPr>
                <a:t>双击输入替换内容</a:t>
              </a:r>
              <a:endParaRPr lang="en-US" altLang="zh-CN" sz="1200" dirty="0">
                <a:solidFill>
                  <a:schemeClr val="bg1"/>
                </a:solidFill>
                <a:latin typeface="Segoe UI"/>
                <a:ea typeface="微软雅黑" panose="020B0503020204020204" pitchFamily="34" charset="-122"/>
              </a:endParaRPr>
            </a:p>
          </p:txBody>
        </p:sp>
        <p:sp>
          <p:nvSpPr>
            <p:cNvPr id="21" name="MH_Text_4"/>
            <p:cNvSpPr/>
            <p:nvPr>
              <p:custDataLst>
                <p:tags r:id="rId19"/>
              </p:custDataLst>
            </p:nvPr>
          </p:nvSpPr>
          <p:spPr bwMode="auto">
            <a:xfrm>
              <a:off x="5137150" y="3249614"/>
              <a:ext cx="1943100" cy="1360487"/>
            </a:xfrm>
            <a:custGeom>
              <a:avLst/>
              <a:gdLst>
                <a:gd name="connsiteX0" fmla="*/ 0 w 1943728"/>
                <a:gd name="connsiteY0" fmla="*/ 0 h 1359808"/>
                <a:gd name="connsiteX1" fmla="*/ 1943728 w 1943728"/>
                <a:gd name="connsiteY1" fmla="*/ 0 h 1359808"/>
                <a:gd name="connsiteX2" fmla="*/ 1943728 w 1943728"/>
                <a:gd name="connsiteY2" fmla="*/ 743896 h 1359808"/>
                <a:gd name="connsiteX3" fmla="*/ 993004 w 1943728"/>
                <a:gd name="connsiteY3" fmla="*/ 743896 h 1359808"/>
                <a:gd name="connsiteX4" fmla="*/ 993004 w 1943728"/>
                <a:gd name="connsiteY4" fmla="*/ 1222417 h 1359808"/>
                <a:gd name="connsiteX5" fmla="*/ 999218 w 1943728"/>
                <a:gd name="connsiteY5" fmla="*/ 1223682 h 1359808"/>
                <a:gd name="connsiteX6" fmla="*/ 1042139 w 1943728"/>
                <a:gd name="connsiteY6" fmla="*/ 1288961 h 1359808"/>
                <a:gd name="connsiteX7" fmla="*/ 971863 w 1943728"/>
                <a:gd name="connsiteY7" fmla="*/ 1359808 h 1359808"/>
                <a:gd name="connsiteX8" fmla="*/ 901587 w 1943728"/>
                <a:gd name="connsiteY8" fmla="*/ 1288961 h 1359808"/>
                <a:gd name="connsiteX9" fmla="*/ 944509 w 1943728"/>
                <a:gd name="connsiteY9" fmla="*/ 1223682 h 1359808"/>
                <a:gd name="connsiteX10" fmla="*/ 950724 w 1943728"/>
                <a:gd name="connsiteY10" fmla="*/ 1222417 h 1359808"/>
                <a:gd name="connsiteX11" fmla="*/ 950724 w 1943728"/>
                <a:gd name="connsiteY11" fmla="*/ 743896 h 1359808"/>
                <a:gd name="connsiteX12" fmla="*/ 0 w 1943728"/>
                <a:gd name="connsiteY12" fmla="*/ 743896 h 1359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43728" h="1359808">
                  <a:moveTo>
                    <a:pt x="0" y="0"/>
                  </a:moveTo>
                  <a:lnTo>
                    <a:pt x="1943728" y="0"/>
                  </a:lnTo>
                  <a:lnTo>
                    <a:pt x="1943728" y="743896"/>
                  </a:lnTo>
                  <a:lnTo>
                    <a:pt x="993004" y="743896"/>
                  </a:lnTo>
                  <a:lnTo>
                    <a:pt x="993004" y="1222417"/>
                  </a:lnTo>
                  <a:lnTo>
                    <a:pt x="999218" y="1223682"/>
                  </a:lnTo>
                  <a:cubicBezTo>
                    <a:pt x="1024441" y="1234437"/>
                    <a:pt x="1042139" y="1259615"/>
                    <a:pt x="1042139" y="1288961"/>
                  </a:cubicBezTo>
                  <a:cubicBezTo>
                    <a:pt x="1042139" y="1328089"/>
                    <a:pt x="1010675" y="1359808"/>
                    <a:pt x="971863" y="1359808"/>
                  </a:cubicBezTo>
                  <a:cubicBezTo>
                    <a:pt x="933051" y="1359808"/>
                    <a:pt x="901587" y="1328089"/>
                    <a:pt x="901587" y="1288961"/>
                  </a:cubicBezTo>
                  <a:cubicBezTo>
                    <a:pt x="901587" y="1259615"/>
                    <a:pt x="919286" y="1234437"/>
                    <a:pt x="944509" y="1223682"/>
                  </a:cubicBezTo>
                  <a:lnTo>
                    <a:pt x="950724" y="1222417"/>
                  </a:lnTo>
                  <a:lnTo>
                    <a:pt x="950724" y="743896"/>
                  </a:lnTo>
                  <a:lnTo>
                    <a:pt x="0" y="743896"/>
                  </a:lnTo>
                  <a:close/>
                </a:path>
              </a:pathLst>
            </a:custGeom>
            <a:solidFill>
              <a:schemeClr val="accent4"/>
            </a:solidFill>
            <a:ln>
              <a:noFill/>
            </a:ln>
          </p:spPr>
          <p:txBody>
            <a:bodyPr tIns="108000">
              <a:normAutofit/>
            </a:bodyPr>
            <a:lstStyle/>
            <a:p>
              <a:pPr algn="ctr">
                <a:lnSpc>
                  <a:spcPts val="1500"/>
                </a:lnSpc>
                <a:defRPr/>
              </a:pPr>
              <a:r>
                <a:rPr lang="zh-CN" altLang="en-US" sz="1200" dirty="0">
                  <a:solidFill>
                    <a:schemeClr val="bg1"/>
                  </a:solidFill>
                  <a:ea typeface="微软雅黑" panose="020B0503020204020204" pitchFamily="34" charset="-122"/>
                </a:rPr>
                <a:t>双击输入替换内容</a:t>
              </a:r>
              <a:endParaRPr lang="en-US" altLang="zh-CN" sz="1200" dirty="0">
                <a:solidFill>
                  <a:schemeClr val="bg1"/>
                </a:solidFill>
                <a:ea typeface="微软雅黑" panose="020B0503020204020204" pitchFamily="34" charset="-122"/>
              </a:endParaRPr>
            </a:p>
          </p:txBody>
        </p:sp>
        <p:sp>
          <p:nvSpPr>
            <p:cNvPr id="22" name="MH_Text_5"/>
            <p:cNvSpPr/>
            <p:nvPr>
              <p:custDataLst>
                <p:tags r:id="rId20"/>
              </p:custDataLst>
            </p:nvPr>
          </p:nvSpPr>
          <p:spPr bwMode="auto">
            <a:xfrm>
              <a:off x="7094539" y="2201864"/>
              <a:ext cx="1951037" cy="2408237"/>
            </a:xfrm>
            <a:custGeom>
              <a:avLst/>
              <a:gdLst>
                <a:gd name="T0" fmla="*/ 0 w 1950584"/>
                <a:gd name="T1" fmla="*/ 0 h 2407662"/>
                <a:gd name="T2" fmla="*/ 1950584 w 1950584"/>
                <a:gd name="T3" fmla="*/ 0 h 2407662"/>
                <a:gd name="T4" fmla="*/ 1950584 w 1950584"/>
                <a:gd name="T5" fmla="*/ 750752 h 2407662"/>
                <a:gd name="T6" fmla="*/ 175975 w 1950584"/>
                <a:gd name="T7" fmla="*/ 750752 h 2407662"/>
                <a:gd name="T8" fmla="*/ 175975 w 1950584"/>
                <a:gd name="T9" fmla="*/ 2270271 h 2407662"/>
                <a:gd name="T10" fmla="*/ 182191 w 1950584"/>
                <a:gd name="T11" fmla="*/ 2271536 h 2407662"/>
                <a:gd name="T12" fmla="*/ 225112 w 1950584"/>
                <a:gd name="T13" fmla="*/ 2336815 h 2407662"/>
                <a:gd name="T14" fmla="*/ 154836 w 1950584"/>
                <a:gd name="T15" fmla="*/ 2407662 h 2407662"/>
                <a:gd name="T16" fmla="*/ 84560 w 1950584"/>
                <a:gd name="T17" fmla="*/ 2336815 h 2407662"/>
                <a:gd name="T18" fmla="*/ 127482 w 1950584"/>
                <a:gd name="T19" fmla="*/ 2271536 h 2407662"/>
                <a:gd name="T20" fmla="*/ 133695 w 1950584"/>
                <a:gd name="T21" fmla="*/ 2270271 h 2407662"/>
                <a:gd name="T22" fmla="*/ 133695 w 1950584"/>
                <a:gd name="T23" fmla="*/ 750752 h 2407662"/>
                <a:gd name="T24" fmla="*/ 0 w 1950584"/>
                <a:gd name="T25" fmla="*/ 750752 h 24076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50584"/>
                <a:gd name="T40" fmla="*/ 0 h 2407662"/>
                <a:gd name="T41" fmla="*/ 1950584 w 1950584"/>
                <a:gd name="T42" fmla="*/ 2407662 h 24076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50584" h="2407662">
                  <a:moveTo>
                    <a:pt x="0" y="0"/>
                  </a:moveTo>
                  <a:lnTo>
                    <a:pt x="1950584" y="0"/>
                  </a:lnTo>
                  <a:lnTo>
                    <a:pt x="1950584" y="750752"/>
                  </a:lnTo>
                  <a:lnTo>
                    <a:pt x="175975" y="750752"/>
                  </a:lnTo>
                  <a:lnTo>
                    <a:pt x="175975" y="2270271"/>
                  </a:lnTo>
                  <a:lnTo>
                    <a:pt x="182191" y="2271536"/>
                  </a:lnTo>
                  <a:cubicBezTo>
                    <a:pt x="207414" y="2282291"/>
                    <a:pt x="225112" y="2307469"/>
                    <a:pt x="225112" y="2336815"/>
                  </a:cubicBezTo>
                  <a:cubicBezTo>
                    <a:pt x="225112" y="2375943"/>
                    <a:pt x="193648" y="2407662"/>
                    <a:pt x="154836" y="2407662"/>
                  </a:cubicBezTo>
                  <a:cubicBezTo>
                    <a:pt x="116024" y="2407662"/>
                    <a:pt x="84560" y="2375943"/>
                    <a:pt x="84560" y="2336815"/>
                  </a:cubicBezTo>
                  <a:cubicBezTo>
                    <a:pt x="84560" y="2307469"/>
                    <a:pt x="102259" y="2282291"/>
                    <a:pt x="127482" y="2271536"/>
                  </a:cubicBezTo>
                  <a:lnTo>
                    <a:pt x="133695" y="2270271"/>
                  </a:lnTo>
                  <a:lnTo>
                    <a:pt x="133695" y="750752"/>
                  </a:lnTo>
                  <a:lnTo>
                    <a:pt x="0" y="750752"/>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tIns="10800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500"/>
                </a:lnSpc>
                <a:defRPr/>
              </a:pPr>
              <a:r>
                <a:rPr lang="zh-CN" altLang="en-US" sz="1200" dirty="0">
                  <a:solidFill>
                    <a:schemeClr val="bg1"/>
                  </a:solidFill>
                  <a:latin typeface="Segoe UI"/>
                  <a:ea typeface="微软雅黑" panose="020B0503020204020204" pitchFamily="34" charset="-122"/>
                </a:rPr>
                <a:t>双击输入替换内容</a:t>
              </a:r>
              <a:endParaRPr lang="en-US" altLang="zh-CN" sz="1200" dirty="0">
                <a:solidFill>
                  <a:schemeClr val="bg1"/>
                </a:solidFill>
                <a:latin typeface="Segoe UI"/>
                <a:ea typeface="微软雅黑" panose="020B0503020204020204" pitchFamily="34" charset="-122"/>
              </a:endParaRPr>
            </a:p>
          </p:txBody>
        </p:sp>
        <p:sp>
          <p:nvSpPr>
            <p:cNvPr id="23" name="MH_Text_3"/>
            <p:cNvSpPr/>
            <p:nvPr>
              <p:custDataLst>
                <p:tags r:id="rId21"/>
              </p:custDataLst>
            </p:nvPr>
          </p:nvSpPr>
          <p:spPr bwMode="auto">
            <a:xfrm>
              <a:off x="4811714" y="2201864"/>
              <a:ext cx="1952625" cy="2408237"/>
            </a:xfrm>
            <a:custGeom>
              <a:avLst/>
              <a:gdLst>
                <a:gd name="T0" fmla="*/ 0 w 1951726"/>
                <a:gd name="T1" fmla="*/ 0 h 2407662"/>
                <a:gd name="T2" fmla="*/ 1951726 w 1951726"/>
                <a:gd name="T3" fmla="*/ 0 h 2407662"/>
                <a:gd name="T4" fmla="*/ 1951726 w 1951726"/>
                <a:gd name="T5" fmla="*/ 750752 h 2407662"/>
                <a:gd name="T6" fmla="*/ 183974 w 1951726"/>
                <a:gd name="T7" fmla="*/ 750752 h 2407662"/>
                <a:gd name="T8" fmla="*/ 183974 w 1951726"/>
                <a:gd name="T9" fmla="*/ 2271302 h 2407662"/>
                <a:gd name="T10" fmla="*/ 185077 w 1951726"/>
                <a:gd name="T11" fmla="*/ 2271536 h 2407662"/>
                <a:gd name="T12" fmla="*/ 226254 w 1951726"/>
                <a:gd name="T13" fmla="*/ 2336815 h 2407662"/>
                <a:gd name="T14" fmla="*/ 158835 w 1951726"/>
                <a:gd name="T15" fmla="*/ 2407662 h 2407662"/>
                <a:gd name="T16" fmla="*/ 91416 w 1951726"/>
                <a:gd name="T17" fmla="*/ 2336815 h 2407662"/>
                <a:gd name="T18" fmla="*/ 132593 w 1951726"/>
                <a:gd name="T19" fmla="*/ 2271536 h 2407662"/>
                <a:gd name="T20" fmla="*/ 133695 w 1951726"/>
                <a:gd name="T21" fmla="*/ 2271302 h 2407662"/>
                <a:gd name="T22" fmla="*/ 133695 w 1951726"/>
                <a:gd name="T23" fmla="*/ 750752 h 2407662"/>
                <a:gd name="T24" fmla="*/ 0 w 1951726"/>
                <a:gd name="T25" fmla="*/ 750752 h 24076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51726"/>
                <a:gd name="T40" fmla="*/ 0 h 2407662"/>
                <a:gd name="T41" fmla="*/ 1951726 w 1951726"/>
                <a:gd name="T42" fmla="*/ 2407662 h 24076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51726" h="2407662">
                  <a:moveTo>
                    <a:pt x="0" y="0"/>
                  </a:moveTo>
                  <a:lnTo>
                    <a:pt x="1951726" y="0"/>
                  </a:lnTo>
                  <a:lnTo>
                    <a:pt x="1951726" y="750752"/>
                  </a:lnTo>
                  <a:lnTo>
                    <a:pt x="183974" y="750752"/>
                  </a:lnTo>
                  <a:lnTo>
                    <a:pt x="183974" y="2271302"/>
                  </a:lnTo>
                  <a:lnTo>
                    <a:pt x="185077" y="2271536"/>
                  </a:lnTo>
                  <a:cubicBezTo>
                    <a:pt x="209275" y="2282291"/>
                    <a:pt x="226254" y="2307469"/>
                    <a:pt x="226254" y="2336815"/>
                  </a:cubicBezTo>
                  <a:cubicBezTo>
                    <a:pt x="226254" y="2375943"/>
                    <a:pt x="196069" y="2407662"/>
                    <a:pt x="158835" y="2407662"/>
                  </a:cubicBezTo>
                  <a:cubicBezTo>
                    <a:pt x="121601" y="2407662"/>
                    <a:pt x="91416" y="2375943"/>
                    <a:pt x="91416" y="2336815"/>
                  </a:cubicBezTo>
                  <a:cubicBezTo>
                    <a:pt x="91416" y="2307469"/>
                    <a:pt x="108395" y="2282291"/>
                    <a:pt x="132593" y="2271536"/>
                  </a:cubicBezTo>
                  <a:lnTo>
                    <a:pt x="133695" y="2271302"/>
                  </a:lnTo>
                  <a:lnTo>
                    <a:pt x="133695" y="750752"/>
                  </a:lnTo>
                  <a:lnTo>
                    <a:pt x="0" y="750752"/>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tIns="10800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500"/>
                </a:lnSpc>
                <a:defRPr/>
              </a:pPr>
              <a:r>
                <a:rPr lang="zh-CN" altLang="en-US" sz="1200" dirty="0">
                  <a:solidFill>
                    <a:schemeClr val="bg1"/>
                  </a:solidFill>
                  <a:latin typeface="Segoe UI"/>
                  <a:ea typeface="微软雅黑" panose="020B0503020204020204" pitchFamily="34" charset="-122"/>
                </a:rPr>
                <a:t>双击输入替换内容</a:t>
              </a:r>
              <a:endParaRPr lang="en-US" altLang="zh-CN" sz="1200" dirty="0">
                <a:solidFill>
                  <a:schemeClr val="bg1"/>
                </a:solidFill>
                <a:latin typeface="Segoe UI"/>
                <a:ea typeface="微软雅黑" panose="020B0503020204020204" pitchFamily="34" charset="-122"/>
              </a:endParaRPr>
            </a:p>
          </p:txBody>
        </p:sp>
        <p:sp>
          <p:nvSpPr>
            <p:cNvPr id="24" name="MH_Text_1"/>
            <p:cNvSpPr/>
            <p:nvPr>
              <p:custDataLst>
                <p:tags r:id="rId22"/>
              </p:custDataLst>
            </p:nvPr>
          </p:nvSpPr>
          <p:spPr bwMode="auto">
            <a:xfrm>
              <a:off x="2516189" y="2201864"/>
              <a:ext cx="1951037" cy="2408237"/>
            </a:xfrm>
            <a:custGeom>
              <a:avLst/>
              <a:gdLst>
                <a:gd name="T0" fmla="*/ 0 w 1950584"/>
                <a:gd name="T1" fmla="*/ 0 h 2407662"/>
                <a:gd name="T2" fmla="*/ 1950584 w 1950584"/>
                <a:gd name="T3" fmla="*/ 0 h 2407662"/>
                <a:gd name="T4" fmla="*/ 1950584 w 1950584"/>
                <a:gd name="T5" fmla="*/ 750752 h 2407662"/>
                <a:gd name="T6" fmla="*/ 196545 w 1950584"/>
                <a:gd name="T7" fmla="*/ 750752 h 2407662"/>
                <a:gd name="T8" fmla="*/ 196545 w 1950584"/>
                <a:gd name="T9" fmla="*/ 2274796 h 2407662"/>
                <a:gd name="T10" fmla="*/ 225098 w 1950584"/>
                <a:gd name="T11" fmla="*/ 2286719 h 2407662"/>
                <a:gd name="T12" fmla="*/ 245681 w 1950584"/>
                <a:gd name="T13" fmla="*/ 2336815 h 2407662"/>
                <a:gd name="T14" fmla="*/ 175405 w 1950584"/>
                <a:gd name="T15" fmla="*/ 2407662 h 2407662"/>
                <a:gd name="T16" fmla="*/ 105129 w 1950584"/>
                <a:gd name="T17" fmla="*/ 2336815 h 2407662"/>
                <a:gd name="T18" fmla="*/ 125712 w 1950584"/>
                <a:gd name="T19" fmla="*/ 2286719 h 2407662"/>
                <a:gd name="T20" fmla="*/ 154265 w 1950584"/>
                <a:gd name="T21" fmla="*/ 2274796 h 2407662"/>
                <a:gd name="T22" fmla="*/ 154265 w 1950584"/>
                <a:gd name="T23" fmla="*/ 750752 h 2407662"/>
                <a:gd name="T24" fmla="*/ 0 w 1950584"/>
                <a:gd name="T25" fmla="*/ 750752 h 24076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50584"/>
                <a:gd name="T40" fmla="*/ 0 h 2407662"/>
                <a:gd name="T41" fmla="*/ 1950584 w 1950584"/>
                <a:gd name="T42" fmla="*/ 2407662 h 24076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50584" h="2407662">
                  <a:moveTo>
                    <a:pt x="0" y="0"/>
                  </a:moveTo>
                  <a:lnTo>
                    <a:pt x="1950584" y="0"/>
                  </a:lnTo>
                  <a:lnTo>
                    <a:pt x="1950584" y="750752"/>
                  </a:lnTo>
                  <a:lnTo>
                    <a:pt x="196545" y="750752"/>
                  </a:lnTo>
                  <a:lnTo>
                    <a:pt x="196545" y="2274796"/>
                  </a:lnTo>
                  <a:lnTo>
                    <a:pt x="225098" y="2286719"/>
                  </a:lnTo>
                  <a:cubicBezTo>
                    <a:pt x="237815" y="2299540"/>
                    <a:pt x="245681" y="2317251"/>
                    <a:pt x="245681" y="2336815"/>
                  </a:cubicBezTo>
                  <a:cubicBezTo>
                    <a:pt x="245681" y="2375943"/>
                    <a:pt x="214217" y="2407662"/>
                    <a:pt x="175405" y="2407662"/>
                  </a:cubicBezTo>
                  <a:cubicBezTo>
                    <a:pt x="136593" y="2407662"/>
                    <a:pt x="105129" y="2375943"/>
                    <a:pt x="105129" y="2336815"/>
                  </a:cubicBezTo>
                  <a:cubicBezTo>
                    <a:pt x="105129" y="2317251"/>
                    <a:pt x="112995" y="2299540"/>
                    <a:pt x="125712" y="2286719"/>
                  </a:cubicBezTo>
                  <a:lnTo>
                    <a:pt x="154265" y="2274796"/>
                  </a:lnTo>
                  <a:lnTo>
                    <a:pt x="154265" y="750752"/>
                  </a:lnTo>
                  <a:lnTo>
                    <a:pt x="0" y="750752"/>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tIns="10800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lnSpc>
                  <a:spcPts val="1500"/>
                </a:lnSpc>
                <a:defRPr/>
              </a:pPr>
              <a:r>
                <a:rPr lang="zh-CN" altLang="en-US" sz="1200" dirty="0">
                  <a:solidFill>
                    <a:schemeClr val="bg1"/>
                  </a:solidFill>
                  <a:latin typeface="Segoe UI"/>
                  <a:ea typeface="微软雅黑" panose="020B0503020204020204" pitchFamily="34" charset="-122"/>
                </a:rPr>
                <a:t>双击输入替换内容</a:t>
              </a:r>
              <a:endParaRPr lang="en-US" altLang="zh-CN" sz="1200" dirty="0">
                <a:solidFill>
                  <a:schemeClr val="bg1"/>
                </a:solidFill>
                <a:latin typeface="Segoe UI"/>
                <a:ea typeface="微软雅黑" panose="020B0503020204020204" pitchFamily="34" charset="-122"/>
              </a:endParaRPr>
            </a:p>
          </p:txBody>
        </p:sp>
        <p:sp>
          <p:nvSpPr>
            <p:cNvPr id="25" name="MH_SubTitle_1"/>
            <p:cNvSpPr txBox="1"/>
            <p:nvPr>
              <p:custDataLst>
                <p:tags r:id="rId23"/>
              </p:custDataLst>
            </p:nvPr>
          </p:nvSpPr>
          <p:spPr>
            <a:xfrm>
              <a:off x="8896351" y="4760913"/>
              <a:ext cx="1273175" cy="800100"/>
            </a:xfrm>
            <a:prstGeom prst="rect">
              <a:avLst/>
            </a:prstGeom>
            <a:noFill/>
          </p:spPr>
          <p:txBody>
            <a:bodyPr>
              <a:normAutofit/>
            </a:bodyPr>
            <a:lstStyle/>
            <a:p>
              <a:pPr algn="ctr">
                <a:lnSpc>
                  <a:spcPts val="1500"/>
                </a:lnSpc>
                <a:defRPr/>
              </a:pPr>
              <a:r>
                <a:rPr lang="en-US" altLang="zh-CN" sz="1200">
                  <a:solidFill>
                    <a:schemeClr val="bg1"/>
                  </a:solidFill>
                  <a:ea typeface="微软雅黑" panose="020B0503020204020204" pitchFamily="34" charset="-122"/>
                </a:rPr>
                <a:t>201x</a:t>
              </a:r>
              <a:endParaRPr lang="zh-CN" altLang="en-US" sz="1200" dirty="0">
                <a:solidFill>
                  <a:schemeClr val="bg1"/>
                </a:solidFill>
                <a:ea typeface="微软雅黑" panose="020B0503020204020204" pitchFamily="34" charset="-122"/>
              </a:endParaRPr>
            </a:p>
          </p:txBody>
        </p:sp>
        <p:sp>
          <p:nvSpPr>
            <p:cNvPr id="26" name="MH_SubTitle_2"/>
            <p:cNvSpPr txBox="1"/>
            <p:nvPr>
              <p:custDataLst>
                <p:tags r:id="rId24"/>
              </p:custDataLst>
            </p:nvPr>
          </p:nvSpPr>
          <p:spPr>
            <a:xfrm>
              <a:off x="2046288" y="4760913"/>
              <a:ext cx="1268412" cy="800100"/>
            </a:xfrm>
            <a:prstGeom prst="rect">
              <a:avLst/>
            </a:prstGeom>
            <a:noFill/>
          </p:spPr>
          <p:txBody>
            <a:bodyPr>
              <a:normAutofit/>
            </a:bodyPr>
            <a:lstStyle/>
            <a:p>
              <a:pPr algn="ctr">
                <a:lnSpc>
                  <a:spcPts val="1500"/>
                </a:lnSpc>
                <a:defRPr/>
              </a:pPr>
              <a:r>
                <a:rPr lang="en-US" altLang="zh-CN" sz="1200">
                  <a:solidFill>
                    <a:schemeClr val="bg1"/>
                  </a:solidFill>
                  <a:ea typeface="微软雅黑" panose="020B0503020204020204" pitchFamily="34" charset="-122"/>
                </a:rPr>
                <a:t>201x</a:t>
              </a:r>
              <a:endParaRPr lang="zh-CN" altLang="en-US" sz="1200" dirty="0">
                <a:solidFill>
                  <a:schemeClr val="bg1"/>
                </a:solidFill>
                <a:ea typeface="微软雅黑" panose="020B0503020204020204" pitchFamily="34" charset="-122"/>
              </a:endParaRPr>
            </a:p>
          </p:txBody>
        </p:sp>
        <p:sp>
          <p:nvSpPr>
            <p:cNvPr id="27" name="MH_SubTitle_3"/>
            <p:cNvSpPr txBox="1"/>
            <p:nvPr>
              <p:custDataLst>
                <p:tags r:id="rId25"/>
              </p:custDataLst>
            </p:nvPr>
          </p:nvSpPr>
          <p:spPr>
            <a:xfrm>
              <a:off x="3208338" y="4760913"/>
              <a:ext cx="1200150" cy="800100"/>
            </a:xfrm>
            <a:prstGeom prst="rect">
              <a:avLst/>
            </a:prstGeom>
            <a:noFill/>
          </p:spPr>
          <p:txBody>
            <a:bodyPr>
              <a:normAutofit/>
            </a:bodyPr>
            <a:lstStyle/>
            <a:p>
              <a:pPr algn="ctr">
                <a:lnSpc>
                  <a:spcPts val="1500"/>
                </a:lnSpc>
                <a:defRPr/>
              </a:pPr>
              <a:r>
                <a:rPr lang="en-US" altLang="zh-CN" sz="1200">
                  <a:solidFill>
                    <a:schemeClr val="bg1"/>
                  </a:solidFill>
                  <a:ea typeface="微软雅黑" panose="020B0503020204020204" pitchFamily="34" charset="-122"/>
                </a:rPr>
                <a:t>201x</a:t>
              </a:r>
              <a:endParaRPr lang="zh-CN" altLang="en-US" sz="1200" dirty="0">
                <a:solidFill>
                  <a:schemeClr val="bg1"/>
                </a:solidFill>
                <a:ea typeface="微软雅黑" panose="020B0503020204020204" pitchFamily="34" charset="-122"/>
              </a:endParaRPr>
            </a:p>
          </p:txBody>
        </p:sp>
        <p:sp>
          <p:nvSpPr>
            <p:cNvPr id="28" name="MH_SubTitle_4"/>
            <p:cNvSpPr txBox="1"/>
            <p:nvPr>
              <p:custDataLst>
                <p:tags r:id="rId26"/>
              </p:custDataLst>
            </p:nvPr>
          </p:nvSpPr>
          <p:spPr>
            <a:xfrm>
              <a:off x="4335464" y="4760913"/>
              <a:ext cx="1252537" cy="800100"/>
            </a:xfrm>
            <a:prstGeom prst="rect">
              <a:avLst/>
            </a:prstGeom>
            <a:noFill/>
          </p:spPr>
          <p:txBody>
            <a:bodyPr>
              <a:normAutofit/>
            </a:bodyPr>
            <a:lstStyle/>
            <a:p>
              <a:pPr algn="ctr">
                <a:lnSpc>
                  <a:spcPts val="1500"/>
                </a:lnSpc>
                <a:defRPr/>
              </a:pPr>
              <a:r>
                <a:rPr lang="en-US" altLang="zh-CN" sz="1200">
                  <a:solidFill>
                    <a:schemeClr val="bg1"/>
                  </a:solidFill>
                  <a:ea typeface="微软雅黑" panose="020B0503020204020204" pitchFamily="34" charset="-122"/>
                </a:rPr>
                <a:t>201x</a:t>
              </a:r>
              <a:endParaRPr lang="zh-CN" altLang="en-US" sz="1200" dirty="0">
                <a:solidFill>
                  <a:schemeClr val="bg1"/>
                </a:solidFill>
                <a:ea typeface="微软雅黑" panose="020B0503020204020204" pitchFamily="34" charset="-122"/>
              </a:endParaRPr>
            </a:p>
          </p:txBody>
        </p:sp>
        <p:sp>
          <p:nvSpPr>
            <p:cNvPr id="29" name="MH_SubTitle_5"/>
            <p:cNvSpPr txBox="1"/>
            <p:nvPr>
              <p:custDataLst>
                <p:tags r:id="rId27"/>
              </p:custDataLst>
            </p:nvPr>
          </p:nvSpPr>
          <p:spPr>
            <a:xfrm>
              <a:off x="5472113" y="4760913"/>
              <a:ext cx="1268412" cy="800100"/>
            </a:xfrm>
            <a:prstGeom prst="rect">
              <a:avLst/>
            </a:prstGeom>
            <a:noFill/>
          </p:spPr>
          <p:txBody>
            <a:bodyPr>
              <a:normAutofit/>
            </a:bodyPr>
            <a:lstStyle/>
            <a:p>
              <a:pPr algn="ctr">
                <a:lnSpc>
                  <a:spcPts val="1500"/>
                </a:lnSpc>
                <a:defRPr/>
              </a:pPr>
              <a:r>
                <a:rPr lang="en-US" altLang="zh-CN" sz="1200">
                  <a:solidFill>
                    <a:schemeClr val="bg1"/>
                  </a:solidFill>
                  <a:ea typeface="微软雅黑" panose="020B0503020204020204" pitchFamily="34" charset="-122"/>
                </a:rPr>
                <a:t>201x</a:t>
              </a:r>
              <a:endParaRPr lang="zh-CN" altLang="en-US" sz="1200" dirty="0">
                <a:solidFill>
                  <a:schemeClr val="bg1"/>
                </a:solidFill>
                <a:ea typeface="微软雅黑" panose="020B0503020204020204" pitchFamily="34" charset="-122"/>
              </a:endParaRPr>
            </a:p>
          </p:txBody>
        </p:sp>
        <p:sp>
          <p:nvSpPr>
            <p:cNvPr id="30" name="MH_SubTitle_6"/>
            <p:cNvSpPr txBox="1"/>
            <p:nvPr>
              <p:custDataLst>
                <p:tags r:id="rId28"/>
              </p:custDataLst>
            </p:nvPr>
          </p:nvSpPr>
          <p:spPr>
            <a:xfrm>
              <a:off x="6618289" y="4760913"/>
              <a:ext cx="1252537" cy="800100"/>
            </a:xfrm>
            <a:prstGeom prst="rect">
              <a:avLst/>
            </a:prstGeom>
            <a:noFill/>
          </p:spPr>
          <p:txBody>
            <a:bodyPr>
              <a:normAutofit/>
            </a:bodyPr>
            <a:lstStyle/>
            <a:p>
              <a:pPr algn="ctr">
                <a:lnSpc>
                  <a:spcPts val="1500"/>
                </a:lnSpc>
                <a:defRPr/>
              </a:pPr>
              <a:r>
                <a:rPr lang="en-US" altLang="zh-CN" sz="1200">
                  <a:solidFill>
                    <a:schemeClr val="bg1"/>
                  </a:solidFill>
                  <a:ea typeface="微软雅黑" panose="020B0503020204020204" pitchFamily="34" charset="-122"/>
                </a:rPr>
                <a:t>201x</a:t>
              </a:r>
              <a:endParaRPr lang="zh-CN" altLang="en-US" sz="1200" dirty="0">
                <a:solidFill>
                  <a:schemeClr val="bg1"/>
                </a:solidFill>
                <a:ea typeface="微软雅黑" panose="020B0503020204020204" pitchFamily="34" charset="-122"/>
              </a:endParaRPr>
            </a:p>
          </p:txBody>
        </p:sp>
        <p:sp>
          <p:nvSpPr>
            <p:cNvPr id="31" name="MH_SubTitle_7"/>
            <p:cNvSpPr txBox="1"/>
            <p:nvPr>
              <p:custDataLst>
                <p:tags r:id="rId29"/>
              </p:custDataLst>
            </p:nvPr>
          </p:nvSpPr>
          <p:spPr>
            <a:xfrm>
              <a:off x="7756526" y="4760913"/>
              <a:ext cx="1268413" cy="800100"/>
            </a:xfrm>
            <a:prstGeom prst="rect">
              <a:avLst/>
            </a:prstGeom>
            <a:noFill/>
          </p:spPr>
          <p:txBody>
            <a:bodyPr>
              <a:normAutofit/>
            </a:bodyPr>
            <a:lstStyle/>
            <a:p>
              <a:pPr algn="ctr">
                <a:lnSpc>
                  <a:spcPts val="1500"/>
                </a:lnSpc>
                <a:defRPr/>
              </a:pPr>
              <a:r>
                <a:rPr lang="en-US" altLang="zh-CN" sz="1200">
                  <a:solidFill>
                    <a:schemeClr val="bg1"/>
                  </a:solidFill>
                  <a:ea typeface="微软雅黑" panose="020B0503020204020204" pitchFamily="34" charset="-122"/>
                </a:rPr>
                <a:t>201x</a:t>
              </a:r>
              <a:endParaRPr lang="zh-CN" altLang="en-US" sz="1200" dirty="0">
                <a:solidFill>
                  <a:schemeClr val="bg1"/>
                </a:solidFill>
                <a:ea typeface="微软雅黑" panose="020B0503020204020204" pitchFamily="34" charset="-122"/>
              </a:endParaRPr>
            </a:p>
          </p:txBody>
        </p:sp>
      </p:grpSp>
      <p:sp>
        <p:nvSpPr>
          <p:cNvPr id="32" name="矩形 31"/>
          <p:cNvSpPr/>
          <p:nvPr/>
        </p:nvSpPr>
        <p:spPr>
          <a:xfrm>
            <a:off x="2046288" y="5309514"/>
            <a:ext cx="8223405" cy="477054"/>
          </a:xfrm>
          <a:prstGeom prst="rect">
            <a:avLst/>
          </a:prstGeom>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双击输入替换内容双击输入替换内容双击输入替换内容双击输入替换内容双击输入替换内容双击输入替换内容双击输入替换内容双击输入替换内容双击输入替换内容</a:t>
            </a:r>
            <a:r>
              <a:rPr lang="en-US" altLang="zh-CN" sz="1200" dirty="0">
                <a:solidFill>
                  <a:schemeClr val="bg1"/>
                </a:solidFill>
                <a:latin typeface="微软雅黑" panose="020B0503020204020204" pitchFamily="34" charset="-122"/>
                <a:ea typeface="微软雅黑" panose="020B0503020204020204" pitchFamily="34" charset="-122"/>
              </a:rPr>
              <a:t> </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730757" y="404391"/>
            <a:ext cx="4026569" cy="461665"/>
          </a:xfrm>
          <a:prstGeom prst="rect">
            <a:avLst/>
          </a:prstGeom>
          <a:noFill/>
        </p:spPr>
        <p:txBody>
          <a:bodyPr wrap="square" rtlCol="0">
            <a:spAutoFit/>
          </a:bodyPr>
          <a:lstStyle/>
          <a:p>
            <a:pPr algn="ctr"/>
            <a:r>
              <a:rPr lang="zh-CN" altLang="en-US" sz="2400" b="1">
                <a:solidFill>
                  <a:srgbClr val="FAFAFA"/>
                </a:solidFill>
                <a:latin typeface="微软雅黑" panose="020B0503020204020204" pitchFamily="34" charset="-122"/>
                <a:ea typeface="微软雅黑" panose="020B0503020204020204" pitchFamily="34" charset="-122"/>
              </a:rPr>
              <a:t>教学过程</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noEditPoints="1"/>
          </p:cNvSpPr>
          <p:nvPr>
            <p:custDataLst>
              <p:tags r:id="rId1"/>
            </p:custDataLst>
          </p:nvPr>
        </p:nvSpPr>
        <p:spPr bwMode="auto">
          <a:xfrm>
            <a:off x="5479599" y="4625259"/>
            <a:ext cx="1140308" cy="1128111"/>
          </a:xfrm>
          <a:custGeom>
            <a:avLst/>
            <a:gdLst>
              <a:gd name="T0" fmla="*/ 54 w 95"/>
              <a:gd name="T1" fmla="*/ 94 h 94"/>
              <a:gd name="T2" fmla="*/ 56 w 95"/>
              <a:gd name="T3" fmla="*/ 81 h 94"/>
              <a:gd name="T4" fmla="*/ 66 w 95"/>
              <a:gd name="T5" fmla="*/ 78 h 94"/>
              <a:gd name="T6" fmla="*/ 76 w 95"/>
              <a:gd name="T7" fmla="*/ 85 h 94"/>
              <a:gd name="T8" fmla="*/ 86 w 95"/>
              <a:gd name="T9" fmla="*/ 75 h 94"/>
              <a:gd name="T10" fmla="*/ 78 w 95"/>
              <a:gd name="T11" fmla="*/ 65 h 94"/>
              <a:gd name="T12" fmla="*/ 82 w 95"/>
              <a:gd name="T13" fmla="*/ 56 h 94"/>
              <a:gd name="T14" fmla="*/ 95 w 95"/>
              <a:gd name="T15" fmla="*/ 54 h 94"/>
              <a:gd name="T16" fmla="*/ 95 w 95"/>
              <a:gd name="T17" fmla="*/ 40 h 94"/>
              <a:gd name="T18" fmla="*/ 82 w 95"/>
              <a:gd name="T19" fmla="*/ 38 h 94"/>
              <a:gd name="T20" fmla="*/ 82 w 95"/>
              <a:gd name="T21" fmla="*/ 37 h 94"/>
              <a:gd name="T22" fmla="*/ 82 w 95"/>
              <a:gd name="T23" fmla="*/ 37 h 94"/>
              <a:gd name="T24" fmla="*/ 80 w 95"/>
              <a:gd name="T25" fmla="*/ 33 h 94"/>
              <a:gd name="T26" fmla="*/ 80 w 95"/>
              <a:gd name="T27" fmla="*/ 31 h 94"/>
              <a:gd name="T28" fmla="*/ 80 w 95"/>
              <a:gd name="T29" fmla="*/ 31 h 94"/>
              <a:gd name="T30" fmla="*/ 78 w 95"/>
              <a:gd name="T31" fmla="*/ 29 h 94"/>
              <a:gd name="T32" fmla="*/ 86 w 95"/>
              <a:gd name="T33" fmla="*/ 18 h 94"/>
              <a:gd name="T34" fmla="*/ 76 w 95"/>
              <a:gd name="T35" fmla="*/ 9 h 94"/>
              <a:gd name="T36" fmla="*/ 66 w 95"/>
              <a:gd name="T37" fmla="*/ 16 h 94"/>
              <a:gd name="T38" fmla="*/ 56 w 95"/>
              <a:gd name="T39" fmla="*/ 12 h 94"/>
              <a:gd name="T40" fmla="*/ 54 w 95"/>
              <a:gd name="T41" fmla="*/ 0 h 94"/>
              <a:gd name="T42" fmla="*/ 41 w 95"/>
              <a:gd name="T43" fmla="*/ 0 h 94"/>
              <a:gd name="T44" fmla="*/ 38 w 95"/>
              <a:gd name="T45" fmla="*/ 12 h 94"/>
              <a:gd name="T46" fmla="*/ 29 w 95"/>
              <a:gd name="T47" fmla="*/ 16 h 94"/>
              <a:gd name="T48" fmla="*/ 19 w 95"/>
              <a:gd name="T49" fmla="*/ 9 h 94"/>
              <a:gd name="T50" fmla="*/ 9 w 95"/>
              <a:gd name="T51" fmla="*/ 18 h 94"/>
              <a:gd name="T52" fmla="*/ 17 w 95"/>
              <a:gd name="T53" fmla="*/ 29 h 94"/>
              <a:gd name="T54" fmla="*/ 13 w 95"/>
              <a:gd name="T55" fmla="*/ 38 h 94"/>
              <a:gd name="T56" fmla="*/ 0 w 95"/>
              <a:gd name="T57" fmla="*/ 40 h 94"/>
              <a:gd name="T58" fmla="*/ 0 w 95"/>
              <a:gd name="T59" fmla="*/ 54 h 94"/>
              <a:gd name="T60" fmla="*/ 13 w 95"/>
              <a:gd name="T61" fmla="*/ 56 h 94"/>
              <a:gd name="T62" fmla="*/ 16 w 95"/>
              <a:gd name="T63" fmla="*/ 65 h 94"/>
              <a:gd name="T64" fmla="*/ 9 w 95"/>
              <a:gd name="T65" fmla="*/ 75 h 94"/>
              <a:gd name="T66" fmla="*/ 19 w 95"/>
              <a:gd name="T67" fmla="*/ 85 h 94"/>
              <a:gd name="T68" fmla="*/ 29 w 95"/>
              <a:gd name="T69" fmla="*/ 78 h 94"/>
              <a:gd name="T70" fmla="*/ 38 w 95"/>
              <a:gd name="T71" fmla="*/ 82 h 94"/>
              <a:gd name="T72" fmla="*/ 41 w 95"/>
              <a:gd name="T73" fmla="*/ 94 h 94"/>
              <a:gd name="T74" fmla="*/ 54 w 95"/>
              <a:gd name="T75" fmla="*/ 94 h 94"/>
              <a:gd name="T76" fmla="*/ 72 w 95"/>
              <a:gd name="T77" fmla="*/ 43 h 94"/>
              <a:gd name="T78" fmla="*/ 51 w 95"/>
              <a:gd name="T79" fmla="*/ 72 h 94"/>
              <a:gd name="T80" fmla="*/ 22 w 95"/>
              <a:gd name="T81" fmla="*/ 50 h 94"/>
              <a:gd name="T82" fmla="*/ 44 w 95"/>
              <a:gd name="T83" fmla="*/ 22 h 94"/>
              <a:gd name="T84" fmla="*/ 56 w 95"/>
              <a:gd name="T85" fmla="*/ 23 h 94"/>
              <a:gd name="T86" fmla="*/ 56 w 95"/>
              <a:gd name="T87" fmla="*/ 23 h 94"/>
              <a:gd name="T88" fmla="*/ 65 w 95"/>
              <a:gd name="T89" fmla="*/ 29 h 94"/>
              <a:gd name="T90" fmla="*/ 69 w 95"/>
              <a:gd name="T91" fmla="*/ 34 h 94"/>
              <a:gd name="T92" fmla="*/ 72 w 95"/>
              <a:gd name="T93" fmla="*/ 4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5" h="94">
                <a:moveTo>
                  <a:pt x="54" y="94"/>
                </a:moveTo>
                <a:cubicBezTo>
                  <a:pt x="56" y="81"/>
                  <a:pt x="56" y="81"/>
                  <a:pt x="56" y="81"/>
                </a:cubicBezTo>
                <a:cubicBezTo>
                  <a:pt x="66" y="78"/>
                  <a:pt x="66" y="78"/>
                  <a:pt x="66" y="78"/>
                </a:cubicBezTo>
                <a:cubicBezTo>
                  <a:pt x="76" y="85"/>
                  <a:pt x="76" y="85"/>
                  <a:pt x="76" y="85"/>
                </a:cubicBezTo>
                <a:cubicBezTo>
                  <a:pt x="86" y="75"/>
                  <a:pt x="86" y="75"/>
                  <a:pt x="86" y="75"/>
                </a:cubicBezTo>
                <a:cubicBezTo>
                  <a:pt x="78" y="65"/>
                  <a:pt x="78" y="65"/>
                  <a:pt x="78" y="65"/>
                </a:cubicBezTo>
                <a:cubicBezTo>
                  <a:pt x="82" y="56"/>
                  <a:pt x="82" y="56"/>
                  <a:pt x="82" y="56"/>
                </a:cubicBezTo>
                <a:cubicBezTo>
                  <a:pt x="95" y="54"/>
                  <a:pt x="95" y="54"/>
                  <a:pt x="95" y="54"/>
                </a:cubicBezTo>
                <a:cubicBezTo>
                  <a:pt x="95" y="40"/>
                  <a:pt x="95" y="40"/>
                  <a:pt x="95" y="40"/>
                </a:cubicBezTo>
                <a:cubicBezTo>
                  <a:pt x="82" y="38"/>
                  <a:pt x="82" y="38"/>
                  <a:pt x="82" y="38"/>
                </a:cubicBezTo>
                <a:cubicBezTo>
                  <a:pt x="82" y="37"/>
                  <a:pt x="82" y="37"/>
                  <a:pt x="82" y="37"/>
                </a:cubicBezTo>
                <a:cubicBezTo>
                  <a:pt x="82" y="37"/>
                  <a:pt x="82" y="37"/>
                  <a:pt x="82" y="37"/>
                </a:cubicBezTo>
                <a:cubicBezTo>
                  <a:pt x="80" y="33"/>
                  <a:pt x="80" y="33"/>
                  <a:pt x="80" y="33"/>
                </a:cubicBezTo>
                <a:cubicBezTo>
                  <a:pt x="80" y="31"/>
                  <a:pt x="80" y="31"/>
                  <a:pt x="80" y="31"/>
                </a:cubicBezTo>
                <a:cubicBezTo>
                  <a:pt x="80" y="31"/>
                  <a:pt x="80" y="31"/>
                  <a:pt x="80" y="31"/>
                </a:cubicBezTo>
                <a:cubicBezTo>
                  <a:pt x="78" y="29"/>
                  <a:pt x="78" y="29"/>
                  <a:pt x="78" y="29"/>
                </a:cubicBezTo>
                <a:cubicBezTo>
                  <a:pt x="86" y="18"/>
                  <a:pt x="86" y="18"/>
                  <a:pt x="86" y="18"/>
                </a:cubicBezTo>
                <a:cubicBezTo>
                  <a:pt x="76" y="9"/>
                  <a:pt x="76" y="9"/>
                  <a:pt x="76" y="9"/>
                </a:cubicBezTo>
                <a:cubicBezTo>
                  <a:pt x="66" y="16"/>
                  <a:pt x="66" y="16"/>
                  <a:pt x="66" y="16"/>
                </a:cubicBezTo>
                <a:cubicBezTo>
                  <a:pt x="56" y="12"/>
                  <a:pt x="56" y="12"/>
                  <a:pt x="56" y="12"/>
                </a:cubicBezTo>
                <a:cubicBezTo>
                  <a:pt x="54" y="0"/>
                  <a:pt x="54" y="0"/>
                  <a:pt x="54" y="0"/>
                </a:cubicBezTo>
                <a:cubicBezTo>
                  <a:pt x="41" y="0"/>
                  <a:pt x="41" y="0"/>
                  <a:pt x="41" y="0"/>
                </a:cubicBezTo>
                <a:cubicBezTo>
                  <a:pt x="38" y="12"/>
                  <a:pt x="38" y="12"/>
                  <a:pt x="38" y="12"/>
                </a:cubicBezTo>
                <a:cubicBezTo>
                  <a:pt x="29" y="16"/>
                  <a:pt x="29" y="16"/>
                  <a:pt x="29" y="16"/>
                </a:cubicBezTo>
                <a:cubicBezTo>
                  <a:pt x="19" y="9"/>
                  <a:pt x="19" y="9"/>
                  <a:pt x="19" y="9"/>
                </a:cubicBezTo>
                <a:cubicBezTo>
                  <a:pt x="9" y="18"/>
                  <a:pt x="9" y="18"/>
                  <a:pt x="9" y="18"/>
                </a:cubicBezTo>
                <a:cubicBezTo>
                  <a:pt x="17" y="29"/>
                  <a:pt x="17" y="29"/>
                  <a:pt x="17" y="29"/>
                </a:cubicBezTo>
                <a:cubicBezTo>
                  <a:pt x="13" y="38"/>
                  <a:pt x="13" y="38"/>
                  <a:pt x="13" y="38"/>
                </a:cubicBezTo>
                <a:cubicBezTo>
                  <a:pt x="0" y="40"/>
                  <a:pt x="0" y="40"/>
                  <a:pt x="0" y="40"/>
                </a:cubicBezTo>
                <a:cubicBezTo>
                  <a:pt x="0" y="54"/>
                  <a:pt x="0" y="54"/>
                  <a:pt x="0" y="54"/>
                </a:cubicBezTo>
                <a:cubicBezTo>
                  <a:pt x="13" y="56"/>
                  <a:pt x="13" y="56"/>
                  <a:pt x="13" y="56"/>
                </a:cubicBezTo>
                <a:cubicBezTo>
                  <a:pt x="16" y="65"/>
                  <a:pt x="16" y="65"/>
                  <a:pt x="16" y="65"/>
                </a:cubicBezTo>
                <a:cubicBezTo>
                  <a:pt x="9" y="75"/>
                  <a:pt x="9" y="75"/>
                  <a:pt x="9" y="75"/>
                </a:cubicBezTo>
                <a:cubicBezTo>
                  <a:pt x="19" y="85"/>
                  <a:pt x="19" y="85"/>
                  <a:pt x="19" y="85"/>
                </a:cubicBezTo>
                <a:cubicBezTo>
                  <a:pt x="29" y="78"/>
                  <a:pt x="29" y="78"/>
                  <a:pt x="29" y="78"/>
                </a:cubicBezTo>
                <a:cubicBezTo>
                  <a:pt x="38" y="82"/>
                  <a:pt x="38" y="82"/>
                  <a:pt x="38" y="82"/>
                </a:cubicBezTo>
                <a:cubicBezTo>
                  <a:pt x="41" y="94"/>
                  <a:pt x="41" y="94"/>
                  <a:pt x="41" y="94"/>
                </a:cubicBezTo>
                <a:cubicBezTo>
                  <a:pt x="54" y="94"/>
                  <a:pt x="54" y="94"/>
                  <a:pt x="54" y="94"/>
                </a:cubicBezTo>
                <a:close/>
                <a:moveTo>
                  <a:pt x="72" y="43"/>
                </a:moveTo>
                <a:cubicBezTo>
                  <a:pt x="74" y="57"/>
                  <a:pt x="65" y="70"/>
                  <a:pt x="51" y="72"/>
                </a:cubicBezTo>
                <a:cubicBezTo>
                  <a:pt x="37" y="74"/>
                  <a:pt x="24" y="64"/>
                  <a:pt x="22" y="50"/>
                </a:cubicBezTo>
                <a:cubicBezTo>
                  <a:pt x="21" y="36"/>
                  <a:pt x="30" y="24"/>
                  <a:pt x="44" y="22"/>
                </a:cubicBezTo>
                <a:cubicBezTo>
                  <a:pt x="48" y="21"/>
                  <a:pt x="52" y="22"/>
                  <a:pt x="56" y="23"/>
                </a:cubicBezTo>
                <a:cubicBezTo>
                  <a:pt x="56" y="23"/>
                  <a:pt x="56" y="23"/>
                  <a:pt x="56" y="23"/>
                </a:cubicBezTo>
                <a:cubicBezTo>
                  <a:pt x="59" y="24"/>
                  <a:pt x="63" y="26"/>
                  <a:pt x="65" y="29"/>
                </a:cubicBezTo>
                <a:cubicBezTo>
                  <a:pt x="67" y="30"/>
                  <a:pt x="68" y="32"/>
                  <a:pt x="69" y="34"/>
                </a:cubicBezTo>
                <a:cubicBezTo>
                  <a:pt x="71" y="37"/>
                  <a:pt x="72" y="40"/>
                  <a:pt x="72" y="43"/>
                </a:cubicBezTo>
                <a:close/>
              </a:path>
            </a:pathLst>
          </a:custGeom>
          <a:solidFill>
            <a:schemeClr val="accent3"/>
          </a:solidFill>
          <a:ln>
            <a:noFill/>
          </a:ln>
        </p:spPr>
        <p:txBody>
          <a:bodyPr/>
          <a:lstStyle/>
          <a:p>
            <a:pPr>
              <a:lnSpc>
                <a:spcPts val="1500"/>
              </a:lnSpc>
              <a:defRPr/>
            </a:pPr>
            <a:endParaRPr lang="zh-CN" altLang="en-US" sz="1200">
              <a:solidFill>
                <a:schemeClr val="bg1"/>
              </a:solidFill>
              <a:ea typeface="微软雅黑" panose="020B0503020204020204" pitchFamily="34" charset="-122"/>
            </a:endParaRPr>
          </a:p>
        </p:txBody>
      </p:sp>
      <p:sp>
        <p:nvSpPr>
          <p:cNvPr id="3" name="MH_Other_2"/>
          <p:cNvSpPr>
            <a:spLocks noEditPoints="1"/>
          </p:cNvSpPr>
          <p:nvPr>
            <p:custDataLst>
              <p:tags r:id="rId2"/>
            </p:custDataLst>
          </p:nvPr>
        </p:nvSpPr>
        <p:spPr bwMode="auto">
          <a:xfrm>
            <a:off x="5863769" y="4960643"/>
            <a:ext cx="371971" cy="420756"/>
          </a:xfrm>
          <a:custGeom>
            <a:avLst/>
            <a:gdLst>
              <a:gd name="T0" fmla="*/ 15 w 31"/>
              <a:gd name="T1" fmla="*/ 0 h 35"/>
              <a:gd name="T2" fmla="*/ 24 w 31"/>
              <a:gd name="T3" fmla="*/ 8 h 35"/>
              <a:gd name="T4" fmla="*/ 15 w 31"/>
              <a:gd name="T5" fmla="*/ 17 h 35"/>
              <a:gd name="T6" fmla="*/ 7 w 31"/>
              <a:gd name="T7" fmla="*/ 8 h 35"/>
              <a:gd name="T8" fmla="*/ 15 w 31"/>
              <a:gd name="T9" fmla="*/ 0 h 35"/>
              <a:gd name="T10" fmla="*/ 6 w 31"/>
              <a:gd name="T11" fmla="*/ 19 h 35"/>
              <a:gd name="T12" fmla="*/ 10 w 31"/>
              <a:gd name="T13" fmla="*/ 19 h 35"/>
              <a:gd name="T14" fmla="*/ 14 w 31"/>
              <a:gd name="T15" fmla="*/ 24 h 35"/>
              <a:gd name="T16" fmla="*/ 17 w 31"/>
              <a:gd name="T17" fmla="*/ 24 h 35"/>
              <a:gd name="T18" fmla="*/ 21 w 31"/>
              <a:gd name="T19" fmla="*/ 19 h 35"/>
              <a:gd name="T20" fmla="*/ 24 w 31"/>
              <a:gd name="T21" fmla="*/ 19 h 35"/>
              <a:gd name="T22" fmla="*/ 31 w 31"/>
              <a:gd name="T23" fmla="*/ 25 h 35"/>
              <a:gd name="T24" fmla="*/ 31 w 31"/>
              <a:gd name="T25" fmla="*/ 35 h 35"/>
              <a:gd name="T26" fmla="*/ 0 w 31"/>
              <a:gd name="T27" fmla="*/ 35 h 35"/>
              <a:gd name="T28" fmla="*/ 0 w 31"/>
              <a:gd name="T29" fmla="*/ 25 h 35"/>
              <a:gd name="T30" fmla="*/ 6 w 31"/>
              <a:gd name="T31"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35">
                <a:moveTo>
                  <a:pt x="15" y="0"/>
                </a:moveTo>
                <a:cubicBezTo>
                  <a:pt x="20" y="0"/>
                  <a:pt x="24" y="4"/>
                  <a:pt x="24" y="8"/>
                </a:cubicBezTo>
                <a:cubicBezTo>
                  <a:pt x="24" y="13"/>
                  <a:pt x="20" y="17"/>
                  <a:pt x="15" y="17"/>
                </a:cubicBezTo>
                <a:cubicBezTo>
                  <a:pt x="11" y="17"/>
                  <a:pt x="7" y="13"/>
                  <a:pt x="7" y="8"/>
                </a:cubicBezTo>
                <a:cubicBezTo>
                  <a:pt x="7" y="4"/>
                  <a:pt x="11" y="0"/>
                  <a:pt x="15" y="0"/>
                </a:cubicBezTo>
                <a:close/>
                <a:moveTo>
                  <a:pt x="6" y="19"/>
                </a:moveTo>
                <a:cubicBezTo>
                  <a:pt x="10" y="19"/>
                  <a:pt x="10" y="19"/>
                  <a:pt x="10" y="19"/>
                </a:cubicBezTo>
                <a:cubicBezTo>
                  <a:pt x="14" y="24"/>
                  <a:pt x="14" y="24"/>
                  <a:pt x="14" y="24"/>
                </a:cubicBezTo>
                <a:cubicBezTo>
                  <a:pt x="15" y="26"/>
                  <a:pt x="16" y="26"/>
                  <a:pt x="17" y="24"/>
                </a:cubicBezTo>
                <a:cubicBezTo>
                  <a:pt x="21" y="19"/>
                  <a:pt x="21" y="19"/>
                  <a:pt x="21" y="19"/>
                </a:cubicBezTo>
                <a:cubicBezTo>
                  <a:pt x="24" y="19"/>
                  <a:pt x="24" y="19"/>
                  <a:pt x="24" y="19"/>
                </a:cubicBezTo>
                <a:cubicBezTo>
                  <a:pt x="28" y="19"/>
                  <a:pt x="31" y="21"/>
                  <a:pt x="31" y="25"/>
                </a:cubicBezTo>
                <a:cubicBezTo>
                  <a:pt x="31" y="35"/>
                  <a:pt x="31" y="35"/>
                  <a:pt x="31" y="35"/>
                </a:cubicBezTo>
                <a:cubicBezTo>
                  <a:pt x="26" y="35"/>
                  <a:pt x="5" y="35"/>
                  <a:pt x="0" y="35"/>
                </a:cubicBezTo>
                <a:cubicBezTo>
                  <a:pt x="0" y="25"/>
                  <a:pt x="0" y="25"/>
                  <a:pt x="0" y="25"/>
                </a:cubicBezTo>
                <a:cubicBezTo>
                  <a:pt x="0" y="21"/>
                  <a:pt x="3" y="19"/>
                  <a:pt x="6" y="19"/>
                </a:cubicBezTo>
                <a:close/>
              </a:path>
            </a:pathLst>
          </a:custGeom>
          <a:solidFill>
            <a:schemeClr val="accent3">
              <a:lumMod val="40000"/>
              <a:lumOff val="60000"/>
            </a:schemeClr>
          </a:solidFill>
          <a:ln>
            <a:noFill/>
          </a:ln>
        </p:spPr>
        <p:txBody>
          <a:bodyPr/>
          <a:lstStyle/>
          <a:p>
            <a:pPr>
              <a:lnSpc>
                <a:spcPts val="1500"/>
              </a:lnSpc>
              <a:defRPr/>
            </a:pPr>
            <a:endParaRPr lang="zh-CN" altLang="en-US" sz="1200">
              <a:solidFill>
                <a:schemeClr val="bg1"/>
              </a:solidFill>
              <a:ea typeface="微软雅黑" panose="020B0503020204020204" pitchFamily="34" charset="-122"/>
            </a:endParaRPr>
          </a:p>
        </p:txBody>
      </p:sp>
      <p:sp>
        <p:nvSpPr>
          <p:cNvPr id="4" name="MH_Other_3"/>
          <p:cNvSpPr>
            <a:spLocks noEditPoints="1"/>
          </p:cNvSpPr>
          <p:nvPr>
            <p:custDataLst>
              <p:tags r:id="rId3"/>
            </p:custDataLst>
          </p:nvPr>
        </p:nvSpPr>
        <p:spPr bwMode="auto">
          <a:xfrm>
            <a:off x="5479601" y="2053979"/>
            <a:ext cx="1128112" cy="1142340"/>
          </a:xfrm>
          <a:custGeom>
            <a:avLst/>
            <a:gdLst>
              <a:gd name="T0" fmla="*/ 2147483646 w 94"/>
              <a:gd name="T1" fmla="*/ 2147483646 h 95"/>
              <a:gd name="T2" fmla="*/ 2147483646 w 94"/>
              <a:gd name="T3" fmla="*/ 2147483646 h 95"/>
              <a:gd name="T4" fmla="*/ 2147483646 w 94"/>
              <a:gd name="T5" fmla="*/ 2147483646 h 95"/>
              <a:gd name="T6" fmla="*/ 2147483646 w 94"/>
              <a:gd name="T7" fmla="*/ 2147483646 h 95"/>
              <a:gd name="T8" fmla="*/ 2147483646 w 94"/>
              <a:gd name="T9" fmla="*/ 2147483646 h 95"/>
              <a:gd name="T10" fmla="*/ 2147483646 w 94"/>
              <a:gd name="T11" fmla="*/ 2147483646 h 95"/>
              <a:gd name="T12" fmla="*/ 2147483646 w 94"/>
              <a:gd name="T13" fmla="*/ 2147483646 h 95"/>
              <a:gd name="T14" fmla="*/ 2147483646 w 94"/>
              <a:gd name="T15" fmla="*/ 2147483646 h 95"/>
              <a:gd name="T16" fmla="*/ 2147483646 w 94"/>
              <a:gd name="T17" fmla="*/ 2147483646 h 95"/>
              <a:gd name="T18" fmla="*/ 2147483646 w 94"/>
              <a:gd name="T19" fmla="*/ 2147483646 h 95"/>
              <a:gd name="T20" fmla="*/ 2147483646 w 94"/>
              <a:gd name="T21" fmla="*/ 2147483646 h 95"/>
              <a:gd name="T22" fmla="*/ 2147483646 w 94"/>
              <a:gd name="T23" fmla="*/ 2147483646 h 95"/>
              <a:gd name="T24" fmla="*/ 2147483646 w 94"/>
              <a:gd name="T25" fmla="*/ 2147483646 h 95"/>
              <a:gd name="T26" fmla="*/ 2147483646 w 94"/>
              <a:gd name="T27" fmla="*/ 2147483646 h 95"/>
              <a:gd name="T28" fmla="*/ 2147483646 w 94"/>
              <a:gd name="T29" fmla="*/ 2147483646 h 95"/>
              <a:gd name="T30" fmla="*/ 2147483646 w 94"/>
              <a:gd name="T31" fmla="*/ 2147483646 h 95"/>
              <a:gd name="T32" fmla="*/ 2147483646 w 94"/>
              <a:gd name="T33" fmla="*/ 2147483646 h 95"/>
              <a:gd name="T34" fmla="*/ 2147483646 w 94"/>
              <a:gd name="T35" fmla="*/ 2147483646 h 95"/>
              <a:gd name="T36" fmla="*/ 2147483646 w 94"/>
              <a:gd name="T37" fmla="*/ 2147483646 h 95"/>
              <a:gd name="T38" fmla="*/ 2147483646 w 94"/>
              <a:gd name="T39" fmla="*/ 2147483646 h 95"/>
              <a:gd name="T40" fmla="*/ 2147483646 w 94"/>
              <a:gd name="T41" fmla="*/ 0 h 95"/>
              <a:gd name="T42" fmla="*/ 2147483646 w 94"/>
              <a:gd name="T43" fmla="*/ 0 h 95"/>
              <a:gd name="T44" fmla="*/ 2147483646 w 94"/>
              <a:gd name="T45" fmla="*/ 2147483646 h 95"/>
              <a:gd name="T46" fmla="*/ 2147483646 w 94"/>
              <a:gd name="T47" fmla="*/ 2147483646 h 95"/>
              <a:gd name="T48" fmla="*/ 2147483646 w 94"/>
              <a:gd name="T49" fmla="*/ 2147483646 h 95"/>
              <a:gd name="T50" fmla="*/ 2147483646 w 94"/>
              <a:gd name="T51" fmla="*/ 2147483646 h 95"/>
              <a:gd name="T52" fmla="*/ 2147483646 w 94"/>
              <a:gd name="T53" fmla="*/ 2147483646 h 95"/>
              <a:gd name="T54" fmla="*/ 2147483646 w 94"/>
              <a:gd name="T55" fmla="*/ 2147483646 h 95"/>
              <a:gd name="T56" fmla="*/ 0 w 94"/>
              <a:gd name="T57" fmla="*/ 2147483646 h 95"/>
              <a:gd name="T58" fmla="*/ 0 w 94"/>
              <a:gd name="T59" fmla="*/ 2147483646 h 95"/>
              <a:gd name="T60" fmla="*/ 2147483646 w 94"/>
              <a:gd name="T61" fmla="*/ 2147483646 h 95"/>
              <a:gd name="T62" fmla="*/ 2147483646 w 94"/>
              <a:gd name="T63" fmla="*/ 2147483646 h 95"/>
              <a:gd name="T64" fmla="*/ 2147483646 w 94"/>
              <a:gd name="T65" fmla="*/ 2147483646 h 95"/>
              <a:gd name="T66" fmla="*/ 2147483646 w 94"/>
              <a:gd name="T67" fmla="*/ 2147483646 h 95"/>
              <a:gd name="T68" fmla="*/ 2147483646 w 94"/>
              <a:gd name="T69" fmla="*/ 2147483646 h 95"/>
              <a:gd name="T70" fmla="*/ 2147483646 w 94"/>
              <a:gd name="T71" fmla="*/ 2147483646 h 95"/>
              <a:gd name="T72" fmla="*/ 2147483646 w 94"/>
              <a:gd name="T73" fmla="*/ 2147483646 h 95"/>
              <a:gd name="T74" fmla="*/ 2147483646 w 94"/>
              <a:gd name="T75" fmla="*/ 2147483646 h 95"/>
              <a:gd name="T76" fmla="*/ 2147483646 w 94"/>
              <a:gd name="T77" fmla="*/ 2147483646 h 95"/>
              <a:gd name="T78" fmla="*/ 2147483646 w 94"/>
              <a:gd name="T79" fmla="*/ 2147483646 h 95"/>
              <a:gd name="T80" fmla="*/ 2147483646 w 94"/>
              <a:gd name="T81" fmla="*/ 2147483646 h 95"/>
              <a:gd name="T82" fmla="*/ 2147483646 w 94"/>
              <a:gd name="T83" fmla="*/ 2147483646 h 95"/>
              <a:gd name="T84" fmla="*/ 2147483646 w 94"/>
              <a:gd name="T85" fmla="*/ 2147483646 h 95"/>
              <a:gd name="T86" fmla="*/ 2147483646 w 94"/>
              <a:gd name="T87" fmla="*/ 2147483646 h 95"/>
              <a:gd name="T88" fmla="*/ 2147483646 w 94"/>
              <a:gd name="T89" fmla="*/ 2147483646 h 95"/>
              <a:gd name="T90" fmla="*/ 2147483646 w 94"/>
              <a:gd name="T91" fmla="*/ 2147483646 h 95"/>
              <a:gd name="T92" fmla="*/ 2147483646 w 94"/>
              <a:gd name="T93" fmla="*/ 2147483646 h 9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4" h="95">
                <a:moveTo>
                  <a:pt x="54" y="95"/>
                </a:moveTo>
                <a:cubicBezTo>
                  <a:pt x="56" y="82"/>
                  <a:pt x="56" y="82"/>
                  <a:pt x="56" y="82"/>
                </a:cubicBezTo>
                <a:cubicBezTo>
                  <a:pt x="65" y="78"/>
                  <a:pt x="65" y="78"/>
                  <a:pt x="65" y="78"/>
                </a:cubicBezTo>
                <a:cubicBezTo>
                  <a:pt x="75" y="86"/>
                  <a:pt x="75" y="86"/>
                  <a:pt x="75" y="86"/>
                </a:cubicBezTo>
                <a:cubicBezTo>
                  <a:pt x="85" y="76"/>
                  <a:pt x="85" y="76"/>
                  <a:pt x="85" y="76"/>
                </a:cubicBezTo>
                <a:cubicBezTo>
                  <a:pt x="78" y="66"/>
                  <a:pt x="78" y="66"/>
                  <a:pt x="78" y="66"/>
                </a:cubicBezTo>
                <a:cubicBezTo>
                  <a:pt x="82" y="56"/>
                  <a:pt x="82" y="56"/>
                  <a:pt x="82" y="56"/>
                </a:cubicBezTo>
                <a:cubicBezTo>
                  <a:pt x="94" y="54"/>
                  <a:pt x="94" y="54"/>
                  <a:pt x="94" y="54"/>
                </a:cubicBezTo>
                <a:cubicBezTo>
                  <a:pt x="94" y="41"/>
                  <a:pt x="94" y="41"/>
                  <a:pt x="94" y="41"/>
                </a:cubicBezTo>
                <a:cubicBezTo>
                  <a:pt x="82" y="38"/>
                  <a:pt x="82" y="38"/>
                  <a:pt x="82" y="38"/>
                </a:cubicBezTo>
                <a:cubicBezTo>
                  <a:pt x="81" y="37"/>
                  <a:pt x="81" y="37"/>
                  <a:pt x="81" y="37"/>
                </a:cubicBezTo>
                <a:cubicBezTo>
                  <a:pt x="81" y="37"/>
                  <a:pt x="81" y="37"/>
                  <a:pt x="81" y="37"/>
                </a:cubicBezTo>
                <a:cubicBezTo>
                  <a:pt x="80" y="34"/>
                  <a:pt x="80" y="34"/>
                  <a:pt x="80" y="34"/>
                </a:cubicBezTo>
                <a:cubicBezTo>
                  <a:pt x="79" y="32"/>
                  <a:pt x="79" y="32"/>
                  <a:pt x="79" y="32"/>
                </a:cubicBezTo>
                <a:cubicBezTo>
                  <a:pt x="79" y="32"/>
                  <a:pt x="79" y="32"/>
                  <a:pt x="79" y="32"/>
                </a:cubicBezTo>
                <a:cubicBezTo>
                  <a:pt x="78" y="29"/>
                  <a:pt x="78" y="29"/>
                  <a:pt x="78" y="29"/>
                </a:cubicBezTo>
                <a:cubicBezTo>
                  <a:pt x="85" y="19"/>
                  <a:pt x="85" y="19"/>
                  <a:pt x="85" y="19"/>
                </a:cubicBezTo>
                <a:cubicBezTo>
                  <a:pt x="75" y="9"/>
                  <a:pt x="75" y="9"/>
                  <a:pt x="75" y="9"/>
                </a:cubicBezTo>
                <a:cubicBezTo>
                  <a:pt x="65" y="16"/>
                  <a:pt x="65" y="16"/>
                  <a:pt x="65" y="16"/>
                </a:cubicBezTo>
                <a:cubicBezTo>
                  <a:pt x="56" y="13"/>
                  <a:pt x="56" y="13"/>
                  <a:pt x="56" y="13"/>
                </a:cubicBezTo>
                <a:cubicBezTo>
                  <a:pt x="54" y="0"/>
                  <a:pt x="54" y="0"/>
                  <a:pt x="54" y="0"/>
                </a:cubicBezTo>
                <a:cubicBezTo>
                  <a:pt x="40" y="0"/>
                  <a:pt x="40" y="0"/>
                  <a:pt x="40" y="0"/>
                </a:cubicBezTo>
                <a:cubicBezTo>
                  <a:pt x="38" y="13"/>
                  <a:pt x="38" y="13"/>
                  <a:pt x="38" y="13"/>
                </a:cubicBezTo>
                <a:cubicBezTo>
                  <a:pt x="29" y="16"/>
                  <a:pt x="29" y="16"/>
                  <a:pt x="29" y="16"/>
                </a:cubicBezTo>
                <a:cubicBezTo>
                  <a:pt x="18" y="9"/>
                  <a:pt x="18" y="9"/>
                  <a:pt x="18" y="9"/>
                </a:cubicBezTo>
                <a:cubicBezTo>
                  <a:pt x="9" y="19"/>
                  <a:pt x="9" y="19"/>
                  <a:pt x="9" y="19"/>
                </a:cubicBezTo>
                <a:cubicBezTo>
                  <a:pt x="16" y="29"/>
                  <a:pt x="16" y="29"/>
                  <a:pt x="16" y="29"/>
                </a:cubicBezTo>
                <a:cubicBezTo>
                  <a:pt x="12" y="38"/>
                  <a:pt x="12" y="38"/>
                  <a:pt x="12" y="38"/>
                </a:cubicBezTo>
                <a:cubicBezTo>
                  <a:pt x="0" y="41"/>
                  <a:pt x="0" y="41"/>
                  <a:pt x="0" y="41"/>
                </a:cubicBezTo>
                <a:cubicBezTo>
                  <a:pt x="0" y="54"/>
                  <a:pt x="0" y="54"/>
                  <a:pt x="0" y="54"/>
                </a:cubicBezTo>
                <a:cubicBezTo>
                  <a:pt x="12" y="56"/>
                  <a:pt x="12" y="56"/>
                  <a:pt x="12" y="56"/>
                </a:cubicBezTo>
                <a:cubicBezTo>
                  <a:pt x="16" y="66"/>
                  <a:pt x="16" y="66"/>
                  <a:pt x="16" y="66"/>
                </a:cubicBezTo>
                <a:cubicBezTo>
                  <a:pt x="9" y="76"/>
                  <a:pt x="9" y="76"/>
                  <a:pt x="9" y="76"/>
                </a:cubicBezTo>
                <a:cubicBezTo>
                  <a:pt x="18" y="86"/>
                  <a:pt x="18" y="86"/>
                  <a:pt x="18" y="86"/>
                </a:cubicBezTo>
                <a:cubicBezTo>
                  <a:pt x="29" y="78"/>
                  <a:pt x="29" y="78"/>
                  <a:pt x="29" y="78"/>
                </a:cubicBezTo>
                <a:cubicBezTo>
                  <a:pt x="38" y="82"/>
                  <a:pt x="38" y="82"/>
                  <a:pt x="38" y="82"/>
                </a:cubicBezTo>
                <a:cubicBezTo>
                  <a:pt x="40" y="95"/>
                  <a:pt x="40" y="95"/>
                  <a:pt x="40" y="95"/>
                </a:cubicBezTo>
                <a:cubicBezTo>
                  <a:pt x="54" y="95"/>
                  <a:pt x="54" y="95"/>
                  <a:pt x="54" y="95"/>
                </a:cubicBezTo>
                <a:close/>
                <a:moveTo>
                  <a:pt x="72" y="44"/>
                </a:moveTo>
                <a:cubicBezTo>
                  <a:pt x="74" y="58"/>
                  <a:pt x="64" y="71"/>
                  <a:pt x="50" y="72"/>
                </a:cubicBezTo>
                <a:cubicBezTo>
                  <a:pt x="37" y="74"/>
                  <a:pt x="24" y="65"/>
                  <a:pt x="22" y="51"/>
                </a:cubicBezTo>
                <a:cubicBezTo>
                  <a:pt x="20" y="37"/>
                  <a:pt x="30" y="24"/>
                  <a:pt x="44" y="22"/>
                </a:cubicBezTo>
                <a:cubicBezTo>
                  <a:pt x="48" y="22"/>
                  <a:pt x="52" y="22"/>
                  <a:pt x="55" y="24"/>
                </a:cubicBezTo>
                <a:cubicBezTo>
                  <a:pt x="55" y="24"/>
                  <a:pt x="55" y="24"/>
                  <a:pt x="55" y="24"/>
                </a:cubicBezTo>
                <a:cubicBezTo>
                  <a:pt x="59" y="25"/>
                  <a:pt x="62" y="27"/>
                  <a:pt x="65" y="30"/>
                </a:cubicBezTo>
                <a:cubicBezTo>
                  <a:pt x="66" y="31"/>
                  <a:pt x="68" y="33"/>
                  <a:pt x="69" y="35"/>
                </a:cubicBezTo>
                <a:cubicBezTo>
                  <a:pt x="70" y="38"/>
                  <a:pt x="72" y="41"/>
                  <a:pt x="72" y="4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a:lnSpc>
                <a:spcPts val="1500"/>
              </a:lnSpc>
            </a:pPr>
            <a:endParaRPr lang="zh-CN" altLang="en-US" sz="1200">
              <a:solidFill>
                <a:schemeClr val="bg1"/>
              </a:solidFill>
              <a:ea typeface="微软雅黑" panose="020B0503020204020204" pitchFamily="34" charset="-122"/>
            </a:endParaRPr>
          </a:p>
        </p:txBody>
      </p:sp>
      <p:sp>
        <p:nvSpPr>
          <p:cNvPr id="5" name="MH_Other_4"/>
          <p:cNvSpPr>
            <a:spLocks noEditPoints="1"/>
          </p:cNvSpPr>
          <p:nvPr>
            <p:custDataLst>
              <p:tags r:id="rId4"/>
            </p:custDataLst>
          </p:nvPr>
        </p:nvSpPr>
        <p:spPr bwMode="auto">
          <a:xfrm>
            <a:off x="5863771" y="2403592"/>
            <a:ext cx="359775" cy="418723"/>
          </a:xfrm>
          <a:custGeom>
            <a:avLst/>
            <a:gdLst>
              <a:gd name="T0" fmla="*/ 15 w 30"/>
              <a:gd name="T1" fmla="*/ 0 h 35"/>
              <a:gd name="T2" fmla="*/ 23 w 30"/>
              <a:gd name="T3" fmla="*/ 8 h 35"/>
              <a:gd name="T4" fmla="*/ 15 w 30"/>
              <a:gd name="T5" fmla="*/ 16 h 35"/>
              <a:gd name="T6" fmla="*/ 7 w 30"/>
              <a:gd name="T7" fmla="*/ 8 h 35"/>
              <a:gd name="T8" fmla="*/ 15 w 30"/>
              <a:gd name="T9" fmla="*/ 0 h 35"/>
              <a:gd name="T10" fmla="*/ 6 w 30"/>
              <a:gd name="T11" fmla="*/ 18 h 35"/>
              <a:gd name="T12" fmla="*/ 10 w 30"/>
              <a:gd name="T13" fmla="*/ 18 h 35"/>
              <a:gd name="T14" fmla="*/ 13 w 30"/>
              <a:gd name="T15" fmla="*/ 24 h 35"/>
              <a:gd name="T16" fmla="*/ 17 w 30"/>
              <a:gd name="T17" fmla="*/ 24 h 35"/>
              <a:gd name="T18" fmla="*/ 20 w 30"/>
              <a:gd name="T19" fmla="*/ 18 h 35"/>
              <a:gd name="T20" fmla="*/ 24 w 30"/>
              <a:gd name="T21" fmla="*/ 18 h 35"/>
              <a:gd name="T22" fmla="*/ 30 w 30"/>
              <a:gd name="T23" fmla="*/ 25 h 35"/>
              <a:gd name="T24" fmla="*/ 30 w 30"/>
              <a:gd name="T25" fmla="*/ 35 h 35"/>
              <a:gd name="T26" fmla="*/ 0 w 30"/>
              <a:gd name="T27" fmla="*/ 35 h 35"/>
              <a:gd name="T28" fmla="*/ 0 w 30"/>
              <a:gd name="T29" fmla="*/ 25 h 35"/>
              <a:gd name="T30" fmla="*/ 6 w 30"/>
              <a:gd name="T31" fmla="*/ 1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 h="35">
                <a:moveTo>
                  <a:pt x="15" y="0"/>
                </a:moveTo>
                <a:cubicBezTo>
                  <a:pt x="20" y="0"/>
                  <a:pt x="23" y="3"/>
                  <a:pt x="23" y="8"/>
                </a:cubicBezTo>
                <a:cubicBezTo>
                  <a:pt x="23" y="13"/>
                  <a:pt x="20" y="16"/>
                  <a:pt x="15" y="16"/>
                </a:cubicBezTo>
                <a:cubicBezTo>
                  <a:pt x="10" y="16"/>
                  <a:pt x="7" y="13"/>
                  <a:pt x="7" y="8"/>
                </a:cubicBezTo>
                <a:cubicBezTo>
                  <a:pt x="7" y="3"/>
                  <a:pt x="10" y="0"/>
                  <a:pt x="15" y="0"/>
                </a:cubicBezTo>
                <a:close/>
                <a:moveTo>
                  <a:pt x="6" y="18"/>
                </a:moveTo>
                <a:cubicBezTo>
                  <a:pt x="10" y="18"/>
                  <a:pt x="10" y="18"/>
                  <a:pt x="10" y="18"/>
                </a:cubicBezTo>
                <a:cubicBezTo>
                  <a:pt x="13" y="24"/>
                  <a:pt x="13" y="24"/>
                  <a:pt x="13" y="24"/>
                </a:cubicBezTo>
                <a:cubicBezTo>
                  <a:pt x="14" y="26"/>
                  <a:pt x="16" y="26"/>
                  <a:pt x="17" y="24"/>
                </a:cubicBezTo>
                <a:cubicBezTo>
                  <a:pt x="20" y="18"/>
                  <a:pt x="20" y="18"/>
                  <a:pt x="20" y="18"/>
                </a:cubicBezTo>
                <a:cubicBezTo>
                  <a:pt x="24" y="18"/>
                  <a:pt x="24" y="18"/>
                  <a:pt x="24" y="18"/>
                </a:cubicBezTo>
                <a:cubicBezTo>
                  <a:pt x="27" y="18"/>
                  <a:pt x="30" y="21"/>
                  <a:pt x="30" y="25"/>
                </a:cubicBezTo>
                <a:cubicBezTo>
                  <a:pt x="30" y="35"/>
                  <a:pt x="30" y="35"/>
                  <a:pt x="30" y="35"/>
                </a:cubicBezTo>
                <a:cubicBezTo>
                  <a:pt x="25" y="35"/>
                  <a:pt x="5" y="35"/>
                  <a:pt x="0" y="35"/>
                </a:cubicBezTo>
                <a:cubicBezTo>
                  <a:pt x="0" y="25"/>
                  <a:pt x="0" y="25"/>
                  <a:pt x="0" y="25"/>
                </a:cubicBezTo>
                <a:cubicBezTo>
                  <a:pt x="0" y="21"/>
                  <a:pt x="3" y="18"/>
                  <a:pt x="6" y="18"/>
                </a:cubicBezTo>
                <a:close/>
              </a:path>
            </a:pathLst>
          </a:custGeom>
          <a:solidFill>
            <a:schemeClr val="accent2">
              <a:lumMod val="40000"/>
              <a:lumOff val="60000"/>
            </a:schemeClr>
          </a:solidFill>
          <a:ln>
            <a:noFill/>
          </a:ln>
        </p:spPr>
        <p:txBody>
          <a:bodyPr/>
          <a:lstStyle/>
          <a:p>
            <a:pPr>
              <a:lnSpc>
                <a:spcPts val="1500"/>
              </a:lnSpc>
              <a:defRPr/>
            </a:pPr>
            <a:endParaRPr lang="zh-CN" altLang="en-US" sz="1200">
              <a:solidFill>
                <a:schemeClr val="bg1"/>
              </a:solidFill>
              <a:ea typeface="微软雅黑" panose="020B0503020204020204" pitchFamily="34" charset="-122"/>
            </a:endParaRPr>
          </a:p>
        </p:txBody>
      </p:sp>
      <p:sp>
        <p:nvSpPr>
          <p:cNvPr id="6" name="MH_Other_5"/>
          <p:cNvSpPr>
            <a:spLocks noEditPoints="1"/>
          </p:cNvSpPr>
          <p:nvPr>
            <p:custDataLst>
              <p:tags r:id="rId5"/>
            </p:custDataLst>
          </p:nvPr>
        </p:nvSpPr>
        <p:spPr bwMode="auto">
          <a:xfrm>
            <a:off x="4296607" y="2966631"/>
            <a:ext cx="1872056" cy="1874088"/>
          </a:xfrm>
          <a:custGeom>
            <a:avLst/>
            <a:gdLst>
              <a:gd name="T0" fmla="*/ 2147483646 w 156"/>
              <a:gd name="T1" fmla="*/ 2147483646 h 156"/>
              <a:gd name="T2" fmla="*/ 2147483646 w 156"/>
              <a:gd name="T3" fmla="*/ 2147483646 h 156"/>
              <a:gd name="T4" fmla="*/ 2147483646 w 156"/>
              <a:gd name="T5" fmla="*/ 2147483646 h 156"/>
              <a:gd name="T6" fmla="*/ 2147483646 w 156"/>
              <a:gd name="T7" fmla="*/ 2147483646 h 156"/>
              <a:gd name="T8" fmla="*/ 2147483646 w 156"/>
              <a:gd name="T9" fmla="*/ 2147483646 h 156"/>
              <a:gd name="T10" fmla="*/ 2147483646 w 156"/>
              <a:gd name="T11" fmla="*/ 2147483646 h 156"/>
              <a:gd name="T12" fmla="*/ 2147483646 w 156"/>
              <a:gd name="T13" fmla="*/ 2147483646 h 156"/>
              <a:gd name="T14" fmla="*/ 2147483646 w 156"/>
              <a:gd name="T15" fmla="*/ 2147483646 h 156"/>
              <a:gd name="T16" fmla="*/ 2147483646 w 156"/>
              <a:gd name="T17" fmla="*/ 2147483646 h 156"/>
              <a:gd name="T18" fmla="*/ 2147483646 w 156"/>
              <a:gd name="T19" fmla="*/ 2147483646 h 156"/>
              <a:gd name="T20" fmla="*/ 2147483646 w 156"/>
              <a:gd name="T21" fmla="*/ 2147483646 h 156"/>
              <a:gd name="T22" fmla="*/ 2147483646 w 156"/>
              <a:gd name="T23" fmla="*/ 2147483646 h 156"/>
              <a:gd name="T24" fmla="*/ 2147483646 w 156"/>
              <a:gd name="T25" fmla="*/ 2147483646 h 156"/>
              <a:gd name="T26" fmla="*/ 2147483646 w 156"/>
              <a:gd name="T27" fmla="*/ 2147483646 h 156"/>
              <a:gd name="T28" fmla="*/ 2147483646 w 156"/>
              <a:gd name="T29" fmla="*/ 2147483646 h 156"/>
              <a:gd name="T30" fmla="*/ 2147483646 w 156"/>
              <a:gd name="T31" fmla="*/ 2147483646 h 156"/>
              <a:gd name="T32" fmla="*/ 2147483646 w 156"/>
              <a:gd name="T33" fmla="*/ 2147483646 h 156"/>
              <a:gd name="T34" fmla="*/ 2147483646 w 156"/>
              <a:gd name="T35" fmla="*/ 2147483646 h 156"/>
              <a:gd name="T36" fmla="*/ 2147483646 w 156"/>
              <a:gd name="T37" fmla="*/ 2147483646 h 156"/>
              <a:gd name="T38" fmla="*/ 2147483646 w 156"/>
              <a:gd name="T39" fmla="*/ 2147483646 h 156"/>
              <a:gd name="T40" fmla="*/ 2147483646 w 156"/>
              <a:gd name="T41" fmla="*/ 0 h 156"/>
              <a:gd name="T42" fmla="*/ 2147483646 w 156"/>
              <a:gd name="T43" fmla="*/ 0 h 156"/>
              <a:gd name="T44" fmla="*/ 2147483646 w 156"/>
              <a:gd name="T45" fmla="*/ 2147483646 h 156"/>
              <a:gd name="T46" fmla="*/ 2147483646 w 156"/>
              <a:gd name="T47" fmla="*/ 2147483646 h 156"/>
              <a:gd name="T48" fmla="*/ 2147483646 w 156"/>
              <a:gd name="T49" fmla="*/ 2147483646 h 156"/>
              <a:gd name="T50" fmla="*/ 2147483646 w 156"/>
              <a:gd name="T51" fmla="*/ 2147483646 h 156"/>
              <a:gd name="T52" fmla="*/ 2147483646 w 156"/>
              <a:gd name="T53" fmla="*/ 2147483646 h 156"/>
              <a:gd name="T54" fmla="*/ 2147483646 w 156"/>
              <a:gd name="T55" fmla="*/ 2147483646 h 156"/>
              <a:gd name="T56" fmla="*/ 0 w 156"/>
              <a:gd name="T57" fmla="*/ 2147483646 h 156"/>
              <a:gd name="T58" fmla="*/ 0 w 156"/>
              <a:gd name="T59" fmla="*/ 2147483646 h 156"/>
              <a:gd name="T60" fmla="*/ 2147483646 w 156"/>
              <a:gd name="T61" fmla="*/ 2147483646 h 156"/>
              <a:gd name="T62" fmla="*/ 2147483646 w 156"/>
              <a:gd name="T63" fmla="*/ 2147483646 h 156"/>
              <a:gd name="T64" fmla="*/ 2147483646 w 156"/>
              <a:gd name="T65" fmla="*/ 2147483646 h 156"/>
              <a:gd name="T66" fmla="*/ 2147483646 w 156"/>
              <a:gd name="T67" fmla="*/ 2147483646 h 156"/>
              <a:gd name="T68" fmla="*/ 2147483646 w 156"/>
              <a:gd name="T69" fmla="*/ 2147483646 h 156"/>
              <a:gd name="T70" fmla="*/ 2147483646 w 156"/>
              <a:gd name="T71" fmla="*/ 2147483646 h 156"/>
              <a:gd name="T72" fmla="*/ 2147483646 w 156"/>
              <a:gd name="T73" fmla="*/ 2147483646 h 156"/>
              <a:gd name="T74" fmla="*/ 2147483646 w 156"/>
              <a:gd name="T75" fmla="*/ 2147483646 h 156"/>
              <a:gd name="T76" fmla="*/ 2147483646 w 156"/>
              <a:gd name="T77" fmla="*/ 2147483646 h 156"/>
              <a:gd name="T78" fmla="*/ 2147483646 w 156"/>
              <a:gd name="T79" fmla="*/ 2147483646 h 156"/>
              <a:gd name="T80" fmla="*/ 2147483646 w 156"/>
              <a:gd name="T81" fmla="*/ 2147483646 h 156"/>
              <a:gd name="T82" fmla="*/ 2147483646 w 156"/>
              <a:gd name="T83" fmla="*/ 2147483646 h 156"/>
              <a:gd name="T84" fmla="*/ 2147483646 w 156"/>
              <a:gd name="T85" fmla="*/ 2147483646 h 156"/>
              <a:gd name="T86" fmla="*/ 2147483646 w 156"/>
              <a:gd name="T87" fmla="*/ 2147483646 h 156"/>
              <a:gd name="T88" fmla="*/ 2147483646 w 156"/>
              <a:gd name="T89" fmla="*/ 2147483646 h 156"/>
              <a:gd name="T90" fmla="*/ 2147483646 w 156"/>
              <a:gd name="T91" fmla="*/ 2147483646 h 156"/>
              <a:gd name="T92" fmla="*/ 2147483646 w 156"/>
              <a:gd name="T93" fmla="*/ 2147483646 h 1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56" h="156">
                <a:moveTo>
                  <a:pt x="89" y="156"/>
                </a:moveTo>
                <a:cubicBezTo>
                  <a:pt x="93" y="135"/>
                  <a:pt x="93" y="135"/>
                  <a:pt x="93" y="135"/>
                </a:cubicBezTo>
                <a:cubicBezTo>
                  <a:pt x="108" y="129"/>
                  <a:pt x="108" y="129"/>
                  <a:pt x="108" y="129"/>
                </a:cubicBezTo>
                <a:cubicBezTo>
                  <a:pt x="125" y="141"/>
                  <a:pt x="125" y="141"/>
                  <a:pt x="125" y="141"/>
                </a:cubicBezTo>
                <a:cubicBezTo>
                  <a:pt x="141" y="125"/>
                  <a:pt x="141" y="125"/>
                  <a:pt x="141" y="125"/>
                </a:cubicBezTo>
                <a:cubicBezTo>
                  <a:pt x="129" y="108"/>
                  <a:pt x="129" y="108"/>
                  <a:pt x="129" y="108"/>
                </a:cubicBezTo>
                <a:cubicBezTo>
                  <a:pt x="135" y="93"/>
                  <a:pt x="135" y="93"/>
                  <a:pt x="135" y="93"/>
                </a:cubicBezTo>
                <a:cubicBezTo>
                  <a:pt x="156" y="89"/>
                  <a:pt x="156" y="89"/>
                  <a:pt x="156" y="89"/>
                </a:cubicBezTo>
                <a:cubicBezTo>
                  <a:pt x="156" y="67"/>
                  <a:pt x="156" y="67"/>
                  <a:pt x="156" y="67"/>
                </a:cubicBezTo>
                <a:cubicBezTo>
                  <a:pt x="135" y="63"/>
                  <a:pt x="135" y="63"/>
                  <a:pt x="135" y="63"/>
                </a:cubicBezTo>
                <a:cubicBezTo>
                  <a:pt x="135" y="62"/>
                  <a:pt x="135" y="62"/>
                  <a:pt x="135" y="62"/>
                </a:cubicBezTo>
                <a:cubicBezTo>
                  <a:pt x="135" y="62"/>
                  <a:pt x="135" y="62"/>
                  <a:pt x="135" y="62"/>
                </a:cubicBezTo>
                <a:cubicBezTo>
                  <a:pt x="132" y="56"/>
                  <a:pt x="132" y="56"/>
                  <a:pt x="132" y="56"/>
                </a:cubicBezTo>
                <a:cubicBezTo>
                  <a:pt x="131" y="53"/>
                  <a:pt x="131" y="53"/>
                  <a:pt x="131" y="53"/>
                </a:cubicBezTo>
                <a:cubicBezTo>
                  <a:pt x="131" y="53"/>
                  <a:pt x="131" y="53"/>
                  <a:pt x="131" y="53"/>
                </a:cubicBezTo>
                <a:cubicBezTo>
                  <a:pt x="129" y="48"/>
                  <a:pt x="129" y="48"/>
                  <a:pt x="129" y="48"/>
                </a:cubicBezTo>
                <a:cubicBezTo>
                  <a:pt x="141" y="31"/>
                  <a:pt x="141" y="31"/>
                  <a:pt x="141" y="31"/>
                </a:cubicBezTo>
                <a:cubicBezTo>
                  <a:pt x="125" y="15"/>
                  <a:pt x="125" y="15"/>
                  <a:pt x="125" y="15"/>
                </a:cubicBezTo>
                <a:cubicBezTo>
                  <a:pt x="108" y="27"/>
                  <a:pt x="108" y="27"/>
                  <a:pt x="108" y="27"/>
                </a:cubicBezTo>
                <a:cubicBezTo>
                  <a:pt x="93" y="21"/>
                  <a:pt x="93" y="21"/>
                  <a:pt x="93" y="21"/>
                </a:cubicBezTo>
                <a:cubicBezTo>
                  <a:pt x="89" y="0"/>
                  <a:pt x="89" y="0"/>
                  <a:pt x="89" y="0"/>
                </a:cubicBezTo>
                <a:cubicBezTo>
                  <a:pt x="67" y="0"/>
                  <a:pt x="67" y="0"/>
                  <a:pt x="67" y="0"/>
                </a:cubicBezTo>
                <a:cubicBezTo>
                  <a:pt x="63" y="21"/>
                  <a:pt x="63" y="21"/>
                  <a:pt x="63" y="21"/>
                </a:cubicBezTo>
                <a:cubicBezTo>
                  <a:pt x="48" y="27"/>
                  <a:pt x="48" y="27"/>
                  <a:pt x="48" y="27"/>
                </a:cubicBezTo>
                <a:cubicBezTo>
                  <a:pt x="31" y="15"/>
                  <a:pt x="31" y="15"/>
                  <a:pt x="31" y="15"/>
                </a:cubicBezTo>
                <a:cubicBezTo>
                  <a:pt x="15" y="31"/>
                  <a:pt x="15" y="31"/>
                  <a:pt x="15" y="31"/>
                </a:cubicBezTo>
                <a:cubicBezTo>
                  <a:pt x="27" y="48"/>
                  <a:pt x="27" y="48"/>
                  <a:pt x="27" y="48"/>
                </a:cubicBezTo>
                <a:cubicBezTo>
                  <a:pt x="21" y="63"/>
                  <a:pt x="21" y="63"/>
                  <a:pt x="21" y="63"/>
                </a:cubicBezTo>
                <a:cubicBezTo>
                  <a:pt x="0" y="67"/>
                  <a:pt x="0" y="67"/>
                  <a:pt x="0" y="67"/>
                </a:cubicBezTo>
                <a:cubicBezTo>
                  <a:pt x="0" y="89"/>
                  <a:pt x="0" y="89"/>
                  <a:pt x="0" y="89"/>
                </a:cubicBezTo>
                <a:cubicBezTo>
                  <a:pt x="21" y="93"/>
                  <a:pt x="21" y="93"/>
                  <a:pt x="21" y="93"/>
                </a:cubicBezTo>
                <a:cubicBezTo>
                  <a:pt x="27" y="108"/>
                  <a:pt x="27" y="108"/>
                  <a:pt x="27" y="108"/>
                </a:cubicBezTo>
                <a:cubicBezTo>
                  <a:pt x="15" y="125"/>
                  <a:pt x="15" y="125"/>
                  <a:pt x="15" y="125"/>
                </a:cubicBezTo>
                <a:cubicBezTo>
                  <a:pt x="31" y="141"/>
                  <a:pt x="31" y="141"/>
                  <a:pt x="31" y="141"/>
                </a:cubicBezTo>
                <a:cubicBezTo>
                  <a:pt x="48" y="129"/>
                  <a:pt x="48" y="129"/>
                  <a:pt x="48" y="129"/>
                </a:cubicBezTo>
                <a:cubicBezTo>
                  <a:pt x="63" y="135"/>
                  <a:pt x="63" y="135"/>
                  <a:pt x="63" y="135"/>
                </a:cubicBezTo>
                <a:cubicBezTo>
                  <a:pt x="67" y="156"/>
                  <a:pt x="67" y="156"/>
                  <a:pt x="67" y="156"/>
                </a:cubicBezTo>
                <a:cubicBezTo>
                  <a:pt x="89" y="156"/>
                  <a:pt x="89" y="156"/>
                  <a:pt x="89" y="156"/>
                </a:cubicBezTo>
                <a:close/>
                <a:moveTo>
                  <a:pt x="119" y="72"/>
                </a:moveTo>
                <a:cubicBezTo>
                  <a:pt x="122" y="95"/>
                  <a:pt x="106" y="116"/>
                  <a:pt x="84" y="119"/>
                </a:cubicBezTo>
                <a:cubicBezTo>
                  <a:pt x="61" y="122"/>
                  <a:pt x="40" y="106"/>
                  <a:pt x="37" y="84"/>
                </a:cubicBezTo>
                <a:cubicBezTo>
                  <a:pt x="34" y="61"/>
                  <a:pt x="50" y="40"/>
                  <a:pt x="72" y="37"/>
                </a:cubicBezTo>
                <a:cubicBezTo>
                  <a:pt x="79" y="36"/>
                  <a:pt x="86" y="37"/>
                  <a:pt x="92" y="39"/>
                </a:cubicBezTo>
                <a:cubicBezTo>
                  <a:pt x="92" y="39"/>
                  <a:pt x="92" y="39"/>
                  <a:pt x="92" y="39"/>
                </a:cubicBezTo>
                <a:cubicBezTo>
                  <a:pt x="98" y="41"/>
                  <a:pt x="103" y="44"/>
                  <a:pt x="107" y="49"/>
                </a:cubicBezTo>
                <a:cubicBezTo>
                  <a:pt x="110" y="51"/>
                  <a:pt x="112" y="54"/>
                  <a:pt x="114" y="57"/>
                </a:cubicBezTo>
                <a:cubicBezTo>
                  <a:pt x="117" y="62"/>
                  <a:pt x="119" y="67"/>
                  <a:pt x="119" y="7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a:lnSpc>
                <a:spcPts val="1500"/>
              </a:lnSpc>
            </a:pPr>
            <a:endParaRPr lang="zh-CN" altLang="en-US" sz="1200">
              <a:solidFill>
                <a:schemeClr val="bg1"/>
              </a:solidFill>
              <a:ea typeface="微软雅黑" panose="020B0503020204020204" pitchFamily="34" charset="-122"/>
            </a:endParaRPr>
          </a:p>
        </p:txBody>
      </p:sp>
      <p:sp>
        <p:nvSpPr>
          <p:cNvPr id="7" name="MH_Other_6"/>
          <p:cNvSpPr>
            <a:spLocks noEditPoints="1"/>
          </p:cNvSpPr>
          <p:nvPr>
            <p:custDataLst>
              <p:tags r:id="rId6"/>
            </p:custDataLst>
          </p:nvPr>
        </p:nvSpPr>
        <p:spPr bwMode="auto">
          <a:xfrm>
            <a:off x="4932821" y="3531704"/>
            <a:ext cx="599627" cy="697193"/>
          </a:xfrm>
          <a:custGeom>
            <a:avLst/>
            <a:gdLst>
              <a:gd name="T0" fmla="*/ 25 w 50"/>
              <a:gd name="T1" fmla="*/ 0 h 58"/>
              <a:gd name="T2" fmla="*/ 39 w 50"/>
              <a:gd name="T3" fmla="*/ 14 h 58"/>
              <a:gd name="T4" fmla="*/ 25 w 50"/>
              <a:gd name="T5" fmla="*/ 28 h 58"/>
              <a:gd name="T6" fmla="*/ 11 w 50"/>
              <a:gd name="T7" fmla="*/ 14 h 58"/>
              <a:gd name="T8" fmla="*/ 25 w 50"/>
              <a:gd name="T9" fmla="*/ 0 h 58"/>
              <a:gd name="T10" fmla="*/ 10 w 50"/>
              <a:gd name="T11" fmla="*/ 31 h 58"/>
              <a:gd name="T12" fmla="*/ 16 w 50"/>
              <a:gd name="T13" fmla="*/ 31 h 58"/>
              <a:gd name="T14" fmla="*/ 22 w 50"/>
              <a:gd name="T15" fmla="*/ 40 h 58"/>
              <a:gd name="T16" fmla="*/ 28 w 50"/>
              <a:gd name="T17" fmla="*/ 40 h 58"/>
              <a:gd name="T18" fmla="*/ 34 w 50"/>
              <a:gd name="T19" fmla="*/ 31 h 58"/>
              <a:gd name="T20" fmla="*/ 40 w 50"/>
              <a:gd name="T21" fmla="*/ 31 h 58"/>
              <a:gd name="T22" fmla="*/ 50 w 50"/>
              <a:gd name="T23" fmla="*/ 41 h 58"/>
              <a:gd name="T24" fmla="*/ 50 w 50"/>
              <a:gd name="T25" fmla="*/ 58 h 58"/>
              <a:gd name="T26" fmla="*/ 0 w 50"/>
              <a:gd name="T27" fmla="*/ 58 h 58"/>
              <a:gd name="T28" fmla="*/ 0 w 50"/>
              <a:gd name="T29" fmla="*/ 41 h 58"/>
              <a:gd name="T30" fmla="*/ 10 w 50"/>
              <a:gd name="T31"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58">
                <a:moveTo>
                  <a:pt x="25" y="0"/>
                </a:moveTo>
                <a:cubicBezTo>
                  <a:pt x="33" y="0"/>
                  <a:pt x="39" y="6"/>
                  <a:pt x="39" y="14"/>
                </a:cubicBezTo>
                <a:cubicBezTo>
                  <a:pt x="39" y="21"/>
                  <a:pt x="33" y="28"/>
                  <a:pt x="25" y="28"/>
                </a:cubicBezTo>
                <a:cubicBezTo>
                  <a:pt x="17" y="28"/>
                  <a:pt x="11" y="21"/>
                  <a:pt x="11" y="14"/>
                </a:cubicBezTo>
                <a:cubicBezTo>
                  <a:pt x="11" y="6"/>
                  <a:pt x="17" y="0"/>
                  <a:pt x="25" y="0"/>
                </a:cubicBezTo>
                <a:close/>
                <a:moveTo>
                  <a:pt x="10" y="31"/>
                </a:moveTo>
                <a:cubicBezTo>
                  <a:pt x="16" y="31"/>
                  <a:pt x="16" y="31"/>
                  <a:pt x="16" y="31"/>
                </a:cubicBezTo>
                <a:cubicBezTo>
                  <a:pt x="22" y="40"/>
                  <a:pt x="22" y="40"/>
                  <a:pt x="22" y="40"/>
                </a:cubicBezTo>
                <a:cubicBezTo>
                  <a:pt x="24" y="43"/>
                  <a:pt x="26" y="43"/>
                  <a:pt x="28" y="40"/>
                </a:cubicBezTo>
                <a:cubicBezTo>
                  <a:pt x="34" y="31"/>
                  <a:pt x="34" y="31"/>
                  <a:pt x="34" y="31"/>
                </a:cubicBezTo>
                <a:cubicBezTo>
                  <a:pt x="40" y="31"/>
                  <a:pt x="40" y="31"/>
                  <a:pt x="40" y="31"/>
                </a:cubicBezTo>
                <a:cubicBezTo>
                  <a:pt x="45" y="31"/>
                  <a:pt x="50" y="36"/>
                  <a:pt x="50" y="41"/>
                </a:cubicBezTo>
                <a:cubicBezTo>
                  <a:pt x="50" y="58"/>
                  <a:pt x="50" y="58"/>
                  <a:pt x="50" y="58"/>
                </a:cubicBezTo>
                <a:cubicBezTo>
                  <a:pt x="42" y="58"/>
                  <a:pt x="8" y="58"/>
                  <a:pt x="0" y="58"/>
                </a:cubicBezTo>
                <a:cubicBezTo>
                  <a:pt x="0" y="41"/>
                  <a:pt x="0" y="41"/>
                  <a:pt x="0" y="41"/>
                </a:cubicBezTo>
                <a:cubicBezTo>
                  <a:pt x="0" y="36"/>
                  <a:pt x="5" y="31"/>
                  <a:pt x="10" y="31"/>
                </a:cubicBezTo>
                <a:close/>
              </a:path>
            </a:pathLst>
          </a:custGeom>
          <a:solidFill>
            <a:schemeClr val="accent1">
              <a:lumMod val="40000"/>
              <a:lumOff val="60000"/>
            </a:schemeClr>
          </a:solidFill>
          <a:ln>
            <a:noFill/>
          </a:ln>
        </p:spPr>
        <p:txBody>
          <a:bodyPr/>
          <a:lstStyle/>
          <a:p>
            <a:pPr>
              <a:lnSpc>
                <a:spcPts val="1500"/>
              </a:lnSpc>
              <a:defRPr/>
            </a:pPr>
            <a:endParaRPr lang="zh-CN" altLang="en-US" sz="1200">
              <a:solidFill>
                <a:schemeClr val="bg1"/>
              </a:solidFill>
              <a:ea typeface="微软雅黑" panose="020B0503020204020204" pitchFamily="34" charset="-122"/>
            </a:endParaRPr>
          </a:p>
        </p:txBody>
      </p:sp>
      <p:sp>
        <p:nvSpPr>
          <p:cNvPr id="8" name="MH_Other_7"/>
          <p:cNvSpPr/>
          <p:nvPr>
            <p:custDataLst>
              <p:tags r:id="rId7"/>
            </p:custDataLst>
          </p:nvPr>
        </p:nvSpPr>
        <p:spPr>
          <a:xfrm flipV="1">
            <a:off x="6436974" y="1907629"/>
            <a:ext cx="3735980" cy="290667"/>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lnSpc>
                <a:spcPts val="1500"/>
              </a:lnSpc>
              <a:defRPr/>
            </a:pPr>
            <a:endParaRPr lang="zh-CN" altLang="en-US" sz="1200">
              <a:solidFill>
                <a:schemeClr val="bg1"/>
              </a:solidFill>
              <a:ea typeface="微软雅黑" panose="020B0503020204020204" pitchFamily="34" charset="-122"/>
            </a:endParaRPr>
          </a:p>
        </p:txBody>
      </p:sp>
      <p:sp>
        <p:nvSpPr>
          <p:cNvPr id="9" name="矩形 8"/>
          <p:cNvSpPr>
            <a:spLocks noChangeArrowheads="1"/>
          </p:cNvSpPr>
          <p:nvPr/>
        </p:nvSpPr>
        <p:spPr bwMode="auto">
          <a:xfrm>
            <a:off x="6715443" y="1910139"/>
            <a:ext cx="304691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0" name="MH_Other_9"/>
          <p:cNvSpPr/>
          <p:nvPr>
            <p:custDataLst>
              <p:tags r:id="rId8"/>
            </p:custDataLst>
          </p:nvPr>
        </p:nvSpPr>
        <p:spPr>
          <a:xfrm flipH="1">
            <a:off x="562663" y="3903672"/>
            <a:ext cx="3735980" cy="290667"/>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lnSpc>
                <a:spcPts val="1500"/>
              </a:lnSpc>
              <a:defRPr/>
            </a:pPr>
            <a:endParaRPr lang="zh-CN" altLang="en-US" sz="1200">
              <a:solidFill>
                <a:schemeClr val="bg1"/>
              </a:solidFill>
              <a:ea typeface="微软雅黑" panose="020B0503020204020204" pitchFamily="34" charset="-122"/>
            </a:endParaRPr>
          </a:p>
        </p:txBody>
      </p:sp>
      <p:sp>
        <p:nvSpPr>
          <p:cNvPr id="11" name="MH_Other_8"/>
          <p:cNvSpPr/>
          <p:nvPr>
            <p:custDataLst>
              <p:tags r:id="rId9"/>
            </p:custDataLst>
          </p:nvPr>
        </p:nvSpPr>
        <p:spPr>
          <a:xfrm>
            <a:off x="6436974" y="5604988"/>
            <a:ext cx="3735980" cy="288633"/>
          </a:xfrm>
          <a:custGeom>
            <a:avLst/>
            <a:gdLst>
              <a:gd name="connsiteX0" fmla="*/ 0 w 3575098"/>
              <a:gd name="connsiteY0" fmla="*/ 0 h 226882"/>
              <a:gd name="connsiteX1" fmla="*/ 226882 w 3575098"/>
              <a:gd name="connsiteY1" fmla="*/ 226882 h 226882"/>
              <a:gd name="connsiteX2" fmla="*/ 3575098 w 3575098"/>
              <a:gd name="connsiteY2" fmla="*/ 226882 h 226882"/>
            </a:gdLst>
            <a:ahLst/>
            <a:cxnLst>
              <a:cxn ang="0">
                <a:pos x="connsiteX0" y="connsiteY0"/>
              </a:cxn>
              <a:cxn ang="0">
                <a:pos x="connsiteX1" y="connsiteY1"/>
              </a:cxn>
              <a:cxn ang="0">
                <a:pos x="connsiteX2" y="connsiteY2"/>
              </a:cxn>
            </a:cxnLst>
            <a:rect l="l" t="t" r="r" b="b"/>
            <a:pathLst>
              <a:path w="3575098" h="226882">
                <a:moveTo>
                  <a:pt x="0" y="0"/>
                </a:moveTo>
                <a:lnTo>
                  <a:pt x="226882" y="226882"/>
                </a:lnTo>
                <a:lnTo>
                  <a:pt x="3575098" y="226882"/>
                </a:lnTo>
              </a:path>
            </a:pathLst>
          </a:custGeom>
          <a:ln>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lnSpc>
                <a:spcPts val="1500"/>
              </a:lnSpc>
              <a:defRPr/>
            </a:pPr>
            <a:endParaRPr lang="zh-CN" altLang="en-US" sz="1200">
              <a:solidFill>
                <a:schemeClr val="bg1"/>
              </a:solidFill>
              <a:ea typeface="微软雅黑" panose="020B0503020204020204" pitchFamily="34" charset="-122"/>
            </a:endParaRPr>
          </a:p>
        </p:txBody>
      </p:sp>
      <p:sp>
        <p:nvSpPr>
          <p:cNvPr id="12" name="矩形 11"/>
          <p:cNvSpPr>
            <a:spLocks noChangeArrowheads="1"/>
          </p:cNvSpPr>
          <p:nvPr/>
        </p:nvSpPr>
        <p:spPr bwMode="auto">
          <a:xfrm>
            <a:off x="7126035" y="4542049"/>
            <a:ext cx="304691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a:spLocks noChangeArrowheads="1"/>
          </p:cNvSpPr>
          <p:nvPr/>
        </p:nvSpPr>
        <p:spPr bwMode="auto">
          <a:xfrm>
            <a:off x="1347582" y="2887837"/>
            <a:ext cx="304691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730757" y="404391"/>
            <a:ext cx="4026569" cy="461665"/>
          </a:xfrm>
          <a:prstGeom prst="rect">
            <a:avLst/>
          </a:prstGeom>
          <a:noFill/>
        </p:spPr>
        <p:txBody>
          <a:bodyPr wrap="square" rtlCol="0">
            <a:spAutoFit/>
          </a:bodyPr>
          <a:lstStyle/>
          <a:p>
            <a:pPr algn="ctr"/>
            <a:r>
              <a:rPr lang="zh-CN" altLang="en-US" sz="2400" b="1">
                <a:solidFill>
                  <a:srgbClr val="FAFAFA"/>
                </a:solidFill>
                <a:latin typeface="微软雅黑" panose="020B0503020204020204" pitchFamily="34" charset="-122"/>
                <a:ea typeface="微软雅黑" panose="020B0503020204020204" pitchFamily="34" charset="-122"/>
              </a:rPr>
              <a:t>教学过程</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fltVal val="0"/>
                                          </p:val>
                                        </p:tav>
                                        <p:tav tm="100000">
                                          <p:val>
                                            <p:strVal val="#ppt_w"/>
                                          </p:val>
                                        </p:tav>
                                      </p:tavLst>
                                    </p:anim>
                                    <p:anim calcmode="lin" valueType="num">
                                      <p:cBhvr>
                                        <p:cTn id="26" dur="1000" fill="hold"/>
                                        <p:tgtEl>
                                          <p:spTgt spid="7"/>
                                        </p:tgtEl>
                                        <p:attrNameLst>
                                          <p:attrName>ppt_h</p:attrName>
                                        </p:attrNameLst>
                                      </p:cBhvr>
                                      <p:tavLst>
                                        <p:tav tm="0">
                                          <p:val>
                                            <p:fltVal val="0"/>
                                          </p:val>
                                        </p:tav>
                                        <p:tav tm="100000">
                                          <p:val>
                                            <p:strVal val="#ppt_h"/>
                                          </p:val>
                                        </p:tav>
                                      </p:tavLst>
                                    </p:anim>
                                    <p:anim calcmode="lin" valueType="num">
                                      <p:cBhvr>
                                        <p:cTn id="27" dur="1000" fill="hold"/>
                                        <p:tgtEl>
                                          <p:spTgt spid="7"/>
                                        </p:tgtEl>
                                        <p:attrNameLst>
                                          <p:attrName>style.rotation</p:attrName>
                                        </p:attrNameLst>
                                      </p:cBhvr>
                                      <p:tavLst>
                                        <p:tav tm="0">
                                          <p:val>
                                            <p:fltVal val="90"/>
                                          </p:val>
                                        </p:tav>
                                        <p:tav tm="100000">
                                          <p:val>
                                            <p:fltVal val="0"/>
                                          </p:val>
                                        </p:tav>
                                      </p:tavLst>
                                    </p:anim>
                                    <p:animEffect transition="in" filter="fade">
                                      <p:cBhvr>
                                        <p:cTn id="28" dur="1000"/>
                                        <p:tgtEl>
                                          <p:spTgt spid="7"/>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1000" fill="hold"/>
                                        <p:tgtEl>
                                          <p:spTgt spid="2"/>
                                        </p:tgtEl>
                                        <p:attrNameLst>
                                          <p:attrName>ppt_w</p:attrName>
                                        </p:attrNameLst>
                                      </p:cBhvr>
                                      <p:tavLst>
                                        <p:tav tm="0">
                                          <p:val>
                                            <p:fltVal val="0"/>
                                          </p:val>
                                        </p:tav>
                                        <p:tav tm="100000">
                                          <p:val>
                                            <p:strVal val="#ppt_w"/>
                                          </p:val>
                                        </p:tav>
                                      </p:tavLst>
                                    </p:anim>
                                    <p:anim calcmode="lin" valueType="num">
                                      <p:cBhvr>
                                        <p:cTn id="32" dur="1000" fill="hold"/>
                                        <p:tgtEl>
                                          <p:spTgt spid="2"/>
                                        </p:tgtEl>
                                        <p:attrNameLst>
                                          <p:attrName>ppt_h</p:attrName>
                                        </p:attrNameLst>
                                      </p:cBhvr>
                                      <p:tavLst>
                                        <p:tav tm="0">
                                          <p:val>
                                            <p:fltVal val="0"/>
                                          </p:val>
                                        </p:tav>
                                        <p:tav tm="100000">
                                          <p:val>
                                            <p:strVal val="#ppt_h"/>
                                          </p:val>
                                        </p:tav>
                                      </p:tavLst>
                                    </p:anim>
                                    <p:anim calcmode="lin" valueType="num">
                                      <p:cBhvr>
                                        <p:cTn id="33" dur="1000" fill="hold"/>
                                        <p:tgtEl>
                                          <p:spTgt spid="2"/>
                                        </p:tgtEl>
                                        <p:attrNameLst>
                                          <p:attrName>style.rotation</p:attrName>
                                        </p:attrNameLst>
                                      </p:cBhvr>
                                      <p:tavLst>
                                        <p:tav tm="0">
                                          <p:val>
                                            <p:fltVal val="90"/>
                                          </p:val>
                                        </p:tav>
                                        <p:tav tm="100000">
                                          <p:val>
                                            <p:fltVal val="0"/>
                                          </p:val>
                                        </p:tav>
                                      </p:tavLst>
                                    </p:anim>
                                    <p:animEffect transition="in" filter="fade">
                                      <p:cBhvr>
                                        <p:cTn id="34" dur="1000"/>
                                        <p:tgtEl>
                                          <p:spTgt spid="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1000" fill="hold"/>
                                        <p:tgtEl>
                                          <p:spTgt spid="3"/>
                                        </p:tgtEl>
                                        <p:attrNameLst>
                                          <p:attrName>ppt_w</p:attrName>
                                        </p:attrNameLst>
                                      </p:cBhvr>
                                      <p:tavLst>
                                        <p:tav tm="0">
                                          <p:val>
                                            <p:fltVal val="0"/>
                                          </p:val>
                                        </p:tav>
                                        <p:tav tm="100000">
                                          <p:val>
                                            <p:strVal val="#ppt_w"/>
                                          </p:val>
                                        </p:tav>
                                      </p:tavLst>
                                    </p:anim>
                                    <p:anim calcmode="lin" valueType="num">
                                      <p:cBhvr>
                                        <p:cTn id="38" dur="1000" fill="hold"/>
                                        <p:tgtEl>
                                          <p:spTgt spid="3"/>
                                        </p:tgtEl>
                                        <p:attrNameLst>
                                          <p:attrName>ppt_h</p:attrName>
                                        </p:attrNameLst>
                                      </p:cBhvr>
                                      <p:tavLst>
                                        <p:tav tm="0">
                                          <p:val>
                                            <p:fltVal val="0"/>
                                          </p:val>
                                        </p:tav>
                                        <p:tav tm="100000">
                                          <p:val>
                                            <p:strVal val="#ppt_h"/>
                                          </p:val>
                                        </p:tav>
                                      </p:tavLst>
                                    </p:anim>
                                    <p:anim calcmode="lin" valueType="num">
                                      <p:cBhvr>
                                        <p:cTn id="39" dur="1000" fill="hold"/>
                                        <p:tgtEl>
                                          <p:spTgt spid="3"/>
                                        </p:tgtEl>
                                        <p:attrNameLst>
                                          <p:attrName>style.rotation</p:attrName>
                                        </p:attrNameLst>
                                      </p:cBhvr>
                                      <p:tavLst>
                                        <p:tav tm="0">
                                          <p:val>
                                            <p:fltVal val="90"/>
                                          </p:val>
                                        </p:tav>
                                        <p:tav tm="100000">
                                          <p:val>
                                            <p:fltVal val="0"/>
                                          </p:val>
                                        </p:tav>
                                      </p:tavLst>
                                    </p:anim>
                                    <p:animEffect transition="in" filter="fade">
                                      <p:cBhvr>
                                        <p:cTn id="40" dur="1000"/>
                                        <p:tgtEl>
                                          <p:spTgt spid="3"/>
                                        </p:tgtEl>
                                      </p:cBhvr>
                                    </p:animEffect>
                                  </p:childTnLst>
                                </p:cTn>
                              </p:par>
                            </p:childTnLst>
                          </p:cTn>
                        </p:par>
                        <p:par>
                          <p:cTn id="41" fill="hold">
                            <p:stCondLst>
                              <p:cond delay="1000"/>
                            </p:stCondLst>
                            <p:childTnLst>
                              <p:par>
                                <p:cTn id="42" presetID="2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right)">
                                      <p:cBhvr>
                                        <p:cTn id="47" dur="500"/>
                                        <p:tgtEl>
                                          <p:spTgt spid="1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childTnLst>
                          </p:cTn>
                        </p:par>
                        <p:par>
                          <p:cTn id="51" fill="hold">
                            <p:stCondLst>
                              <p:cond delay="1500"/>
                            </p:stCondLst>
                            <p:childTnLst>
                              <p:par>
                                <p:cTn id="52" presetID="10" presetClass="entr" presetSubtype="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animBg="1"/>
      <p:bldP spid="11" grpId="0" animBg="1"/>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62245" y="4406392"/>
            <a:ext cx="1052883" cy="1497821"/>
            <a:chOff x="5662244" y="4037423"/>
            <a:chExt cx="1052882" cy="1497821"/>
          </a:xfrm>
        </p:grpSpPr>
        <p:grpSp>
          <p:nvGrpSpPr>
            <p:cNvPr id="3" name="Group 6"/>
            <p:cNvGrpSpPr/>
            <p:nvPr/>
          </p:nvGrpSpPr>
          <p:grpSpPr>
            <a:xfrm>
              <a:off x="5662244" y="4037423"/>
              <a:ext cx="1052882" cy="1497821"/>
              <a:chOff x="5458204" y="4263119"/>
              <a:chExt cx="1278621" cy="1818954"/>
            </a:xfrm>
          </p:grpSpPr>
          <p:sp>
            <p:nvSpPr>
              <p:cNvPr id="5" name="Freeform 30"/>
              <p:cNvSpPr/>
              <p:nvPr/>
            </p:nvSpPr>
            <p:spPr bwMode="auto">
              <a:xfrm>
                <a:off x="5481433" y="4286348"/>
                <a:ext cx="1232162" cy="1772495"/>
              </a:xfrm>
              <a:custGeom>
                <a:avLst/>
                <a:gdLst>
                  <a:gd name="T0" fmla="*/ 395 w 732"/>
                  <a:gd name="T1" fmla="*/ 321 h 1053"/>
                  <a:gd name="T2" fmla="*/ 395 w 732"/>
                  <a:gd name="T3" fmla="*/ 0 h 1053"/>
                  <a:gd name="T4" fmla="*/ 331 w 732"/>
                  <a:gd name="T5" fmla="*/ 0 h 1053"/>
                  <a:gd name="T6" fmla="*/ 331 w 732"/>
                  <a:gd name="T7" fmla="*/ 322 h 1053"/>
                  <a:gd name="T8" fmla="*/ 0 w 732"/>
                  <a:gd name="T9" fmla="*/ 687 h 1053"/>
                  <a:gd name="T10" fmla="*/ 366 w 732"/>
                  <a:gd name="T11" fmla="*/ 1053 h 1053"/>
                  <a:gd name="T12" fmla="*/ 732 w 732"/>
                  <a:gd name="T13" fmla="*/ 687 h 1053"/>
                  <a:gd name="T14" fmla="*/ 395 w 732"/>
                  <a:gd name="T15" fmla="*/ 321 h 10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2" h="1053">
                    <a:moveTo>
                      <a:pt x="395" y="321"/>
                    </a:moveTo>
                    <a:cubicBezTo>
                      <a:pt x="395" y="0"/>
                      <a:pt x="395" y="0"/>
                      <a:pt x="395" y="0"/>
                    </a:cubicBezTo>
                    <a:cubicBezTo>
                      <a:pt x="331" y="0"/>
                      <a:pt x="331" y="0"/>
                      <a:pt x="331" y="0"/>
                    </a:cubicBezTo>
                    <a:cubicBezTo>
                      <a:pt x="331" y="322"/>
                      <a:pt x="331" y="322"/>
                      <a:pt x="331" y="322"/>
                    </a:cubicBezTo>
                    <a:cubicBezTo>
                      <a:pt x="145" y="339"/>
                      <a:pt x="0" y="496"/>
                      <a:pt x="0" y="687"/>
                    </a:cubicBezTo>
                    <a:cubicBezTo>
                      <a:pt x="0" y="889"/>
                      <a:pt x="164" y="1053"/>
                      <a:pt x="366" y="1053"/>
                    </a:cubicBezTo>
                    <a:cubicBezTo>
                      <a:pt x="568" y="1053"/>
                      <a:pt x="732" y="889"/>
                      <a:pt x="732" y="687"/>
                    </a:cubicBezTo>
                    <a:cubicBezTo>
                      <a:pt x="732" y="494"/>
                      <a:pt x="584" y="336"/>
                      <a:pt x="395" y="321"/>
                    </a:cubicBezTo>
                    <a:close/>
                  </a:path>
                </a:pathLst>
              </a:custGeom>
              <a:solidFill>
                <a:schemeClr val="accent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Freeform 31"/>
              <p:cNvSpPr>
                <a:spLocks noEditPoints="1"/>
              </p:cNvSpPr>
              <p:nvPr/>
            </p:nvSpPr>
            <p:spPr bwMode="auto">
              <a:xfrm>
                <a:off x="5458204" y="4263119"/>
                <a:ext cx="1278621" cy="1818954"/>
              </a:xfrm>
              <a:custGeom>
                <a:avLst/>
                <a:gdLst>
                  <a:gd name="T0" fmla="*/ 409 w 760"/>
                  <a:gd name="T1" fmla="*/ 14 h 1081"/>
                  <a:gd name="T2" fmla="*/ 409 w 760"/>
                  <a:gd name="T3" fmla="*/ 335 h 1081"/>
                  <a:gd name="T4" fmla="*/ 746 w 760"/>
                  <a:gd name="T5" fmla="*/ 701 h 1081"/>
                  <a:gd name="T6" fmla="*/ 380 w 760"/>
                  <a:gd name="T7" fmla="*/ 1067 h 1081"/>
                  <a:gd name="T8" fmla="*/ 14 w 760"/>
                  <a:gd name="T9" fmla="*/ 701 h 1081"/>
                  <a:gd name="T10" fmla="*/ 345 w 760"/>
                  <a:gd name="T11" fmla="*/ 336 h 1081"/>
                  <a:gd name="T12" fmla="*/ 345 w 760"/>
                  <a:gd name="T13" fmla="*/ 14 h 1081"/>
                  <a:gd name="T14" fmla="*/ 409 w 760"/>
                  <a:gd name="T15" fmla="*/ 14 h 1081"/>
                  <a:gd name="T16" fmla="*/ 423 w 760"/>
                  <a:gd name="T17" fmla="*/ 0 h 1081"/>
                  <a:gd name="T18" fmla="*/ 409 w 760"/>
                  <a:gd name="T19" fmla="*/ 0 h 1081"/>
                  <a:gd name="T20" fmla="*/ 345 w 760"/>
                  <a:gd name="T21" fmla="*/ 0 h 1081"/>
                  <a:gd name="T22" fmla="*/ 331 w 760"/>
                  <a:gd name="T23" fmla="*/ 0 h 1081"/>
                  <a:gd name="T24" fmla="*/ 331 w 760"/>
                  <a:gd name="T25" fmla="*/ 14 h 1081"/>
                  <a:gd name="T26" fmla="*/ 331 w 760"/>
                  <a:gd name="T27" fmla="*/ 323 h 1081"/>
                  <a:gd name="T28" fmla="*/ 99 w 760"/>
                  <a:gd name="T29" fmla="*/ 444 h 1081"/>
                  <a:gd name="T30" fmla="*/ 0 w 760"/>
                  <a:gd name="T31" fmla="*/ 701 h 1081"/>
                  <a:gd name="T32" fmla="*/ 111 w 760"/>
                  <a:gd name="T33" fmla="*/ 969 h 1081"/>
                  <a:gd name="T34" fmla="*/ 380 w 760"/>
                  <a:gd name="T35" fmla="*/ 1081 h 1081"/>
                  <a:gd name="T36" fmla="*/ 649 w 760"/>
                  <a:gd name="T37" fmla="*/ 969 h 1081"/>
                  <a:gd name="T38" fmla="*/ 760 w 760"/>
                  <a:gd name="T39" fmla="*/ 701 h 1081"/>
                  <a:gd name="T40" fmla="*/ 659 w 760"/>
                  <a:gd name="T41" fmla="*/ 442 h 1081"/>
                  <a:gd name="T42" fmla="*/ 423 w 760"/>
                  <a:gd name="T43" fmla="*/ 323 h 1081"/>
                  <a:gd name="T44" fmla="*/ 423 w 760"/>
                  <a:gd name="T45" fmla="*/ 14 h 1081"/>
                  <a:gd name="T46" fmla="*/ 423 w 760"/>
                  <a:gd name="T47" fmla="*/ 0 h 10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60" h="1081">
                    <a:moveTo>
                      <a:pt x="409" y="14"/>
                    </a:moveTo>
                    <a:cubicBezTo>
                      <a:pt x="409" y="335"/>
                      <a:pt x="409" y="335"/>
                      <a:pt x="409" y="335"/>
                    </a:cubicBezTo>
                    <a:cubicBezTo>
                      <a:pt x="598" y="350"/>
                      <a:pt x="746" y="508"/>
                      <a:pt x="746" y="701"/>
                    </a:cubicBezTo>
                    <a:cubicBezTo>
                      <a:pt x="746" y="903"/>
                      <a:pt x="582" y="1067"/>
                      <a:pt x="380" y="1067"/>
                    </a:cubicBezTo>
                    <a:cubicBezTo>
                      <a:pt x="178" y="1067"/>
                      <a:pt x="14" y="903"/>
                      <a:pt x="14" y="701"/>
                    </a:cubicBezTo>
                    <a:cubicBezTo>
                      <a:pt x="14" y="510"/>
                      <a:pt x="159" y="353"/>
                      <a:pt x="345" y="336"/>
                    </a:cubicBezTo>
                    <a:cubicBezTo>
                      <a:pt x="345" y="14"/>
                      <a:pt x="345" y="14"/>
                      <a:pt x="345" y="14"/>
                    </a:cubicBezTo>
                    <a:cubicBezTo>
                      <a:pt x="409" y="14"/>
                      <a:pt x="409" y="14"/>
                      <a:pt x="409" y="14"/>
                    </a:cubicBezTo>
                    <a:moveTo>
                      <a:pt x="423" y="0"/>
                    </a:moveTo>
                    <a:cubicBezTo>
                      <a:pt x="409" y="0"/>
                      <a:pt x="409" y="0"/>
                      <a:pt x="409" y="0"/>
                    </a:cubicBezTo>
                    <a:cubicBezTo>
                      <a:pt x="345" y="0"/>
                      <a:pt x="345" y="0"/>
                      <a:pt x="345" y="0"/>
                    </a:cubicBezTo>
                    <a:cubicBezTo>
                      <a:pt x="331" y="0"/>
                      <a:pt x="331" y="0"/>
                      <a:pt x="331" y="0"/>
                    </a:cubicBezTo>
                    <a:cubicBezTo>
                      <a:pt x="331" y="14"/>
                      <a:pt x="331" y="14"/>
                      <a:pt x="331" y="14"/>
                    </a:cubicBezTo>
                    <a:cubicBezTo>
                      <a:pt x="331" y="323"/>
                      <a:pt x="331" y="323"/>
                      <a:pt x="331" y="323"/>
                    </a:cubicBezTo>
                    <a:cubicBezTo>
                      <a:pt x="242" y="335"/>
                      <a:pt x="160" y="377"/>
                      <a:pt x="99" y="444"/>
                    </a:cubicBezTo>
                    <a:cubicBezTo>
                      <a:pt x="35" y="514"/>
                      <a:pt x="0" y="605"/>
                      <a:pt x="0" y="701"/>
                    </a:cubicBezTo>
                    <a:cubicBezTo>
                      <a:pt x="0" y="802"/>
                      <a:pt x="39" y="898"/>
                      <a:pt x="111" y="969"/>
                    </a:cubicBezTo>
                    <a:cubicBezTo>
                      <a:pt x="183" y="1041"/>
                      <a:pt x="278" y="1081"/>
                      <a:pt x="380" y="1081"/>
                    </a:cubicBezTo>
                    <a:cubicBezTo>
                      <a:pt x="482" y="1081"/>
                      <a:pt x="577" y="1041"/>
                      <a:pt x="649" y="969"/>
                    </a:cubicBezTo>
                    <a:cubicBezTo>
                      <a:pt x="721" y="898"/>
                      <a:pt x="760" y="802"/>
                      <a:pt x="760" y="701"/>
                    </a:cubicBezTo>
                    <a:cubicBezTo>
                      <a:pt x="760" y="604"/>
                      <a:pt x="724" y="512"/>
                      <a:pt x="659" y="442"/>
                    </a:cubicBezTo>
                    <a:cubicBezTo>
                      <a:pt x="596" y="375"/>
                      <a:pt x="513" y="333"/>
                      <a:pt x="423" y="323"/>
                    </a:cubicBezTo>
                    <a:cubicBezTo>
                      <a:pt x="423" y="14"/>
                      <a:pt x="423" y="14"/>
                      <a:pt x="423" y="14"/>
                    </a:cubicBezTo>
                    <a:lnTo>
                      <a:pt x="423" y="0"/>
                    </a:lnTo>
                    <a:close/>
                  </a:path>
                </a:pathLst>
              </a:custGeom>
              <a:solidFill>
                <a:schemeClr val="tx2">
                  <a:lumMod val="20000"/>
                  <a:lumOff val="80000"/>
                </a:scheme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4" name="Freeform 23"/>
            <p:cNvSpPr>
              <a:spLocks noEditPoints="1"/>
            </p:cNvSpPr>
            <p:nvPr/>
          </p:nvSpPr>
          <p:spPr bwMode="auto">
            <a:xfrm>
              <a:off x="5921589" y="4787532"/>
              <a:ext cx="553440" cy="459174"/>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7" name="组合 6"/>
          <p:cNvGrpSpPr/>
          <p:nvPr/>
        </p:nvGrpSpPr>
        <p:grpSpPr>
          <a:xfrm>
            <a:off x="6644436" y="4289960"/>
            <a:ext cx="1183453" cy="869917"/>
            <a:chOff x="6644435" y="3920990"/>
            <a:chExt cx="1183453" cy="869917"/>
          </a:xfrm>
        </p:grpSpPr>
        <p:grpSp>
          <p:nvGrpSpPr>
            <p:cNvPr id="8" name="Group 15"/>
            <p:cNvGrpSpPr/>
            <p:nvPr/>
          </p:nvGrpSpPr>
          <p:grpSpPr>
            <a:xfrm>
              <a:off x="6644435" y="3920990"/>
              <a:ext cx="1183453" cy="869917"/>
              <a:chOff x="6650977" y="4121723"/>
              <a:chExt cx="1437186" cy="1056427"/>
            </a:xfrm>
          </p:grpSpPr>
          <p:sp>
            <p:nvSpPr>
              <p:cNvPr id="14" name="Freeform 36"/>
              <p:cNvSpPr/>
              <p:nvPr/>
            </p:nvSpPr>
            <p:spPr bwMode="auto">
              <a:xfrm>
                <a:off x="6683296" y="4154042"/>
                <a:ext cx="1378608" cy="1024108"/>
              </a:xfrm>
              <a:custGeom>
                <a:avLst/>
                <a:gdLst>
                  <a:gd name="T0" fmla="*/ 663 w 819"/>
                  <a:gd name="T1" fmla="*/ 119 h 609"/>
                  <a:gd name="T2" fmla="*/ 345 w 819"/>
                  <a:gd name="T3" fmla="*/ 183 h 609"/>
                  <a:gd name="T4" fmla="*/ 32 w 819"/>
                  <a:gd name="T5" fmla="*/ 0 h 609"/>
                  <a:gd name="T6" fmla="*/ 0 w 819"/>
                  <a:gd name="T7" fmla="*/ 56 h 609"/>
                  <a:gd name="T8" fmla="*/ 314 w 819"/>
                  <a:gd name="T9" fmla="*/ 238 h 609"/>
                  <a:gd name="T10" fmla="*/ 417 w 819"/>
                  <a:gd name="T11" fmla="*/ 541 h 609"/>
                  <a:gd name="T12" fmla="*/ 751 w 819"/>
                  <a:gd name="T13" fmla="*/ 453 h 609"/>
                  <a:gd name="T14" fmla="*/ 663 w 819"/>
                  <a:gd name="T15" fmla="*/ 119 h 6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9" h="609">
                    <a:moveTo>
                      <a:pt x="663" y="119"/>
                    </a:moveTo>
                    <a:cubicBezTo>
                      <a:pt x="555" y="56"/>
                      <a:pt x="418" y="85"/>
                      <a:pt x="345" y="183"/>
                    </a:cubicBezTo>
                    <a:cubicBezTo>
                      <a:pt x="32" y="0"/>
                      <a:pt x="32" y="0"/>
                      <a:pt x="32" y="0"/>
                    </a:cubicBezTo>
                    <a:cubicBezTo>
                      <a:pt x="0" y="56"/>
                      <a:pt x="0" y="56"/>
                      <a:pt x="0" y="56"/>
                    </a:cubicBezTo>
                    <a:cubicBezTo>
                      <a:pt x="314" y="238"/>
                      <a:pt x="314" y="238"/>
                      <a:pt x="314" y="238"/>
                    </a:cubicBezTo>
                    <a:cubicBezTo>
                      <a:pt x="269" y="349"/>
                      <a:pt x="311" y="479"/>
                      <a:pt x="417" y="541"/>
                    </a:cubicBezTo>
                    <a:cubicBezTo>
                      <a:pt x="534" y="609"/>
                      <a:pt x="683" y="569"/>
                      <a:pt x="751" y="453"/>
                    </a:cubicBezTo>
                    <a:cubicBezTo>
                      <a:pt x="819" y="336"/>
                      <a:pt x="779" y="187"/>
                      <a:pt x="663" y="119"/>
                    </a:cubicBezTo>
                    <a:close/>
                  </a:path>
                </a:pathLst>
              </a:custGeom>
              <a:solidFill>
                <a:schemeClr val="accent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Freeform 37"/>
              <p:cNvSpPr>
                <a:spLocks noEditPoints="1"/>
              </p:cNvSpPr>
              <p:nvPr/>
            </p:nvSpPr>
            <p:spPr bwMode="auto">
              <a:xfrm>
                <a:off x="6650977" y="4121723"/>
                <a:ext cx="1437186" cy="1021079"/>
              </a:xfrm>
              <a:custGeom>
                <a:avLst/>
                <a:gdLst>
                  <a:gd name="T0" fmla="*/ 51 w 854"/>
                  <a:gd name="T1" fmla="*/ 19 h 607"/>
                  <a:gd name="T2" fmla="*/ 364 w 854"/>
                  <a:gd name="T3" fmla="*/ 202 h 607"/>
                  <a:gd name="T4" fmla="*/ 559 w 854"/>
                  <a:gd name="T5" fmla="*/ 104 h 607"/>
                  <a:gd name="T6" fmla="*/ 682 w 854"/>
                  <a:gd name="T7" fmla="*/ 138 h 607"/>
                  <a:gd name="T8" fmla="*/ 770 w 854"/>
                  <a:gd name="T9" fmla="*/ 472 h 607"/>
                  <a:gd name="T10" fmla="*/ 559 w 854"/>
                  <a:gd name="T11" fmla="*/ 593 h 607"/>
                  <a:gd name="T12" fmla="*/ 436 w 854"/>
                  <a:gd name="T13" fmla="*/ 560 h 607"/>
                  <a:gd name="T14" fmla="*/ 333 w 854"/>
                  <a:gd name="T15" fmla="*/ 257 h 607"/>
                  <a:gd name="T16" fmla="*/ 19 w 854"/>
                  <a:gd name="T17" fmla="*/ 75 h 607"/>
                  <a:gd name="T18" fmla="*/ 51 w 854"/>
                  <a:gd name="T19" fmla="*/ 19 h 607"/>
                  <a:gd name="T20" fmla="*/ 46 w 854"/>
                  <a:gd name="T21" fmla="*/ 0 h 607"/>
                  <a:gd name="T22" fmla="*/ 39 w 854"/>
                  <a:gd name="T23" fmla="*/ 12 h 607"/>
                  <a:gd name="T24" fmla="*/ 7 w 854"/>
                  <a:gd name="T25" fmla="*/ 68 h 607"/>
                  <a:gd name="T26" fmla="*/ 0 w 854"/>
                  <a:gd name="T27" fmla="*/ 80 h 607"/>
                  <a:gd name="T28" fmla="*/ 12 w 854"/>
                  <a:gd name="T29" fmla="*/ 87 h 607"/>
                  <a:gd name="T30" fmla="*/ 315 w 854"/>
                  <a:gd name="T31" fmla="*/ 263 h 607"/>
                  <a:gd name="T32" fmla="*/ 314 w 854"/>
                  <a:gd name="T33" fmla="*/ 431 h 607"/>
                  <a:gd name="T34" fmla="*/ 429 w 854"/>
                  <a:gd name="T35" fmla="*/ 572 h 607"/>
                  <a:gd name="T36" fmla="*/ 559 w 854"/>
                  <a:gd name="T37" fmla="*/ 607 h 607"/>
                  <a:gd name="T38" fmla="*/ 686 w 854"/>
                  <a:gd name="T39" fmla="*/ 574 h 607"/>
                  <a:gd name="T40" fmla="*/ 782 w 854"/>
                  <a:gd name="T41" fmla="*/ 479 h 607"/>
                  <a:gd name="T42" fmla="*/ 689 w 854"/>
                  <a:gd name="T43" fmla="*/ 126 h 607"/>
                  <a:gd name="T44" fmla="*/ 559 w 854"/>
                  <a:gd name="T45" fmla="*/ 91 h 607"/>
                  <a:gd name="T46" fmla="*/ 361 w 854"/>
                  <a:gd name="T47" fmla="*/ 184 h 607"/>
                  <a:gd name="T48" fmla="*/ 58 w 854"/>
                  <a:gd name="T49" fmla="*/ 7 h 607"/>
                  <a:gd name="T50" fmla="*/ 46 w 854"/>
                  <a:gd name="T51" fmla="*/ 0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4" h="607">
                    <a:moveTo>
                      <a:pt x="51" y="19"/>
                    </a:moveTo>
                    <a:cubicBezTo>
                      <a:pt x="364" y="202"/>
                      <a:pt x="364" y="202"/>
                      <a:pt x="364" y="202"/>
                    </a:cubicBezTo>
                    <a:cubicBezTo>
                      <a:pt x="411" y="139"/>
                      <a:pt x="484" y="104"/>
                      <a:pt x="559" y="104"/>
                    </a:cubicBezTo>
                    <a:cubicBezTo>
                      <a:pt x="601" y="104"/>
                      <a:pt x="643" y="115"/>
                      <a:pt x="682" y="138"/>
                    </a:cubicBezTo>
                    <a:cubicBezTo>
                      <a:pt x="798" y="206"/>
                      <a:pt x="838" y="355"/>
                      <a:pt x="770" y="472"/>
                    </a:cubicBezTo>
                    <a:cubicBezTo>
                      <a:pt x="725" y="550"/>
                      <a:pt x="643" y="593"/>
                      <a:pt x="559" y="593"/>
                    </a:cubicBezTo>
                    <a:cubicBezTo>
                      <a:pt x="517" y="593"/>
                      <a:pt x="475" y="582"/>
                      <a:pt x="436" y="560"/>
                    </a:cubicBezTo>
                    <a:cubicBezTo>
                      <a:pt x="330" y="498"/>
                      <a:pt x="288" y="368"/>
                      <a:pt x="333" y="257"/>
                    </a:cubicBezTo>
                    <a:cubicBezTo>
                      <a:pt x="19" y="75"/>
                      <a:pt x="19" y="75"/>
                      <a:pt x="19" y="75"/>
                    </a:cubicBezTo>
                    <a:cubicBezTo>
                      <a:pt x="51" y="19"/>
                      <a:pt x="51" y="19"/>
                      <a:pt x="51" y="19"/>
                    </a:cubicBezTo>
                    <a:moveTo>
                      <a:pt x="46" y="0"/>
                    </a:moveTo>
                    <a:cubicBezTo>
                      <a:pt x="39" y="12"/>
                      <a:pt x="39" y="12"/>
                      <a:pt x="39" y="12"/>
                    </a:cubicBezTo>
                    <a:cubicBezTo>
                      <a:pt x="7" y="68"/>
                      <a:pt x="7" y="68"/>
                      <a:pt x="7" y="68"/>
                    </a:cubicBezTo>
                    <a:cubicBezTo>
                      <a:pt x="0" y="80"/>
                      <a:pt x="0" y="80"/>
                      <a:pt x="0" y="80"/>
                    </a:cubicBezTo>
                    <a:cubicBezTo>
                      <a:pt x="12" y="87"/>
                      <a:pt x="12" y="87"/>
                      <a:pt x="12" y="87"/>
                    </a:cubicBezTo>
                    <a:cubicBezTo>
                      <a:pt x="315" y="263"/>
                      <a:pt x="315" y="263"/>
                      <a:pt x="315" y="263"/>
                    </a:cubicBezTo>
                    <a:cubicBezTo>
                      <a:pt x="296" y="317"/>
                      <a:pt x="296" y="377"/>
                      <a:pt x="314" y="431"/>
                    </a:cubicBezTo>
                    <a:cubicBezTo>
                      <a:pt x="334" y="490"/>
                      <a:pt x="375" y="540"/>
                      <a:pt x="429" y="572"/>
                    </a:cubicBezTo>
                    <a:cubicBezTo>
                      <a:pt x="469" y="595"/>
                      <a:pt x="513" y="607"/>
                      <a:pt x="559" y="607"/>
                    </a:cubicBezTo>
                    <a:cubicBezTo>
                      <a:pt x="603" y="607"/>
                      <a:pt x="647" y="595"/>
                      <a:pt x="686" y="574"/>
                    </a:cubicBezTo>
                    <a:cubicBezTo>
                      <a:pt x="726" y="551"/>
                      <a:pt x="759" y="518"/>
                      <a:pt x="782" y="479"/>
                    </a:cubicBezTo>
                    <a:cubicBezTo>
                      <a:pt x="854" y="356"/>
                      <a:pt x="812" y="197"/>
                      <a:pt x="689" y="126"/>
                    </a:cubicBezTo>
                    <a:cubicBezTo>
                      <a:pt x="649" y="103"/>
                      <a:pt x="605" y="91"/>
                      <a:pt x="559" y="91"/>
                    </a:cubicBezTo>
                    <a:cubicBezTo>
                      <a:pt x="483" y="91"/>
                      <a:pt x="409" y="125"/>
                      <a:pt x="361" y="184"/>
                    </a:cubicBezTo>
                    <a:cubicBezTo>
                      <a:pt x="58" y="7"/>
                      <a:pt x="58" y="7"/>
                      <a:pt x="58" y="7"/>
                    </a:cubicBezTo>
                    <a:lnTo>
                      <a:pt x="46" y="0"/>
                    </a:lnTo>
                    <a:close/>
                  </a:path>
                </a:pathLst>
              </a:custGeom>
              <a:solidFill>
                <a:schemeClr val="tx2">
                  <a:lumMod val="20000"/>
                  <a:lumOff val="80000"/>
                </a:scheme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 name="Group 22"/>
            <p:cNvGrpSpPr/>
            <p:nvPr/>
          </p:nvGrpSpPr>
          <p:grpSpPr>
            <a:xfrm>
              <a:off x="7231995" y="4266059"/>
              <a:ext cx="405295" cy="308600"/>
              <a:chOff x="2070649" y="1631036"/>
              <a:chExt cx="723379" cy="550800"/>
            </a:xfrm>
            <a:solidFill>
              <a:schemeClr val="bg1"/>
            </a:solidFill>
          </p:grpSpPr>
          <p:sp>
            <p:nvSpPr>
              <p:cNvPr id="10"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Freeform 36"/>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Freeform 37"/>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Freeform 38"/>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6" name="组合 15"/>
          <p:cNvGrpSpPr/>
          <p:nvPr/>
        </p:nvGrpSpPr>
        <p:grpSpPr>
          <a:xfrm>
            <a:off x="5826913" y="2302293"/>
            <a:ext cx="716059" cy="1215887"/>
            <a:chOff x="5826913" y="1933322"/>
            <a:chExt cx="716059" cy="1215887"/>
          </a:xfrm>
        </p:grpSpPr>
        <p:grpSp>
          <p:nvGrpSpPr>
            <p:cNvPr id="17" name="Group 3"/>
            <p:cNvGrpSpPr/>
            <p:nvPr/>
          </p:nvGrpSpPr>
          <p:grpSpPr>
            <a:xfrm>
              <a:off x="5826913" y="1933322"/>
              <a:ext cx="716059" cy="1215887"/>
              <a:chOff x="5658178" y="1707898"/>
              <a:chExt cx="869583" cy="1476574"/>
            </a:xfrm>
          </p:grpSpPr>
          <p:sp>
            <p:nvSpPr>
              <p:cNvPr id="19" name="Freeform 28"/>
              <p:cNvSpPr/>
              <p:nvPr/>
            </p:nvSpPr>
            <p:spPr bwMode="auto">
              <a:xfrm>
                <a:off x="5681407" y="1732137"/>
                <a:ext cx="823125" cy="1428096"/>
              </a:xfrm>
              <a:custGeom>
                <a:avLst/>
                <a:gdLst>
                  <a:gd name="T0" fmla="*/ 489 w 489"/>
                  <a:gd name="T1" fmla="*/ 245 h 849"/>
                  <a:gd name="T2" fmla="*/ 245 w 489"/>
                  <a:gd name="T3" fmla="*/ 0 h 849"/>
                  <a:gd name="T4" fmla="*/ 0 w 489"/>
                  <a:gd name="T5" fmla="*/ 245 h 849"/>
                  <a:gd name="T6" fmla="*/ 215 w 489"/>
                  <a:gd name="T7" fmla="*/ 487 h 849"/>
                  <a:gd name="T8" fmla="*/ 215 w 489"/>
                  <a:gd name="T9" fmla="*/ 849 h 849"/>
                  <a:gd name="T10" fmla="*/ 279 w 489"/>
                  <a:gd name="T11" fmla="*/ 849 h 849"/>
                  <a:gd name="T12" fmla="*/ 279 w 489"/>
                  <a:gd name="T13" fmla="*/ 486 h 849"/>
                  <a:gd name="T14" fmla="*/ 489 w 489"/>
                  <a:gd name="T15" fmla="*/ 245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9" h="849">
                    <a:moveTo>
                      <a:pt x="489" y="245"/>
                    </a:moveTo>
                    <a:cubicBezTo>
                      <a:pt x="489" y="110"/>
                      <a:pt x="379" y="0"/>
                      <a:pt x="245" y="0"/>
                    </a:cubicBezTo>
                    <a:cubicBezTo>
                      <a:pt x="110" y="0"/>
                      <a:pt x="0" y="110"/>
                      <a:pt x="0" y="245"/>
                    </a:cubicBezTo>
                    <a:cubicBezTo>
                      <a:pt x="0" y="370"/>
                      <a:pt x="94" y="473"/>
                      <a:pt x="215" y="487"/>
                    </a:cubicBezTo>
                    <a:cubicBezTo>
                      <a:pt x="215" y="849"/>
                      <a:pt x="215" y="849"/>
                      <a:pt x="215" y="849"/>
                    </a:cubicBezTo>
                    <a:cubicBezTo>
                      <a:pt x="279" y="849"/>
                      <a:pt x="279" y="849"/>
                      <a:pt x="279" y="849"/>
                    </a:cubicBezTo>
                    <a:cubicBezTo>
                      <a:pt x="279" y="486"/>
                      <a:pt x="279" y="486"/>
                      <a:pt x="279" y="486"/>
                    </a:cubicBezTo>
                    <a:cubicBezTo>
                      <a:pt x="398" y="469"/>
                      <a:pt x="489" y="368"/>
                      <a:pt x="489" y="245"/>
                    </a:cubicBezTo>
                    <a:close/>
                  </a:path>
                </a:pathLst>
              </a:custGeom>
              <a:solidFill>
                <a:schemeClr val="accent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Freeform 29"/>
              <p:cNvSpPr>
                <a:spLocks noEditPoints="1"/>
              </p:cNvSpPr>
              <p:nvPr/>
            </p:nvSpPr>
            <p:spPr bwMode="auto">
              <a:xfrm>
                <a:off x="5658178" y="1707898"/>
                <a:ext cx="869583" cy="1476574"/>
              </a:xfrm>
              <a:custGeom>
                <a:avLst/>
                <a:gdLst>
                  <a:gd name="T0" fmla="*/ 259 w 517"/>
                  <a:gd name="T1" fmla="*/ 14 h 877"/>
                  <a:gd name="T2" fmla="*/ 503 w 517"/>
                  <a:gd name="T3" fmla="*/ 259 h 877"/>
                  <a:gd name="T4" fmla="*/ 293 w 517"/>
                  <a:gd name="T5" fmla="*/ 500 h 877"/>
                  <a:gd name="T6" fmla="*/ 293 w 517"/>
                  <a:gd name="T7" fmla="*/ 863 h 877"/>
                  <a:gd name="T8" fmla="*/ 229 w 517"/>
                  <a:gd name="T9" fmla="*/ 863 h 877"/>
                  <a:gd name="T10" fmla="*/ 229 w 517"/>
                  <a:gd name="T11" fmla="*/ 501 h 877"/>
                  <a:gd name="T12" fmla="*/ 14 w 517"/>
                  <a:gd name="T13" fmla="*/ 259 h 877"/>
                  <a:gd name="T14" fmla="*/ 259 w 517"/>
                  <a:gd name="T15" fmla="*/ 14 h 877"/>
                  <a:gd name="T16" fmla="*/ 259 w 517"/>
                  <a:gd name="T17" fmla="*/ 0 h 877"/>
                  <a:gd name="T18" fmla="*/ 0 w 517"/>
                  <a:gd name="T19" fmla="*/ 259 h 877"/>
                  <a:gd name="T20" fmla="*/ 216 w 517"/>
                  <a:gd name="T21" fmla="*/ 513 h 877"/>
                  <a:gd name="T22" fmla="*/ 216 w 517"/>
                  <a:gd name="T23" fmla="*/ 863 h 877"/>
                  <a:gd name="T24" fmla="*/ 216 w 517"/>
                  <a:gd name="T25" fmla="*/ 877 h 877"/>
                  <a:gd name="T26" fmla="*/ 229 w 517"/>
                  <a:gd name="T27" fmla="*/ 877 h 877"/>
                  <a:gd name="T28" fmla="*/ 293 w 517"/>
                  <a:gd name="T29" fmla="*/ 877 h 877"/>
                  <a:gd name="T30" fmla="*/ 307 w 517"/>
                  <a:gd name="T31" fmla="*/ 877 h 877"/>
                  <a:gd name="T32" fmla="*/ 307 w 517"/>
                  <a:gd name="T33" fmla="*/ 863 h 877"/>
                  <a:gd name="T34" fmla="*/ 307 w 517"/>
                  <a:gd name="T35" fmla="*/ 512 h 877"/>
                  <a:gd name="T36" fmla="*/ 453 w 517"/>
                  <a:gd name="T37" fmla="*/ 428 h 877"/>
                  <a:gd name="T38" fmla="*/ 517 w 517"/>
                  <a:gd name="T39" fmla="*/ 259 h 877"/>
                  <a:gd name="T40" fmla="*/ 259 w 517"/>
                  <a:gd name="T41" fmla="*/ 0 h 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7" h="877">
                    <a:moveTo>
                      <a:pt x="259" y="14"/>
                    </a:moveTo>
                    <a:cubicBezTo>
                      <a:pt x="393" y="14"/>
                      <a:pt x="503" y="124"/>
                      <a:pt x="503" y="259"/>
                    </a:cubicBezTo>
                    <a:cubicBezTo>
                      <a:pt x="503" y="382"/>
                      <a:pt x="412" y="483"/>
                      <a:pt x="293" y="500"/>
                    </a:cubicBezTo>
                    <a:cubicBezTo>
                      <a:pt x="293" y="863"/>
                      <a:pt x="293" y="863"/>
                      <a:pt x="293" y="863"/>
                    </a:cubicBezTo>
                    <a:cubicBezTo>
                      <a:pt x="229" y="863"/>
                      <a:pt x="229" y="863"/>
                      <a:pt x="229" y="863"/>
                    </a:cubicBezTo>
                    <a:cubicBezTo>
                      <a:pt x="229" y="501"/>
                      <a:pt x="229" y="501"/>
                      <a:pt x="229" y="501"/>
                    </a:cubicBezTo>
                    <a:cubicBezTo>
                      <a:pt x="108" y="487"/>
                      <a:pt x="14" y="384"/>
                      <a:pt x="14" y="259"/>
                    </a:cubicBezTo>
                    <a:cubicBezTo>
                      <a:pt x="14" y="124"/>
                      <a:pt x="124" y="14"/>
                      <a:pt x="259" y="14"/>
                    </a:cubicBezTo>
                    <a:moveTo>
                      <a:pt x="259" y="0"/>
                    </a:moveTo>
                    <a:cubicBezTo>
                      <a:pt x="116" y="0"/>
                      <a:pt x="0" y="116"/>
                      <a:pt x="0" y="259"/>
                    </a:cubicBezTo>
                    <a:cubicBezTo>
                      <a:pt x="0" y="385"/>
                      <a:pt x="92" y="492"/>
                      <a:pt x="216" y="513"/>
                    </a:cubicBezTo>
                    <a:cubicBezTo>
                      <a:pt x="216" y="863"/>
                      <a:pt x="216" y="863"/>
                      <a:pt x="216" y="863"/>
                    </a:cubicBezTo>
                    <a:cubicBezTo>
                      <a:pt x="216" y="877"/>
                      <a:pt x="216" y="877"/>
                      <a:pt x="216" y="877"/>
                    </a:cubicBezTo>
                    <a:cubicBezTo>
                      <a:pt x="229" y="877"/>
                      <a:pt x="229" y="877"/>
                      <a:pt x="229" y="877"/>
                    </a:cubicBezTo>
                    <a:cubicBezTo>
                      <a:pt x="293" y="877"/>
                      <a:pt x="293" y="877"/>
                      <a:pt x="293" y="877"/>
                    </a:cubicBezTo>
                    <a:cubicBezTo>
                      <a:pt x="307" y="877"/>
                      <a:pt x="307" y="877"/>
                      <a:pt x="307" y="877"/>
                    </a:cubicBezTo>
                    <a:cubicBezTo>
                      <a:pt x="307" y="863"/>
                      <a:pt x="307" y="863"/>
                      <a:pt x="307" y="863"/>
                    </a:cubicBezTo>
                    <a:cubicBezTo>
                      <a:pt x="307" y="512"/>
                      <a:pt x="307" y="512"/>
                      <a:pt x="307" y="512"/>
                    </a:cubicBezTo>
                    <a:cubicBezTo>
                      <a:pt x="364" y="501"/>
                      <a:pt x="415" y="472"/>
                      <a:pt x="453" y="428"/>
                    </a:cubicBezTo>
                    <a:cubicBezTo>
                      <a:pt x="494" y="381"/>
                      <a:pt x="517" y="321"/>
                      <a:pt x="517" y="259"/>
                    </a:cubicBezTo>
                    <a:cubicBezTo>
                      <a:pt x="517" y="116"/>
                      <a:pt x="401" y="0"/>
                      <a:pt x="259" y="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8" name="Freeform 237"/>
            <p:cNvSpPr>
              <a:spLocks noChangeAspect="1" noChangeArrowheads="1"/>
            </p:cNvSpPr>
            <p:nvPr/>
          </p:nvSpPr>
          <p:spPr bwMode="auto">
            <a:xfrm>
              <a:off x="6010795" y="2178489"/>
              <a:ext cx="353287" cy="259531"/>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bg1"/>
            </a:solidFill>
            <a:ln>
              <a:noFill/>
            </a:ln>
            <a:effectLst/>
          </p:spPr>
          <p:txBody>
            <a:bodyPr wrap="none" lIns="121893" tIns="60947" rIns="121893" bIns="60947"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6580397" y="2715625"/>
            <a:ext cx="1253312" cy="1073675"/>
            <a:chOff x="6580397" y="2346657"/>
            <a:chExt cx="1253312" cy="1073674"/>
          </a:xfrm>
        </p:grpSpPr>
        <p:grpSp>
          <p:nvGrpSpPr>
            <p:cNvPr id="22" name="Group 9"/>
            <p:cNvGrpSpPr/>
            <p:nvPr/>
          </p:nvGrpSpPr>
          <p:grpSpPr>
            <a:xfrm>
              <a:off x="6580397" y="2346657"/>
              <a:ext cx="1253312" cy="1073674"/>
              <a:chOff x="6573210" y="2209852"/>
              <a:chExt cx="1522023" cy="1303870"/>
            </a:xfrm>
          </p:grpSpPr>
          <p:sp>
            <p:nvSpPr>
              <p:cNvPr id="24" name="Freeform 32"/>
              <p:cNvSpPr/>
              <p:nvPr/>
            </p:nvSpPr>
            <p:spPr bwMode="auto">
              <a:xfrm>
                <a:off x="6613608" y="2209852"/>
                <a:ext cx="1481625" cy="1263471"/>
              </a:xfrm>
              <a:custGeom>
                <a:avLst/>
                <a:gdLst>
                  <a:gd name="T0" fmla="*/ 777 w 880"/>
                  <a:gd name="T1" fmla="*/ 162 h 751"/>
                  <a:gd name="T2" fmla="*/ 347 w 880"/>
                  <a:gd name="T3" fmla="*/ 103 h 751"/>
                  <a:gd name="T4" fmla="*/ 266 w 880"/>
                  <a:gd name="T5" fmla="*/ 498 h 751"/>
                  <a:gd name="T6" fmla="*/ 0 w 880"/>
                  <a:gd name="T7" fmla="*/ 700 h 751"/>
                  <a:gd name="T8" fmla="*/ 39 w 880"/>
                  <a:gd name="T9" fmla="*/ 751 h 751"/>
                  <a:gd name="T10" fmla="*/ 303 w 880"/>
                  <a:gd name="T11" fmla="*/ 550 h 751"/>
                  <a:gd name="T12" fmla="*/ 718 w 880"/>
                  <a:gd name="T13" fmla="*/ 592 h 751"/>
                  <a:gd name="T14" fmla="*/ 777 w 880"/>
                  <a:gd name="T15" fmla="*/ 162 h 7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0" h="751">
                    <a:moveTo>
                      <a:pt x="777" y="162"/>
                    </a:moveTo>
                    <a:cubicBezTo>
                      <a:pt x="675" y="27"/>
                      <a:pt x="482" y="0"/>
                      <a:pt x="347" y="103"/>
                    </a:cubicBezTo>
                    <a:cubicBezTo>
                      <a:pt x="223" y="197"/>
                      <a:pt x="191" y="367"/>
                      <a:pt x="266" y="498"/>
                    </a:cubicBezTo>
                    <a:cubicBezTo>
                      <a:pt x="0" y="700"/>
                      <a:pt x="0" y="700"/>
                      <a:pt x="0" y="700"/>
                    </a:cubicBezTo>
                    <a:cubicBezTo>
                      <a:pt x="39" y="751"/>
                      <a:pt x="39" y="751"/>
                      <a:pt x="39" y="751"/>
                    </a:cubicBezTo>
                    <a:cubicBezTo>
                      <a:pt x="303" y="550"/>
                      <a:pt x="303" y="550"/>
                      <a:pt x="303" y="550"/>
                    </a:cubicBezTo>
                    <a:cubicBezTo>
                      <a:pt x="408" y="670"/>
                      <a:pt x="590" y="689"/>
                      <a:pt x="718" y="592"/>
                    </a:cubicBezTo>
                    <a:cubicBezTo>
                      <a:pt x="853" y="489"/>
                      <a:pt x="880" y="296"/>
                      <a:pt x="777" y="162"/>
                    </a:cubicBezTo>
                    <a:close/>
                  </a:path>
                </a:pathLst>
              </a:custGeom>
              <a:solidFill>
                <a:schemeClr val="accent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Freeform 33"/>
              <p:cNvSpPr>
                <a:spLocks noEditPoints="1"/>
              </p:cNvSpPr>
              <p:nvPr/>
            </p:nvSpPr>
            <p:spPr bwMode="auto">
              <a:xfrm>
                <a:off x="6573210" y="2248231"/>
                <a:ext cx="1522023" cy="1265491"/>
              </a:xfrm>
              <a:custGeom>
                <a:avLst/>
                <a:gdLst>
                  <a:gd name="T0" fmla="*/ 557 w 904"/>
                  <a:gd name="T1" fmla="*/ 17 h 752"/>
                  <a:gd name="T2" fmla="*/ 801 w 904"/>
                  <a:gd name="T3" fmla="*/ 139 h 752"/>
                  <a:gd name="T4" fmla="*/ 742 w 904"/>
                  <a:gd name="T5" fmla="*/ 569 h 752"/>
                  <a:gd name="T6" fmla="*/ 557 w 904"/>
                  <a:gd name="T7" fmla="*/ 631 h 752"/>
                  <a:gd name="T8" fmla="*/ 327 w 904"/>
                  <a:gd name="T9" fmla="*/ 527 h 752"/>
                  <a:gd name="T10" fmla="*/ 63 w 904"/>
                  <a:gd name="T11" fmla="*/ 728 h 752"/>
                  <a:gd name="T12" fmla="*/ 24 w 904"/>
                  <a:gd name="T13" fmla="*/ 677 h 752"/>
                  <a:gd name="T14" fmla="*/ 290 w 904"/>
                  <a:gd name="T15" fmla="*/ 475 h 752"/>
                  <a:gd name="T16" fmla="*/ 371 w 904"/>
                  <a:gd name="T17" fmla="*/ 80 h 752"/>
                  <a:gd name="T18" fmla="*/ 557 w 904"/>
                  <a:gd name="T19" fmla="*/ 17 h 752"/>
                  <a:gd name="T20" fmla="*/ 557 w 904"/>
                  <a:gd name="T21" fmla="*/ 0 h 752"/>
                  <a:gd name="T22" fmla="*/ 361 w 904"/>
                  <a:gd name="T23" fmla="*/ 66 h 752"/>
                  <a:gd name="T24" fmla="*/ 239 w 904"/>
                  <a:gd name="T25" fmla="*/ 260 h 752"/>
                  <a:gd name="T26" fmla="*/ 267 w 904"/>
                  <a:gd name="T27" fmla="*/ 470 h 752"/>
                  <a:gd name="T28" fmla="*/ 14 w 904"/>
                  <a:gd name="T29" fmla="*/ 663 h 752"/>
                  <a:gd name="T30" fmla="*/ 0 w 904"/>
                  <a:gd name="T31" fmla="*/ 673 h 752"/>
                  <a:gd name="T32" fmla="*/ 11 w 904"/>
                  <a:gd name="T33" fmla="*/ 687 h 752"/>
                  <a:gd name="T34" fmla="*/ 49 w 904"/>
                  <a:gd name="T35" fmla="*/ 738 h 752"/>
                  <a:gd name="T36" fmla="*/ 60 w 904"/>
                  <a:gd name="T37" fmla="*/ 752 h 752"/>
                  <a:gd name="T38" fmla="*/ 74 w 904"/>
                  <a:gd name="T39" fmla="*/ 741 h 752"/>
                  <a:gd name="T40" fmla="*/ 325 w 904"/>
                  <a:gd name="T41" fmla="*/ 551 h 752"/>
                  <a:gd name="T42" fmla="*/ 557 w 904"/>
                  <a:gd name="T43" fmla="*/ 648 h 752"/>
                  <a:gd name="T44" fmla="*/ 753 w 904"/>
                  <a:gd name="T45" fmla="*/ 582 h 752"/>
                  <a:gd name="T46" fmla="*/ 878 w 904"/>
                  <a:gd name="T47" fmla="*/ 368 h 752"/>
                  <a:gd name="T48" fmla="*/ 815 w 904"/>
                  <a:gd name="T49" fmla="*/ 128 h 752"/>
                  <a:gd name="T50" fmla="*/ 699 w 904"/>
                  <a:gd name="T51" fmla="*/ 32 h 752"/>
                  <a:gd name="T52" fmla="*/ 557 w 904"/>
                  <a:gd name="T5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04" h="752">
                    <a:moveTo>
                      <a:pt x="557" y="17"/>
                    </a:moveTo>
                    <a:cubicBezTo>
                      <a:pt x="649" y="17"/>
                      <a:pt x="741" y="59"/>
                      <a:pt x="801" y="139"/>
                    </a:cubicBezTo>
                    <a:cubicBezTo>
                      <a:pt x="904" y="273"/>
                      <a:pt x="877" y="466"/>
                      <a:pt x="742" y="569"/>
                    </a:cubicBezTo>
                    <a:cubicBezTo>
                      <a:pt x="687" y="611"/>
                      <a:pt x="622" y="631"/>
                      <a:pt x="557" y="631"/>
                    </a:cubicBezTo>
                    <a:cubicBezTo>
                      <a:pt x="472" y="631"/>
                      <a:pt x="387" y="595"/>
                      <a:pt x="327" y="527"/>
                    </a:cubicBezTo>
                    <a:cubicBezTo>
                      <a:pt x="63" y="728"/>
                      <a:pt x="63" y="728"/>
                      <a:pt x="63" y="728"/>
                    </a:cubicBezTo>
                    <a:cubicBezTo>
                      <a:pt x="24" y="677"/>
                      <a:pt x="24" y="677"/>
                      <a:pt x="24" y="677"/>
                    </a:cubicBezTo>
                    <a:cubicBezTo>
                      <a:pt x="290" y="475"/>
                      <a:pt x="290" y="475"/>
                      <a:pt x="290" y="475"/>
                    </a:cubicBezTo>
                    <a:cubicBezTo>
                      <a:pt x="215" y="344"/>
                      <a:pt x="247" y="174"/>
                      <a:pt x="371" y="80"/>
                    </a:cubicBezTo>
                    <a:cubicBezTo>
                      <a:pt x="427" y="38"/>
                      <a:pt x="492" y="17"/>
                      <a:pt x="557" y="17"/>
                    </a:cubicBezTo>
                    <a:moveTo>
                      <a:pt x="557" y="0"/>
                    </a:moveTo>
                    <a:cubicBezTo>
                      <a:pt x="485" y="0"/>
                      <a:pt x="418" y="23"/>
                      <a:pt x="361" y="66"/>
                    </a:cubicBezTo>
                    <a:cubicBezTo>
                      <a:pt x="298" y="114"/>
                      <a:pt x="255" y="183"/>
                      <a:pt x="239" y="260"/>
                    </a:cubicBezTo>
                    <a:cubicBezTo>
                      <a:pt x="225" y="332"/>
                      <a:pt x="235" y="406"/>
                      <a:pt x="267" y="470"/>
                    </a:cubicBezTo>
                    <a:cubicBezTo>
                      <a:pt x="14" y="663"/>
                      <a:pt x="14" y="663"/>
                      <a:pt x="14" y="663"/>
                    </a:cubicBezTo>
                    <a:cubicBezTo>
                      <a:pt x="0" y="673"/>
                      <a:pt x="0" y="673"/>
                      <a:pt x="0" y="673"/>
                    </a:cubicBezTo>
                    <a:cubicBezTo>
                      <a:pt x="11" y="687"/>
                      <a:pt x="11" y="687"/>
                      <a:pt x="11" y="687"/>
                    </a:cubicBezTo>
                    <a:cubicBezTo>
                      <a:pt x="49" y="738"/>
                      <a:pt x="49" y="738"/>
                      <a:pt x="49" y="738"/>
                    </a:cubicBezTo>
                    <a:cubicBezTo>
                      <a:pt x="60" y="752"/>
                      <a:pt x="60" y="752"/>
                      <a:pt x="60" y="752"/>
                    </a:cubicBezTo>
                    <a:cubicBezTo>
                      <a:pt x="74" y="741"/>
                      <a:pt x="74" y="741"/>
                      <a:pt x="74" y="741"/>
                    </a:cubicBezTo>
                    <a:cubicBezTo>
                      <a:pt x="325" y="551"/>
                      <a:pt x="325" y="551"/>
                      <a:pt x="325" y="551"/>
                    </a:cubicBezTo>
                    <a:cubicBezTo>
                      <a:pt x="386" y="613"/>
                      <a:pt x="469" y="648"/>
                      <a:pt x="557" y="648"/>
                    </a:cubicBezTo>
                    <a:cubicBezTo>
                      <a:pt x="628" y="648"/>
                      <a:pt x="696" y="626"/>
                      <a:pt x="753" y="582"/>
                    </a:cubicBezTo>
                    <a:cubicBezTo>
                      <a:pt x="822" y="530"/>
                      <a:pt x="866" y="454"/>
                      <a:pt x="878" y="368"/>
                    </a:cubicBezTo>
                    <a:cubicBezTo>
                      <a:pt x="890" y="282"/>
                      <a:pt x="867" y="197"/>
                      <a:pt x="815" y="128"/>
                    </a:cubicBezTo>
                    <a:cubicBezTo>
                      <a:pt x="784" y="87"/>
                      <a:pt x="745" y="55"/>
                      <a:pt x="699" y="32"/>
                    </a:cubicBezTo>
                    <a:cubicBezTo>
                      <a:pt x="655" y="11"/>
                      <a:pt x="606" y="0"/>
                      <a:pt x="557" y="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3" name="AutoShape 84"/>
            <p:cNvSpPr>
              <a:spLocks noChangeAspect="1"/>
            </p:cNvSpPr>
            <p:nvPr/>
          </p:nvSpPr>
          <p:spPr bwMode="auto">
            <a:xfrm>
              <a:off x="7123917" y="2595122"/>
              <a:ext cx="457515" cy="4594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792" y="0"/>
                  </a:moveTo>
                  <a:cubicBezTo>
                    <a:pt x="12101" y="0"/>
                    <a:pt x="13398" y="296"/>
                    <a:pt x="14685" y="897"/>
                  </a:cubicBezTo>
                  <a:cubicBezTo>
                    <a:pt x="15972" y="1496"/>
                    <a:pt x="17128" y="2309"/>
                    <a:pt x="18152" y="3337"/>
                  </a:cubicBezTo>
                  <a:cubicBezTo>
                    <a:pt x="19173" y="4365"/>
                    <a:pt x="20002" y="5565"/>
                    <a:pt x="20642" y="6941"/>
                  </a:cubicBezTo>
                  <a:cubicBezTo>
                    <a:pt x="21277" y="8313"/>
                    <a:pt x="21599" y="9784"/>
                    <a:pt x="21599" y="11354"/>
                  </a:cubicBezTo>
                  <a:cubicBezTo>
                    <a:pt x="21599" y="12995"/>
                    <a:pt x="21305" y="14571"/>
                    <a:pt x="20722" y="16085"/>
                  </a:cubicBezTo>
                  <a:lnTo>
                    <a:pt x="20416" y="16895"/>
                  </a:lnTo>
                  <a:lnTo>
                    <a:pt x="18455" y="17245"/>
                  </a:lnTo>
                  <a:cubicBezTo>
                    <a:pt x="18253" y="18183"/>
                    <a:pt x="17836" y="18965"/>
                    <a:pt x="17210" y="19589"/>
                  </a:cubicBezTo>
                  <a:cubicBezTo>
                    <a:pt x="16584" y="20207"/>
                    <a:pt x="15843" y="20521"/>
                    <a:pt x="14996" y="20521"/>
                  </a:cubicBezTo>
                  <a:lnTo>
                    <a:pt x="14996" y="21074"/>
                  </a:lnTo>
                  <a:cubicBezTo>
                    <a:pt x="14996" y="21218"/>
                    <a:pt x="14953" y="21343"/>
                    <a:pt x="14862" y="21447"/>
                  </a:cubicBezTo>
                  <a:cubicBezTo>
                    <a:pt x="14770" y="21549"/>
                    <a:pt x="14664" y="21599"/>
                    <a:pt x="14534" y="21599"/>
                  </a:cubicBezTo>
                  <a:lnTo>
                    <a:pt x="13633" y="21599"/>
                  </a:lnTo>
                  <a:cubicBezTo>
                    <a:pt x="13513" y="21599"/>
                    <a:pt x="13407" y="21549"/>
                    <a:pt x="13322" y="21447"/>
                  </a:cubicBezTo>
                  <a:cubicBezTo>
                    <a:pt x="13238" y="21343"/>
                    <a:pt x="13193" y="21218"/>
                    <a:pt x="13193" y="21074"/>
                  </a:cubicBezTo>
                  <a:lnTo>
                    <a:pt x="13193" y="11354"/>
                  </a:lnTo>
                  <a:cubicBezTo>
                    <a:pt x="13193" y="11210"/>
                    <a:pt x="13238" y="11081"/>
                    <a:pt x="13322" y="10970"/>
                  </a:cubicBezTo>
                  <a:cubicBezTo>
                    <a:pt x="13407" y="10857"/>
                    <a:pt x="13513" y="10798"/>
                    <a:pt x="13633" y="10798"/>
                  </a:cubicBezTo>
                  <a:lnTo>
                    <a:pt x="14534" y="10798"/>
                  </a:lnTo>
                  <a:cubicBezTo>
                    <a:pt x="14654" y="10798"/>
                    <a:pt x="14763" y="10857"/>
                    <a:pt x="14857" y="10970"/>
                  </a:cubicBezTo>
                  <a:cubicBezTo>
                    <a:pt x="14949" y="11081"/>
                    <a:pt x="14996" y="11210"/>
                    <a:pt x="14996" y="11354"/>
                  </a:cubicBezTo>
                  <a:lnTo>
                    <a:pt x="14996" y="11880"/>
                  </a:lnTo>
                  <a:cubicBezTo>
                    <a:pt x="15655" y="11880"/>
                    <a:pt x="16262" y="12077"/>
                    <a:pt x="16810" y="12476"/>
                  </a:cubicBezTo>
                  <a:cubicBezTo>
                    <a:pt x="17359" y="12874"/>
                    <a:pt x="17787" y="13396"/>
                    <a:pt x="18095" y="14046"/>
                  </a:cubicBezTo>
                  <a:lnTo>
                    <a:pt x="18533" y="13947"/>
                  </a:lnTo>
                  <a:cubicBezTo>
                    <a:pt x="18782" y="13136"/>
                    <a:pt x="18900" y="12272"/>
                    <a:pt x="18893" y="11354"/>
                  </a:cubicBezTo>
                  <a:cubicBezTo>
                    <a:pt x="18893" y="10228"/>
                    <a:pt x="18648" y="9177"/>
                    <a:pt x="18156" y="8194"/>
                  </a:cubicBezTo>
                  <a:cubicBezTo>
                    <a:pt x="17665" y="7220"/>
                    <a:pt x="17024" y="6362"/>
                    <a:pt x="16238" y="5622"/>
                  </a:cubicBezTo>
                  <a:cubicBezTo>
                    <a:pt x="15455" y="4882"/>
                    <a:pt x="14584" y="4300"/>
                    <a:pt x="13621" y="3877"/>
                  </a:cubicBezTo>
                  <a:cubicBezTo>
                    <a:pt x="12659" y="3456"/>
                    <a:pt x="11717" y="3241"/>
                    <a:pt x="10792" y="3241"/>
                  </a:cubicBezTo>
                  <a:cubicBezTo>
                    <a:pt x="9868" y="3241"/>
                    <a:pt x="8929" y="3456"/>
                    <a:pt x="7971" y="3877"/>
                  </a:cubicBezTo>
                  <a:cubicBezTo>
                    <a:pt x="7015" y="4300"/>
                    <a:pt x="6140" y="4879"/>
                    <a:pt x="5358" y="5608"/>
                  </a:cubicBezTo>
                  <a:cubicBezTo>
                    <a:pt x="4572" y="6336"/>
                    <a:pt x="3934" y="7198"/>
                    <a:pt x="3443" y="8183"/>
                  </a:cubicBezTo>
                  <a:cubicBezTo>
                    <a:pt x="2951" y="9171"/>
                    <a:pt x="2704" y="10219"/>
                    <a:pt x="2704" y="11329"/>
                  </a:cubicBezTo>
                  <a:cubicBezTo>
                    <a:pt x="2704" y="12267"/>
                    <a:pt x="2824" y="13136"/>
                    <a:pt x="3066" y="13947"/>
                  </a:cubicBezTo>
                  <a:lnTo>
                    <a:pt x="3504" y="14046"/>
                  </a:lnTo>
                  <a:cubicBezTo>
                    <a:pt x="3812" y="13396"/>
                    <a:pt x="4240" y="12874"/>
                    <a:pt x="4789" y="12476"/>
                  </a:cubicBezTo>
                  <a:cubicBezTo>
                    <a:pt x="5337" y="12077"/>
                    <a:pt x="5942" y="11880"/>
                    <a:pt x="6603" y="11880"/>
                  </a:cubicBezTo>
                  <a:lnTo>
                    <a:pt x="6603" y="11354"/>
                  </a:lnTo>
                  <a:cubicBezTo>
                    <a:pt x="6603" y="11210"/>
                    <a:pt x="6646" y="11081"/>
                    <a:pt x="6737" y="10970"/>
                  </a:cubicBezTo>
                  <a:cubicBezTo>
                    <a:pt x="6827" y="10857"/>
                    <a:pt x="6935" y="10798"/>
                    <a:pt x="7065" y="10798"/>
                  </a:cubicBezTo>
                  <a:lnTo>
                    <a:pt x="7966" y="10798"/>
                  </a:lnTo>
                  <a:cubicBezTo>
                    <a:pt x="8086" y="10798"/>
                    <a:pt x="8187" y="10857"/>
                    <a:pt x="8270" y="10970"/>
                  </a:cubicBezTo>
                  <a:cubicBezTo>
                    <a:pt x="8352" y="11081"/>
                    <a:pt x="8392" y="11210"/>
                    <a:pt x="8392" y="11354"/>
                  </a:cubicBezTo>
                  <a:lnTo>
                    <a:pt x="8392" y="21074"/>
                  </a:lnTo>
                  <a:cubicBezTo>
                    <a:pt x="8392" y="21218"/>
                    <a:pt x="8352" y="21343"/>
                    <a:pt x="8270" y="21447"/>
                  </a:cubicBezTo>
                  <a:cubicBezTo>
                    <a:pt x="8187" y="21549"/>
                    <a:pt x="8086" y="21599"/>
                    <a:pt x="7966" y="21599"/>
                  </a:cubicBezTo>
                  <a:lnTo>
                    <a:pt x="7065" y="21599"/>
                  </a:lnTo>
                  <a:cubicBezTo>
                    <a:pt x="6945" y="21599"/>
                    <a:pt x="6836" y="21549"/>
                    <a:pt x="6742" y="21447"/>
                  </a:cubicBezTo>
                  <a:cubicBezTo>
                    <a:pt x="6650" y="21343"/>
                    <a:pt x="6603" y="21218"/>
                    <a:pt x="6603" y="21074"/>
                  </a:cubicBezTo>
                  <a:lnTo>
                    <a:pt x="6603" y="20521"/>
                  </a:lnTo>
                  <a:cubicBezTo>
                    <a:pt x="6189" y="20521"/>
                    <a:pt x="5789" y="20436"/>
                    <a:pt x="5403" y="20270"/>
                  </a:cubicBezTo>
                  <a:cubicBezTo>
                    <a:pt x="5015" y="20103"/>
                    <a:pt x="4671" y="19877"/>
                    <a:pt x="4370" y="19589"/>
                  </a:cubicBezTo>
                  <a:cubicBezTo>
                    <a:pt x="4073" y="19298"/>
                    <a:pt x="3814" y="18956"/>
                    <a:pt x="3598" y="18558"/>
                  </a:cubicBezTo>
                  <a:cubicBezTo>
                    <a:pt x="3388" y="18163"/>
                    <a:pt x="3233" y="17725"/>
                    <a:pt x="3144" y="17245"/>
                  </a:cubicBezTo>
                  <a:lnTo>
                    <a:pt x="1172" y="16895"/>
                  </a:lnTo>
                  <a:lnTo>
                    <a:pt x="877" y="16085"/>
                  </a:lnTo>
                  <a:cubicBezTo>
                    <a:pt x="294" y="14571"/>
                    <a:pt x="0" y="12987"/>
                    <a:pt x="0" y="11326"/>
                  </a:cubicBezTo>
                  <a:cubicBezTo>
                    <a:pt x="0" y="9776"/>
                    <a:pt x="320" y="8310"/>
                    <a:pt x="957" y="6938"/>
                  </a:cubicBezTo>
                  <a:cubicBezTo>
                    <a:pt x="1595" y="5563"/>
                    <a:pt x="2426" y="4363"/>
                    <a:pt x="3447" y="3335"/>
                  </a:cubicBezTo>
                  <a:cubicBezTo>
                    <a:pt x="4469" y="2307"/>
                    <a:pt x="5622" y="1493"/>
                    <a:pt x="6909" y="895"/>
                  </a:cubicBezTo>
                  <a:cubicBezTo>
                    <a:pt x="8192" y="296"/>
                    <a:pt x="9486" y="0"/>
                    <a:pt x="10792" y="0"/>
                  </a:cubicBezTo>
                </a:path>
              </a:pathLst>
            </a:custGeom>
            <a:solidFill>
              <a:schemeClr val="bg1"/>
            </a:solidFill>
            <a:ln>
              <a:noFill/>
            </a:ln>
            <a:effectLst/>
          </p:spPr>
          <p:txBody>
            <a:bodyPr lIns="101579" tIns="101579" rIns="101579" bIns="101579"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lnSpc>
                  <a:spcPts val="1500"/>
                </a:lnSpc>
                <a:defRPr/>
              </a:pPr>
              <a:endParaRPr lang="es-ES" sz="1200" dirty="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Arial" panose="020B0604020202020204" pitchFamily="34" charset="0"/>
                <a:sym typeface="Gill Sans" panose="020B0502020104020203" charset="0"/>
              </a:endParaRPr>
            </a:p>
          </p:txBody>
        </p:sp>
      </p:grpSp>
      <p:grpSp>
        <p:nvGrpSpPr>
          <p:cNvPr id="26" name="组合 25"/>
          <p:cNvGrpSpPr/>
          <p:nvPr/>
        </p:nvGrpSpPr>
        <p:grpSpPr>
          <a:xfrm>
            <a:off x="4647619" y="2959305"/>
            <a:ext cx="1225036" cy="924807"/>
            <a:chOff x="4647618" y="2590334"/>
            <a:chExt cx="1225036" cy="924807"/>
          </a:xfrm>
        </p:grpSpPr>
        <p:grpSp>
          <p:nvGrpSpPr>
            <p:cNvPr id="27" name="Group 18"/>
            <p:cNvGrpSpPr/>
            <p:nvPr/>
          </p:nvGrpSpPr>
          <p:grpSpPr>
            <a:xfrm>
              <a:off x="4647618" y="2590334"/>
              <a:ext cx="1225036" cy="924807"/>
              <a:chOff x="4226042" y="2505773"/>
              <a:chExt cx="1487684" cy="1123086"/>
            </a:xfrm>
          </p:grpSpPr>
          <p:sp>
            <p:nvSpPr>
              <p:cNvPr id="29" name="Freeform 38"/>
              <p:cNvSpPr/>
              <p:nvPr/>
            </p:nvSpPr>
            <p:spPr bwMode="auto">
              <a:xfrm>
                <a:off x="4226042" y="2505773"/>
                <a:ext cx="1455365" cy="1090766"/>
              </a:xfrm>
              <a:custGeom>
                <a:avLst/>
                <a:gdLst>
                  <a:gd name="T0" fmla="*/ 865 w 865"/>
                  <a:gd name="T1" fmla="*/ 593 h 648"/>
                  <a:gd name="T2" fmla="*/ 570 w 865"/>
                  <a:gd name="T3" fmla="*/ 421 h 648"/>
                  <a:gd name="T4" fmla="*/ 454 w 865"/>
                  <a:gd name="T5" fmla="*/ 76 h 648"/>
                  <a:gd name="T6" fmla="*/ 76 w 865"/>
                  <a:gd name="T7" fmla="*/ 176 h 648"/>
                  <a:gd name="T8" fmla="*/ 176 w 865"/>
                  <a:gd name="T9" fmla="*/ 554 h 648"/>
                  <a:gd name="T10" fmla="*/ 539 w 865"/>
                  <a:gd name="T11" fmla="*/ 477 h 648"/>
                  <a:gd name="T12" fmla="*/ 833 w 865"/>
                  <a:gd name="T13" fmla="*/ 648 h 648"/>
                  <a:gd name="T14" fmla="*/ 865 w 865"/>
                  <a:gd name="T15" fmla="*/ 593 h 6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5" h="648">
                    <a:moveTo>
                      <a:pt x="865" y="593"/>
                    </a:moveTo>
                    <a:cubicBezTo>
                      <a:pt x="570" y="421"/>
                      <a:pt x="570" y="421"/>
                      <a:pt x="570" y="421"/>
                    </a:cubicBezTo>
                    <a:cubicBezTo>
                      <a:pt x="623" y="295"/>
                      <a:pt x="575" y="147"/>
                      <a:pt x="454" y="76"/>
                    </a:cubicBezTo>
                    <a:cubicBezTo>
                      <a:pt x="322" y="0"/>
                      <a:pt x="153" y="44"/>
                      <a:pt x="76" y="176"/>
                    </a:cubicBezTo>
                    <a:cubicBezTo>
                      <a:pt x="0" y="308"/>
                      <a:pt x="44" y="477"/>
                      <a:pt x="176" y="554"/>
                    </a:cubicBezTo>
                    <a:cubicBezTo>
                      <a:pt x="300" y="626"/>
                      <a:pt x="457" y="591"/>
                      <a:pt x="539" y="477"/>
                    </a:cubicBezTo>
                    <a:cubicBezTo>
                      <a:pt x="833" y="648"/>
                      <a:pt x="833" y="648"/>
                      <a:pt x="833" y="648"/>
                    </a:cubicBezTo>
                    <a:lnTo>
                      <a:pt x="865" y="593"/>
                    </a:lnTo>
                    <a:close/>
                  </a:path>
                </a:pathLst>
              </a:custGeom>
              <a:solidFill>
                <a:schemeClr val="accent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Freeform 39"/>
              <p:cNvSpPr>
                <a:spLocks noEditPoints="1"/>
              </p:cNvSpPr>
              <p:nvPr/>
            </p:nvSpPr>
            <p:spPr bwMode="auto">
              <a:xfrm>
                <a:off x="4226042" y="2548192"/>
                <a:ext cx="1487684" cy="1080667"/>
              </a:xfrm>
              <a:custGeom>
                <a:avLst/>
                <a:gdLst>
                  <a:gd name="T0" fmla="*/ 316 w 884"/>
                  <a:gd name="T1" fmla="*/ 14 h 642"/>
                  <a:gd name="T2" fmla="*/ 454 w 884"/>
                  <a:gd name="T3" fmla="*/ 51 h 642"/>
                  <a:gd name="T4" fmla="*/ 570 w 884"/>
                  <a:gd name="T5" fmla="*/ 396 h 642"/>
                  <a:gd name="T6" fmla="*/ 865 w 884"/>
                  <a:gd name="T7" fmla="*/ 568 h 642"/>
                  <a:gd name="T8" fmla="*/ 833 w 884"/>
                  <a:gd name="T9" fmla="*/ 623 h 642"/>
                  <a:gd name="T10" fmla="*/ 539 w 884"/>
                  <a:gd name="T11" fmla="*/ 452 h 642"/>
                  <a:gd name="T12" fmla="*/ 315 w 884"/>
                  <a:gd name="T13" fmla="*/ 567 h 642"/>
                  <a:gd name="T14" fmla="*/ 176 w 884"/>
                  <a:gd name="T15" fmla="*/ 529 h 642"/>
                  <a:gd name="T16" fmla="*/ 76 w 884"/>
                  <a:gd name="T17" fmla="*/ 151 h 642"/>
                  <a:gd name="T18" fmla="*/ 316 w 884"/>
                  <a:gd name="T19" fmla="*/ 14 h 642"/>
                  <a:gd name="T20" fmla="*/ 316 w 884"/>
                  <a:gd name="T21" fmla="*/ 0 h 642"/>
                  <a:gd name="T22" fmla="*/ 173 w 884"/>
                  <a:gd name="T23" fmla="*/ 37 h 642"/>
                  <a:gd name="T24" fmla="*/ 65 w 884"/>
                  <a:gd name="T25" fmla="*/ 144 h 642"/>
                  <a:gd name="T26" fmla="*/ 35 w 884"/>
                  <a:gd name="T27" fmla="*/ 364 h 642"/>
                  <a:gd name="T28" fmla="*/ 169 w 884"/>
                  <a:gd name="T29" fmla="*/ 541 h 642"/>
                  <a:gd name="T30" fmla="*/ 315 w 884"/>
                  <a:gd name="T31" fmla="*/ 581 h 642"/>
                  <a:gd name="T32" fmla="*/ 543 w 884"/>
                  <a:gd name="T33" fmla="*/ 470 h 642"/>
                  <a:gd name="T34" fmla="*/ 826 w 884"/>
                  <a:gd name="T35" fmla="*/ 635 h 642"/>
                  <a:gd name="T36" fmla="*/ 838 w 884"/>
                  <a:gd name="T37" fmla="*/ 642 h 642"/>
                  <a:gd name="T38" fmla="*/ 845 w 884"/>
                  <a:gd name="T39" fmla="*/ 630 h 642"/>
                  <a:gd name="T40" fmla="*/ 877 w 884"/>
                  <a:gd name="T41" fmla="*/ 575 h 642"/>
                  <a:gd name="T42" fmla="*/ 884 w 884"/>
                  <a:gd name="T43" fmla="*/ 563 h 642"/>
                  <a:gd name="T44" fmla="*/ 872 w 884"/>
                  <a:gd name="T45" fmla="*/ 556 h 642"/>
                  <a:gd name="T46" fmla="*/ 588 w 884"/>
                  <a:gd name="T47" fmla="*/ 390 h 642"/>
                  <a:gd name="T48" fmla="*/ 591 w 884"/>
                  <a:gd name="T49" fmla="*/ 199 h 642"/>
                  <a:gd name="T50" fmla="*/ 461 w 884"/>
                  <a:gd name="T51" fmla="*/ 40 h 642"/>
                  <a:gd name="T52" fmla="*/ 316 w 884"/>
                  <a:gd name="T53"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4" h="642">
                    <a:moveTo>
                      <a:pt x="316" y="14"/>
                    </a:moveTo>
                    <a:cubicBezTo>
                      <a:pt x="363" y="14"/>
                      <a:pt x="411" y="26"/>
                      <a:pt x="454" y="51"/>
                    </a:cubicBezTo>
                    <a:cubicBezTo>
                      <a:pt x="575" y="122"/>
                      <a:pt x="623" y="270"/>
                      <a:pt x="570" y="396"/>
                    </a:cubicBezTo>
                    <a:cubicBezTo>
                      <a:pt x="865" y="568"/>
                      <a:pt x="865" y="568"/>
                      <a:pt x="865" y="568"/>
                    </a:cubicBezTo>
                    <a:cubicBezTo>
                      <a:pt x="833" y="623"/>
                      <a:pt x="833" y="623"/>
                      <a:pt x="833" y="623"/>
                    </a:cubicBezTo>
                    <a:cubicBezTo>
                      <a:pt x="539" y="452"/>
                      <a:pt x="539" y="452"/>
                      <a:pt x="539" y="452"/>
                    </a:cubicBezTo>
                    <a:cubicBezTo>
                      <a:pt x="486" y="526"/>
                      <a:pt x="402" y="567"/>
                      <a:pt x="315" y="567"/>
                    </a:cubicBezTo>
                    <a:cubicBezTo>
                      <a:pt x="268" y="567"/>
                      <a:pt x="220" y="555"/>
                      <a:pt x="176" y="529"/>
                    </a:cubicBezTo>
                    <a:cubicBezTo>
                      <a:pt x="44" y="452"/>
                      <a:pt x="0" y="283"/>
                      <a:pt x="76" y="151"/>
                    </a:cubicBezTo>
                    <a:cubicBezTo>
                      <a:pt x="128" y="63"/>
                      <a:pt x="220" y="14"/>
                      <a:pt x="316" y="14"/>
                    </a:cubicBezTo>
                    <a:moveTo>
                      <a:pt x="316" y="0"/>
                    </a:moveTo>
                    <a:cubicBezTo>
                      <a:pt x="266" y="0"/>
                      <a:pt x="216" y="13"/>
                      <a:pt x="173" y="37"/>
                    </a:cubicBezTo>
                    <a:cubicBezTo>
                      <a:pt x="128" y="63"/>
                      <a:pt x="91" y="100"/>
                      <a:pt x="65" y="144"/>
                    </a:cubicBezTo>
                    <a:cubicBezTo>
                      <a:pt x="26" y="211"/>
                      <a:pt x="15" y="289"/>
                      <a:pt x="35" y="364"/>
                    </a:cubicBezTo>
                    <a:cubicBezTo>
                      <a:pt x="55" y="439"/>
                      <a:pt x="102" y="502"/>
                      <a:pt x="169" y="541"/>
                    </a:cubicBezTo>
                    <a:cubicBezTo>
                      <a:pt x="214" y="567"/>
                      <a:pt x="264" y="581"/>
                      <a:pt x="315" y="581"/>
                    </a:cubicBezTo>
                    <a:cubicBezTo>
                      <a:pt x="404" y="581"/>
                      <a:pt x="488" y="540"/>
                      <a:pt x="543" y="470"/>
                    </a:cubicBezTo>
                    <a:cubicBezTo>
                      <a:pt x="826" y="635"/>
                      <a:pt x="826" y="635"/>
                      <a:pt x="826" y="635"/>
                    </a:cubicBezTo>
                    <a:cubicBezTo>
                      <a:pt x="838" y="642"/>
                      <a:pt x="838" y="642"/>
                      <a:pt x="838" y="642"/>
                    </a:cubicBezTo>
                    <a:cubicBezTo>
                      <a:pt x="845" y="630"/>
                      <a:pt x="845" y="630"/>
                      <a:pt x="845" y="630"/>
                    </a:cubicBezTo>
                    <a:cubicBezTo>
                      <a:pt x="877" y="575"/>
                      <a:pt x="877" y="575"/>
                      <a:pt x="877" y="575"/>
                    </a:cubicBezTo>
                    <a:cubicBezTo>
                      <a:pt x="884" y="563"/>
                      <a:pt x="884" y="563"/>
                      <a:pt x="884" y="563"/>
                    </a:cubicBezTo>
                    <a:cubicBezTo>
                      <a:pt x="872" y="556"/>
                      <a:pt x="872" y="556"/>
                      <a:pt x="872" y="556"/>
                    </a:cubicBezTo>
                    <a:cubicBezTo>
                      <a:pt x="588" y="390"/>
                      <a:pt x="588" y="390"/>
                      <a:pt x="588" y="390"/>
                    </a:cubicBezTo>
                    <a:cubicBezTo>
                      <a:pt x="610" y="329"/>
                      <a:pt x="611" y="261"/>
                      <a:pt x="591" y="199"/>
                    </a:cubicBezTo>
                    <a:cubicBezTo>
                      <a:pt x="568" y="132"/>
                      <a:pt x="522" y="75"/>
                      <a:pt x="461" y="40"/>
                    </a:cubicBezTo>
                    <a:cubicBezTo>
                      <a:pt x="417" y="14"/>
                      <a:pt x="367" y="0"/>
                      <a:pt x="316" y="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8" name="Freeform 165"/>
            <p:cNvSpPr>
              <a:spLocks noChangeAspect="1" noChangeArrowheads="1"/>
            </p:cNvSpPr>
            <p:nvPr/>
          </p:nvSpPr>
          <p:spPr bwMode="auto">
            <a:xfrm>
              <a:off x="4881861" y="2824857"/>
              <a:ext cx="417778" cy="417884"/>
            </a:xfrm>
            <a:custGeom>
              <a:avLst/>
              <a:gdLst>
                <a:gd name="T0" fmla="*/ 177 w 553"/>
                <a:gd name="T1" fmla="*/ 186 h 552"/>
                <a:gd name="T2" fmla="*/ 52 w 553"/>
                <a:gd name="T3" fmla="*/ 61 h 552"/>
                <a:gd name="T4" fmla="*/ 104 w 553"/>
                <a:gd name="T5" fmla="*/ 9 h 552"/>
                <a:gd name="T6" fmla="*/ 125 w 553"/>
                <a:gd name="T7" fmla="*/ 9 h 552"/>
                <a:gd name="T8" fmla="*/ 229 w 553"/>
                <a:gd name="T9" fmla="*/ 103 h 552"/>
                <a:gd name="T10" fmla="*/ 229 w 553"/>
                <a:gd name="T11" fmla="*/ 134 h 552"/>
                <a:gd name="T12" fmla="*/ 187 w 553"/>
                <a:gd name="T13" fmla="*/ 176 h 552"/>
                <a:gd name="T14" fmla="*/ 177 w 553"/>
                <a:gd name="T15" fmla="*/ 186 h 552"/>
                <a:gd name="T16" fmla="*/ 281 w 553"/>
                <a:gd name="T17" fmla="*/ 384 h 552"/>
                <a:gd name="T18" fmla="*/ 219 w 553"/>
                <a:gd name="T19" fmla="*/ 332 h 552"/>
                <a:gd name="T20" fmla="*/ 167 w 553"/>
                <a:gd name="T21" fmla="*/ 269 h 552"/>
                <a:gd name="T22" fmla="*/ 156 w 553"/>
                <a:gd name="T23" fmla="*/ 207 h 552"/>
                <a:gd name="T24" fmla="*/ 31 w 553"/>
                <a:gd name="T25" fmla="*/ 82 h 552"/>
                <a:gd name="T26" fmla="*/ 31 w 553"/>
                <a:gd name="T27" fmla="*/ 259 h 552"/>
                <a:gd name="T28" fmla="*/ 84 w 553"/>
                <a:gd name="T29" fmla="*/ 332 h 552"/>
                <a:gd name="T30" fmla="*/ 146 w 553"/>
                <a:gd name="T31" fmla="*/ 405 h 552"/>
                <a:gd name="T32" fmla="*/ 219 w 553"/>
                <a:gd name="T33" fmla="*/ 467 h 552"/>
                <a:gd name="T34" fmla="*/ 292 w 553"/>
                <a:gd name="T35" fmla="*/ 519 h 552"/>
                <a:gd name="T36" fmla="*/ 469 w 553"/>
                <a:gd name="T37" fmla="*/ 530 h 552"/>
                <a:gd name="T38" fmla="*/ 344 w 553"/>
                <a:gd name="T39" fmla="*/ 394 h 552"/>
                <a:gd name="T40" fmla="*/ 281 w 553"/>
                <a:gd name="T41" fmla="*/ 384 h 552"/>
                <a:gd name="T42" fmla="*/ 542 w 553"/>
                <a:gd name="T43" fmla="*/ 426 h 552"/>
                <a:gd name="T44" fmla="*/ 448 w 553"/>
                <a:gd name="T45" fmla="*/ 321 h 552"/>
                <a:gd name="T46" fmla="*/ 417 w 553"/>
                <a:gd name="T47" fmla="*/ 321 h 552"/>
                <a:gd name="T48" fmla="*/ 396 w 553"/>
                <a:gd name="T49" fmla="*/ 353 h 552"/>
                <a:gd name="T50" fmla="*/ 375 w 553"/>
                <a:gd name="T51" fmla="*/ 363 h 552"/>
                <a:gd name="T52" fmla="*/ 364 w 553"/>
                <a:gd name="T53" fmla="*/ 374 h 552"/>
                <a:gd name="T54" fmla="*/ 500 w 553"/>
                <a:gd name="T55" fmla="*/ 499 h 552"/>
                <a:gd name="T56" fmla="*/ 542 w 553"/>
                <a:gd name="T57" fmla="*/ 446 h 552"/>
                <a:gd name="T58" fmla="*/ 542 w 553"/>
                <a:gd name="T59" fmla="*/ 426 h 552"/>
                <a:gd name="T60" fmla="*/ 542 w 553"/>
                <a:gd name="T61" fmla="*/ 426 h 552"/>
                <a:gd name="T62" fmla="*/ 542 w 553"/>
                <a:gd name="T63" fmla="*/ 426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3" h="552">
                  <a:moveTo>
                    <a:pt x="177" y="186"/>
                  </a:moveTo>
                  <a:cubicBezTo>
                    <a:pt x="52" y="61"/>
                    <a:pt x="52" y="61"/>
                    <a:pt x="52" y="61"/>
                  </a:cubicBezTo>
                  <a:cubicBezTo>
                    <a:pt x="73" y="40"/>
                    <a:pt x="84" y="19"/>
                    <a:pt x="104" y="9"/>
                  </a:cubicBezTo>
                  <a:cubicBezTo>
                    <a:pt x="104" y="0"/>
                    <a:pt x="125" y="0"/>
                    <a:pt x="125" y="9"/>
                  </a:cubicBezTo>
                  <a:cubicBezTo>
                    <a:pt x="229" y="103"/>
                    <a:pt x="229" y="103"/>
                    <a:pt x="229" y="103"/>
                  </a:cubicBezTo>
                  <a:cubicBezTo>
                    <a:pt x="229" y="113"/>
                    <a:pt x="229" y="124"/>
                    <a:pt x="229" y="134"/>
                  </a:cubicBezTo>
                  <a:cubicBezTo>
                    <a:pt x="187" y="176"/>
                    <a:pt x="187" y="176"/>
                    <a:pt x="187" y="176"/>
                  </a:cubicBezTo>
                  <a:cubicBezTo>
                    <a:pt x="177" y="176"/>
                    <a:pt x="177" y="176"/>
                    <a:pt x="177" y="186"/>
                  </a:cubicBezTo>
                  <a:close/>
                  <a:moveTo>
                    <a:pt x="281" y="384"/>
                  </a:moveTo>
                  <a:cubicBezTo>
                    <a:pt x="260" y="374"/>
                    <a:pt x="239" y="353"/>
                    <a:pt x="219" y="332"/>
                  </a:cubicBezTo>
                  <a:cubicBezTo>
                    <a:pt x="198" y="311"/>
                    <a:pt x="187" y="290"/>
                    <a:pt x="167" y="269"/>
                  </a:cubicBezTo>
                  <a:cubicBezTo>
                    <a:pt x="146" y="259"/>
                    <a:pt x="146" y="228"/>
                    <a:pt x="156" y="207"/>
                  </a:cubicBezTo>
                  <a:cubicBezTo>
                    <a:pt x="31" y="82"/>
                    <a:pt x="31" y="82"/>
                    <a:pt x="31" y="82"/>
                  </a:cubicBezTo>
                  <a:cubicBezTo>
                    <a:pt x="0" y="113"/>
                    <a:pt x="0" y="186"/>
                    <a:pt x="31" y="259"/>
                  </a:cubicBezTo>
                  <a:cubicBezTo>
                    <a:pt x="52" y="280"/>
                    <a:pt x="63" y="311"/>
                    <a:pt x="84" y="332"/>
                  </a:cubicBezTo>
                  <a:cubicBezTo>
                    <a:pt x="104" y="363"/>
                    <a:pt x="125" y="384"/>
                    <a:pt x="146" y="405"/>
                  </a:cubicBezTo>
                  <a:cubicBezTo>
                    <a:pt x="167" y="426"/>
                    <a:pt x="187" y="446"/>
                    <a:pt x="219" y="467"/>
                  </a:cubicBezTo>
                  <a:cubicBezTo>
                    <a:pt x="239" y="488"/>
                    <a:pt x="271" y="509"/>
                    <a:pt x="292" y="519"/>
                  </a:cubicBezTo>
                  <a:cubicBezTo>
                    <a:pt x="364" y="551"/>
                    <a:pt x="437" y="551"/>
                    <a:pt x="469" y="530"/>
                  </a:cubicBezTo>
                  <a:cubicBezTo>
                    <a:pt x="344" y="394"/>
                    <a:pt x="344" y="394"/>
                    <a:pt x="344" y="394"/>
                  </a:cubicBezTo>
                  <a:cubicBezTo>
                    <a:pt x="323" y="405"/>
                    <a:pt x="292" y="405"/>
                    <a:pt x="281" y="384"/>
                  </a:cubicBezTo>
                  <a:close/>
                  <a:moveTo>
                    <a:pt x="542" y="426"/>
                  </a:moveTo>
                  <a:cubicBezTo>
                    <a:pt x="448" y="321"/>
                    <a:pt x="448" y="321"/>
                    <a:pt x="448" y="321"/>
                  </a:cubicBezTo>
                  <a:cubicBezTo>
                    <a:pt x="437" y="321"/>
                    <a:pt x="427" y="321"/>
                    <a:pt x="417" y="321"/>
                  </a:cubicBezTo>
                  <a:cubicBezTo>
                    <a:pt x="396" y="353"/>
                    <a:pt x="396" y="353"/>
                    <a:pt x="396" y="353"/>
                  </a:cubicBezTo>
                  <a:cubicBezTo>
                    <a:pt x="375" y="363"/>
                    <a:pt x="375" y="363"/>
                    <a:pt x="375" y="363"/>
                  </a:cubicBezTo>
                  <a:cubicBezTo>
                    <a:pt x="375" y="374"/>
                    <a:pt x="375" y="374"/>
                    <a:pt x="364" y="374"/>
                  </a:cubicBezTo>
                  <a:cubicBezTo>
                    <a:pt x="500" y="499"/>
                    <a:pt x="500" y="499"/>
                    <a:pt x="500" y="499"/>
                  </a:cubicBezTo>
                  <a:cubicBezTo>
                    <a:pt x="510" y="488"/>
                    <a:pt x="531" y="467"/>
                    <a:pt x="542" y="446"/>
                  </a:cubicBezTo>
                  <a:cubicBezTo>
                    <a:pt x="552" y="446"/>
                    <a:pt x="552" y="436"/>
                    <a:pt x="542" y="426"/>
                  </a:cubicBezTo>
                  <a:close/>
                  <a:moveTo>
                    <a:pt x="542" y="426"/>
                  </a:moveTo>
                  <a:lnTo>
                    <a:pt x="542" y="426"/>
                  </a:lnTo>
                  <a:close/>
                </a:path>
              </a:pathLst>
            </a:custGeom>
            <a:solidFill>
              <a:schemeClr val="bg1"/>
            </a:solidFill>
            <a:ln>
              <a:noFill/>
            </a:ln>
            <a:effectLst/>
          </p:spPr>
          <p:txBody>
            <a:bodyPr wrap="none" lIns="243785" tIns="121892" rIns="243785" bIns="12189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1" name="组合 30"/>
          <p:cNvGrpSpPr/>
          <p:nvPr/>
        </p:nvGrpSpPr>
        <p:grpSpPr>
          <a:xfrm>
            <a:off x="4541167" y="4225089"/>
            <a:ext cx="1433783" cy="1245827"/>
            <a:chOff x="4541166" y="3856121"/>
            <a:chExt cx="1433782" cy="1245827"/>
          </a:xfrm>
        </p:grpSpPr>
        <p:grpSp>
          <p:nvGrpSpPr>
            <p:cNvPr id="32" name="Group 12"/>
            <p:cNvGrpSpPr/>
            <p:nvPr/>
          </p:nvGrpSpPr>
          <p:grpSpPr>
            <a:xfrm>
              <a:off x="4541166" y="3856121"/>
              <a:ext cx="1433782" cy="1245827"/>
              <a:chOff x="4096766" y="4042946"/>
              <a:chExt cx="1741186" cy="1512933"/>
            </a:xfrm>
          </p:grpSpPr>
          <p:sp>
            <p:nvSpPr>
              <p:cNvPr id="34" name="Freeform 34"/>
              <p:cNvSpPr/>
              <p:nvPr/>
            </p:nvSpPr>
            <p:spPr bwMode="auto">
              <a:xfrm>
                <a:off x="4122015" y="4076274"/>
                <a:ext cx="1682608" cy="1479605"/>
              </a:xfrm>
              <a:custGeom>
                <a:avLst/>
                <a:gdLst>
                  <a:gd name="T0" fmla="*/ 1000 w 1000"/>
                  <a:gd name="T1" fmla="*/ 51 h 879"/>
                  <a:gd name="T2" fmla="*/ 962 w 1000"/>
                  <a:gd name="T3" fmla="*/ 0 h 879"/>
                  <a:gd name="T4" fmla="*/ 511 w 1000"/>
                  <a:gd name="T5" fmla="*/ 342 h 879"/>
                  <a:gd name="T6" fmla="*/ 150 w 1000"/>
                  <a:gd name="T7" fmla="*/ 329 h 879"/>
                  <a:gd name="T8" fmla="*/ 95 w 1000"/>
                  <a:gd name="T9" fmla="*/ 729 h 879"/>
                  <a:gd name="T10" fmla="*/ 495 w 1000"/>
                  <a:gd name="T11" fmla="*/ 783 h 879"/>
                  <a:gd name="T12" fmla="*/ 554 w 1000"/>
                  <a:gd name="T13" fmla="*/ 389 h 879"/>
                  <a:gd name="T14" fmla="*/ 1000 w 1000"/>
                  <a:gd name="T15" fmla="*/ 51 h 8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0" h="879">
                    <a:moveTo>
                      <a:pt x="1000" y="51"/>
                    </a:moveTo>
                    <a:cubicBezTo>
                      <a:pt x="962" y="0"/>
                      <a:pt x="962" y="0"/>
                      <a:pt x="962" y="0"/>
                    </a:cubicBezTo>
                    <a:cubicBezTo>
                      <a:pt x="511" y="342"/>
                      <a:pt x="511" y="342"/>
                      <a:pt x="511" y="342"/>
                    </a:cubicBezTo>
                    <a:cubicBezTo>
                      <a:pt x="411" y="254"/>
                      <a:pt x="260" y="245"/>
                      <a:pt x="150" y="329"/>
                    </a:cubicBezTo>
                    <a:cubicBezTo>
                      <a:pt x="25" y="424"/>
                      <a:pt x="0" y="603"/>
                      <a:pt x="95" y="729"/>
                    </a:cubicBezTo>
                    <a:cubicBezTo>
                      <a:pt x="191" y="854"/>
                      <a:pt x="370" y="879"/>
                      <a:pt x="495" y="783"/>
                    </a:cubicBezTo>
                    <a:cubicBezTo>
                      <a:pt x="619" y="689"/>
                      <a:pt x="645" y="515"/>
                      <a:pt x="554" y="389"/>
                    </a:cubicBezTo>
                    <a:lnTo>
                      <a:pt x="1000" y="51"/>
                    </a:lnTo>
                    <a:close/>
                  </a:path>
                </a:pathLst>
              </a:custGeom>
              <a:solidFill>
                <a:schemeClr val="accent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35"/>
              <p:cNvSpPr>
                <a:spLocks noEditPoints="1"/>
              </p:cNvSpPr>
              <p:nvPr/>
            </p:nvSpPr>
            <p:spPr bwMode="auto">
              <a:xfrm>
                <a:off x="4096766" y="4042946"/>
                <a:ext cx="1741186" cy="1472534"/>
              </a:xfrm>
              <a:custGeom>
                <a:avLst/>
                <a:gdLst>
                  <a:gd name="T0" fmla="*/ 977 w 1035"/>
                  <a:gd name="T1" fmla="*/ 20 h 875"/>
                  <a:gd name="T2" fmla="*/ 1015 w 1035"/>
                  <a:gd name="T3" fmla="*/ 71 h 875"/>
                  <a:gd name="T4" fmla="*/ 569 w 1035"/>
                  <a:gd name="T5" fmla="*/ 409 h 875"/>
                  <a:gd name="T6" fmla="*/ 510 w 1035"/>
                  <a:gd name="T7" fmla="*/ 803 h 875"/>
                  <a:gd name="T8" fmla="*/ 338 w 1035"/>
                  <a:gd name="T9" fmla="*/ 861 h 875"/>
                  <a:gd name="T10" fmla="*/ 110 w 1035"/>
                  <a:gd name="T11" fmla="*/ 749 h 875"/>
                  <a:gd name="T12" fmla="*/ 165 w 1035"/>
                  <a:gd name="T13" fmla="*/ 349 h 875"/>
                  <a:gd name="T14" fmla="*/ 337 w 1035"/>
                  <a:gd name="T15" fmla="*/ 291 h 875"/>
                  <a:gd name="T16" fmla="*/ 526 w 1035"/>
                  <a:gd name="T17" fmla="*/ 362 h 875"/>
                  <a:gd name="T18" fmla="*/ 977 w 1035"/>
                  <a:gd name="T19" fmla="*/ 20 h 875"/>
                  <a:gd name="T20" fmla="*/ 979 w 1035"/>
                  <a:gd name="T21" fmla="*/ 0 h 875"/>
                  <a:gd name="T22" fmla="*/ 968 w 1035"/>
                  <a:gd name="T23" fmla="*/ 9 h 875"/>
                  <a:gd name="T24" fmla="*/ 527 w 1035"/>
                  <a:gd name="T25" fmla="*/ 344 h 875"/>
                  <a:gd name="T26" fmla="*/ 337 w 1035"/>
                  <a:gd name="T27" fmla="*/ 277 h 875"/>
                  <a:gd name="T28" fmla="*/ 157 w 1035"/>
                  <a:gd name="T29" fmla="*/ 338 h 875"/>
                  <a:gd name="T30" fmla="*/ 99 w 1035"/>
                  <a:gd name="T31" fmla="*/ 757 h 875"/>
                  <a:gd name="T32" fmla="*/ 207 w 1035"/>
                  <a:gd name="T33" fmla="*/ 845 h 875"/>
                  <a:gd name="T34" fmla="*/ 338 w 1035"/>
                  <a:gd name="T35" fmla="*/ 875 h 875"/>
                  <a:gd name="T36" fmla="*/ 519 w 1035"/>
                  <a:gd name="T37" fmla="*/ 814 h 875"/>
                  <a:gd name="T38" fmla="*/ 634 w 1035"/>
                  <a:gd name="T39" fmla="*/ 620 h 875"/>
                  <a:gd name="T40" fmla="*/ 588 w 1035"/>
                  <a:gd name="T41" fmla="*/ 412 h 875"/>
                  <a:gd name="T42" fmla="*/ 1024 w 1035"/>
                  <a:gd name="T43" fmla="*/ 82 h 875"/>
                  <a:gd name="T44" fmla="*/ 1035 w 1035"/>
                  <a:gd name="T45" fmla="*/ 73 h 875"/>
                  <a:gd name="T46" fmla="*/ 1026 w 1035"/>
                  <a:gd name="T47" fmla="*/ 62 h 875"/>
                  <a:gd name="T48" fmla="*/ 988 w 1035"/>
                  <a:gd name="T49" fmla="*/ 11 h 875"/>
                  <a:gd name="T50" fmla="*/ 979 w 1035"/>
                  <a:gd name="T51" fmla="*/ 0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5" h="875">
                    <a:moveTo>
                      <a:pt x="977" y="20"/>
                    </a:moveTo>
                    <a:cubicBezTo>
                      <a:pt x="1015" y="71"/>
                      <a:pt x="1015" y="71"/>
                      <a:pt x="1015" y="71"/>
                    </a:cubicBezTo>
                    <a:cubicBezTo>
                      <a:pt x="569" y="409"/>
                      <a:pt x="569" y="409"/>
                      <a:pt x="569" y="409"/>
                    </a:cubicBezTo>
                    <a:cubicBezTo>
                      <a:pt x="660" y="535"/>
                      <a:pt x="634" y="709"/>
                      <a:pt x="510" y="803"/>
                    </a:cubicBezTo>
                    <a:cubicBezTo>
                      <a:pt x="459" y="843"/>
                      <a:pt x="398" y="861"/>
                      <a:pt x="338" y="861"/>
                    </a:cubicBezTo>
                    <a:cubicBezTo>
                      <a:pt x="252" y="861"/>
                      <a:pt x="167" y="823"/>
                      <a:pt x="110" y="749"/>
                    </a:cubicBezTo>
                    <a:cubicBezTo>
                      <a:pt x="15" y="623"/>
                      <a:pt x="40" y="444"/>
                      <a:pt x="165" y="349"/>
                    </a:cubicBezTo>
                    <a:cubicBezTo>
                      <a:pt x="217" y="310"/>
                      <a:pt x="277" y="291"/>
                      <a:pt x="337" y="291"/>
                    </a:cubicBezTo>
                    <a:cubicBezTo>
                      <a:pt x="406" y="291"/>
                      <a:pt x="473" y="315"/>
                      <a:pt x="526" y="362"/>
                    </a:cubicBezTo>
                    <a:cubicBezTo>
                      <a:pt x="977" y="20"/>
                      <a:pt x="977" y="20"/>
                      <a:pt x="977" y="20"/>
                    </a:cubicBezTo>
                    <a:moveTo>
                      <a:pt x="979" y="0"/>
                    </a:moveTo>
                    <a:cubicBezTo>
                      <a:pt x="968" y="9"/>
                      <a:pt x="968" y="9"/>
                      <a:pt x="968" y="9"/>
                    </a:cubicBezTo>
                    <a:cubicBezTo>
                      <a:pt x="527" y="344"/>
                      <a:pt x="527" y="344"/>
                      <a:pt x="527" y="344"/>
                    </a:cubicBezTo>
                    <a:cubicBezTo>
                      <a:pt x="474" y="301"/>
                      <a:pt x="407" y="277"/>
                      <a:pt x="337" y="277"/>
                    </a:cubicBezTo>
                    <a:cubicBezTo>
                      <a:pt x="272" y="277"/>
                      <a:pt x="209" y="298"/>
                      <a:pt x="157" y="338"/>
                    </a:cubicBezTo>
                    <a:cubicBezTo>
                      <a:pt x="25" y="438"/>
                      <a:pt x="0" y="626"/>
                      <a:pt x="99" y="757"/>
                    </a:cubicBezTo>
                    <a:cubicBezTo>
                      <a:pt x="128" y="795"/>
                      <a:pt x="164" y="825"/>
                      <a:pt x="207" y="845"/>
                    </a:cubicBezTo>
                    <a:cubicBezTo>
                      <a:pt x="247" y="865"/>
                      <a:pt x="293" y="875"/>
                      <a:pt x="338" y="875"/>
                    </a:cubicBezTo>
                    <a:cubicBezTo>
                      <a:pt x="404" y="875"/>
                      <a:pt x="466" y="854"/>
                      <a:pt x="519" y="814"/>
                    </a:cubicBezTo>
                    <a:cubicBezTo>
                      <a:pt x="581" y="767"/>
                      <a:pt x="622" y="698"/>
                      <a:pt x="634" y="620"/>
                    </a:cubicBezTo>
                    <a:cubicBezTo>
                      <a:pt x="645" y="547"/>
                      <a:pt x="628" y="474"/>
                      <a:pt x="588" y="412"/>
                    </a:cubicBezTo>
                    <a:cubicBezTo>
                      <a:pt x="1024" y="82"/>
                      <a:pt x="1024" y="82"/>
                      <a:pt x="1024" y="82"/>
                    </a:cubicBezTo>
                    <a:cubicBezTo>
                      <a:pt x="1035" y="73"/>
                      <a:pt x="1035" y="73"/>
                      <a:pt x="1035" y="73"/>
                    </a:cubicBezTo>
                    <a:cubicBezTo>
                      <a:pt x="1026" y="62"/>
                      <a:pt x="1026" y="62"/>
                      <a:pt x="1026" y="62"/>
                    </a:cubicBezTo>
                    <a:cubicBezTo>
                      <a:pt x="988" y="11"/>
                      <a:pt x="988" y="11"/>
                      <a:pt x="988" y="11"/>
                    </a:cubicBezTo>
                    <a:lnTo>
                      <a:pt x="979" y="0"/>
                    </a:lnTo>
                    <a:close/>
                  </a:path>
                </a:pathLst>
              </a:custGeom>
              <a:solidFill>
                <a:schemeClr val="tx2">
                  <a:lumMod val="20000"/>
                  <a:lumOff val="80000"/>
                </a:schemeClr>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3" name="Freeform 299"/>
            <p:cNvSpPr>
              <a:spLocks noChangeAspect="1" noChangeArrowheads="1"/>
            </p:cNvSpPr>
            <p:nvPr/>
          </p:nvSpPr>
          <p:spPr bwMode="auto">
            <a:xfrm>
              <a:off x="4780263" y="4424977"/>
              <a:ext cx="438112" cy="419677"/>
            </a:xfrm>
            <a:custGeom>
              <a:avLst/>
              <a:gdLst>
                <a:gd name="T0" fmla="*/ 1229 w 1665"/>
                <a:gd name="T1" fmla="*/ 561 h 1598"/>
                <a:gd name="T2" fmla="*/ 911 w 1665"/>
                <a:gd name="T3" fmla="*/ 686 h 1598"/>
                <a:gd name="T4" fmla="*/ 1246 w 1665"/>
                <a:gd name="T5" fmla="*/ 419 h 1598"/>
                <a:gd name="T6" fmla="*/ 1664 w 1665"/>
                <a:gd name="T7" fmla="*/ 76 h 1598"/>
                <a:gd name="T8" fmla="*/ 1597 w 1665"/>
                <a:gd name="T9" fmla="*/ 0 h 1598"/>
                <a:gd name="T10" fmla="*/ 1530 w 1665"/>
                <a:gd name="T11" fmla="*/ 76 h 1598"/>
                <a:gd name="T12" fmla="*/ 1246 w 1665"/>
                <a:gd name="T13" fmla="*/ 276 h 1598"/>
                <a:gd name="T14" fmla="*/ 769 w 1665"/>
                <a:gd name="T15" fmla="*/ 686 h 1598"/>
                <a:gd name="T16" fmla="*/ 435 w 1665"/>
                <a:gd name="T17" fmla="*/ 561 h 1598"/>
                <a:gd name="T18" fmla="*/ 0 w 1665"/>
                <a:gd name="T19" fmla="*/ 1288 h 1598"/>
                <a:gd name="T20" fmla="*/ 201 w 1665"/>
                <a:gd name="T21" fmla="*/ 1597 h 1598"/>
                <a:gd name="T22" fmla="*/ 836 w 1665"/>
                <a:gd name="T23" fmla="*/ 1255 h 1598"/>
                <a:gd name="T24" fmla="*/ 1463 w 1665"/>
                <a:gd name="T25" fmla="*/ 1597 h 1598"/>
                <a:gd name="T26" fmla="*/ 1664 w 1665"/>
                <a:gd name="T27" fmla="*/ 1288 h 1598"/>
                <a:gd name="T28" fmla="*/ 1229 w 1665"/>
                <a:gd name="T29" fmla="*/ 561 h 1598"/>
                <a:gd name="T30" fmla="*/ 1246 w 1665"/>
                <a:gd name="T31" fmla="*/ 811 h 1598"/>
                <a:gd name="T32" fmla="*/ 1338 w 1665"/>
                <a:gd name="T33" fmla="*/ 903 h 1598"/>
                <a:gd name="T34" fmla="*/ 1246 w 1665"/>
                <a:gd name="T35" fmla="*/ 995 h 1598"/>
                <a:gd name="T36" fmla="*/ 1162 w 1665"/>
                <a:gd name="T37" fmla="*/ 903 h 1598"/>
                <a:gd name="T38" fmla="*/ 1246 w 1665"/>
                <a:gd name="T39" fmla="*/ 811 h 1598"/>
                <a:gd name="T40" fmla="*/ 627 w 1665"/>
                <a:gd name="T41" fmla="*/ 1112 h 1598"/>
                <a:gd name="T42" fmla="*/ 485 w 1665"/>
                <a:gd name="T43" fmla="*/ 1112 h 1598"/>
                <a:gd name="T44" fmla="*/ 485 w 1665"/>
                <a:gd name="T45" fmla="*/ 1255 h 1598"/>
                <a:gd name="T46" fmla="*/ 351 w 1665"/>
                <a:gd name="T47" fmla="*/ 1255 h 1598"/>
                <a:gd name="T48" fmla="*/ 351 w 1665"/>
                <a:gd name="T49" fmla="*/ 1112 h 1598"/>
                <a:gd name="T50" fmla="*/ 209 w 1665"/>
                <a:gd name="T51" fmla="*/ 1112 h 1598"/>
                <a:gd name="T52" fmla="*/ 209 w 1665"/>
                <a:gd name="T53" fmla="*/ 970 h 1598"/>
                <a:gd name="T54" fmla="*/ 351 w 1665"/>
                <a:gd name="T55" fmla="*/ 970 h 1598"/>
                <a:gd name="T56" fmla="*/ 351 w 1665"/>
                <a:gd name="T57" fmla="*/ 836 h 1598"/>
                <a:gd name="T58" fmla="*/ 485 w 1665"/>
                <a:gd name="T59" fmla="*/ 836 h 1598"/>
                <a:gd name="T60" fmla="*/ 485 w 1665"/>
                <a:gd name="T61" fmla="*/ 970 h 1598"/>
                <a:gd name="T62" fmla="*/ 627 w 1665"/>
                <a:gd name="T63" fmla="*/ 970 h 1598"/>
                <a:gd name="T64" fmla="*/ 627 w 1665"/>
                <a:gd name="T65" fmla="*/ 1112 h 1598"/>
                <a:gd name="T66" fmla="*/ 1020 w 1665"/>
                <a:gd name="T67" fmla="*/ 1045 h 1598"/>
                <a:gd name="T68" fmla="*/ 1112 w 1665"/>
                <a:gd name="T69" fmla="*/ 954 h 1598"/>
                <a:gd name="T70" fmla="*/ 1204 w 1665"/>
                <a:gd name="T71" fmla="*/ 1045 h 1598"/>
                <a:gd name="T72" fmla="*/ 1112 w 1665"/>
                <a:gd name="T73" fmla="*/ 1129 h 1598"/>
                <a:gd name="T74" fmla="*/ 1020 w 1665"/>
                <a:gd name="T75" fmla="*/ 1045 h 1598"/>
                <a:gd name="T76" fmla="*/ 1246 w 1665"/>
                <a:gd name="T77" fmla="*/ 1271 h 1598"/>
                <a:gd name="T78" fmla="*/ 1162 w 1665"/>
                <a:gd name="T79" fmla="*/ 1179 h 1598"/>
                <a:gd name="T80" fmla="*/ 1246 w 1665"/>
                <a:gd name="T81" fmla="*/ 1087 h 1598"/>
                <a:gd name="T82" fmla="*/ 1338 w 1665"/>
                <a:gd name="T83" fmla="*/ 1179 h 1598"/>
                <a:gd name="T84" fmla="*/ 1246 w 1665"/>
                <a:gd name="T85" fmla="*/ 1271 h 1598"/>
                <a:gd name="T86" fmla="*/ 1480 w 1665"/>
                <a:gd name="T87" fmla="*/ 1045 h 1598"/>
                <a:gd name="T88" fmla="*/ 1388 w 1665"/>
                <a:gd name="T89" fmla="*/ 1129 h 1598"/>
                <a:gd name="T90" fmla="*/ 1296 w 1665"/>
                <a:gd name="T91" fmla="*/ 1045 h 1598"/>
                <a:gd name="T92" fmla="*/ 1388 w 1665"/>
                <a:gd name="T93" fmla="*/ 954 h 1598"/>
                <a:gd name="T94" fmla="*/ 1480 w 1665"/>
                <a:gd name="T95" fmla="*/ 1045 h 1598"/>
                <a:gd name="T96" fmla="*/ 1480 w 1665"/>
                <a:gd name="T97" fmla="*/ 1045 h 1598"/>
                <a:gd name="T98" fmla="*/ 1480 w 1665"/>
                <a:gd name="T99" fmla="*/ 1045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65" h="1598">
                  <a:moveTo>
                    <a:pt x="1229" y="561"/>
                  </a:moveTo>
                  <a:cubicBezTo>
                    <a:pt x="1079" y="561"/>
                    <a:pt x="1028" y="653"/>
                    <a:pt x="911" y="686"/>
                  </a:cubicBezTo>
                  <a:cubicBezTo>
                    <a:pt x="928" y="552"/>
                    <a:pt x="1012" y="419"/>
                    <a:pt x="1246" y="419"/>
                  </a:cubicBezTo>
                  <a:cubicBezTo>
                    <a:pt x="1580" y="419"/>
                    <a:pt x="1664" y="193"/>
                    <a:pt x="1664" y="76"/>
                  </a:cubicBezTo>
                  <a:cubicBezTo>
                    <a:pt x="1664" y="34"/>
                    <a:pt x="1630" y="0"/>
                    <a:pt x="1597" y="0"/>
                  </a:cubicBezTo>
                  <a:cubicBezTo>
                    <a:pt x="1555" y="0"/>
                    <a:pt x="1530" y="34"/>
                    <a:pt x="1530" y="76"/>
                  </a:cubicBezTo>
                  <a:cubicBezTo>
                    <a:pt x="1530" y="84"/>
                    <a:pt x="1522" y="276"/>
                    <a:pt x="1246" y="276"/>
                  </a:cubicBezTo>
                  <a:cubicBezTo>
                    <a:pt x="870" y="276"/>
                    <a:pt x="786" y="535"/>
                    <a:pt x="769" y="686"/>
                  </a:cubicBezTo>
                  <a:cubicBezTo>
                    <a:pt x="644" y="661"/>
                    <a:pt x="594" y="561"/>
                    <a:pt x="435" y="561"/>
                  </a:cubicBezTo>
                  <a:cubicBezTo>
                    <a:pt x="268" y="561"/>
                    <a:pt x="0" y="887"/>
                    <a:pt x="0" y="1288"/>
                  </a:cubicBezTo>
                  <a:cubicBezTo>
                    <a:pt x="0" y="1489"/>
                    <a:pt x="100" y="1597"/>
                    <a:pt x="201" y="1597"/>
                  </a:cubicBezTo>
                  <a:cubicBezTo>
                    <a:pt x="418" y="1597"/>
                    <a:pt x="460" y="1255"/>
                    <a:pt x="836" y="1255"/>
                  </a:cubicBezTo>
                  <a:cubicBezTo>
                    <a:pt x="1204" y="1255"/>
                    <a:pt x="1246" y="1597"/>
                    <a:pt x="1463" y="1597"/>
                  </a:cubicBezTo>
                  <a:cubicBezTo>
                    <a:pt x="1564" y="1597"/>
                    <a:pt x="1664" y="1497"/>
                    <a:pt x="1664" y="1288"/>
                  </a:cubicBezTo>
                  <a:cubicBezTo>
                    <a:pt x="1664" y="887"/>
                    <a:pt x="1405" y="561"/>
                    <a:pt x="1229" y="561"/>
                  </a:cubicBezTo>
                  <a:close/>
                  <a:moveTo>
                    <a:pt x="1246" y="811"/>
                  </a:moveTo>
                  <a:cubicBezTo>
                    <a:pt x="1296" y="811"/>
                    <a:pt x="1338" y="853"/>
                    <a:pt x="1338" y="903"/>
                  </a:cubicBezTo>
                  <a:cubicBezTo>
                    <a:pt x="1338" y="954"/>
                    <a:pt x="1296" y="995"/>
                    <a:pt x="1246" y="995"/>
                  </a:cubicBezTo>
                  <a:cubicBezTo>
                    <a:pt x="1204" y="995"/>
                    <a:pt x="1162" y="954"/>
                    <a:pt x="1162" y="903"/>
                  </a:cubicBezTo>
                  <a:cubicBezTo>
                    <a:pt x="1162" y="853"/>
                    <a:pt x="1204" y="811"/>
                    <a:pt x="1246" y="811"/>
                  </a:cubicBezTo>
                  <a:close/>
                  <a:moveTo>
                    <a:pt x="627" y="1112"/>
                  </a:moveTo>
                  <a:cubicBezTo>
                    <a:pt x="485" y="1112"/>
                    <a:pt x="485" y="1112"/>
                    <a:pt x="485" y="1112"/>
                  </a:cubicBezTo>
                  <a:cubicBezTo>
                    <a:pt x="485" y="1255"/>
                    <a:pt x="485" y="1255"/>
                    <a:pt x="485" y="1255"/>
                  </a:cubicBezTo>
                  <a:cubicBezTo>
                    <a:pt x="351" y="1255"/>
                    <a:pt x="351" y="1255"/>
                    <a:pt x="351" y="1255"/>
                  </a:cubicBezTo>
                  <a:cubicBezTo>
                    <a:pt x="351" y="1112"/>
                    <a:pt x="351" y="1112"/>
                    <a:pt x="351" y="1112"/>
                  </a:cubicBezTo>
                  <a:cubicBezTo>
                    <a:pt x="209" y="1112"/>
                    <a:pt x="209" y="1112"/>
                    <a:pt x="209" y="1112"/>
                  </a:cubicBezTo>
                  <a:cubicBezTo>
                    <a:pt x="209" y="970"/>
                    <a:pt x="209" y="970"/>
                    <a:pt x="209" y="970"/>
                  </a:cubicBezTo>
                  <a:cubicBezTo>
                    <a:pt x="351" y="970"/>
                    <a:pt x="351" y="970"/>
                    <a:pt x="351" y="970"/>
                  </a:cubicBezTo>
                  <a:cubicBezTo>
                    <a:pt x="351" y="836"/>
                    <a:pt x="351" y="836"/>
                    <a:pt x="351" y="836"/>
                  </a:cubicBezTo>
                  <a:cubicBezTo>
                    <a:pt x="485" y="836"/>
                    <a:pt x="485" y="836"/>
                    <a:pt x="485" y="836"/>
                  </a:cubicBezTo>
                  <a:cubicBezTo>
                    <a:pt x="485" y="970"/>
                    <a:pt x="485" y="970"/>
                    <a:pt x="485" y="970"/>
                  </a:cubicBezTo>
                  <a:cubicBezTo>
                    <a:pt x="627" y="970"/>
                    <a:pt x="627" y="970"/>
                    <a:pt x="627" y="970"/>
                  </a:cubicBezTo>
                  <a:lnTo>
                    <a:pt x="627" y="1112"/>
                  </a:lnTo>
                  <a:close/>
                  <a:moveTo>
                    <a:pt x="1020" y="1045"/>
                  </a:moveTo>
                  <a:cubicBezTo>
                    <a:pt x="1020" y="995"/>
                    <a:pt x="1062" y="954"/>
                    <a:pt x="1112" y="954"/>
                  </a:cubicBezTo>
                  <a:cubicBezTo>
                    <a:pt x="1162" y="954"/>
                    <a:pt x="1204" y="995"/>
                    <a:pt x="1204" y="1045"/>
                  </a:cubicBezTo>
                  <a:cubicBezTo>
                    <a:pt x="1204" y="1087"/>
                    <a:pt x="1162" y="1129"/>
                    <a:pt x="1112" y="1129"/>
                  </a:cubicBezTo>
                  <a:cubicBezTo>
                    <a:pt x="1062" y="1129"/>
                    <a:pt x="1020" y="1087"/>
                    <a:pt x="1020" y="1045"/>
                  </a:cubicBezTo>
                  <a:close/>
                  <a:moveTo>
                    <a:pt x="1246" y="1271"/>
                  </a:moveTo>
                  <a:cubicBezTo>
                    <a:pt x="1204" y="1271"/>
                    <a:pt x="1162" y="1229"/>
                    <a:pt x="1162" y="1179"/>
                  </a:cubicBezTo>
                  <a:cubicBezTo>
                    <a:pt x="1162" y="1129"/>
                    <a:pt x="1204" y="1087"/>
                    <a:pt x="1246" y="1087"/>
                  </a:cubicBezTo>
                  <a:cubicBezTo>
                    <a:pt x="1296" y="1087"/>
                    <a:pt x="1338" y="1129"/>
                    <a:pt x="1338" y="1179"/>
                  </a:cubicBezTo>
                  <a:cubicBezTo>
                    <a:pt x="1338" y="1229"/>
                    <a:pt x="1296" y="1271"/>
                    <a:pt x="1246" y="1271"/>
                  </a:cubicBezTo>
                  <a:close/>
                  <a:moveTo>
                    <a:pt x="1480" y="1045"/>
                  </a:moveTo>
                  <a:cubicBezTo>
                    <a:pt x="1480" y="1087"/>
                    <a:pt x="1438" y="1129"/>
                    <a:pt x="1388" y="1129"/>
                  </a:cubicBezTo>
                  <a:cubicBezTo>
                    <a:pt x="1338" y="1129"/>
                    <a:pt x="1296" y="1087"/>
                    <a:pt x="1296" y="1045"/>
                  </a:cubicBezTo>
                  <a:cubicBezTo>
                    <a:pt x="1296" y="995"/>
                    <a:pt x="1338" y="954"/>
                    <a:pt x="1388" y="954"/>
                  </a:cubicBezTo>
                  <a:cubicBezTo>
                    <a:pt x="1438" y="954"/>
                    <a:pt x="1480" y="995"/>
                    <a:pt x="1480" y="1045"/>
                  </a:cubicBezTo>
                  <a:close/>
                  <a:moveTo>
                    <a:pt x="1480" y="1045"/>
                  </a:moveTo>
                  <a:lnTo>
                    <a:pt x="1480" y="1045"/>
                  </a:lnTo>
                  <a:close/>
                </a:path>
              </a:pathLst>
            </a:custGeom>
            <a:solidFill>
              <a:schemeClr val="bg1"/>
            </a:solidFill>
            <a:ln>
              <a:noFill/>
            </a:ln>
            <a:effectLst/>
          </p:spPr>
          <p:txBody>
            <a:bodyPr wrap="none" lIns="243785" tIns="121892" rIns="243785" bIns="121892"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defRPr/>
              </a:pPr>
              <a:endParaRPr 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6" name="Group 31"/>
          <p:cNvGrpSpPr/>
          <p:nvPr/>
        </p:nvGrpSpPr>
        <p:grpSpPr>
          <a:xfrm>
            <a:off x="5272198" y="3350185"/>
            <a:ext cx="2015113" cy="1443763"/>
            <a:chOff x="4984528" y="2980459"/>
            <a:chExt cx="2447155" cy="1753306"/>
          </a:xfrm>
        </p:grpSpPr>
        <p:sp>
          <p:nvSpPr>
            <p:cNvPr id="37" name="Freeform 40"/>
            <p:cNvSpPr/>
            <p:nvPr/>
          </p:nvSpPr>
          <p:spPr bwMode="auto">
            <a:xfrm>
              <a:off x="4984528" y="2980459"/>
              <a:ext cx="2447155" cy="1753306"/>
            </a:xfrm>
            <a:custGeom>
              <a:avLst/>
              <a:gdLst>
                <a:gd name="T0" fmla="*/ 1413 w 1454"/>
                <a:gd name="T1" fmla="*/ 410 h 1042"/>
                <a:gd name="T2" fmla="*/ 1224 w 1454"/>
                <a:gd name="T3" fmla="*/ 327 h 1042"/>
                <a:gd name="T4" fmla="*/ 1197 w 1454"/>
                <a:gd name="T5" fmla="*/ 328 h 1042"/>
                <a:gd name="T6" fmla="*/ 1119 w 1454"/>
                <a:gd name="T7" fmla="*/ 150 h 1042"/>
                <a:gd name="T8" fmla="*/ 984 w 1454"/>
                <a:gd name="T9" fmla="*/ 101 h 1042"/>
                <a:gd name="T10" fmla="*/ 875 w 1454"/>
                <a:gd name="T11" fmla="*/ 122 h 1042"/>
                <a:gd name="T12" fmla="*/ 641 w 1454"/>
                <a:gd name="T13" fmla="*/ 0 h 1042"/>
                <a:gd name="T14" fmla="*/ 627 w 1454"/>
                <a:gd name="T15" fmla="*/ 0 h 1042"/>
                <a:gd name="T16" fmla="*/ 386 w 1454"/>
                <a:gd name="T17" fmla="*/ 202 h 1042"/>
                <a:gd name="T18" fmla="*/ 343 w 1454"/>
                <a:gd name="T19" fmla="*/ 198 h 1042"/>
                <a:gd name="T20" fmla="*/ 205 w 1454"/>
                <a:gd name="T21" fmla="*/ 300 h 1042"/>
                <a:gd name="T22" fmla="*/ 188 w 1454"/>
                <a:gd name="T23" fmla="*/ 299 h 1042"/>
                <a:gd name="T24" fmla="*/ 42 w 1454"/>
                <a:gd name="T25" fmla="*/ 393 h 1042"/>
                <a:gd name="T26" fmla="*/ 37 w 1454"/>
                <a:gd name="T27" fmla="*/ 610 h 1042"/>
                <a:gd name="T28" fmla="*/ 240 w 1454"/>
                <a:gd name="T29" fmla="*/ 721 h 1042"/>
                <a:gd name="T30" fmla="*/ 317 w 1454"/>
                <a:gd name="T31" fmla="*/ 712 h 1042"/>
                <a:gd name="T32" fmla="*/ 453 w 1454"/>
                <a:gd name="T33" fmla="*/ 841 h 1042"/>
                <a:gd name="T34" fmla="*/ 489 w 1454"/>
                <a:gd name="T35" fmla="*/ 844 h 1042"/>
                <a:gd name="T36" fmla="*/ 644 w 1454"/>
                <a:gd name="T37" fmla="*/ 770 h 1042"/>
                <a:gd name="T38" fmla="*/ 791 w 1454"/>
                <a:gd name="T39" fmla="*/ 873 h 1042"/>
                <a:gd name="T40" fmla="*/ 673 w 1454"/>
                <a:gd name="T41" fmla="*/ 1042 h 1042"/>
                <a:gd name="T42" fmla="*/ 1099 w 1454"/>
                <a:gd name="T43" fmla="*/ 761 h 1042"/>
                <a:gd name="T44" fmla="*/ 1102 w 1454"/>
                <a:gd name="T45" fmla="*/ 757 h 1042"/>
                <a:gd name="T46" fmla="*/ 1162 w 1454"/>
                <a:gd name="T47" fmla="*/ 766 h 1042"/>
                <a:gd name="T48" fmla="*/ 1285 w 1454"/>
                <a:gd name="T49" fmla="*/ 700 h 1042"/>
                <a:gd name="T50" fmla="*/ 1420 w 1454"/>
                <a:gd name="T51" fmla="*/ 601 h 1042"/>
                <a:gd name="T52" fmla="*/ 1413 w 1454"/>
                <a:gd name="T53" fmla="*/ 410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54" h="1042">
                  <a:moveTo>
                    <a:pt x="1413" y="410"/>
                  </a:moveTo>
                  <a:cubicBezTo>
                    <a:pt x="1359" y="338"/>
                    <a:pt x="1272" y="327"/>
                    <a:pt x="1224" y="327"/>
                  </a:cubicBezTo>
                  <a:cubicBezTo>
                    <a:pt x="1214" y="327"/>
                    <a:pt x="1204" y="328"/>
                    <a:pt x="1197" y="328"/>
                  </a:cubicBezTo>
                  <a:cubicBezTo>
                    <a:pt x="1201" y="297"/>
                    <a:pt x="1200" y="224"/>
                    <a:pt x="1119" y="150"/>
                  </a:cubicBezTo>
                  <a:cubicBezTo>
                    <a:pt x="1082" y="117"/>
                    <a:pt x="1037" y="101"/>
                    <a:pt x="984" y="101"/>
                  </a:cubicBezTo>
                  <a:cubicBezTo>
                    <a:pt x="935" y="101"/>
                    <a:pt x="893" y="115"/>
                    <a:pt x="875" y="122"/>
                  </a:cubicBezTo>
                  <a:cubicBezTo>
                    <a:pt x="859" y="91"/>
                    <a:pt x="799" y="0"/>
                    <a:pt x="641" y="0"/>
                  </a:cubicBezTo>
                  <a:cubicBezTo>
                    <a:pt x="637" y="0"/>
                    <a:pt x="632" y="0"/>
                    <a:pt x="627" y="0"/>
                  </a:cubicBezTo>
                  <a:cubicBezTo>
                    <a:pt x="437" y="6"/>
                    <a:pt x="395" y="158"/>
                    <a:pt x="386" y="202"/>
                  </a:cubicBezTo>
                  <a:cubicBezTo>
                    <a:pt x="371" y="199"/>
                    <a:pt x="357" y="198"/>
                    <a:pt x="343" y="198"/>
                  </a:cubicBezTo>
                  <a:cubicBezTo>
                    <a:pt x="246" y="198"/>
                    <a:pt x="214" y="273"/>
                    <a:pt x="205" y="300"/>
                  </a:cubicBezTo>
                  <a:cubicBezTo>
                    <a:pt x="200" y="300"/>
                    <a:pt x="194" y="299"/>
                    <a:pt x="188" y="299"/>
                  </a:cubicBezTo>
                  <a:cubicBezTo>
                    <a:pt x="132" y="299"/>
                    <a:pt x="76" y="335"/>
                    <a:pt x="42" y="393"/>
                  </a:cubicBezTo>
                  <a:cubicBezTo>
                    <a:pt x="2" y="461"/>
                    <a:pt x="0" y="542"/>
                    <a:pt x="37" y="610"/>
                  </a:cubicBezTo>
                  <a:cubicBezTo>
                    <a:pt x="88" y="702"/>
                    <a:pt x="175" y="721"/>
                    <a:pt x="240" y="721"/>
                  </a:cubicBezTo>
                  <a:cubicBezTo>
                    <a:pt x="274" y="721"/>
                    <a:pt x="302" y="716"/>
                    <a:pt x="317" y="712"/>
                  </a:cubicBezTo>
                  <a:cubicBezTo>
                    <a:pt x="322" y="744"/>
                    <a:pt x="347" y="823"/>
                    <a:pt x="453" y="841"/>
                  </a:cubicBezTo>
                  <a:cubicBezTo>
                    <a:pt x="465" y="843"/>
                    <a:pt x="477" y="844"/>
                    <a:pt x="489" y="844"/>
                  </a:cubicBezTo>
                  <a:cubicBezTo>
                    <a:pt x="568" y="844"/>
                    <a:pt x="621" y="797"/>
                    <a:pt x="644" y="770"/>
                  </a:cubicBezTo>
                  <a:cubicBezTo>
                    <a:pt x="655" y="799"/>
                    <a:pt x="689" y="847"/>
                    <a:pt x="791" y="873"/>
                  </a:cubicBezTo>
                  <a:cubicBezTo>
                    <a:pt x="778" y="928"/>
                    <a:pt x="746" y="1003"/>
                    <a:pt x="673" y="1042"/>
                  </a:cubicBezTo>
                  <a:cubicBezTo>
                    <a:pt x="673" y="1042"/>
                    <a:pt x="966" y="1042"/>
                    <a:pt x="1099" y="761"/>
                  </a:cubicBezTo>
                  <a:cubicBezTo>
                    <a:pt x="1100" y="760"/>
                    <a:pt x="1101" y="758"/>
                    <a:pt x="1102" y="757"/>
                  </a:cubicBezTo>
                  <a:cubicBezTo>
                    <a:pt x="1123" y="763"/>
                    <a:pt x="1143" y="766"/>
                    <a:pt x="1162" y="766"/>
                  </a:cubicBezTo>
                  <a:cubicBezTo>
                    <a:pt x="1238" y="766"/>
                    <a:pt x="1274" y="717"/>
                    <a:pt x="1285" y="700"/>
                  </a:cubicBezTo>
                  <a:cubicBezTo>
                    <a:pt x="1339" y="699"/>
                    <a:pt x="1390" y="661"/>
                    <a:pt x="1420" y="601"/>
                  </a:cubicBezTo>
                  <a:cubicBezTo>
                    <a:pt x="1454" y="534"/>
                    <a:pt x="1451" y="461"/>
                    <a:pt x="1413" y="410"/>
                  </a:cubicBezTo>
                </a:path>
              </a:pathLst>
            </a:custGeom>
            <a:solidFill>
              <a:schemeClr val="tx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Freeform 41"/>
            <p:cNvSpPr/>
            <p:nvPr/>
          </p:nvSpPr>
          <p:spPr bwMode="auto">
            <a:xfrm>
              <a:off x="5114815" y="3093575"/>
              <a:ext cx="2187593" cy="1500814"/>
            </a:xfrm>
            <a:custGeom>
              <a:avLst/>
              <a:gdLst>
                <a:gd name="T0" fmla="*/ 1263 w 1300"/>
                <a:gd name="T1" fmla="*/ 334 h 892"/>
                <a:gd name="T2" fmla="*/ 1095 w 1300"/>
                <a:gd name="T3" fmla="*/ 267 h 892"/>
                <a:gd name="T4" fmla="*/ 1070 w 1300"/>
                <a:gd name="T5" fmla="*/ 268 h 892"/>
                <a:gd name="T6" fmla="*/ 1000 w 1300"/>
                <a:gd name="T7" fmla="*/ 123 h 892"/>
                <a:gd name="T8" fmla="*/ 880 w 1300"/>
                <a:gd name="T9" fmla="*/ 82 h 892"/>
                <a:gd name="T10" fmla="*/ 782 w 1300"/>
                <a:gd name="T11" fmla="*/ 100 h 892"/>
                <a:gd name="T12" fmla="*/ 573 w 1300"/>
                <a:gd name="T13" fmla="*/ 0 h 892"/>
                <a:gd name="T14" fmla="*/ 561 w 1300"/>
                <a:gd name="T15" fmla="*/ 1 h 892"/>
                <a:gd name="T16" fmla="*/ 346 w 1300"/>
                <a:gd name="T17" fmla="*/ 165 h 892"/>
                <a:gd name="T18" fmla="*/ 307 w 1300"/>
                <a:gd name="T19" fmla="*/ 161 h 892"/>
                <a:gd name="T20" fmla="*/ 183 w 1300"/>
                <a:gd name="T21" fmla="*/ 245 h 892"/>
                <a:gd name="T22" fmla="*/ 168 w 1300"/>
                <a:gd name="T23" fmla="*/ 244 h 892"/>
                <a:gd name="T24" fmla="*/ 38 w 1300"/>
                <a:gd name="T25" fmla="*/ 320 h 892"/>
                <a:gd name="T26" fmla="*/ 33 w 1300"/>
                <a:gd name="T27" fmla="*/ 496 h 892"/>
                <a:gd name="T28" fmla="*/ 214 w 1300"/>
                <a:gd name="T29" fmla="*/ 587 h 892"/>
                <a:gd name="T30" fmla="*/ 283 w 1300"/>
                <a:gd name="T31" fmla="*/ 580 h 892"/>
                <a:gd name="T32" fmla="*/ 405 w 1300"/>
                <a:gd name="T33" fmla="*/ 685 h 892"/>
                <a:gd name="T34" fmla="*/ 437 w 1300"/>
                <a:gd name="T35" fmla="*/ 687 h 892"/>
                <a:gd name="T36" fmla="*/ 576 w 1300"/>
                <a:gd name="T37" fmla="*/ 627 h 892"/>
                <a:gd name="T38" fmla="*/ 792 w 1300"/>
                <a:gd name="T39" fmla="*/ 752 h 892"/>
                <a:gd name="T40" fmla="*/ 702 w 1300"/>
                <a:gd name="T41" fmla="*/ 892 h 892"/>
                <a:gd name="T42" fmla="*/ 983 w 1300"/>
                <a:gd name="T43" fmla="*/ 619 h 892"/>
                <a:gd name="T44" fmla="*/ 985 w 1300"/>
                <a:gd name="T45" fmla="*/ 616 h 892"/>
                <a:gd name="T46" fmla="*/ 1039 w 1300"/>
                <a:gd name="T47" fmla="*/ 623 h 892"/>
                <a:gd name="T48" fmla="*/ 1149 w 1300"/>
                <a:gd name="T49" fmla="*/ 570 h 892"/>
                <a:gd name="T50" fmla="*/ 1270 w 1300"/>
                <a:gd name="T51" fmla="*/ 489 h 892"/>
                <a:gd name="T52" fmla="*/ 1263 w 1300"/>
                <a:gd name="T53" fmla="*/ 334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0" h="892">
                  <a:moveTo>
                    <a:pt x="1263" y="334"/>
                  </a:moveTo>
                  <a:cubicBezTo>
                    <a:pt x="1215" y="275"/>
                    <a:pt x="1137" y="267"/>
                    <a:pt x="1095" y="267"/>
                  </a:cubicBezTo>
                  <a:cubicBezTo>
                    <a:pt x="1085" y="267"/>
                    <a:pt x="1077" y="267"/>
                    <a:pt x="1070" y="268"/>
                  </a:cubicBezTo>
                  <a:cubicBezTo>
                    <a:pt x="1074" y="242"/>
                    <a:pt x="1073" y="183"/>
                    <a:pt x="1000" y="123"/>
                  </a:cubicBezTo>
                  <a:cubicBezTo>
                    <a:pt x="968" y="96"/>
                    <a:pt x="927" y="82"/>
                    <a:pt x="880" y="82"/>
                  </a:cubicBezTo>
                  <a:cubicBezTo>
                    <a:pt x="836" y="82"/>
                    <a:pt x="799" y="94"/>
                    <a:pt x="782" y="100"/>
                  </a:cubicBezTo>
                  <a:cubicBezTo>
                    <a:pt x="768" y="75"/>
                    <a:pt x="714" y="0"/>
                    <a:pt x="573" y="0"/>
                  </a:cubicBezTo>
                  <a:cubicBezTo>
                    <a:pt x="569" y="0"/>
                    <a:pt x="565" y="0"/>
                    <a:pt x="561" y="1"/>
                  </a:cubicBezTo>
                  <a:cubicBezTo>
                    <a:pt x="391" y="6"/>
                    <a:pt x="353" y="129"/>
                    <a:pt x="346" y="165"/>
                  </a:cubicBezTo>
                  <a:cubicBezTo>
                    <a:pt x="332" y="162"/>
                    <a:pt x="319" y="161"/>
                    <a:pt x="307" y="161"/>
                  </a:cubicBezTo>
                  <a:cubicBezTo>
                    <a:pt x="220" y="161"/>
                    <a:pt x="191" y="222"/>
                    <a:pt x="183" y="245"/>
                  </a:cubicBezTo>
                  <a:cubicBezTo>
                    <a:pt x="178" y="244"/>
                    <a:pt x="173" y="244"/>
                    <a:pt x="168" y="244"/>
                  </a:cubicBezTo>
                  <a:cubicBezTo>
                    <a:pt x="118" y="244"/>
                    <a:pt x="68" y="273"/>
                    <a:pt x="38" y="320"/>
                  </a:cubicBezTo>
                  <a:cubicBezTo>
                    <a:pt x="2" y="376"/>
                    <a:pt x="0" y="442"/>
                    <a:pt x="33" y="496"/>
                  </a:cubicBezTo>
                  <a:cubicBezTo>
                    <a:pt x="78" y="571"/>
                    <a:pt x="157" y="587"/>
                    <a:pt x="214" y="587"/>
                  </a:cubicBezTo>
                  <a:cubicBezTo>
                    <a:pt x="245" y="587"/>
                    <a:pt x="270" y="582"/>
                    <a:pt x="283" y="580"/>
                  </a:cubicBezTo>
                  <a:cubicBezTo>
                    <a:pt x="288" y="605"/>
                    <a:pt x="310" y="669"/>
                    <a:pt x="405" y="685"/>
                  </a:cubicBezTo>
                  <a:cubicBezTo>
                    <a:pt x="416" y="686"/>
                    <a:pt x="426" y="687"/>
                    <a:pt x="437" y="687"/>
                  </a:cubicBezTo>
                  <a:cubicBezTo>
                    <a:pt x="508" y="687"/>
                    <a:pt x="555" y="649"/>
                    <a:pt x="576" y="627"/>
                  </a:cubicBezTo>
                  <a:cubicBezTo>
                    <a:pt x="586" y="650"/>
                    <a:pt x="654" y="737"/>
                    <a:pt x="792" y="752"/>
                  </a:cubicBezTo>
                  <a:cubicBezTo>
                    <a:pt x="780" y="798"/>
                    <a:pt x="763" y="849"/>
                    <a:pt x="702" y="892"/>
                  </a:cubicBezTo>
                  <a:cubicBezTo>
                    <a:pt x="702" y="892"/>
                    <a:pt x="864" y="847"/>
                    <a:pt x="983" y="619"/>
                  </a:cubicBezTo>
                  <a:cubicBezTo>
                    <a:pt x="984" y="618"/>
                    <a:pt x="984" y="617"/>
                    <a:pt x="985" y="616"/>
                  </a:cubicBezTo>
                  <a:cubicBezTo>
                    <a:pt x="1004" y="621"/>
                    <a:pt x="1022" y="623"/>
                    <a:pt x="1039" y="623"/>
                  </a:cubicBezTo>
                  <a:cubicBezTo>
                    <a:pt x="1107" y="623"/>
                    <a:pt x="1139" y="584"/>
                    <a:pt x="1149" y="570"/>
                  </a:cubicBezTo>
                  <a:cubicBezTo>
                    <a:pt x="1197" y="569"/>
                    <a:pt x="1243" y="538"/>
                    <a:pt x="1270" y="489"/>
                  </a:cubicBezTo>
                  <a:cubicBezTo>
                    <a:pt x="1300" y="435"/>
                    <a:pt x="1297" y="375"/>
                    <a:pt x="1263" y="334"/>
                  </a:cubicBezTo>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TextBox 34"/>
            <p:cNvSpPr txBox="1"/>
            <p:nvPr/>
          </p:nvSpPr>
          <p:spPr>
            <a:xfrm>
              <a:off x="5512297" y="3723397"/>
              <a:ext cx="1261609" cy="32992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00"/>
                </a:lnSpc>
              </a:pPr>
              <a:r>
                <a:rPr lang="en-US" sz="1200" b="1">
                  <a:solidFill>
                    <a:schemeClr val="bg1"/>
                  </a:solidFill>
                  <a:latin typeface="Arial" panose="020B0604020202020204" pitchFamily="34" charset="0"/>
                  <a:ea typeface="微软雅黑" panose="020B0503020204020204" pitchFamily="34" charset="-122"/>
                  <a:cs typeface="Arial" panose="020B0604020202020204" pitchFamily="34" charset="0"/>
                </a:rPr>
                <a:t>Technology</a:t>
              </a:r>
              <a:endParaRPr lang="id-ID"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40" name="Group 119"/>
            <p:cNvGrpSpPr/>
            <p:nvPr/>
          </p:nvGrpSpPr>
          <p:grpSpPr>
            <a:xfrm>
              <a:off x="5870325" y="3234014"/>
              <a:ext cx="525994" cy="504078"/>
              <a:chOff x="1168380" y="3486162"/>
              <a:chExt cx="381000" cy="365126"/>
            </a:xfrm>
            <a:solidFill>
              <a:schemeClr val="tx2"/>
            </a:solidFill>
          </p:grpSpPr>
          <p:sp>
            <p:nvSpPr>
              <p:cNvPr id="41" name="Freeform 16"/>
              <p:cNvSpPr/>
              <p:nvPr/>
            </p:nvSpPr>
            <p:spPr bwMode="auto">
              <a:xfrm>
                <a:off x="1223942" y="3643325"/>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2" name="Freeform 17"/>
              <p:cNvSpPr/>
              <p:nvPr/>
            </p:nvSpPr>
            <p:spPr bwMode="auto">
              <a:xfrm>
                <a:off x="1168380" y="3486162"/>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3" name="Freeform 18"/>
              <p:cNvSpPr/>
              <p:nvPr/>
            </p:nvSpPr>
            <p:spPr bwMode="auto">
              <a:xfrm>
                <a:off x="1355705" y="3643325"/>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ln>
            </p:spPr>
            <p:txBody>
              <a:bodyPr vert="horz" wrap="square" lIns="121920" tIns="60960" rIns="121920" bIns="6096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44" name="矩形 43"/>
          <p:cNvSpPr>
            <a:spLocks noChangeArrowheads="1"/>
          </p:cNvSpPr>
          <p:nvPr/>
        </p:nvSpPr>
        <p:spPr bwMode="auto">
          <a:xfrm>
            <a:off x="5369026" y="1379777"/>
            <a:ext cx="217981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5" name="矩形 44"/>
          <p:cNvSpPr>
            <a:spLocks noChangeArrowheads="1"/>
          </p:cNvSpPr>
          <p:nvPr/>
        </p:nvSpPr>
        <p:spPr bwMode="auto">
          <a:xfrm>
            <a:off x="2429368" y="2585007"/>
            <a:ext cx="217981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6" name="矩形 45"/>
          <p:cNvSpPr>
            <a:spLocks noChangeArrowheads="1"/>
          </p:cNvSpPr>
          <p:nvPr/>
        </p:nvSpPr>
        <p:spPr bwMode="auto">
          <a:xfrm>
            <a:off x="2308040" y="4366741"/>
            <a:ext cx="217981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7" name="矩形 46"/>
          <p:cNvSpPr>
            <a:spLocks noChangeArrowheads="1"/>
          </p:cNvSpPr>
          <p:nvPr/>
        </p:nvSpPr>
        <p:spPr bwMode="auto">
          <a:xfrm>
            <a:off x="6613665" y="5829589"/>
            <a:ext cx="217981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8" name="矩形 47"/>
          <p:cNvSpPr>
            <a:spLocks noChangeArrowheads="1"/>
          </p:cNvSpPr>
          <p:nvPr/>
        </p:nvSpPr>
        <p:spPr bwMode="auto">
          <a:xfrm>
            <a:off x="7806269" y="4188753"/>
            <a:ext cx="217981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9" name="矩形 48"/>
          <p:cNvSpPr>
            <a:spLocks noChangeArrowheads="1"/>
          </p:cNvSpPr>
          <p:nvPr/>
        </p:nvSpPr>
        <p:spPr bwMode="auto">
          <a:xfrm>
            <a:off x="7797565" y="2677223"/>
            <a:ext cx="217981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730757" y="404391"/>
            <a:ext cx="4026569" cy="461665"/>
          </a:xfrm>
          <a:prstGeom prst="rect">
            <a:avLst/>
          </a:prstGeom>
          <a:noFill/>
        </p:spPr>
        <p:txBody>
          <a:bodyPr wrap="square" rtlCol="0">
            <a:spAutoFit/>
          </a:bodyPr>
          <a:lstStyle/>
          <a:p>
            <a:pPr algn="ctr"/>
            <a:r>
              <a:rPr lang="zh-CN" altLang="en-US" sz="2400" b="1">
                <a:solidFill>
                  <a:srgbClr val="FAFAFA"/>
                </a:solidFill>
                <a:latin typeface="微软雅黑" panose="020B0503020204020204" pitchFamily="34" charset="-122"/>
                <a:ea typeface="微软雅黑" panose="020B0503020204020204" pitchFamily="34" charset="-122"/>
              </a:rPr>
              <a:t>教学过程</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10"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500"/>
                                        <p:tgtEl>
                                          <p:spTgt spid="4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9"/>
                                        </p:tgtEl>
                                        <p:attrNameLst>
                                          <p:attrName>style.visibility</p:attrName>
                                        </p:attrNameLst>
                                      </p:cBhvr>
                                      <p:to>
                                        <p:strVal val="visible"/>
                                      </p:to>
                                    </p:set>
                                    <p:animEffect transition="in" filter="fade">
                                      <p:cBhvr>
                                        <p:cTn id="29" dur="500"/>
                                        <p:tgtEl>
                                          <p:spTgt spid="4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500"/>
                                        <p:tgtEl>
                                          <p:spTgt spid="4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500"/>
                                        <p:tgtEl>
                                          <p:spTgt spid="4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P spid="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529" y="-9442"/>
            <a:ext cx="12193057" cy="6876884"/>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3491" y="-478140"/>
            <a:ext cx="9765015" cy="3907140"/>
          </a:xfrm>
          <a:prstGeom prst="rect">
            <a:avLst/>
          </a:prstGeom>
        </p:spPr>
      </p:pic>
      <p:sp>
        <p:nvSpPr>
          <p:cNvPr id="4" name="文本框 3"/>
          <p:cNvSpPr txBox="1"/>
          <p:nvPr/>
        </p:nvSpPr>
        <p:spPr>
          <a:xfrm>
            <a:off x="3994390" y="3429000"/>
            <a:ext cx="4828768" cy="923330"/>
          </a:xfrm>
          <a:prstGeom prst="rect">
            <a:avLst/>
          </a:prstGeom>
          <a:noFill/>
        </p:spPr>
        <p:txBody>
          <a:bodyPr wrap="square" rtlCol="0">
            <a:spAutoFit/>
          </a:bodyPr>
          <a:lstStyle/>
          <a:p>
            <a:pPr algn="ctr"/>
            <a:r>
              <a:rPr lang="en-US" altLang="zh-CN" sz="5400" b="1">
                <a:solidFill>
                  <a:srgbClr val="FAFAFA"/>
                </a:solidFill>
                <a:latin typeface="微软雅黑" panose="020B0503020204020204" pitchFamily="34" charset="-122"/>
                <a:ea typeface="微软雅黑" panose="020B0503020204020204" pitchFamily="34" charset="-122"/>
              </a:rPr>
              <a:t>PART  FOUR</a:t>
            </a:r>
            <a:endParaRPr lang="zh-CN" altLang="en-US" sz="5400" b="1">
              <a:solidFill>
                <a:srgbClr val="FAFAFA"/>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4395490" y="4616431"/>
            <a:ext cx="4026569" cy="923330"/>
          </a:xfrm>
          <a:prstGeom prst="rect">
            <a:avLst/>
          </a:prstGeom>
          <a:noFill/>
        </p:spPr>
        <p:txBody>
          <a:bodyPr wrap="square" rtlCol="0">
            <a:spAutoFit/>
          </a:bodyPr>
          <a:lstStyle/>
          <a:p>
            <a:pPr algn="ctr"/>
            <a:r>
              <a:rPr lang="zh-CN" altLang="en-US" sz="5400" b="1">
                <a:solidFill>
                  <a:srgbClr val="FAFAFA"/>
                </a:solidFill>
                <a:latin typeface="微软雅黑" panose="020B0503020204020204" pitchFamily="34" charset="-122"/>
                <a:ea typeface="微软雅黑" panose="020B0503020204020204" pitchFamily="34" charset="-122"/>
              </a:rPr>
              <a:t>教学反思</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250"/>
                                        <p:tgtEl>
                                          <p:spTgt spid="2"/>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3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311712" y="2698509"/>
            <a:ext cx="3514640" cy="3157915"/>
            <a:chOff x="4733783" y="2023882"/>
            <a:chExt cx="2635980" cy="2368436"/>
          </a:xfrm>
        </p:grpSpPr>
        <p:sp>
          <p:nvSpPr>
            <p:cNvPr id="3" name="Oval 8"/>
            <p:cNvSpPr/>
            <p:nvPr/>
          </p:nvSpPr>
          <p:spPr>
            <a:xfrm>
              <a:off x="4733783" y="2023882"/>
              <a:ext cx="463022" cy="4630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 name="TextBox 12"/>
            <p:cNvSpPr txBox="1"/>
            <p:nvPr/>
          </p:nvSpPr>
          <p:spPr>
            <a:xfrm>
              <a:off x="4781229" y="2126817"/>
              <a:ext cx="368129" cy="20375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00"/>
                </a:lnSpc>
              </a:pPr>
              <a:r>
                <a:rPr lang="en-US" sz="1200" b="1">
                  <a:solidFill>
                    <a:schemeClr val="bg1"/>
                  </a:solidFill>
                  <a:latin typeface="Arial" panose="020B0604020202020204" pitchFamily="34" charset="0"/>
                  <a:ea typeface="微软雅黑" panose="020B0503020204020204" pitchFamily="34" charset="-122"/>
                  <a:cs typeface="Arial" panose="020B0604020202020204" pitchFamily="34" charset="0"/>
                </a:rPr>
                <a:t>82%</a:t>
              </a:r>
              <a:endParaRPr lang="en-GB" sz="12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5" name="Group 36"/>
            <p:cNvGrpSpPr/>
            <p:nvPr/>
          </p:nvGrpSpPr>
          <p:grpSpPr>
            <a:xfrm>
              <a:off x="5332471" y="2029332"/>
              <a:ext cx="2037292" cy="2362986"/>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8" name="组合 7"/>
          <p:cNvGrpSpPr/>
          <p:nvPr/>
        </p:nvGrpSpPr>
        <p:grpSpPr>
          <a:xfrm>
            <a:off x="6311711" y="3476306"/>
            <a:ext cx="2940022" cy="2380119"/>
            <a:chOff x="4733782" y="2607228"/>
            <a:chExt cx="2205016" cy="1785089"/>
          </a:xfrm>
        </p:grpSpPr>
        <p:sp>
          <p:nvSpPr>
            <p:cNvPr id="9" name="Oval 10"/>
            <p:cNvSpPr/>
            <p:nvPr/>
          </p:nvSpPr>
          <p:spPr>
            <a:xfrm>
              <a:off x="4733782" y="2607228"/>
              <a:ext cx="463022" cy="4630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TextBox 13"/>
            <p:cNvSpPr txBox="1"/>
            <p:nvPr/>
          </p:nvSpPr>
          <p:spPr>
            <a:xfrm>
              <a:off x="4781227" y="2711422"/>
              <a:ext cx="368129" cy="20375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00"/>
                </a:lnSpc>
              </a:pPr>
              <a:r>
                <a:rPr lang="en-US" sz="1200" b="1">
                  <a:solidFill>
                    <a:schemeClr val="bg1"/>
                  </a:solidFill>
                  <a:latin typeface="Arial" panose="020B0604020202020204" pitchFamily="34" charset="0"/>
                  <a:ea typeface="微软雅黑" panose="020B0503020204020204" pitchFamily="34" charset="-122"/>
                  <a:cs typeface="Arial" panose="020B0604020202020204" pitchFamily="34" charset="0"/>
                </a:rPr>
                <a:t>70%</a:t>
              </a:r>
              <a:endParaRPr lang="en-GB" sz="12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1" name="Group 37"/>
            <p:cNvGrpSpPr/>
            <p:nvPr/>
          </p:nvGrpSpPr>
          <p:grpSpPr>
            <a:xfrm>
              <a:off x="5332470" y="2615413"/>
              <a:ext cx="1606328" cy="1776904"/>
              <a:chOff x="7346434" y="3957897"/>
              <a:chExt cx="2621703" cy="2900101"/>
            </a:xfrm>
          </p:grpSpPr>
          <p:sp>
            <p:nvSpPr>
              <p:cNvPr id="12"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4" name="组合 13"/>
          <p:cNvGrpSpPr/>
          <p:nvPr/>
        </p:nvGrpSpPr>
        <p:grpSpPr>
          <a:xfrm>
            <a:off x="6311712" y="1920718"/>
            <a:ext cx="4089260" cy="3935708"/>
            <a:chOff x="4733783" y="1440537"/>
            <a:chExt cx="3066945" cy="2951781"/>
          </a:xfrm>
        </p:grpSpPr>
        <p:grpSp>
          <p:nvGrpSpPr>
            <p:cNvPr id="15" name="组合 14"/>
            <p:cNvGrpSpPr/>
            <p:nvPr/>
          </p:nvGrpSpPr>
          <p:grpSpPr>
            <a:xfrm>
              <a:off x="4733783" y="1440537"/>
              <a:ext cx="3066945" cy="2951781"/>
              <a:chOff x="4733783" y="1440537"/>
              <a:chExt cx="3066945" cy="2951781"/>
            </a:xfrm>
          </p:grpSpPr>
          <p:sp>
            <p:nvSpPr>
              <p:cNvPr id="17" name="Oval 7"/>
              <p:cNvSpPr/>
              <p:nvPr/>
            </p:nvSpPr>
            <p:spPr>
              <a:xfrm>
                <a:off x="4733783" y="1440537"/>
                <a:ext cx="463022" cy="46302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TextBox 11"/>
              <p:cNvSpPr txBox="1"/>
              <p:nvPr/>
            </p:nvSpPr>
            <p:spPr>
              <a:xfrm>
                <a:off x="4781229" y="1543473"/>
                <a:ext cx="368129" cy="20375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00"/>
                  </a:lnSpc>
                </a:pPr>
                <a:r>
                  <a:rPr lang="en-US" sz="1200" b="1">
                    <a:solidFill>
                      <a:schemeClr val="bg1"/>
                    </a:solidFill>
                    <a:latin typeface="Arial" panose="020B0604020202020204" pitchFamily="34" charset="0"/>
                    <a:ea typeface="微软雅黑" panose="020B0503020204020204" pitchFamily="34" charset="-122"/>
                    <a:cs typeface="Arial" panose="020B0604020202020204" pitchFamily="34" charset="0"/>
                  </a:rPr>
                  <a:t>93%</a:t>
                </a:r>
                <a:endParaRPr lang="en-GB" sz="12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9" name="Freeform 6"/>
              <p:cNvSpPr/>
              <p:nvPr/>
            </p:nvSpPr>
            <p:spPr>
              <a:xfrm rot="16200000">
                <a:off x="5093434" y="1685024"/>
                <a:ext cx="2946332" cy="2468256"/>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6" name="Freeform 17"/>
            <p:cNvSpPr>
              <a:spLocks noEditPoints="1"/>
            </p:cNvSpPr>
            <p:nvPr/>
          </p:nvSpPr>
          <p:spPr bwMode="auto">
            <a:xfrm>
              <a:off x="5806949" y="1557781"/>
              <a:ext cx="226403" cy="228530"/>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0" name="组合 19"/>
          <p:cNvGrpSpPr/>
          <p:nvPr/>
        </p:nvGrpSpPr>
        <p:grpSpPr>
          <a:xfrm>
            <a:off x="6311711" y="4257452"/>
            <a:ext cx="2365399" cy="1598973"/>
            <a:chOff x="4733783" y="3193088"/>
            <a:chExt cx="1774049" cy="1199230"/>
          </a:xfrm>
        </p:grpSpPr>
        <p:sp>
          <p:nvSpPr>
            <p:cNvPr id="21" name="Oval 9"/>
            <p:cNvSpPr/>
            <p:nvPr/>
          </p:nvSpPr>
          <p:spPr>
            <a:xfrm>
              <a:off x="4733783" y="3193088"/>
              <a:ext cx="463022" cy="4630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TextBox 14"/>
            <p:cNvSpPr txBox="1"/>
            <p:nvPr/>
          </p:nvSpPr>
          <p:spPr>
            <a:xfrm>
              <a:off x="4781229" y="3296024"/>
              <a:ext cx="368129" cy="203758"/>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00"/>
                </a:lnSpc>
              </a:pPr>
              <a:r>
                <a:rPr lang="en-US" sz="1200" b="1">
                  <a:solidFill>
                    <a:schemeClr val="bg1"/>
                  </a:solidFill>
                  <a:latin typeface="Arial" panose="020B0604020202020204" pitchFamily="34" charset="0"/>
                  <a:ea typeface="微软雅黑" panose="020B0503020204020204" pitchFamily="34" charset="-122"/>
                  <a:cs typeface="Arial" panose="020B0604020202020204" pitchFamily="34" charset="0"/>
                </a:rPr>
                <a:t>68%</a:t>
              </a:r>
              <a:endParaRPr lang="en-GB" sz="12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3" name="Group 38"/>
            <p:cNvGrpSpPr/>
            <p:nvPr/>
          </p:nvGrpSpPr>
          <p:grpSpPr>
            <a:xfrm>
              <a:off x="5332469" y="3198538"/>
              <a:ext cx="1175363" cy="1193780"/>
              <a:chOff x="7346434" y="4909620"/>
              <a:chExt cx="1918320" cy="1948378"/>
            </a:xfrm>
          </p:grpSpPr>
          <p:sp>
            <p:nvSpPr>
              <p:cNvPr id="2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5"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6" name="Group 19"/>
          <p:cNvGrpSpPr/>
          <p:nvPr/>
        </p:nvGrpSpPr>
        <p:grpSpPr>
          <a:xfrm>
            <a:off x="1864655" y="1957502"/>
            <a:ext cx="374477" cy="281039"/>
            <a:chOff x="789999" y="2242985"/>
            <a:chExt cx="504229" cy="378415"/>
          </a:xfrm>
        </p:grpSpPr>
        <p:sp>
          <p:nvSpPr>
            <p:cNvPr id="27"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9" name="矩形 28"/>
          <p:cNvSpPr>
            <a:spLocks noChangeArrowheads="1"/>
          </p:cNvSpPr>
          <p:nvPr/>
        </p:nvSpPr>
        <p:spPr bwMode="auto">
          <a:xfrm>
            <a:off x="2350877" y="1811217"/>
            <a:ext cx="329956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30" name="Group 23"/>
          <p:cNvGrpSpPr/>
          <p:nvPr/>
        </p:nvGrpSpPr>
        <p:grpSpPr>
          <a:xfrm>
            <a:off x="1864652" y="2813074"/>
            <a:ext cx="374477" cy="281039"/>
            <a:chOff x="789999" y="2242985"/>
            <a:chExt cx="504229" cy="378415"/>
          </a:xfrm>
        </p:grpSpPr>
        <p:sp>
          <p:nvSpPr>
            <p:cNvPr id="31"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2"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3" name="Group 27"/>
          <p:cNvGrpSpPr/>
          <p:nvPr/>
        </p:nvGrpSpPr>
        <p:grpSpPr>
          <a:xfrm>
            <a:off x="1864652" y="3689485"/>
            <a:ext cx="374477" cy="281039"/>
            <a:chOff x="789999" y="2242985"/>
            <a:chExt cx="504229" cy="378415"/>
          </a:xfrm>
        </p:grpSpPr>
        <p:sp>
          <p:nvSpPr>
            <p:cNvPr id="34"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6" name="Group 31"/>
          <p:cNvGrpSpPr/>
          <p:nvPr/>
        </p:nvGrpSpPr>
        <p:grpSpPr>
          <a:xfrm>
            <a:off x="1864652" y="4527911"/>
            <a:ext cx="374477" cy="281039"/>
            <a:chOff x="789999" y="2242985"/>
            <a:chExt cx="504229" cy="378415"/>
          </a:xfrm>
        </p:grpSpPr>
        <p:sp>
          <p:nvSpPr>
            <p:cNvPr id="37"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9" name="矩形 38"/>
          <p:cNvSpPr>
            <a:spLocks noChangeArrowheads="1"/>
          </p:cNvSpPr>
          <p:nvPr/>
        </p:nvSpPr>
        <p:spPr bwMode="auto">
          <a:xfrm>
            <a:off x="2289269" y="2700321"/>
            <a:ext cx="329956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a:spLocks noChangeArrowheads="1"/>
          </p:cNvSpPr>
          <p:nvPr/>
        </p:nvSpPr>
        <p:spPr bwMode="auto">
          <a:xfrm>
            <a:off x="2257675" y="3584425"/>
            <a:ext cx="329956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1" name="矩形 40"/>
          <p:cNvSpPr>
            <a:spLocks noChangeArrowheads="1"/>
          </p:cNvSpPr>
          <p:nvPr/>
        </p:nvSpPr>
        <p:spPr bwMode="auto">
          <a:xfrm>
            <a:off x="2331129" y="4501173"/>
            <a:ext cx="329956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730757" y="404391"/>
            <a:ext cx="4026569" cy="461665"/>
          </a:xfrm>
          <a:prstGeom prst="rect">
            <a:avLst/>
          </a:prstGeom>
          <a:noFill/>
        </p:spPr>
        <p:txBody>
          <a:bodyPr wrap="square" rtlCol="0">
            <a:spAutoFit/>
          </a:bodyPr>
          <a:lstStyle/>
          <a:p>
            <a:pPr algn="ctr"/>
            <a:r>
              <a:rPr lang="zh-CN" altLang="en-US" sz="2400" b="1">
                <a:solidFill>
                  <a:srgbClr val="FAFAFA"/>
                </a:solidFill>
                <a:latin typeface="微软雅黑" panose="020B0503020204020204" pitchFamily="34" charset="-122"/>
                <a:ea typeface="微软雅黑" panose="020B0503020204020204" pitchFamily="34" charset="-122"/>
              </a:rPr>
              <a:t>教学反思</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500"/>
                                        <p:tgtEl>
                                          <p:spTgt spid="20"/>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right)">
                                      <p:cBhvr>
                                        <p:cTn id="11" dur="500"/>
                                        <p:tgtEl>
                                          <p:spTgt spid="36"/>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right)">
                                      <p:cBhvr>
                                        <p:cTn id="15" dur="500"/>
                                        <p:tgtEl>
                                          <p:spTgt spid="41"/>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right)">
                                      <p:cBhvr>
                                        <p:cTn id="19" dur="500"/>
                                        <p:tgtEl>
                                          <p:spTgt spid="8"/>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right)">
                                      <p:cBhvr>
                                        <p:cTn id="23" dur="500"/>
                                        <p:tgtEl>
                                          <p:spTgt spid="33"/>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right)">
                                      <p:cBhvr>
                                        <p:cTn id="27" dur="500"/>
                                        <p:tgtEl>
                                          <p:spTgt spid="40"/>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right)">
                                      <p:cBhvr>
                                        <p:cTn id="31" dur="500"/>
                                        <p:tgtEl>
                                          <p:spTgt spid="2"/>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right)">
                                      <p:cBhvr>
                                        <p:cTn id="35" dur="500"/>
                                        <p:tgtEl>
                                          <p:spTgt spid="30"/>
                                        </p:tgtEl>
                                      </p:cBhvr>
                                    </p:animEffect>
                                  </p:childTnLst>
                                </p:cTn>
                              </p:par>
                            </p:childTnLst>
                          </p:cTn>
                        </p:par>
                        <p:par>
                          <p:cTn id="36" fill="hold">
                            <p:stCondLst>
                              <p:cond delay="4000"/>
                            </p:stCondLst>
                            <p:childTnLst>
                              <p:par>
                                <p:cTn id="37" presetID="22" presetClass="entr" presetSubtype="2"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right)">
                                      <p:cBhvr>
                                        <p:cTn id="39" dur="500"/>
                                        <p:tgtEl>
                                          <p:spTgt spid="39"/>
                                        </p:tgtEl>
                                      </p:cBhvr>
                                    </p:animEffect>
                                  </p:childTnLst>
                                </p:cTn>
                              </p:par>
                            </p:childTnLst>
                          </p:cTn>
                        </p:par>
                        <p:par>
                          <p:cTn id="40" fill="hold">
                            <p:stCondLst>
                              <p:cond delay="4500"/>
                            </p:stCondLst>
                            <p:childTnLst>
                              <p:par>
                                <p:cTn id="41" presetID="22" presetClass="entr" presetSubtype="2"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right)">
                                      <p:cBhvr>
                                        <p:cTn id="43" dur="500"/>
                                        <p:tgtEl>
                                          <p:spTgt spid="14"/>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right)">
                                      <p:cBhvr>
                                        <p:cTn id="47" dur="500"/>
                                        <p:tgtEl>
                                          <p:spTgt spid="26"/>
                                        </p:tgtEl>
                                      </p:cBhvr>
                                    </p:animEffect>
                                  </p:childTnLst>
                                </p:cTn>
                              </p:par>
                            </p:childTnLst>
                          </p:cTn>
                        </p:par>
                        <p:par>
                          <p:cTn id="48" fill="hold">
                            <p:stCondLst>
                              <p:cond delay="5500"/>
                            </p:stCondLst>
                            <p:childTnLst>
                              <p:par>
                                <p:cTn id="49" presetID="22" presetClass="entr" presetSubtype="2"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right)">
                                      <p:cBhvr>
                                        <p:cTn id="5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9" grpId="0"/>
      <p:bldP spid="40"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529" y="-9442"/>
            <a:ext cx="12193057" cy="6876884"/>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3914" y="1959430"/>
            <a:ext cx="6574626" cy="4659766"/>
          </a:xfrm>
          <a:prstGeom prst="rect">
            <a:avLst/>
          </a:prstGeom>
        </p:spPr>
      </p:pic>
      <p:sp>
        <p:nvSpPr>
          <p:cNvPr id="4" name="文本框 3"/>
          <p:cNvSpPr txBox="1"/>
          <p:nvPr/>
        </p:nvSpPr>
        <p:spPr>
          <a:xfrm>
            <a:off x="7018805" y="820620"/>
            <a:ext cx="4026569" cy="923330"/>
          </a:xfrm>
          <a:prstGeom prst="rect">
            <a:avLst/>
          </a:prstGeom>
          <a:noFill/>
        </p:spPr>
        <p:txBody>
          <a:bodyPr wrap="square" rtlCol="0">
            <a:spAutoFit/>
          </a:bodyPr>
          <a:lstStyle/>
          <a:p>
            <a:pPr algn="ctr"/>
            <a:r>
              <a:rPr lang="zh-CN" altLang="en-US" sz="5400" b="1">
                <a:solidFill>
                  <a:srgbClr val="FAFAFA"/>
                </a:solidFill>
                <a:latin typeface="微软雅黑" panose="020B0503020204020204" pitchFamily="34" charset="-122"/>
                <a:ea typeface="微软雅黑" panose="020B0503020204020204" pitchFamily="34" charset="-122"/>
              </a:rPr>
              <a:t>目   录</a:t>
            </a:r>
          </a:p>
        </p:txBody>
      </p:sp>
      <p:sp>
        <p:nvSpPr>
          <p:cNvPr id="5" name="文本框 4"/>
          <p:cNvSpPr txBox="1"/>
          <p:nvPr/>
        </p:nvSpPr>
        <p:spPr>
          <a:xfrm>
            <a:off x="7018805" y="2251502"/>
            <a:ext cx="4026569" cy="707886"/>
          </a:xfrm>
          <a:prstGeom prst="rect">
            <a:avLst/>
          </a:prstGeom>
          <a:noFill/>
        </p:spPr>
        <p:txBody>
          <a:bodyPr wrap="square" rtlCol="0">
            <a:spAutoFit/>
          </a:bodyPr>
          <a:lstStyle/>
          <a:p>
            <a:pPr algn="ctr"/>
            <a:r>
              <a:rPr lang="en-US" altLang="zh-CN" sz="4000">
                <a:solidFill>
                  <a:srgbClr val="FAFAFA"/>
                </a:solidFill>
                <a:latin typeface="微软雅黑" panose="020B0503020204020204" pitchFamily="34" charset="-122"/>
                <a:ea typeface="微软雅黑" panose="020B0503020204020204" pitchFamily="34" charset="-122"/>
              </a:rPr>
              <a:t>01. </a:t>
            </a:r>
            <a:r>
              <a:rPr lang="zh-CN" altLang="en-US" sz="4000">
                <a:solidFill>
                  <a:srgbClr val="FAFAFA"/>
                </a:solidFill>
                <a:latin typeface="微软雅黑" panose="020B0503020204020204" pitchFamily="34" charset="-122"/>
                <a:ea typeface="微软雅黑" panose="020B0503020204020204" pitchFamily="34" charset="-122"/>
              </a:rPr>
              <a:t>教学分析</a:t>
            </a:r>
          </a:p>
        </p:txBody>
      </p:sp>
      <p:sp>
        <p:nvSpPr>
          <p:cNvPr id="6" name="文本框 5"/>
          <p:cNvSpPr txBox="1"/>
          <p:nvPr/>
        </p:nvSpPr>
        <p:spPr>
          <a:xfrm>
            <a:off x="7018805" y="3279512"/>
            <a:ext cx="4026569" cy="707886"/>
          </a:xfrm>
          <a:prstGeom prst="rect">
            <a:avLst/>
          </a:prstGeom>
          <a:noFill/>
        </p:spPr>
        <p:txBody>
          <a:bodyPr wrap="square" rtlCol="0">
            <a:spAutoFit/>
          </a:bodyPr>
          <a:lstStyle/>
          <a:p>
            <a:pPr algn="ctr"/>
            <a:r>
              <a:rPr lang="en-US" altLang="zh-CN" sz="4000">
                <a:solidFill>
                  <a:srgbClr val="FAFAFA"/>
                </a:solidFill>
                <a:latin typeface="微软雅黑" panose="020B0503020204020204" pitchFamily="34" charset="-122"/>
                <a:ea typeface="微软雅黑" panose="020B0503020204020204" pitchFamily="34" charset="-122"/>
              </a:rPr>
              <a:t>02. </a:t>
            </a:r>
            <a:r>
              <a:rPr lang="zh-CN" altLang="en-US" sz="4000">
                <a:solidFill>
                  <a:srgbClr val="FAFAFA"/>
                </a:solidFill>
                <a:latin typeface="微软雅黑" panose="020B0503020204020204" pitchFamily="34" charset="-122"/>
                <a:ea typeface="微软雅黑" panose="020B0503020204020204" pitchFamily="34" charset="-122"/>
              </a:rPr>
              <a:t>教学设计</a:t>
            </a:r>
          </a:p>
        </p:txBody>
      </p:sp>
      <p:sp>
        <p:nvSpPr>
          <p:cNvPr id="7" name="文本框 6"/>
          <p:cNvSpPr txBox="1"/>
          <p:nvPr/>
        </p:nvSpPr>
        <p:spPr>
          <a:xfrm>
            <a:off x="7018805" y="4307522"/>
            <a:ext cx="4026569" cy="707886"/>
          </a:xfrm>
          <a:prstGeom prst="rect">
            <a:avLst/>
          </a:prstGeom>
          <a:noFill/>
        </p:spPr>
        <p:txBody>
          <a:bodyPr wrap="square" rtlCol="0">
            <a:spAutoFit/>
          </a:bodyPr>
          <a:lstStyle/>
          <a:p>
            <a:pPr algn="ctr"/>
            <a:r>
              <a:rPr lang="en-US" altLang="zh-CN" sz="4000">
                <a:solidFill>
                  <a:srgbClr val="FAFAFA"/>
                </a:solidFill>
                <a:latin typeface="微软雅黑" panose="020B0503020204020204" pitchFamily="34" charset="-122"/>
                <a:ea typeface="微软雅黑" panose="020B0503020204020204" pitchFamily="34" charset="-122"/>
              </a:rPr>
              <a:t>03. </a:t>
            </a:r>
            <a:r>
              <a:rPr lang="zh-CN" altLang="en-US" sz="4000">
                <a:solidFill>
                  <a:srgbClr val="FAFAFA"/>
                </a:solidFill>
                <a:latin typeface="微软雅黑" panose="020B0503020204020204" pitchFamily="34" charset="-122"/>
                <a:ea typeface="微软雅黑" panose="020B0503020204020204" pitchFamily="34" charset="-122"/>
              </a:rPr>
              <a:t>教学过程</a:t>
            </a:r>
          </a:p>
        </p:txBody>
      </p:sp>
      <p:sp>
        <p:nvSpPr>
          <p:cNvPr id="8" name="文本框 7"/>
          <p:cNvSpPr txBox="1"/>
          <p:nvPr/>
        </p:nvSpPr>
        <p:spPr>
          <a:xfrm>
            <a:off x="7018805" y="5335532"/>
            <a:ext cx="4026569" cy="707886"/>
          </a:xfrm>
          <a:prstGeom prst="rect">
            <a:avLst/>
          </a:prstGeom>
          <a:noFill/>
        </p:spPr>
        <p:txBody>
          <a:bodyPr wrap="square" rtlCol="0">
            <a:spAutoFit/>
          </a:bodyPr>
          <a:lstStyle/>
          <a:p>
            <a:pPr algn="ctr"/>
            <a:r>
              <a:rPr lang="en-US" altLang="zh-CN" sz="4000">
                <a:solidFill>
                  <a:srgbClr val="FAFAFA"/>
                </a:solidFill>
                <a:latin typeface="微软雅黑" panose="020B0503020204020204" pitchFamily="34" charset="-122"/>
                <a:ea typeface="微软雅黑" panose="020B0503020204020204" pitchFamily="34" charset="-122"/>
              </a:rPr>
              <a:t>04. </a:t>
            </a:r>
            <a:r>
              <a:rPr lang="zh-CN" altLang="en-US" sz="4000">
                <a:solidFill>
                  <a:srgbClr val="FAFAFA"/>
                </a:solidFill>
                <a:latin typeface="微软雅黑" panose="020B0503020204020204" pitchFamily="34" charset="-122"/>
                <a:ea typeface="微软雅黑" panose="020B0503020204020204" pitchFamily="34" charset="-122"/>
              </a:rPr>
              <a:t>教学反思</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250"/>
                                        <p:tgtEl>
                                          <p:spTgt spid="10"/>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3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45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222269" y="1741153"/>
            <a:ext cx="7344349" cy="3526769"/>
            <a:chOff x="3228982" y="2153427"/>
            <a:chExt cx="7344349" cy="3526769"/>
          </a:xfrm>
        </p:grpSpPr>
        <p:sp>
          <p:nvSpPr>
            <p:cNvPr id="3" name="Freeform 6810"/>
            <p:cNvSpPr/>
            <p:nvPr/>
          </p:nvSpPr>
          <p:spPr bwMode="auto">
            <a:xfrm>
              <a:off x="3228982" y="3016124"/>
              <a:ext cx="1165036" cy="473609"/>
            </a:xfrm>
            <a:custGeom>
              <a:avLst/>
              <a:gdLst>
                <a:gd name="T0" fmla="*/ 115 w 1166"/>
                <a:gd name="T1" fmla="*/ 445 h 474"/>
                <a:gd name="T2" fmla="*/ 115 w 1166"/>
                <a:gd name="T3" fmla="*/ 168 h 474"/>
                <a:gd name="T4" fmla="*/ 203 w 1166"/>
                <a:gd name="T5" fmla="*/ 168 h 474"/>
                <a:gd name="T6" fmla="*/ 100 w 1166"/>
                <a:gd name="T7" fmla="*/ 0 h 474"/>
                <a:gd name="T8" fmla="*/ 0 w 1166"/>
                <a:gd name="T9" fmla="*/ 168 h 474"/>
                <a:gd name="T10" fmla="*/ 86 w 1166"/>
                <a:gd name="T11" fmla="*/ 168 h 474"/>
                <a:gd name="T12" fmla="*/ 86 w 1166"/>
                <a:gd name="T13" fmla="*/ 474 h 474"/>
                <a:gd name="T14" fmla="*/ 1166 w 1166"/>
                <a:gd name="T15" fmla="*/ 474 h 474"/>
                <a:gd name="T16" fmla="*/ 1166 w 1166"/>
                <a:gd name="T17" fmla="*/ 445 h 474"/>
                <a:gd name="T18" fmla="*/ 115 w 1166"/>
                <a:gd name="T19" fmla="*/ 44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6" h="474">
                  <a:moveTo>
                    <a:pt x="115" y="445"/>
                  </a:moveTo>
                  <a:lnTo>
                    <a:pt x="115" y="168"/>
                  </a:lnTo>
                  <a:lnTo>
                    <a:pt x="203" y="168"/>
                  </a:lnTo>
                  <a:lnTo>
                    <a:pt x="100" y="0"/>
                  </a:lnTo>
                  <a:lnTo>
                    <a:pt x="0" y="168"/>
                  </a:lnTo>
                  <a:lnTo>
                    <a:pt x="86" y="168"/>
                  </a:lnTo>
                  <a:lnTo>
                    <a:pt x="86" y="474"/>
                  </a:lnTo>
                  <a:lnTo>
                    <a:pt x="1166" y="474"/>
                  </a:lnTo>
                  <a:lnTo>
                    <a:pt x="1166" y="445"/>
                  </a:lnTo>
                  <a:lnTo>
                    <a:pt x="115" y="445"/>
                  </a:lnTo>
                  <a:close/>
                </a:path>
              </a:pathLst>
            </a:custGeom>
            <a:solidFill>
              <a:schemeClr val="accent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latin typeface="Arial" panose="020B0604020202020204" pitchFamily="34" charset="0"/>
                <a:cs typeface="Arial" panose="020B0604020202020204" pitchFamily="34" charset="0"/>
              </a:endParaRPr>
            </a:p>
          </p:txBody>
        </p:sp>
        <p:sp>
          <p:nvSpPr>
            <p:cNvPr id="4" name="Freeform 6814"/>
            <p:cNvSpPr/>
            <p:nvPr/>
          </p:nvSpPr>
          <p:spPr bwMode="auto">
            <a:xfrm>
              <a:off x="7829885" y="3017123"/>
              <a:ext cx="1243972" cy="471610"/>
            </a:xfrm>
            <a:custGeom>
              <a:avLst/>
              <a:gdLst>
                <a:gd name="T0" fmla="*/ 1245 w 1245"/>
                <a:gd name="T1" fmla="*/ 165 h 472"/>
                <a:gd name="T2" fmla="*/ 1143 w 1245"/>
                <a:gd name="T3" fmla="*/ 0 h 472"/>
                <a:gd name="T4" fmla="*/ 1043 w 1245"/>
                <a:gd name="T5" fmla="*/ 165 h 472"/>
                <a:gd name="T6" fmla="*/ 1129 w 1245"/>
                <a:gd name="T7" fmla="*/ 165 h 472"/>
                <a:gd name="T8" fmla="*/ 1129 w 1245"/>
                <a:gd name="T9" fmla="*/ 444 h 472"/>
                <a:gd name="T10" fmla="*/ 0 w 1245"/>
                <a:gd name="T11" fmla="*/ 444 h 472"/>
                <a:gd name="T12" fmla="*/ 0 w 1245"/>
                <a:gd name="T13" fmla="*/ 472 h 472"/>
                <a:gd name="T14" fmla="*/ 1157 w 1245"/>
                <a:gd name="T15" fmla="*/ 472 h 472"/>
                <a:gd name="T16" fmla="*/ 1157 w 1245"/>
                <a:gd name="T17" fmla="*/ 165 h 472"/>
                <a:gd name="T18" fmla="*/ 1245 w 1245"/>
                <a:gd name="T19" fmla="*/ 16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5" h="472">
                  <a:moveTo>
                    <a:pt x="1245" y="165"/>
                  </a:moveTo>
                  <a:lnTo>
                    <a:pt x="1143" y="0"/>
                  </a:lnTo>
                  <a:lnTo>
                    <a:pt x="1043" y="165"/>
                  </a:lnTo>
                  <a:lnTo>
                    <a:pt x="1129" y="165"/>
                  </a:lnTo>
                  <a:lnTo>
                    <a:pt x="1129" y="444"/>
                  </a:lnTo>
                  <a:lnTo>
                    <a:pt x="0" y="444"/>
                  </a:lnTo>
                  <a:lnTo>
                    <a:pt x="0" y="472"/>
                  </a:lnTo>
                  <a:lnTo>
                    <a:pt x="1157" y="472"/>
                  </a:lnTo>
                  <a:lnTo>
                    <a:pt x="1157" y="165"/>
                  </a:lnTo>
                  <a:lnTo>
                    <a:pt x="1245" y="165"/>
                  </a:lnTo>
                  <a:close/>
                </a:path>
              </a:pathLst>
            </a:custGeom>
            <a:solidFill>
              <a:schemeClr val="accent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latin typeface="Arial" panose="020B0604020202020204" pitchFamily="34" charset="0"/>
                <a:cs typeface="Arial" panose="020B0604020202020204" pitchFamily="34" charset="0"/>
              </a:endParaRPr>
            </a:p>
          </p:txBody>
        </p:sp>
        <p:sp>
          <p:nvSpPr>
            <p:cNvPr id="5" name="Freeform 6847"/>
            <p:cNvSpPr/>
            <p:nvPr/>
          </p:nvSpPr>
          <p:spPr bwMode="auto">
            <a:xfrm>
              <a:off x="7241019" y="4703238"/>
              <a:ext cx="478054" cy="226504"/>
            </a:xfrm>
            <a:custGeom>
              <a:avLst/>
              <a:gdLst>
                <a:gd name="T0" fmla="*/ 0 w 439"/>
                <a:gd name="T1" fmla="*/ 88 h 208"/>
                <a:gd name="T2" fmla="*/ 0 w 439"/>
                <a:gd name="T3" fmla="*/ 118 h 208"/>
                <a:gd name="T4" fmla="*/ 273 w 439"/>
                <a:gd name="T5" fmla="*/ 118 h 208"/>
                <a:gd name="T6" fmla="*/ 273 w 439"/>
                <a:gd name="T7" fmla="*/ 208 h 208"/>
                <a:gd name="T8" fmla="*/ 439 w 439"/>
                <a:gd name="T9" fmla="*/ 103 h 208"/>
                <a:gd name="T10" fmla="*/ 273 w 439"/>
                <a:gd name="T11" fmla="*/ 0 h 208"/>
                <a:gd name="T12" fmla="*/ 273 w 439"/>
                <a:gd name="T13" fmla="*/ 88 h 208"/>
                <a:gd name="T14" fmla="*/ 0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0" y="88"/>
                  </a:moveTo>
                  <a:lnTo>
                    <a:pt x="0" y="118"/>
                  </a:lnTo>
                  <a:lnTo>
                    <a:pt x="273" y="118"/>
                  </a:lnTo>
                  <a:lnTo>
                    <a:pt x="273" y="208"/>
                  </a:lnTo>
                  <a:lnTo>
                    <a:pt x="439" y="103"/>
                  </a:lnTo>
                  <a:lnTo>
                    <a:pt x="273" y="0"/>
                  </a:lnTo>
                  <a:lnTo>
                    <a:pt x="273" y="88"/>
                  </a:lnTo>
                  <a:lnTo>
                    <a:pt x="0" y="88"/>
                  </a:lnTo>
                  <a:close/>
                </a:path>
              </a:pathLst>
            </a:custGeom>
            <a:solidFill>
              <a:schemeClr val="accent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latin typeface="Arial" panose="020B0604020202020204" pitchFamily="34" charset="0"/>
                <a:cs typeface="Arial" panose="020B0604020202020204" pitchFamily="34" charset="0"/>
              </a:endParaRPr>
            </a:p>
          </p:txBody>
        </p:sp>
        <p:sp>
          <p:nvSpPr>
            <p:cNvPr id="6" name="Freeform 6851"/>
            <p:cNvSpPr/>
            <p:nvPr/>
          </p:nvSpPr>
          <p:spPr bwMode="auto">
            <a:xfrm>
              <a:off x="4426820" y="4703238"/>
              <a:ext cx="478054" cy="226504"/>
            </a:xfrm>
            <a:custGeom>
              <a:avLst/>
              <a:gdLst>
                <a:gd name="T0" fmla="*/ 439 w 439"/>
                <a:gd name="T1" fmla="*/ 88 h 208"/>
                <a:gd name="T2" fmla="*/ 439 w 439"/>
                <a:gd name="T3" fmla="*/ 118 h 208"/>
                <a:gd name="T4" fmla="*/ 165 w 439"/>
                <a:gd name="T5" fmla="*/ 118 h 208"/>
                <a:gd name="T6" fmla="*/ 165 w 439"/>
                <a:gd name="T7" fmla="*/ 208 h 208"/>
                <a:gd name="T8" fmla="*/ 0 w 439"/>
                <a:gd name="T9" fmla="*/ 103 h 208"/>
                <a:gd name="T10" fmla="*/ 165 w 439"/>
                <a:gd name="T11" fmla="*/ 0 h 208"/>
                <a:gd name="T12" fmla="*/ 165 w 439"/>
                <a:gd name="T13" fmla="*/ 88 h 208"/>
                <a:gd name="T14" fmla="*/ 439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439" y="88"/>
                  </a:moveTo>
                  <a:lnTo>
                    <a:pt x="439" y="118"/>
                  </a:lnTo>
                  <a:lnTo>
                    <a:pt x="165" y="118"/>
                  </a:lnTo>
                  <a:lnTo>
                    <a:pt x="165" y="208"/>
                  </a:lnTo>
                  <a:lnTo>
                    <a:pt x="0" y="103"/>
                  </a:lnTo>
                  <a:lnTo>
                    <a:pt x="165" y="0"/>
                  </a:lnTo>
                  <a:lnTo>
                    <a:pt x="165" y="88"/>
                  </a:lnTo>
                  <a:lnTo>
                    <a:pt x="439" y="88"/>
                  </a:lnTo>
                  <a:close/>
                </a:path>
              </a:pathLst>
            </a:custGeom>
            <a:solidFill>
              <a:schemeClr val="accent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latin typeface="Arial" panose="020B0604020202020204" pitchFamily="34" charset="0"/>
                <a:cs typeface="Arial" panose="020B0604020202020204" pitchFamily="34" charset="0"/>
              </a:endParaRPr>
            </a:p>
          </p:txBody>
        </p:sp>
        <p:sp>
          <p:nvSpPr>
            <p:cNvPr id="7" name="TextBox 75"/>
            <p:cNvSpPr txBox="1"/>
            <p:nvPr/>
          </p:nvSpPr>
          <p:spPr>
            <a:xfrm>
              <a:off x="10388600" y="2157937"/>
              <a:ext cx="184731" cy="36933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a:solidFill>
                  <a:schemeClr val="bg1"/>
                </a:solidFill>
                <a:latin typeface="Arial" panose="020B0604020202020204" pitchFamily="34" charset="0"/>
                <a:cs typeface="Arial" panose="020B0604020202020204" pitchFamily="34" charset="0"/>
              </a:endParaRPr>
            </a:p>
          </p:txBody>
        </p:sp>
        <p:grpSp>
          <p:nvGrpSpPr>
            <p:cNvPr id="8" name="Group 3"/>
            <p:cNvGrpSpPr/>
            <p:nvPr/>
          </p:nvGrpSpPr>
          <p:grpSpPr>
            <a:xfrm>
              <a:off x="4754985" y="2153427"/>
              <a:ext cx="2697136" cy="3526769"/>
              <a:chOff x="4754985" y="2153427"/>
              <a:chExt cx="2697136" cy="3526769"/>
            </a:xfrm>
          </p:grpSpPr>
          <p:sp>
            <p:nvSpPr>
              <p:cNvPr id="9" name="Freeform 78"/>
              <p:cNvSpPr/>
              <p:nvPr/>
            </p:nvSpPr>
            <p:spPr bwMode="auto">
              <a:xfrm>
                <a:off x="4807460" y="3896065"/>
                <a:ext cx="1295253" cy="1784131"/>
              </a:xfrm>
              <a:custGeom>
                <a:avLst/>
                <a:gdLst>
                  <a:gd name="connsiteX0" fmla="*/ 1295252 w 1295253"/>
                  <a:gd name="connsiteY0" fmla="*/ 0 h 1784131"/>
                  <a:gd name="connsiteX1" fmla="*/ 1295252 w 1295253"/>
                  <a:gd name="connsiteY1" fmla="*/ 3485 h 1784131"/>
                  <a:gd name="connsiteX2" fmla="*/ 1295252 w 1295253"/>
                  <a:gd name="connsiteY2" fmla="*/ 9020 h 1784131"/>
                  <a:gd name="connsiteX3" fmla="*/ 1295253 w 1295253"/>
                  <a:gd name="connsiteY3" fmla="*/ 9020 h 1784131"/>
                  <a:gd name="connsiteX4" fmla="*/ 1295253 w 1295253"/>
                  <a:gd name="connsiteY4" fmla="*/ 1784130 h 1784131"/>
                  <a:gd name="connsiteX5" fmla="*/ 1295252 w 1295253"/>
                  <a:gd name="connsiteY5" fmla="*/ 1784129 h 1784131"/>
                  <a:gd name="connsiteX6" fmla="*/ 1295252 w 1295253"/>
                  <a:gd name="connsiteY6" fmla="*/ 1784131 h 1784131"/>
                  <a:gd name="connsiteX7" fmla="*/ 1289916 w 1295253"/>
                  <a:gd name="connsiteY7" fmla="*/ 1779839 h 1784131"/>
                  <a:gd name="connsiteX8" fmla="*/ 1289264 w 1295253"/>
                  <a:gd name="connsiteY8" fmla="*/ 1779305 h 1784131"/>
                  <a:gd name="connsiteX9" fmla="*/ 1285709 w 1295253"/>
                  <a:gd name="connsiteY9" fmla="*/ 1776442 h 1784131"/>
                  <a:gd name="connsiteX10" fmla="*/ 1278981 w 1295253"/>
                  <a:gd name="connsiteY10" fmla="*/ 1770899 h 1784131"/>
                  <a:gd name="connsiteX11" fmla="*/ 1274454 w 1295253"/>
                  <a:gd name="connsiteY11" fmla="*/ 1767198 h 1784131"/>
                  <a:gd name="connsiteX12" fmla="*/ 1271339 w 1295253"/>
                  <a:gd name="connsiteY12" fmla="*/ 1764603 h 1784131"/>
                  <a:gd name="connsiteX13" fmla="*/ 1258397 w 1295253"/>
                  <a:gd name="connsiteY13" fmla="*/ 1753940 h 1784131"/>
                  <a:gd name="connsiteX14" fmla="*/ 924699 w 1295253"/>
                  <a:gd name="connsiteY14" fmla="*/ 1448778 h 1784131"/>
                  <a:gd name="connsiteX15" fmla="*/ 885343 w 1295253"/>
                  <a:gd name="connsiteY15" fmla="*/ 1408842 h 1784131"/>
                  <a:gd name="connsiteX16" fmla="*/ 884367 w 1295253"/>
                  <a:gd name="connsiteY16" fmla="*/ 1407885 h 1784131"/>
                  <a:gd name="connsiteX17" fmla="*/ 883417 w 1295253"/>
                  <a:gd name="connsiteY17" fmla="*/ 1406888 h 1784131"/>
                  <a:gd name="connsiteX18" fmla="*/ 832405 w 1295253"/>
                  <a:gd name="connsiteY18" fmla="*/ 1355125 h 1784131"/>
                  <a:gd name="connsiteX19" fmla="*/ 794341 w 1295253"/>
                  <a:gd name="connsiteY19" fmla="*/ 1313361 h 1784131"/>
                  <a:gd name="connsiteX20" fmla="*/ 742842 w 1295253"/>
                  <a:gd name="connsiteY20" fmla="*/ 1259289 h 1784131"/>
                  <a:gd name="connsiteX21" fmla="*/ 685733 w 1295253"/>
                  <a:gd name="connsiteY21" fmla="*/ 1194198 h 1784131"/>
                  <a:gd name="connsiteX22" fmla="*/ 638119 w 1295253"/>
                  <a:gd name="connsiteY22" fmla="*/ 1141956 h 1784131"/>
                  <a:gd name="connsiteX23" fmla="*/ 619297 w 1295253"/>
                  <a:gd name="connsiteY23" fmla="*/ 1118475 h 1784131"/>
                  <a:gd name="connsiteX24" fmla="*/ 596804 w 1295253"/>
                  <a:gd name="connsiteY24" fmla="*/ 1092837 h 1784131"/>
                  <a:gd name="connsiteX25" fmla="*/ 452796 w 1295253"/>
                  <a:gd name="connsiteY25" fmla="*/ 911354 h 1784131"/>
                  <a:gd name="connsiteX26" fmla="*/ 453050 w 1295253"/>
                  <a:gd name="connsiteY26" fmla="*/ 911076 h 1784131"/>
                  <a:gd name="connsiteX27" fmla="*/ 444115 w 1295253"/>
                  <a:gd name="connsiteY27" fmla="*/ 899929 h 1784131"/>
                  <a:gd name="connsiteX28" fmla="*/ 120377 w 1295253"/>
                  <a:gd name="connsiteY28" fmla="*/ 356324 h 1784131"/>
                  <a:gd name="connsiteX29" fmla="*/ 0 w 1295253"/>
                  <a:gd name="connsiteY29" fmla="*/ 9020 h 1784131"/>
                  <a:gd name="connsiteX30" fmla="*/ 1286485 w 1295253"/>
                  <a:gd name="connsiteY30" fmla="*/ 9020 h 178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95253" h="1784131">
                    <a:moveTo>
                      <a:pt x="1295252" y="0"/>
                    </a:moveTo>
                    <a:cubicBezTo>
                      <a:pt x="1295252" y="0"/>
                      <a:pt x="1295252" y="0"/>
                      <a:pt x="1295252" y="3485"/>
                    </a:cubicBezTo>
                    <a:lnTo>
                      <a:pt x="1295252" y="9020"/>
                    </a:lnTo>
                    <a:lnTo>
                      <a:pt x="1295253" y="9020"/>
                    </a:lnTo>
                    <a:cubicBezTo>
                      <a:pt x="1295253" y="9020"/>
                      <a:pt x="1295253" y="9020"/>
                      <a:pt x="1295253" y="1784130"/>
                    </a:cubicBezTo>
                    <a:lnTo>
                      <a:pt x="1295252" y="1784129"/>
                    </a:lnTo>
                    <a:lnTo>
                      <a:pt x="1295252" y="1784131"/>
                    </a:lnTo>
                    <a:cubicBezTo>
                      <a:pt x="1295252" y="1784131"/>
                      <a:pt x="1293428" y="1782681"/>
                      <a:pt x="1289916" y="1779839"/>
                    </a:cubicBezTo>
                    <a:lnTo>
                      <a:pt x="1289264" y="1779305"/>
                    </a:lnTo>
                    <a:lnTo>
                      <a:pt x="1285709" y="1776442"/>
                    </a:lnTo>
                    <a:lnTo>
                      <a:pt x="1278981" y="1770899"/>
                    </a:lnTo>
                    <a:lnTo>
                      <a:pt x="1274454" y="1767198"/>
                    </a:lnTo>
                    <a:lnTo>
                      <a:pt x="1271339" y="1764603"/>
                    </a:lnTo>
                    <a:lnTo>
                      <a:pt x="1258397" y="1753940"/>
                    </a:lnTo>
                    <a:cubicBezTo>
                      <a:pt x="1199173" y="1704561"/>
                      <a:pt x="1074176" y="1596976"/>
                      <a:pt x="924699" y="1448778"/>
                    </a:cubicBezTo>
                    <a:lnTo>
                      <a:pt x="885343" y="1408842"/>
                    </a:lnTo>
                    <a:lnTo>
                      <a:pt x="884367" y="1407885"/>
                    </a:lnTo>
                    <a:lnTo>
                      <a:pt x="883417" y="1406888"/>
                    </a:lnTo>
                    <a:lnTo>
                      <a:pt x="832405" y="1355125"/>
                    </a:lnTo>
                    <a:lnTo>
                      <a:pt x="794341" y="1313361"/>
                    </a:lnTo>
                    <a:lnTo>
                      <a:pt x="742842" y="1259289"/>
                    </a:lnTo>
                    <a:lnTo>
                      <a:pt x="685733" y="1194198"/>
                    </a:lnTo>
                    <a:lnTo>
                      <a:pt x="638119" y="1141956"/>
                    </a:lnTo>
                    <a:lnTo>
                      <a:pt x="619297" y="1118475"/>
                    </a:lnTo>
                    <a:lnTo>
                      <a:pt x="596804" y="1092837"/>
                    </a:lnTo>
                    <a:cubicBezTo>
                      <a:pt x="548099" y="1034691"/>
                      <a:pt x="499733" y="974039"/>
                      <a:pt x="452796" y="911354"/>
                    </a:cubicBezTo>
                    <a:lnTo>
                      <a:pt x="453050" y="911076"/>
                    </a:lnTo>
                    <a:lnTo>
                      <a:pt x="444115" y="899929"/>
                    </a:lnTo>
                    <a:cubicBezTo>
                      <a:pt x="318397" y="730460"/>
                      <a:pt x="203437" y="546256"/>
                      <a:pt x="120377" y="356324"/>
                    </a:cubicBezTo>
                    <a:cubicBezTo>
                      <a:pt x="67411" y="235733"/>
                      <a:pt x="26483" y="119965"/>
                      <a:pt x="0" y="9020"/>
                    </a:cubicBezTo>
                    <a:lnTo>
                      <a:pt x="1286485" y="9020"/>
                    </a:lnTo>
                    <a:close/>
                  </a:path>
                </a:pathLst>
              </a:custGeom>
              <a:solidFill>
                <a:schemeClr val="accent3"/>
              </a:solidFill>
              <a:ln>
                <a:noFill/>
              </a:ln>
            </p:spPr>
            <p:txBody>
              <a:bodyPr vert="horz" wrap="square" lIns="91440" tIns="45720" rIns="91440" bIns="45720" numCol="1" anchor="t" anchorCtr="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latin typeface="Arial" panose="020B0604020202020204" pitchFamily="34" charset="0"/>
                  <a:cs typeface="Arial" panose="020B0604020202020204" pitchFamily="34" charset="0"/>
                </a:endParaRPr>
              </a:p>
            </p:txBody>
          </p:sp>
          <p:sp>
            <p:nvSpPr>
              <p:cNvPr id="10" name="Freeform 73"/>
              <p:cNvSpPr/>
              <p:nvPr/>
            </p:nvSpPr>
            <p:spPr bwMode="auto">
              <a:xfrm>
                <a:off x="4754985" y="2153427"/>
                <a:ext cx="1347728" cy="2132297"/>
              </a:xfrm>
              <a:custGeom>
                <a:avLst/>
                <a:gdLst>
                  <a:gd name="connsiteX0" fmla="*/ 1345319 w 1347728"/>
                  <a:gd name="connsiteY0" fmla="*/ 0 h 2132297"/>
                  <a:gd name="connsiteX1" fmla="*/ 1347727 w 1347728"/>
                  <a:gd name="connsiteY1" fmla="*/ 0 h 2132297"/>
                  <a:gd name="connsiteX2" fmla="*/ 1347728 w 1347728"/>
                  <a:gd name="connsiteY2" fmla="*/ 0 h 2132297"/>
                  <a:gd name="connsiteX3" fmla="*/ 1347728 w 1347728"/>
                  <a:gd name="connsiteY3" fmla="*/ 1730011 h 2132297"/>
                  <a:gd name="connsiteX4" fmla="*/ 1347727 w 1347728"/>
                  <a:gd name="connsiteY4" fmla="*/ 1730010 h 2132297"/>
                  <a:gd name="connsiteX5" fmla="*/ 1347727 w 1347728"/>
                  <a:gd name="connsiteY5" fmla="*/ 1751616 h 2132297"/>
                  <a:gd name="connsiteX6" fmla="*/ 967215 w 1347728"/>
                  <a:gd name="connsiteY6" fmla="*/ 1751616 h 2132297"/>
                  <a:gd name="connsiteX7" fmla="*/ 1000931 w 1347728"/>
                  <a:gd name="connsiteY7" fmla="*/ 1876903 h 2132297"/>
                  <a:gd name="connsiteX8" fmla="*/ 745651 w 1347728"/>
                  <a:gd name="connsiteY8" fmla="*/ 2132297 h 2132297"/>
                  <a:gd name="connsiteX9" fmla="*/ 487962 w 1347728"/>
                  <a:gd name="connsiteY9" fmla="*/ 1876903 h 2132297"/>
                  <a:gd name="connsiteX10" fmla="*/ 521679 w 1347728"/>
                  <a:gd name="connsiteY10" fmla="*/ 1751616 h 2132297"/>
                  <a:gd name="connsiteX11" fmla="*/ 52059 w 1347728"/>
                  <a:gd name="connsiteY11" fmla="*/ 1751616 h 2132297"/>
                  <a:gd name="connsiteX12" fmla="*/ 112996 w 1347728"/>
                  <a:gd name="connsiteY12" fmla="*/ 800807 h 2132297"/>
                  <a:gd name="connsiteX13" fmla="*/ 157046 w 1347728"/>
                  <a:gd name="connsiteY13" fmla="*/ 714666 h 2132297"/>
                  <a:gd name="connsiteX14" fmla="*/ 155301 w 1347728"/>
                  <a:gd name="connsiteY14" fmla="*/ 713208 h 2132297"/>
                  <a:gd name="connsiteX15" fmla="*/ 169790 w 1347728"/>
                  <a:gd name="connsiteY15" fmla="*/ 689745 h 2132297"/>
                  <a:gd name="connsiteX16" fmla="*/ 190574 w 1347728"/>
                  <a:gd name="connsiteY16" fmla="*/ 649101 h 2132297"/>
                  <a:gd name="connsiteX17" fmla="*/ 244285 w 1347728"/>
                  <a:gd name="connsiteY17" fmla="*/ 569107 h 2132297"/>
                  <a:gd name="connsiteX18" fmla="*/ 256477 w 1347728"/>
                  <a:gd name="connsiteY18" fmla="*/ 549363 h 2132297"/>
                  <a:gd name="connsiteX19" fmla="*/ 262751 w 1347728"/>
                  <a:gd name="connsiteY19" fmla="*/ 541603 h 2132297"/>
                  <a:gd name="connsiteX20" fmla="*/ 283562 w 1347728"/>
                  <a:gd name="connsiteY20" fmla="*/ 510609 h 2132297"/>
                  <a:gd name="connsiteX21" fmla="*/ 383607 w 1347728"/>
                  <a:gd name="connsiteY21" fmla="*/ 392148 h 2132297"/>
                  <a:gd name="connsiteX22" fmla="*/ 388969 w 1347728"/>
                  <a:gd name="connsiteY22" fmla="*/ 385518 h 2132297"/>
                  <a:gd name="connsiteX23" fmla="*/ 1345319 w 1347728"/>
                  <a:gd name="connsiteY23" fmla="*/ 0 h 2132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7728" h="2132297">
                    <a:moveTo>
                      <a:pt x="1345319" y="0"/>
                    </a:moveTo>
                    <a:cubicBezTo>
                      <a:pt x="1345319" y="0"/>
                      <a:pt x="1345319" y="0"/>
                      <a:pt x="1347727" y="0"/>
                    </a:cubicBezTo>
                    <a:lnTo>
                      <a:pt x="1347728" y="0"/>
                    </a:lnTo>
                    <a:cubicBezTo>
                      <a:pt x="1347728" y="0"/>
                      <a:pt x="1347728" y="0"/>
                      <a:pt x="1347728" y="1730011"/>
                    </a:cubicBezTo>
                    <a:lnTo>
                      <a:pt x="1347727" y="1730010"/>
                    </a:lnTo>
                    <a:lnTo>
                      <a:pt x="1347727" y="1751616"/>
                    </a:lnTo>
                    <a:cubicBezTo>
                      <a:pt x="1347727" y="1751616"/>
                      <a:pt x="1347727" y="1751616"/>
                      <a:pt x="967215" y="1751616"/>
                    </a:cubicBezTo>
                    <a:cubicBezTo>
                      <a:pt x="988890" y="1790166"/>
                      <a:pt x="1000931" y="1831125"/>
                      <a:pt x="1000931" y="1876903"/>
                    </a:cubicBezTo>
                    <a:cubicBezTo>
                      <a:pt x="1000931" y="2019057"/>
                      <a:pt x="885333" y="2132297"/>
                      <a:pt x="745651" y="2132297"/>
                    </a:cubicBezTo>
                    <a:cubicBezTo>
                      <a:pt x="603561" y="2132297"/>
                      <a:pt x="487962" y="2019057"/>
                      <a:pt x="487962" y="1876903"/>
                    </a:cubicBezTo>
                    <a:cubicBezTo>
                      <a:pt x="487962" y="1831125"/>
                      <a:pt x="500004" y="1790166"/>
                      <a:pt x="521679" y="1751616"/>
                    </a:cubicBezTo>
                    <a:cubicBezTo>
                      <a:pt x="521679" y="1751616"/>
                      <a:pt x="521679" y="1751616"/>
                      <a:pt x="52059" y="1751616"/>
                    </a:cubicBezTo>
                    <a:cubicBezTo>
                      <a:pt x="-41263" y="1382680"/>
                      <a:pt x="-1940" y="1064568"/>
                      <a:pt x="112996" y="800807"/>
                    </a:cubicBezTo>
                    <a:lnTo>
                      <a:pt x="157046" y="714666"/>
                    </a:lnTo>
                    <a:lnTo>
                      <a:pt x="155301" y="713208"/>
                    </a:lnTo>
                    <a:lnTo>
                      <a:pt x="169790" y="689745"/>
                    </a:lnTo>
                    <a:lnTo>
                      <a:pt x="190574" y="649101"/>
                    </a:lnTo>
                    <a:lnTo>
                      <a:pt x="244285" y="569107"/>
                    </a:lnTo>
                    <a:lnTo>
                      <a:pt x="256477" y="549363"/>
                    </a:lnTo>
                    <a:lnTo>
                      <a:pt x="262751" y="541603"/>
                    </a:lnTo>
                    <a:lnTo>
                      <a:pt x="283562" y="510609"/>
                    </a:lnTo>
                    <a:lnTo>
                      <a:pt x="383607" y="392148"/>
                    </a:lnTo>
                    <a:lnTo>
                      <a:pt x="388969" y="385518"/>
                    </a:lnTo>
                    <a:cubicBezTo>
                      <a:pt x="728630" y="26504"/>
                      <a:pt x="1212827" y="0"/>
                      <a:pt x="1345319" y="0"/>
                    </a:cubicBezTo>
                    <a:close/>
                  </a:path>
                </a:pathLst>
              </a:custGeom>
              <a:solidFill>
                <a:schemeClr val="accent1"/>
              </a:solidFill>
              <a:ln>
                <a:noFill/>
              </a:ln>
            </p:spPr>
            <p:txBody>
              <a:bodyPr vert="horz" wrap="square" lIns="91440" tIns="45720" rIns="91440" bIns="45720" numCol="1" anchor="t" anchorCtr="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latin typeface="Arial" panose="020B0604020202020204" pitchFamily="34" charset="0"/>
                  <a:cs typeface="Arial" panose="020B0604020202020204" pitchFamily="34" charset="0"/>
                </a:endParaRPr>
              </a:p>
            </p:txBody>
          </p:sp>
          <p:sp>
            <p:nvSpPr>
              <p:cNvPr id="11" name="Freeform 74"/>
              <p:cNvSpPr/>
              <p:nvPr/>
            </p:nvSpPr>
            <p:spPr bwMode="auto">
              <a:xfrm>
                <a:off x="5718466" y="2153427"/>
                <a:ext cx="1733655" cy="1751659"/>
              </a:xfrm>
              <a:custGeom>
                <a:avLst/>
                <a:gdLst>
                  <a:gd name="connsiteX0" fmla="*/ 384247 w 1733655"/>
                  <a:gd name="connsiteY0" fmla="*/ 0 h 1751659"/>
                  <a:gd name="connsiteX1" fmla="*/ 386659 w 1733655"/>
                  <a:gd name="connsiteY1" fmla="*/ 0 h 1751659"/>
                  <a:gd name="connsiteX2" fmla="*/ 1343949 w 1733655"/>
                  <a:gd name="connsiteY2" fmla="*/ 385510 h 1751659"/>
                  <a:gd name="connsiteX3" fmla="*/ 1733564 w 1733655"/>
                  <a:gd name="connsiteY3" fmla="*/ 1333547 h 1751659"/>
                  <a:gd name="connsiteX4" fmla="*/ 1733559 w 1733655"/>
                  <a:gd name="connsiteY4" fmla="*/ 1333647 h 1751659"/>
                  <a:gd name="connsiteX5" fmla="*/ 1733564 w 1733655"/>
                  <a:gd name="connsiteY5" fmla="*/ 1333718 h 1751659"/>
                  <a:gd name="connsiteX6" fmla="*/ 1681533 w 1733655"/>
                  <a:gd name="connsiteY6" fmla="*/ 1751659 h 1751659"/>
                  <a:gd name="connsiteX7" fmla="*/ 1678999 w 1733655"/>
                  <a:gd name="connsiteY7" fmla="*/ 1751659 h 1751659"/>
                  <a:gd name="connsiteX8" fmla="*/ 1672981 w 1733655"/>
                  <a:gd name="connsiteY8" fmla="*/ 1751659 h 1751659"/>
                  <a:gd name="connsiteX9" fmla="*/ 1661263 w 1733655"/>
                  <a:gd name="connsiteY9" fmla="*/ 1751659 h 1751659"/>
                  <a:gd name="connsiteX10" fmla="*/ 1641943 w 1733655"/>
                  <a:gd name="connsiteY10" fmla="*/ 1751659 h 1751659"/>
                  <a:gd name="connsiteX11" fmla="*/ 1613121 w 1733655"/>
                  <a:gd name="connsiteY11" fmla="*/ 1751659 h 1751659"/>
                  <a:gd name="connsiteX12" fmla="*/ 1572898 w 1733655"/>
                  <a:gd name="connsiteY12" fmla="*/ 1751659 h 1751659"/>
                  <a:gd name="connsiteX13" fmla="*/ 1519372 w 1733655"/>
                  <a:gd name="connsiteY13" fmla="*/ 1751659 h 1751659"/>
                  <a:gd name="connsiteX14" fmla="*/ 1450644 w 1733655"/>
                  <a:gd name="connsiteY14" fmla="*/ 1751659 h 1751659"/>
                  <a:gd name="connsiteX15" fmla="*/ 1364813 w 1733655"/>
                  <a:gd name="connsiteY15" fmla="*/ 1751659 h 1751659"/>
                  <a:gd name="connsiteX16" fmla="*/ 1259978 w 1733655"/>
                  <a:gd name="connsiteY16" fmla="*/ 1751659 h 1751659"/>
                  <a:gd name="connsiteX17" fmla="*/ 1134240 w 1733655"/>
                  <a:gd name="connsiteY17" fmla="*/ 1751659 h 1751659"/>
                  <a:gd name="connsiteX18" fmla="*/ 985699 w 1733655"/>
                  <a:gd name="connsiteY18" fmla="*/ 1751659 h 1751659"/>
                  <a:gd name="connsiteX19" fmla="*/ 812453 w 1733655"/>
                  <a:gd name="connsiteY19" fmla="*/ 1751659 h 1751659"/>
                  <a:gd name="connsiteX20" fmla="*/ 612602 w 1733655"/>
                  <a:gd name="connsiteY20" fmla="*/ 1751659 h 1751659"/>
                  <a:gd name="connsiteX21" fmla="*/ 502107 w 1733655"/>
                  <a:gd name="connsiteY21" fmla="*/ 1751659 h 1751659"/>
                  <a:gd name="connsiteX22" fmla="*/ 384247 w 1733655"/>
                  <a:gd name="connsiteY22" fmla="*/ 1751659 h 1751659"/>
                  <a:gd name="connsiteX23" fmla="*/ 384247 w 1733655"/>
                  <a:gd name="connsiteY23" fmla="*/ 1101255 h 1751659"/>
                  <a:gd name="connsiteX24" fmla="*/ 384247 w 1733655"/>
                  <a:gd name="connsiteY24" fmla="*/ 1031687 h 1751659"/>
                  <a:gd name="connsiteX25" fmla="*/ 354623 w 1733655"/>
                  <a:gd name="connsiteY25" fmla="*/ 1047823 h 1751659"/>
                  <a:gd name="connsiteX26" fmla="*/ 255263 w 1733655"/>
                  <a:gd name="connsiteY26" fmla="*/ 1067954 h 1751659"/>
                  <a:gd name="connsiteX27" fmla="*/ 0 w 1733655"/>
                  <a:gd name="connsiteY27" fmla="*/ 811789 h 1751659"/>
                  <a:gd name="connsiteX28" fmla="*/ 255263 w 1733655"/>
                  <a:gd name="connsiteY28" fmla="*/ 555624 h 1751659"/>
                  <a:gd name="connsiteX29" fmla="*/ 354623 w 1733655"/>
                  <a:gd name="connsiteY29" fmla="*/ 575755 h 1751659"/>
                  <a:gd name="connsiteX30" fmla="*/ 384247 w 1733655"/>
                  <a:gd name="connsiteY30" fmla="*/ 591891 h 1751659"/>
                  <a:gd name="connsiteX31" fmla="*/ 384247 w 1733655"/>
                  <a:gd name="connsiteY31" fmla="*/ 578184 h 1751659"/>
                  <a:gd name="connsiteX32" fmla="*/ 384247 w 1733655"/>
                  <a:gd name="connsiteY32" fmla="*/ 0 h 175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33655" h="1751659">
                    <a:moveTo>
                      <a:pt x="384247" y="0"/>
                    </a:moveTo>
                    <a:cubicBezTo>
                      <a:pt x="384247" y="0"/>
                      <a:pt x="384247" y="0"/>
                      <a:pt x="386659" y="0"/>
                    </a:cubicBezTo>
                    <a:cubicBezTo>
                      <a:pt x="519281" y="0"/>
                      <a:pt x="1003954" y="26504"/>
                      <a:pt x="1343949" y="385510"/>
                    </a:cubicBezTo>
                    <a:cubicBezTo>
                      <a:pt x="1566393" y="622237"/>
                      <a:pt x="1729156" y="940282"/>
                      <a:pt x="1733564" y="1333547"/>
                    </a:cubicBezTo>
                    <a:lnTo>
                      <a:pt x="1733559" y="1333647"/>
                    </a:lnTo>
                    <a:lnTo>
                      <a:pt x="1733564" y="1333718"/>
                    </a:lnTo>
                    <a:cubicBezTo>
                      <a:pt x="1735034" y="1464753"/>
                      <a:pt x="1718908" y="1604142"/>
                      <a:pt x="1681533" y="1751659"/>
                    </a:cubicBezTo>
                    <a:lnTo>
                      <a:pt x="1678999" y="1751659"/>
                    </a:lnTo>
                    <a:lnTo>
                      <a:pt x="1672981" y="1751659"/>
                    </a:lnTo>
                    <a:lnTo>
                      <a:pt x="1661263" y="1751659"/>
                    </a:lnTo>
                    <a:lnTo>
                      <a:pt x="1641943" y="1751659"/>
                    </a:lnTo>
                    <a:lnTo>
                      <a:pt x="1613121" y="1751659"/>
                    </a:lnTo>
                    <a:lnTo>
                      <a:pt x="1572898" y="1751659"/>
                    </a:lnTo>
                    <a:lnTo>
                      <a:pt x="1519372" y="1751659"/>
                    </a:lnTo>
                    <a:lnTo>
                      <a:pt x="1450644" y="1751659"/>
                    </a:lnTo>
                    <a:lnTo>
                      <a:pt x="1364813" y="1751659"/>
                    </a:lnTo>
                    <a:lnTo>
                      <a:pt x="1259978" y="1751659"/>
                    </a:lnTo>
                    <a:lnTo>
                      <a:pt x="1134240" y="1751659"/>
                    </a:lnTo>
                    <a:lnTo>
                      <a:pt x="985699" y="1751659"/>
                    </a:lnTo>
                    <a:lnTo>
                      <a:pt x="812453" y="1751659"/>
                    </a:lnTo>
                    <a:lnTo>
                      <a:pt x="612602" y="1751659"/>
                    </a:lnTo>
                    <a:lnTo>
                      <a:pt x="502107" y="1751659"/>
                    </a:lnTo>
                    <a:lnTo>
                      <a:pt x="384247" y="1751659"/>
                    </a:lnTo>
                    <a:cubicBezTo>
                      <a:pt x="384247" y="1751659"/>
                      <a:pt x="384247" y="1751659"/>
                      <a:pt x="384247" y="1101255"/>
                    </a:cubicBezTo>
                    <a:lnTo>
                      <a:pt x="384247" y="1031687"/>
                    </a:lnTo>
                    <a:lnTo>
                      <a:pt x="354623" y="1047823"/>
                    </a:lnTo>
                    <a:cubicBezTo>
                      <a:pt x="324083" y="1060786"/>
                      <a:pt x="290507" y="1067954"/>
                      <a:pt x="255263" y="1067954"/>
                    </a:cubicBezTo>
                    <a:cubicBezTo>
                      <a:pt x="114285" y="1067954"/>
                      <a:pt x="0" y="953265"/>
                      <a:pt x="0" y="811789"/>
                    </a:cubicBezTo>
                    <a:cubicBezTo>
                      <a:pt x="0" y="670313"/>
                      <a:pt x="114285" y="555624"/>
                      <a:pt x="255263" y="555624"/>
                    </a:cubicBezTo>
                    <a:cubicBezTo>
                      <a:pt x="290507" y="555624"/>
                      <a:pt x="324083" y="562792"/>
                      <a:pt x="354623" y="575755"/>
                    </a:cubicBezTo>
                    <a:lnTo>
                      <a:pt x="384247" y="591891"/>
                    </a:lnTo>
                    <a:lnTo>
                      <a:pt x="384247" y="578184"/>
                    </a:lnTo>
                    <a:cubicBezTo>
                      <a:pt x="384247" y="410545"/>
                      <a:pt x="384247" y="218958"/>
                      <a:pt x="384247" y="0"/>
                    </a:cubicBezTo>
                    <a:close/>
                  </a:path>
                </a:pathLst>
              </a:custGeom>
              <a:solidFill>
                <a:schemeClr val="accent2"/>
              </a:solidFill>
              <a:ln>
                <a:noFill/>
              </a:ln>
            </p:spPr>
            <p:txBody>
              <a:bodyPr vert="horz" wrap="square" lIns="91440" tIns="45720" rIns="91440" bIns="45720" numCol="1" anchor="t" anchorCtr="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latin typeface="Arial" panose="020B0604020202020204" pitchFamily="34" charset="0"/>
                  <a:cs typeface="Arial" panose="020B0604020202020204" pitchFamily="34" charset="0"/>
                </a:endParaRPr>
              </a:p>
            </p:txBody>
          </p:sp>
          <p:sp>
            <p:nvSpPr>
              <p:cNvPr id="12" name="Freeform 76"/>
              <p:cNvSpPr>
                <a:spLocks noChangeArrowheads="1"/>
              </p:cNvSpPr>
              <p:nvPr/>
            </p:nvSpPr>
            <p:spPr bwMode="auto">
              <a:xfrm>
                <a:off x="6102713" y="3524446"/>
                <a:ext cx="1297057" cy="2155748"/>
              </a:xfrm>
              <a:custGeom>
                <a:avLst/>
                <a:gdLst>
                  <a:gd name="connsiteX0" fmla="*/ 718884 w 1297057"/>
                  <a:gd name="connsiteY0" fmla="*/ 0 h 2155748"/>
                  <a:gd name="connsiteX1" fmla="*/ 974147 w 1297057"/>
                  <a:gd name="connsiteY1" fmla="*/ 257067 h 2155748"/>
                  <a:gd name="connsiteX2" fmla="*/ 954087 w 1297057"/>
                  <a:gd name="connsiteY2" fmla="*/ 357129 h 2155748"/>
                  <a:gd name="connsiteX3" fmla="*/ 941417 w 1297057"/>
                  <a:gd name="connsiteY3" fmla="*/ 380638 h 2155748"/>
                  <a:gd name="connsiteX4" fmla="*/ 1297057 w 1297057"/>
                  <a:gd name="connsiteY4" fmla="*/ 380638 h 2155748"/>
                  <a:gd name="connsiteX5" fmla="*/ 1176513 w 1297057"/>
                  <a:gd name="connsiteY5" fmla="*/ 727942 h 2155748"/>
                  <a:gd name="connsiteX6" fmla="*/ 949971 w 1297057"/>
                  <a:gd name="connsiteY6" fmla="*/ 1133281 h 2155748"/>
                  <a:gd name="connsiteX7" fmla="*/ 899582 w 1297057"/>
                  <a:gd name="connsiteY7" fmla="*/ 1204736 h 2155748"/>
                  <a:gd name="connsiteX8" fmla="*/ 900183 w 1297057"/>
                  <a:gd name="connsiteY8" fmla="*/ 1205486 h 2155748"/>
                  <a:gd name="connsiteX9" fmla="*/ 888296 w 1297057"/>
                  <a:gd name="connsiteY9" fmla="*/ 1220740 h 2155748"/>
                  <a:gd name="connsiteX10" fmla="*/ 860122 w 1297057"/>
                  <a:gd name="connsiteY10" fmla="*/ 1260694 h 2155748"/>
                  <a:gd name="connsiteX11" fmla="*/ 0 w 1297057"/>
                  <a:gd name="connsiteY11" fmla="*/ 2155748 h 2155748"/>
                  <a:gd name="connsiteX12" fmla="*/ 0 w 1297057"/>
                  <a:gd name="connsiteY12" fmla="*/ 380638 h 2155748"/>
                  <a:gd name="connsiteX13" fmla="*/ 496352 w 1297057"/>
                  <a:gd name="connsiteY13" fmla="*/ 380638 h 2155748"/>
                  <a:gd name="connsiteX14" fmla="*/ 483681 w 1297057"/>
                  <a:gd name="connsiteY14" fmla="*/ 357129 h 2155748"/>
                  <a:gd name="connsiteX15" fmla="*/ 463621 w 1297057"/>
                  <a:gd name="connsiteY15" fmla="*/ 257067 h 2155748"/>
                  <a:gd name="connsiteX16" fmla="*/ 718884 w 1297057"/>
                  <a:gd name="connsiteY16" fmla="*/ 0 h 215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7057" h="2155748">
                    <a:moveTo>
                      <a:pt x="718884" y="0"/>
                    </a:moveTo>
                    <a:cubicBezTo>
                      <a:pt x="859862" y="0"/>
                      <a:pt x="974147" y="115093"/>
                      <a:pt x="974147" y="257067"/>
                    </a:cubicBezTo>
                    <a:cubicBezTo>
                      <a:pt x="974147" y="292561"/>
                      <a:pt x="967004" y="326374"/>
                      <a:pt x="954087" y="357129"/>
                    </a:cubicBezTo>
                    <a:lnTo>
                      <a:pt x="941417" y="380638"/>
                    </a:lnTo>
                    <a:lnTo>
                      <a:pt x="1297057" y="380638"/>
                    </a:lnTo>
                    <a:cubicBezTo>
                      <a:pt x="1270537" y="491583"/>
                      <a:pt x="1229552" y="607351"/>
                      <a:pt x="1176513" y="727942"/>
                    </a:cubicBezTo>
                    <a:cubicBezTo>
                      <a:pt x="1115487" y="867226"/>
                      <a:pt x="1037171" y="1003541"/>
                      <a:pt x="949971" y="1133281"/>
                    </a:cubicBezTo>
                    <a:lnTo>
                      <a:pt x="899582" y="1204736"/>
                    </a:lnTo>
                    <a:lnTo>
                      <a:pt x="900183" y="1205486"/>
                    </a:lnTo>
                    <a:lnTo>
                      <a:pt x="888296" y="1220740"/>
                    </a:lnTo>
                    <a:lnTo>
                      <a:pt x="860122" y="1260694"/>
                    </a:lnTo>
                    <a:cubicBezTo>
                      <a:pt x="491369" y="1760509"/>
                      <a:pt x="25314" y="2135851"/>
                      <a:pt x="0" y="2155748"/>
                    </a:cubicBezTo>
                    <a:cubicBezTo>
                      <a:pt x="0" y="2155748"/>
                      <a:pt x="0" y="2155748"/>
                      <a:pt x="0" y="380638"/>
                    </a:cubicBezTo>
                    <a:lnTo>
                      <a:pt x="496352" y="380638"/>
                    </a:lnTo>
                    <a:lnTo>
                      <a:pt x="483681" y="357129"/>
                    </a:lnTo>
                    <a:cubicBezTo>
                      <a:pt x="470764" y="326374"/>
                      <a:pt x="463621" y="292561"/>
                      <a:pt x="463621" y="257067"/>
                    </a:cubicBezTo>
                    <a:cubicBezTo>
                      <a:pt x="463621" y="115093"/>
                      <a:pt x="577906" y="0"/>
                      <a:pt x="718884" y="0"/>
                    </a:cubicBezTo>
                    <a:close/>
                  </a:path>
                </a:pathLst>
              </a:custGeom>
              <a:solidFill>
                <a:schemeClr val="accent4"/>
              </a:solidFill>
              <a:ln>
                <a:noFill/>
              </a:ln>
            </p:spPr>
            <p:txBody>
              <a:bodyPr vert="horz" wrap="square" lIns="91440" tIns="45720" rIns="91440" bIns="45720" numCol="1" anchor="t" anchorCtr="0" compatLnSpc="1">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latin typeface="Arial" panose="020B0604020202020204" pitchFamily="34" charset="0"/>
                  <a:cs typeface="Arial" panose="020B0604020202020204" pitchFamily="34" charset="0"/>
                </a:endParaRPr>
              </a:p>
            </p:txBody>
          </p:sp>
          <p:sp>
            <p:nvSpPr>
              <p:cNvPr id="13" name="Oval 6838"/>
              <p:cNvSpPr>
                <a:spLocks noChangeArrowheads="1"/>
              </p:cNvSpPr>
              <p:nvPr/>
            </p:nvSpPr>
            <p:spPr bwMode="auto">
              <a:xfrm>
                <a:off x="5952983" y="4577968"/>
                <a:ext cx="512329" cy="514133"/>
              </a:xfrm>
              <a:prstGeom prst="ellipse">
                <a:avLst/>
              </a:prstGeom>
              <a:solidFill>
                <a:schemeClr val="accent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solidFill>
                  <a:latin typeface="Arial" panose="020B0604020202020204" pitchFamily="34" charset="0"/>
                  <a:cs typeface="Arial" panose="020B0604020202020204" pitchFamily="34" charset="0"/>
                </a:endParaRPr>
              </a:p>
            </p:txBody>
          </p:sp>
          <p:sp>
            <p:nvSpPr>
              <p:cNvPr id="14" name="Freeform 79"/>
              <p:cNvSpPr>
                <a:spLocks noEditPoints="1"/>
              </p:cNvSpPr>
              <p:nvPr/>
            </p:nvSpPr>
            <p:spPr bwMode="auto">
              <a:xfrm>
                <a:off x="5189646" y="3032562"/>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Arial" panose="020B0604020202020204" pitchFamily="34" charset="0"/>
                  <a:cs typeface="Arial" panose="020B0604020202020204" pitchFamily="34" charset="0"/>
                </a:endParaRPr>
              </a:p>
            </p:txBody>
          </p:sp>
          <p:sp>
            <p:nvSpPr>
              <p:cNvPr id="15" name="Freeform 80"/>
              <p:cNvSpPr>
                <a:spLocks noEditPoints="1"/>
              </p:cNvSpPr>
              <p:nvPr/>
            </p:nvSpPr>
            <p:spPr bwMode="auto">
              <a:xfrm>
                <a:off x="5504021" y="4532891"/>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Arial" panose="020B0604020202020204" pitchFamily="34" charset="0"/>
                  <a:cs typeface="Arial" panose="020B0604020202020204" pitchFamily="34" charset="0"/>
                </a:endParaRPr>
              </a:p>
            </p:txBody>
          </p:sp>
          <p:sp>
            <p:nvSpPr>
              <p:cNvPr id="16" name="Freeform 81"/>
              <p:cNvSpPr>
                <a:spLocks noEditPoints="1"/>
              </p:cNvSpPr>
              <p:nvPr/>
            </p:nvSpPr>
            <p:spPr bwMode="auto">
              <a:xfrm>
                <a:off x="6537374" y="2781232"/>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Arial" panose="020B0604020202020204" pitchFamily="34" charset="0"/>
                  <a:cs typeface="Arial" panose="020B0604020202020204" pitchFamily="34" charset="0"/>
                </a:endParaRPr>
              </a:p>
            </p:txBody>
          </p:sp>
          <p:sp>
            <p:nvSpPr>
              <p:cNvPr id="17" name="Freeform 82"/>
              <p:cNvSpPr>
                <a:spLocks noEditPoints="1"/>
              </p:cNvSpPr>
              <p:nvPr/>
            </p:nvSpPr>
            <p:spPr bwMode="auto">
              <a:xfrm>
                <a:off x="6557549" y="4147415"/>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Arial" panose="020B0604020202020204" pitchFamily="34" charset="0"/>
                  <a:cs typeface="Arial" panose="020B0604020202020204" pitchFamily="34" charset="0"/>
                </a:endParaRPr>
              </a:p>
            </p:txBody>
          </p:sp>
        </p:grpSp>
      </p:grpSp>
      <p:sp>
        <p:nvSpPr>
          <p:cNvPr id="18" name="矩形 17"/>
          <p:cNvSpPr/>
          <p:nvPr/>
        </p:nvSpPr>
        <p:spPr>
          <a:xfrm>
            <a:off x="2203844" y="1741153"/>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19" name="矩形 18"/>
          <p:cNvSpPr/>
          <p:nvPr/>
        </p:nvSpPr>
        <p:spPr>
          <a:xfrm>
            <a:off x="7983812" y="1748756"/>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20" name="矩形 19"/>
          <p:cNvSpPr/>
          <p:nvPr/>
        </p:nvSpPr>
        <p:spPr>
          <a:xfrm>
            <a:off x="7983812" y="4007261"/>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21" name="矩形 20"/>
          <p:cNvSpPr/>
          <p:nvPr/>
        </p:nvSpPr>
        <p:spPr>
          <a:xfrm>
            <a:off x="2153699" y="4120617"/>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22" name="文本框 21"/>
          <p:cNvSpPr txBox="1"/>
          <p:nvPr/>
        </p:nvSpPr>
        <p:spPr>
          <a:xfrm>
            <a:off x="-730757" y="404391"/>
            <a:ext cx="4026569" cy="461665"/>
          </a:xfrm>
          <a:prstGeom prst="rect">
            <a:avLst/>
          </a:prstGeom>
          <a:noFill/>
        </p:spPr>
        <p:txBody>
          <a:bodyPr wrap="square" rtlCol="0">
            <a:spAutoFit/>
          </a:bodyPr>
          <a:lstStyle/>
          <a:p>
            <a:pPr algn="ctr"/>
            <a:r>
              <a:rPr lang="zh-CN" altLang="en-US" sz="2400" b="1">
                <a:solidFill>
                  <a:srgbClr val="FAFAFA"/>
                </a:solidFill>
                <a:latin typeface="微软雅黑" panose="020B0503020204020204" pitchFamily="34" charset="-122"/>
                <a:ea typeface="微软雅黑" panose="020B0503020204020204" pitchFamily="34" charset="-122"/>
              </a:rPr>
              <a:t>教学反思</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rot="2686389">
            <a:off x="4654509" y="2031845"/>
            <a:ext cx="3012387" cy="3018920"/>
            <a:chOff x="4095409" y="3126757"/>
            <a:chExt cx="2045437" cy="2049874"/>
          </a:xfrm>
        </p:grpSpPr>
        <p:sp>
          <p:nvSpPr>
            <p:cNvPr id="3" name="Freeform 4"/>
            <p:cNvSpPr/>
            <p:nvPr/>
          </p:nvSpPr>
          <p:spPr bwMode="auto">
            <a:xfrm>
              <a:off x="4494735" y="3126757"/>
              <a:ext cx="1231256" cy="437041"/>
            </a:xfrm>
            <a:custGeom>
              <a:avLst/>
              <a:gdLst>
                <a:gd name="T0" fmla="*/ 17 w 234"/>
                <a:gd name="T1" fmla="*/ 44 h 83"/>
                <a:gd name="T2" fmla="*/ 234 w 234"/>
                <a:gd name="T3" fmla="*/ 54 h 83"/>
                <a:gd name="T4" fmla="*/ 209 w 234"/>
                <a:gd name="T5" fmla="*/ 78 h 83"/>
                <a:gd name="T6" fmla="*/ 41 w 234"/>
                <a:gd name="T7" fmla="*/ 69 h 83"/>
                <a:gd name="T8" fmla="*/ 55 w 234"/>
                <a:gd name="T9" fmla="*/ 83 h 83"/>
                <a:gd name="T10" fmla="*/ 0 w 234"/>
                <a:gd name="T11" fmla="*/ 82 h 83"/>
                <a:gd name="T12" fmla="*/ 0 w 234"/>
                <a:gd name="T13" fmla="*/ 27 h 83"/>
                <a:gd name="T14" fmla="*/ 17 w 234"/>
                <a:gd name="T15" fmla="*/ 44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83">
                  <a:moveTo>
                    <a:pt x="17" y="44"/>
                  </a:moveTo>
                  <a:cubicBezTo>
                    <a:pt x="83" y="0"/>
                    <a:pt x="171" y="3"/>
                    <a:pt x="234" y="54"/>
                  </a:cubicBezTo>
                  <a:cubicBezTo>
                    <a:pt x="209" y="78"/>
                    <a:pt x="209" y="78"/>
                    <a:pt x="209" y="78"/>
                  </a:cubicBezTo>
                  <a:cubicBezTo>
                    <a:pt x="161" y="40"/>
                    <a:pt x="93" y="37"/>
                    <a:pt x="41" y="69"/>
                  </a:cubicBezTo>
                  <a:cubicBezTo>
                    <a:pt x="55" y="83"/>
                    <a:pt x="55" y="83"/>
                    <a:pt x="55" y="83"/>
                  </a:cubicBezTo>
                  <a:cubicBezTo>
                    <a:pt x="0" y="82"/>
                    <a:pt x="0" y="82"/>
                    <a:pt x="0" y="82"/>
                  </a:cubicBezTo>
                  <a:cubicBezTo>
                    <a:pt x="0" y="27"/>
                    <a:pt x="0" y="27"/>
                    <a:pt x="0" y="27"/>
                  </a:cubicBezTo>
                  <a:cubicBezTo>
                    <a:pt x="17" y="44"/>
                    <a:pt x="17" y="44"/>
                    <a:pt x="17" y="44"/>
                  </a:cubicBezTo>
                  <a:close/>
                </a:path>
              </a:pathLst>
            </a:custGeom>
            <a:solidFill>
              <a:schemeClr val="accent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 name="Freeform 5"/>
            <p:cNvSpPr/>
            <p:nvPr/>
          </p:nvSpPr>
          <p:spPr bwMode="auto">
            <a:xfrm>
              <a:off x="5721553" y="3548268"/>
              <a:ext cx="419293" cy="1202416"/>
            </a:xfrm>
            <a:custGeom>
              <a:avLst/>
              <a:gdLst>
                <a:gd name="T0" fmla="*/ 0 w 80"/>
                <a:gd name="T1" fmla="*/ 56 h 228"/>
                <a:gd name="T2" fmla="*/ 14 w 80"/>
                <a:gd name="T3" fmla="*/ 42 h 228"/>
                <a:gd name="T4" fmla="*/ 3 w 80"/>
                <a:gd name="T5" fmla="*/ 204 h 228"/>
                <a:gd name="T6" fmla="*/ 28 w 80"/>
                <a:gd name="T7" fmla="*/ 228 h 228"/>
                <a:gd name="T8" fmla="*/ 39 w 80"/>
                <a:gd name="T9" fmla="*/ 17 h 228"/>
                <a:gd name="T10" fmla="*/ 56 w 80"/>
                <a:gd name="T11" fmla="*/ 0 h 228"/>
                <a:gd name="T12" fmla="*/ 0 w 80"/>
                <a:gd name="T13" fmla="*/ 0 h 228"/>
                <a:gd name="T14" fmla="*/ 0 w 80"/>
                <a:gd name="T15" fmla="*/ 56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228">
                  <a:moveTo>
                    <a:pt x="0" y="56"/>
                  </a:moveTo>
                  <a:cubicBezTo>
                    <a:pt x="14" y="42"/>
                    <a:pt x="14" y="42"/>
                    <a:pt x="14" y="42"/>
                  </a:cubicBezTo>
                  <a:cubicBezTo>
                    <a:pt x="43" y="93"/>
                    <a:pt x="39" y="157"/>
                    <a:pt x="3" y="204"/>
                  </a:cubicBezTo>
                  <a:cubicBezTo>
                    <a:pt x="28" y="228"/>
                    <a:pt x="28" y="228"/>
                    <a:pt x="28" y="228"/>
                  </a:cubicBezTo>
                  <a:cubicBezTo>
                    <a:pt x="76" y="167"/>
                    <a:pt x="80" y="82"/>
                    <a:pt x="39" y="17"/>
                  </a:cubicBezTo>
                  <a:cubicBezTo>
                    <a:pt x="56" y="0"/>
                    <a:pt x="56" y="0"/>
                    <a:pt x="56" y="0"/>
                  </a:cubicBezTo>
                  <a:cubicBezTo>
                    <a:pt x="0" y="0"/>
                    <a:pt x="0" y="0"/>
                    <a:pt x="0" y="0"/>
                  </a:cubicBezTo>
                  <a:cubicBezTo>
                    <a:pt x="0" y="56"/>
                    <a:pt x="0" y="56"/>
                    <a:pt x="0" y="56"/>
                  </a:cubicBezTo>
                  <a:close/>
                </a:path>
              </a:pathLst>
            </a:custGeom>
            <a:solidFill>
              <a:schemeClr val="accent4"/>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 name="Freeform 6"/>
            <p:cNvSpPr/>
            <p:nvPr/>
          </p:nvSpPr>
          <p:spPr bwMode="auto">
            <a:xfrm>
              <a:off x="4528011" y="4755120"/>
              <a:ext cx="1202416" cy="421511"/>
            </a:xfrm>
            <a:custGeom>
              <a:avLst/>
              <a:gdLst>
                <a:gd name="T0" fmla="*/ 229 w 229"/>
                <a:gd name="T1" fmla="*/ 56 h 80"/>
                <a:gd name="T2" fmla="*/ 211 w 229"/>
                <a:gd name="T3" fmla="*/ 38 h 80"/>
                <a:gd name="T4" fmla="*/ 0 w 229"/>
                <a:gd name="T5" fmla="*/ 29 h 80"/>
                <a:gd name="T6" fmla="*/ 24 w 229"/>
                <a:gd name="T7" fmla="*/ 4 h 80"/>
                <a:gd name="T8" fmla="*/ 187 w 229"/>
                <a:gd name="T9" fmla="*/ 13 h 80"/>
                <a:gd name="T10" fmla="*/ 174 w 229"/>
                <a:gd name="T11" fmla="*/ 0 h 80"/>
                <a:gd name="T12" fmla="*/ 229 w 229"/>
                <a:gd name="T13" fmla="*/ 0 h 80"/>
                <a:gd name="T14" fmla="*/ 229 w 229"/>
                <a:gd name="T15" fmla="*/ 56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80">
                  <a:moveTo>
                    <a:pt x="229" y="56"/>
                  </a:moveTo>
                  <a:cubicBezTo>
                    <a:pt x="211" y="38"/>
                    <a:pt x="211" y="38"/>
                    <a:pt x="211" y="38"/>
                  </a:cubicBezTo>
                  <a:cubicBezTo>
                    <a:pt x="147" y="80"/>
                    <a:pt x="62" y="77"/>
                    <a:pt x="0" y="29"/>
                  </a:cubicBezTo>
                  <a:cubicBezTo>
                    <a:pt x="24" y="4"/>
                    <a:pt x="24" y="4"/>
                    <a:pt x="24" y="4"/>
                  </a:cubicBezTo>
                  <a:cubicBezTo>
                    <a:pt x="72" y="40"/>
                    <a:pt x="136" y="43"/>
                    <a:pt x="187" y="13"/>
                  </a:cubicBezTo>
                  <a:cubicBezTo>
                    <a:pt x="174" y="0"/>
                    <a:pt x="174" y="0"/>
                    <a:pt x="174" y="0"/>
                  </a:cubicBezTo>
                  <a:cubicBezTo>
                    <a:pt x="229" y="0"/>
                    <a:pt x="229" y="0"/>
                    <a:pt x="229" y="0"/>
                  </a:cubicBezTo>
                  <a:cubicBezTo>
                    <a:pt x="229" y="56"/>
                    <a:pt x="229" y="56"/>
                    <a:pt x="229" y="56"/>
                  </a:cubicBezTo>
                  <a:close/>
                </a:path>
              </a:pathLst>
            </a:custGeom>
            <a:solidFill>
              <a:schemeClr val="accent3"/>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 name="Freeform 7"/>
            <p:cNvSpPr/>
            <p:nvPr/>
          </p:nvSpPr>
          <p:spPr bwMode="auto">
            <a:xfrm>
              <a:off x="4095409" y="3559359"/>
              <a:ext cx="425948" cy="1217946"/>
            </a:xfrm>
            <a:custGeom>
              <a:avLst/>
              <a:gdLst>
                <a:gd name="T0" fmla="*/ 26 w 81"/>
                <a:gd name="T1" fmla="*/ 231 h 231"/>
                <a:gd name="T2" fmla="*/ 43 w 81"/>
                <a:gd name="T3" fmla="*/ 213 h 231"/>
                <a:gd name="T4" fmla="*/ 52 w 81"/>
                <a:gd name="T5" fmla="*/ 0 h 231"/>
                <a:gd name="T6" fmla="*/ 77 w 81"/>
                <a:gd name="T7" fmla="*/ 24 h 231"/>
                <a:gd name="T8" fmla="*/ 68 w 81"/>
                <a:gd name="T9" fmla="*/ 189 h 231"/>
                <a:gd name="T10" fmla="*/ 81 w 81"/>
                <a:gd name="T11" fmla="*/ 175 h 231"/>
                <a:gd name="T12" fmla="*/ 81 w 81"/>
                <a:gd name="T13" fmla="*/ 231 h 231"/>
                <a:gd name="T14" fmla="*/ 26 w 81"/>
                <a:gd name="T15" fmla="*/ 231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231">
                  <a:moveTo>
                    <a:pt x="26" y="231"/>
                  </a:moveTo>
                  <a:cubicBezTo>
                    <a:pt x="43" y="213"/>
                    <a:pt x="43" y="213"/>
                    <a:pt x="43" y="213"/>
                  </a:cubicBezTo>
                  <a:cubicBezTo>
                    <a:pt x="0" y="148"/>
                    <a:pt x="3" y="62"/>
                    <a:pt x="52" y="0"/>
                  </a:cubicBezTo>
                  <a:cubicBezTo>
                    <a:pt x="77" y="24"/>
                    <a:pt x="77" y="24"/>
                    <a:pt x="77" y="24"/>
                  </a:cubicBezTo>
                  <a:cubicBezTo>
                    <a:pt x="40" y="72"/>
                    <a:pt x="37" y="138"/>
                    <a:pt x="68" y="189"/>
                  </a:cubicBezTo>
                  <a:cubicBezTo>
                    <a:pt x="81" y="175"/>
                    <a:pt x="81" y="175"/>
                    <a:pt x="81" y="175"/>
                  </a:cubicBezTo>
                  <a:cubicBezTo>
                    <a:pt x="81" y="231"/>
                    <a:pt x="81" y="231"/>
                    <a:pt x="81" y="231"/>
                  </a:cubicBezTo>
                  <a:lnTo>
                    <a:pt x="26" y="231"/>
                  </a:lnTo>
                  <a:close/>
                </a:path>
              </a:pathLst>
            </a:custGeom>
            <a:solidFill>
              <a:schemeClr val="accent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 name="Freeform 33"/>
          <p:cNvSpPr>
            <a:spLocks noEditPoints="1"/>
          </p:cNvSpPr>
          <p:nvPr/>
        </p:nvSpPr>
        <p:spPr bwMode="auto">
          <a:xfrm>
            <a:off x="5732966" y="2740283"/>
            <a:ext cx="836441" cy="9459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tx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TextBox 34"/>
          <p:cNvSpPr txBox="1"/>
          <p:nvPr/>
        </p:nvSpPr>
        <p:spPr>
          <a:xfrm>
            <a:off x="5687756" y="3796965"/>
            <a:ext cx="926857" cy="271677"/>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500"/>
              </a:lnSpc>
            </a:pPr>
            <a:r>
              <a:rPr lang="en-US" sz="1200" b="1">
                <a:solidFill>
                  <a:schemeClr val="bg1"/>
                </a:solidFill>
                <a:latin typeface="Arial" panose="020B0604020202020204" pitchFamily="34" charset="0"/>
                <a:ea typeface="微软雅黑" panose="020B0503020204020204" pitchFamily="34" charset="-122"/>
                <a:cs typeface="Arial" panose="020B0604020202020204" pitchFamily="34" charset="0"/>
              </a:rPr>
              <a:t>SUCCESS</a:t>
            </a:r>
            <a:endParaRPr lang="en-GB" sz="1200" b="1">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9" name="Group 12"/>
          <p:cNvGrpSpPr/>
          <p:nvPr/>
        </p:nvGrpSpPr>
        <p:grpSpPr>
          <a:xfrm>
            <a:off x="6905273" y="3928233"/>
            <a:ext cx="2823959" cy="908219"/>
            <a:chOff x="6991643" y="4527485"/>
            <a:chExt cx="3396957" cy="1092501"/>
          </a:xfrm>
        </p:grpSpPr>
        <p:grpSp>
          <p:nvGrpSpPr>
            <p:cNvPr id="10" name="Group 17"/>
            <p:cNvGrpSpPr/>
            <p:nvPr/>
          </p:nvGrpSpPr>
          <p:grpSpPr>
            <a:xfrm>
              <a:off x="6991643" y="4527485"/>
              <a:ext cx="3396957" cy="1092501"/>
              <a:chOff x="6991643" y="1620367"/>
              <a:chExt cx="3396957" cy="1092501"/>
            </a:xfrm>
            <a:solidFill>
              <a:schemeClr val="accent4"/>
            </a:solidFill>
          </p:grpSpPr>
          <p:grpSp>
            <p:nvGrpSpPr>
              <p:cNvPr id="12" name="Group 18"/>
              <p:cNvGrpSpPr/>
              <p:nvPr/>
            </p:nvGrpSpPr>
            <p:grpSpPr>
              <a:xfrm>
                <a:off x="6991643" y="2215087"/>
                <a:ext cx="2785403" cy="497781"/>
                <a:chOff x="7202658" y="1907795"/>
                <a:chExt cx="2785403" cy="497781"/>
              </a:xfrm>
              <a:grpFill/>
            </p:grpSpPr>
            <p:cxnSp>
              <p:nvCxnSpPr>
                <p:cNvPr id="14" name="Straight Connector 20"/>
                <p:cNvCxnSpPr/>
                <p:nvPr/>
              </p:nvCxnSpPr>
              <p:spPr>
                <a:xfrm>
                  <a:off x="7202658" y="2405575"/>
                  <a:ext cx="2236764" cy="0"/>
                </a:xfrm>
                <a:prstGeom prst="line">
                  <a:avLst/>
                </a:prstGeom>
                <a:grpFill/>
                <a:ln w="254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5" name="Straight Connector 21"/>
                <p:cNvCxnSpPr/>
                <p:nvPr/>
              </p:nvCxnSpPr>
              <p:spPr>
                <a:xfrm flipV="1">
                  <a:off x="9425354" y="1907795"/>
                  <a:ext cx="562707" cy="497781"/>
                </a:xfrm>
                <a:prstGeom prst="line">
                  <a:avLst/>
                </a:prstGeom>
                <a:grpFill/>
                <a:ln w="2540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13" name="Oval 19"/>
              <p:cNvSpPr/>
              <p:nvPr/>
            </p:nvSpPr>
            <p:spPr>
              <a:xfrm>
                <a:off x="9632897" y="1620367"/>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1" name="Freeform 35"/>
            <p:cNvSpPr/>
            <p:nvPr/>
          </p:nvSpPr>
          <p:spPr bwMode="auto">
            <a:xfrm>
              <a:off x="9841036" y="4746208"/>
              <a:ext cx="349218" cy="32059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 name="Group 15"/>
          <p:cNvGrpSpPr/>
          <p:nvPr/>
        </p:nvGrpSpPr>
        <p:grpSpPr>
          <a:xfrm>
            <a:off x="2550463" y="3928233"/>
            <a:ext cx="2823959" cy="908219"/>
            <a:chOff x="1753214" y="4527485"/>
            <a:chExt cx="3396957" cy="1092501"/>
          </a:xfrm>
        </p:grpSpPr>
        <p:grpSp>
          <p:nvGrpSpPr>
            <p:cNvPr id="17" name="Group 28"/>
            <p:cNvGrpSpPr/>
            <p:nvPr/>
          </p:nvGrpSpPr>
          <p:grpSpPr>
            <a:xfrm flipH="1">
              <a:off x="1753214" y="4527485"/>
              <a:ext cx="3396957" cy="1092501"/>
              <a:chOff x="6991643" y="1620367"/>
              <a:chExt cx="3396957" cy="1092501"/>
            </a:xfrm>
          </p:grpSpPr>
          <p:grpSp>
            <p:nvGrpSpPr>
              <p:cNvPr id="19" name="Group 29"/>
              <p:cNvGrpSpPr/>
              <p:nvPr/>
            </p:nvGrpSpPr>
            <p:grpSpPr>
              <a:xfrm>
                <a:off x="6991643" y="2215087"/>
                <a:ext cx="2785403" cy="497781"/>
                <a:chOff x="7202658" y="1907795"/>
                <a:chExt cx="2785403" cy="497781"/>
              </a:xfrm>
            </p:grpSpPr>
            <p:cxnSp>
              <p:nvCxnSpPr>
                <p:cNvPr id="21" name="Straight Connector 31"/>
                <p:cNvCxnSpPr/>
                <p:nvPr/>
              </p:nvCxnSpPr>
              <p:spPr>
                <a:xfrm>
                  <a:off x="7202658" y="2405575"/>
                  <a:ext cx="2236764" cy="0"/>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2" name="Straight Connector 32"/>
                <p:cNvCxnSpPr/>
                <p:nvPr/>
              </p:nvCxnSpPr>
              <p:spPr>
                <a:xfrm flipV="1">
                  <a:off x="9425354" y="1907795"/>
                  <a:ext cx="562707" cy="497781"/>
                </a:xfrm>
                <a:prstGeom prst="line">
                  <a:avLst/>
                </a:prstGeom>
                <a:ln w="2540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20" name="Oval 30"/>
              <p:cNvSpPr/>
              <p:nvPr/>
            </p:nvSpPr>
            <p:spPr>
              <a:xfrm>
                <a:off x="9632897" y="162036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8" name="Freeform 36"/>
            <p:cNvSpPr>
              <a:spLocks noEditPoints="1"/>
            </p:cNvSpPr>
            <p:nvPr/>
          </p:nvSpPr>
          <p:spPr bwMode="auto">
            <a:xfrm>
              <a:off x="1962181" y="4746208"/>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3" name="Group 10"/>
          <p:cNvGrpSpPr/>
          <p:nvPr/>
        </p:nvGrpSpPr>
        <p:grpSpPr>
          <a:xfrm>
            <a:off x="7354551" y="1686909"/>
            <a:ext cx="2374679" cy="908219"/>
            <a:chOff x="7532084" y="1831383"/>
            <a:chExt cx="2856516" cy="1092501"/>
          </a:xfrm>
        </p:grpSpPr>
        <p:grpSp>
          <p:nvGrpSpPr>
            <p:cNvPr id="24" name="Group 16"/>
            <p:cNvGrpSpPr/>
            <p:nvPr/>
          </p:nvGrpSpPr>
          <p:grpSpPr>
            <a:xfrm>
              <a:off x="7532084" y="1831383"/>
              <a:ext cx="2856516" cy="1092501"/>
              <a:chOff x="7532084" y="1620367"/>
              <a:chExt cx="2856516" cy="1092501"/>
            </a:xfrm>
          </p:grpSpPr>
          <p:grpSp>
            <p:nvGrpSpPr>
              <p:cNvPr id="26" name="Group 13"/>
              <p:cNvGrpSpPr/>
              <p:nvPr/>
            </p:nvGrpSpPr>
            <p:grpSpPr>
              <a:xfrm>
                <a:off x="7532084" y="2215087"/>
                <a:ext cx="2244962" cy="497781"/>
                <a:chOff x="7743099" y="1907795"/>
                <a:chExt cx="2244962" cy="497781"/>
              </a:xfrm>
            </p:grpSpPr>
            <p:cxnSp>
              <p:nvCxnSpPr>
                <p:cNvPr id="28" name="Straight Connector 9"/>
                <p:cNvCxnSpPr/>
                <p:nvPr/>
              </p:nvCxnSpPr>
              <p:spPr>
                <a:xfrm>
                  <a:off x="7743099" y="2405575"/>
                  <a:ext cx="1696323"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9" name="Straight Connector 11"/>
                <p:cNvCxnSpPr/>
                <p:nvPr/>
              </p:nvCxnSpPr>
              <p:spPr>
                <a:xfrm flipV="1">
                  <a:off x="9425354" y="1907795"/>
                  <a:ext cx="562707" cy="497781"/>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27" name="Oval 14"/>
              <p:cNvSpPr/>
              <p:nvPr/>
            </p:nvSpPr>
            <p:spPr>
              <a:xfrm>
                <a:off x="9632897" y="1620367"/>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5" name="Freeform 37"/>
            <p:cNvSpPr>
              <a:spLocks noEditPoints="1"/>
            </p:cNvSpPr>
            <p:nvPr/>
          </p:nvSpPr>
          <p:spPr bwMode="auto">
            <a:xfrm>
              <a:off x="9852359" y="2017450"/>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0" name="Group 8"/>
          <p:cNvGrpSpPr/>
          <p:nvPr/>
        </p:nvGrpSpPr>
        <p:grpSpPr>
          <a:xfrm>
            <a:off x="2550463" y="1686909"/>
            <a:ext cx="2374679" cy="908219"/>
            <a:chOff x="1753214" y="1831383"/>
            <a:chExt cx="2856516" cy="1092501"/>
          </a:xfrm>
        </p:grpSpPr>
        <p:grpSp>
          <p:nvGrpSpPr>
            <p:cNvPr id="31" name="Group 23"/>
            <p:cNvGrpSpPr/>
            <p:nvPr/>
          </p:nvGrpSpPr>
          <p:grpSpPr>
            <a:xfrm flipH="1">
              <a:off x="1753214" y="1831383"/>
              <a:ext cx="2856516" cy="1092501"/>
              <a:chOff x="7532084" y="1620367"/>
              <a:chExt cx="2856516" cy="1092501"/>
            </a:xfrm>
          </p:grpSpPr>
          <p:grpSp>
            <p:nvGrpSpPr>
              <p:cNvPr id="33" name="Group 24"/>
              <p:cNvGrpSpPr/>
              <p:nvPr/>
            </p:nvGrpSpPr>
            <p:grpSpPr>
              <a:xfrm>
                <a:off x="7532084" y="2215087"/>
                <a:ext cx="2244962" cy="497781"/>
                <a:chOff x="7743099" y="1907795"/>
                <a:chExt cx="2244962" cy="497781"/>
              </a:xfrm>
            </p:grpSpPr>
            <p:cxnSp>
              <p:nvCxnSpPr>
                <p:cNvPr id="35" name="Straight Connector 26"/>
                <p:cNvCxnSpPr/>
                <p:nvPr/>
              </p:nvCxnSpPr>
              <p:spPr>
                <a:xfrm>
                  <a:off x="7743099" y="2405575"/>
                  <a:ext cx="1696323"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Straight Connector 27"/>
                <p:cNvCxnSpPr/>
                <p:nvPr/>
              </p:nvCxnSpPr>
              <p:spPr>
                <a:xfrm flipV="1">
                  <a:off x="9425354" y="1907795"/>
                  <a:ext cx="562707" cy="497781"/>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34" name="Oval 25"/>
              <p:cNvSpPr/>
              <p:nvPr/>
            </p:nvSpPr>
            <p:spPr>
              <a:xfrm>
                <a:off x="9632897" y="1620367"/>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ts val="1500"/>
                  </a:lnSpc>
                </a:pPr>
                <a:endParaRPr lang="en-GB"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2" name="Freeform 38"/>
            <p:cNvSpPr>
              <a:spLocks noEditPoints="1"/>
            </p:cNvSpPr>
            <p:nvPr/>
          </p:nvSpPr>
          <p:spPr bwMode="auto">
            <a:xfrm>
              <a:off x="1992714" y="1990734"/>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endParaRPr lang="zh-CN" altLang="en-US" sz="12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7" name="矩形 36"/>
          <p:cNvSpPr>
            <a:spLocks noChangeArrowheads="1"/>
          </p:cNvSpPr>
          <p:nvPr/>
        </p:nvSpPr>
        <p:spPr bwMode="auto">
          <a:xfrm>
            <a:off x="1828606" y="2683081"/>
            <a:ext cx="220658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8" name="矩形 37"/>
          <p:cNvSpPr>
            <a:spLocks noChangeArrowheads="1"/>
          </p:cNvSpPr>
          <p:nvPr/>
        </p:nvSpPr>
        <p:spPr bwMode="auto">
          <a:xfrm>
            <a:off x="1872934" y="5148433"/>
            <a:ext cx="220658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9" name="矩形 38"/>
          <p:cNvSpPr>
            <a:spLocks noChangeArrowheads="1"/>
          </p:cNvSpPr>
          <p:nvPr/>
        </p:nvSpPr>
        <p:spPr bwMode="auto">
          <a:xfrm>
            <a:off x="7828636" y="2710245"/>
            <a:ext cx="220658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a:spLocks noChangeArrowheads="1"/>
          </p:cNvSpPr>
          <p:nvPr/>
        </p:nvSpPr>
        <p:spPr bwMode="auto">
          <a:xfrm>
            <a:off x="7714652" y="5148433"/>
            <a:ext cx="220658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730757" y="404391"/>
            <a:ext cx="4026569" cy="461665"/>
          </a:xfrm>
          <a:prstGeom prst="rect">
            <a:avLst/>
          </a:prstGeom>
          <a:noFill/>
        </p:spPr>
        <p:txBody>
          <a:bodyPr wrap="square" rtlCol="0">
            <a:spAutoFit/>
          </a:bodyPr>
          <a:lstStyle/>
          <a:p>
            <a:pPr algn="ctr"/>
            <a:r>
              <a:rPr lang="zh-CN" altLang="en-US" sz="2400" b="1">
                <a:solidFill>
                  <a:srgbClr val="FAFAFA"/>
                </a:solidFill>
                <a:latin typeface="微软雅黑" panose="020B0503020204020204" pitchFamily="34" charset="-122"/>
                <a:ea typeface="微软雅黑" panose="020B0503020204020204" pitchFamily="34" charset="-122"/>
              </a:rPr>
              <a:t>教学反思</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37" grpId="0"/>
      <p:bldP spid="38" grpId="0"/>
      <p:bldP spid="39" grpId="0"/>
      <p:bldP spid="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99841" y="1352700"/>
            <a:ext cx="10052640" cy="4399344"/>
            <a:chOff x="1100786" y="1551735"/>
            <a:chExt cx="10052640" cy="4399344"/>
          </a:xfrm>
        </p:grpSpPr>
        <p:grpSp>
          <p:nvGrpSpPr>
            <p:cNvPr id="3" name="Group 3"/>
            <p:cNvGrpSpPr/>
            <p:nvPr/>
          </p:nvGrpSpPr>
          <p:grpSpPr>
            <a:xfrm>
              <a:off x="1100786" y="1551735"/>
              <a:ext cx="10052640" cy="4399344"/>
              <a:chOff x="1100786" y="1551735"/>
              <a:chExt cx="10052640" cy="4399344"/>
            </a:xfrm>
          </p:grpSpPr>
          <p:sp>
            <p:nvSpPr>
              <p:cNvPr id="8" name="Freeform 21"/>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bg1"/>
                  </a:solidFill>
                  <a:latin typeface="Arial" panose="020B0604020202020204" pitchFamily="34" charset="0"/>
                  <a:cs typeface="Arial" panose="020B0604020202020204" pitchFamily="34" charset="0"/>
                </a:endParaRPr>
              </a:p>
            </p:txBody>
          </p:sp>
          <p:sp>
            <p:nvSpPr>
              <p:cNvPr id="9" name="Rounded Rectangle 4"/>
              <p:cNvSpPr/>
              <p:nvPr/>
            </p:nvSpPr>
            <p:spPr>
              <a:xfrm rot="19805282">
                <a:off x="1100786" y="3962064"/>
                <a:ext cx="634909" cy="634236"/>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bg1"/>
                  </a:solidFill>
                  <a:latin typeface="Arial" panose="020B0604020202020204" pitchFamily="34" charset="0"/>
                  <a:cs typeface="Arial" panose="020B0604020202020204" pitchFamily="34" charset="0"/>
                </a:endParaRPr>
              </a:p>
            </p:txBody>
          </p:sp>
          <p:sp>
            <p:nvSpPr>
              <p:cNvPr id="10" name="Rounded Rectangle 17"/>
              <p:cNvSpPr/>
              <p:nvPr/>
            </p:nvSpPr>
            <p:spPr>
              <a:xfrm rot="19805282">
                <a:off x="2976655" y="2907046"/>
                <a:ext cx="634909" cy="63423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bg1"/>
                  </a:solidFill>
                  <a:latin typeface="Arial" panose="020B0604020202020204" pitchFamily="34" charset="0"/>
                  <a:cs typeface="Arial" panose="020B0604020202020204" pitchFamily="34" charset="0"/>
                </a:endParaRPr>
              </a:p>
            </p:txBody>
          </p:sp>
          <p:sp>
            <p:nvSpPr>
              <p:cNvPr id="11" name="Rounded Rectangle 18"/>
              <p:cNvSpPr/>
              <p:nvPr/>
            </p:nvSpPr>
            <p:spPr>
              <a:xfrm rot="19805282">
                <a:off x="4856481" y="3966200"/>
                <a:ext cx="634909" cy="6342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bg1"/>
                  </a:solidFill>
                  <a:latin typeface="Arial" panose="020B0604020202020204" pitchFamily="34" charset="0"/>
                  <a:cs typeface="Arial" panose="020B0604020202020204" pitchFamily="34" charset="0"/>
                </a:endParaRPr>
              </a:p>
            </p:txBody>
          </p:sp>
          <p:sp>
            <p:nvSpPr>
              <p:cNvPr id="12" name="Rounded Rectangle 19"/>
              <p:cNvSpPr/>
              <p:nvPr/>
            </p:nvSpPr>
            <p:spPr>
              <a:xfrm rot="19805282">
                <a:off x="6750373" y="2907049"/>
                <a:ext cx="634909" cy="63423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bg1"/>
                  </a:solidFill>
                  <a:latin typeface="Arial" panose="020B0604020202020204" pitchFamily="34" charset="0"/>
                  <a:cs typeface="Arial" panose="020B0604020202020204" pitchFamily="34" charset="0"/>
                </a:endParaRPr>
              </a:p>
            </p:txBody>
          </p:sp>
          <p:sp>
            <p:nvSpPr>
              <p:cNvPr id="13" name="Rounded Rectangle 20"/>
              <p:cNvSpPr/>
              <p:nvPr/>
            </p:nvSpPr>
            <p:spPr>
              <a:xfrm rot="19805282">
                <a:off x="10518517" y="2907047"/>
                <a:ext cx="634909" cy="634236"/>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bg1"/>
                  </a:solidFill>
                  <a:latin typeface="Arial" panose="020B0604020202020204" pitchFamily="34" charset="0"/>
                  <a:cs typeface="Arial" panose="020B0604020202020204" pitchFamily="34" charset="0"/>
                </a:endParaRPr>
              </a:p>
            </p:txBody>
          </p:sp>
          <p:sp>
            <p:nvSpPr>
              <p:cNvPr id="14" name="Rounded Rectangle 22"/>
              <p:cNvSpPr/>
              <p:nvPr/>
            </p:nvSpPr>
            <p:spPr>
              <a:xfrm rot="19805282">
                <a:off x="8614859" y="3962065"/>
                <a:ext cx="634909" cy="63423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GB">
                  <a:solidFill>
                    <a:schemeClr val="bg1"/>
                  </a:solidFill>
                  <a:latin typeface="Arial" panose="020B0604020202020204" pitchFamily="34" charset="0"/>
                  <a:cs typeface="Arial" panose="020B0604020202020204" pitchFamily="34" charset="0"/>
                </a:endParaRPr>
              </a:p>
            </p:txBody>
          </p:sp>
          <p:sp>
            <p:nvSpPr>
              <p:cNvPr id="15" name="Freeform 23"/>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Arial" panose="020B0604020202020204" pitchFamily="34" charset="0"/>
                  <a:cs typeface="Arial" panose="020B0604020202020204" pitchFamily="34" charset="0"/>
                </a:endParaRPr>
              </a:p>
            </p:txBody>
          </p:sp>
          <p:sp>
            <p:nvSpPr>
              <p:cNvPr id="16" name="Freeform 24"/>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Arial" panose="020B0604020202020204" pitchFamily="34" charset="0"/>
                  <a:cs typeface="Arial" panose="020B0604020202020204" pitchFamily="34" charset="0"/>
                </a:endParaRPr>
              </a:p>
            </p:txBody>
          </p:sp>
          <p:sp>
            <p:nvSpPr>
              <p:cNvPr id="17" name="Freeform 25"/>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Arial" panose="020B0604020202020204" pitchFamily="34" charset="0"/>
                  <a:cs typeface="Arial" panose="020B0604020202020204" pitchFamily="34" charset="0"/>
                </a:endParaRPr>
              </a:p>
            </p:txBody>
          </p:sp>
          <p:sp>
            <p:nvSpPr>
              <p:cNvPr id="18" name="Freeform 26"/>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2"/>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Arial" panose="020B0604020202020204" pitchFamily="34" charset="0"/>
                  <a:cs typeface="Arial" panose="020B0604020202020204" pitchFamily="34" charset="0"/>
                </a:endParaRPr>
              </a:p>
            </p:txBody>
          </p:sp>
        </p:grpSp>
        <p:cxnSp>
          <p:nvCxnSpPr>
            <p:cNvPr id="4" name="Straight Arrow Connector 37"/>
            <p:cNvCxnSpPr/>
            <p:nvPr/>
          </p:nvCxnSpPr>
          <p:spPr>
            <a:xfrm>
              <a:off x="3294108" y="3751407"/>
              <a:ext cx="0" cy="960956"/>
            </a:xfrm>
            <a:prstGeom prst="straightConnector1">
              <a:avLst/>
            </a:prstGeom>
            <a:ln w="25400">
              <a:solidFill>
                <a:schemeClr val="tx2">
                  <a:lumMod val="40000"/>
                  <a:lumOff val="6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0"/>
            <p:cNvCxnSpPr/>
            <p:nvPr/>
          </p:nvCxnSpPr>
          <p:spPr>
            <a:xfrm>
              <a:off x="7067826" y="3751407"/>
              <a:ext cx="0" cy="960956"/>
            </a:xfrm>
            <a:prstGeom prst="straightConnector1">
              <a:avLst/>
            </a:prstGeom>
            <a:ln w="25400">
              <a:solidFill>
                <a:schemeClr val="tx2">
                  <a:lumMod val="40000"/>
                  <a:lumOff val="6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41"/>
            <p:cNvCxnSpPr/>
            <p:nvPr/>
          </p:nvCxnSpPr>
          <p:spPr>
            <a:xfrm flipV="1">
              <a:off x="8951551" y="2790983"/>
              <a:ext cx="0" cy="960956"/>
            </a:xfrm>
            <a:prstGeom prst="straightConnector1">
              <a:avLst/>
            </a:prstGeom>
            <a:ln w="25400">
              <a:solidFill>
                <a:schemeClr val="tx2">
                  <a:lumMod val="40000"/>
                  <a:lumOff val="6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42"/>
            <p:cNvCxnSpPr/>
            <p:nvPr/>
          </p:nvCxnSpPr>
          <p:spPr>
            <a:xfrm flipV="1">
              <a:off x="5192501" y="2790983"/>
              <a:ext cx="0" cy="960956"/>
            </a:xfrm>
            <a:prstGeom prst="straightConnector1">
              <a:avLst/>
            </a:prstGeom>
            <a:ln w="25400">
              <a:solidFill>
                <a:schemeClr val="tx2">
                  <a:lumMod val="40000"/>
                  <a:lumOff val="6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2179670" y="4546167"/>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20" name="矩形 19"/>
          <p:cNvSpPr/>
          <p:nvPr/>
        </p:nvSpPr>
        <p:spPr>
          <a:xfrm>
            <a:off x="4059497" y="1388073"/>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21" name="矩形 20"/>
          <p:cNvSpPr/>
          <p:nvPr/>
        </p:nvSpPr>
        <p:spPr>
          <a:xfrm>
            <a:off x="5953388" y="4546167"/>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22" name="矩形 21"/>
          <p:cNvSpPr/>
          <p:nvPr/>
        </p:nvSpPr>
        <p:spPr>
          <a:xfrm>
            <a:off x="7837113" y="1460580"/>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23" name="文本框 22"/>
          <p:cNvSpPr txBox="1"/>
          <p:nvPr/>
        </p:nvSpPr>
        <p:spPr>
          <a:xfrm>
            <a:off x="-730757" y="404391"/>
            <a:ext cx="4026569" cy="461665"/>
          </a:xfrm>
          <a:prstGeom prst="rect">
            <a:avLst/>
          </a:prstGeom>
          <a:noFill/>
        </p:spPr>
        <p:txBody>
          <a:bodyPr wrap="square" rtlCol="0">
            <a:spAutoFit/>
          </a:bodyPr>
          <a:lstStyle/>
          <a:p>
            <a:pPr algn="ctr"/>
            <a:r>
              <a:rPr lang="zh-CN" altLang="en-US" sz="2400" b="1">
                <a:solidFill>
                  <a:srgbClr val="FAFAFA"/>
                </a:solidFill>
                <a:latin typeface="微软雅黑" panose="020B0503020204020204" pitchFamily="34" charset="-122"/>
                <a:ea typeface="微软雅黑" panose="020B0503020204020204" pitchFamily="34" charset="-122"/>
              </a:rPr>
              <a:t>教学反思</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74694" y="1649106"/>
            <a:ext cx="5228168" cy="4614334"/>
            <a:chOff x="810526" y="1119717"/>
            <a:chExt cx="5228168" cy="4614334"/>
          </a:xfrm>
        </p:grpSpPr>
        <p:sp>
          <p:nvSpPr>
            <p:cNvPr id="3" name="AutoShape 3"/>
            <p:cNvSpPr>
              <a:spLocks noChangeAspect="1" noChangeArrowheads="1" noTextEdit="1"/>
            </p:cNvSpPr>
            <p:nvPr/>
          </p:nvSpPr>
          <p:spPr bwMode="auto">
            <a:xfrm>
              <a:off x="810526" y="1123951"/>
              <a:ext cx="5228167"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4" name="Freeform 5"/>
            <p:cNvSpPr>
              <a:spLocks noEditPoints="1"/>
            </p:cNvSpPr>
            <p:nvPr/>
          </p:nvSpPr>
          <p:spPr bwMode="auto">
            <a:xfrm>
              <a:off x="4982476" y="5018617"/>
              <a:ext cx="755651" cy="711200"/>
            </a:xfrm>
            <a:custGeom>
              <a:avLst/>
              <a:gdLst>
                <a:gd name="T0" fmla="*/ 142 w 173"/>
                <a:gd name="T1" fmla="*/ 136 h 163"/>
                <a:gd name="T2" fmla="*/ 134 w 173"/>
                <a:gd name="T3" fmla="*/ 64 h 163"/>
                <a:gd name="T4" fmla="*/ 149 w 173"/>
                <a:gd name="T5" fmla="*/ 31 h 163"/>
                <a:gd name="T6" fmla="*/ 156 w 173"/>
                <a:gd name="T7" fmla="*/ 56 h 163"/>
                <a:gd name="T8" fmla="*/ 161 w 173"/>
                <a:gd name="T9" fmla="*/ 91 h 163"/>
                <a:gd name="T10" fmla="*/ 144 w 173"/>
                <a:gd name="T11" fmla="*/ 150 h 163"/>
                <a:gd name="T12" fmla="*/ 125 w 173"/>
                <a:gd name="T13" fmla="*/ 125 h 163"/>
                <a:gd name="T14" fmla="*/ 131 w 173"/>
                <a:gd name="T15" fmla="*/ 138 h 163"/>
                <a:gd name="T16" fmla="*/ 127 w 173"/>
                <a:gd name="T17" fmla="*/ 144 h 163"/>
                <a:gd name="T18" fmla="*/ 131 w 173"/>
                <a:gd name="T19" fmla="*/ 134 h 163"/>
                <a:gd name="T20" fmla="*/ 125 w 173"/>
                <a:gd name="T21" fmla="*/ 122 h 163"/>
                <a:gd name="T22" fmla="*/ 125 w 173"/>
                <a:gd name="T23" fmla="*/ 137 h 163"/>
                <a:gd name="T24" fmla="*/ 121 w 173"/>
                <a:gd name="T25" fmla="*/ 145 h 163"/>
                <a:gd name="T26" fmla="*/ 125 w 173"/>
                <a:gd name="T27" fmla="*/ 160 h 163"/>
                <a:gd name="T28" fmla="*/ 111 w 173"/>
                <a:gd name="T29" fmla="*/ 126 h 163"/>
                <a:gd name="T30" fmla="*/ 110 w 173"/>
                <a:gd name="T31" fmla="*/ 131 h 163"/>
                <a:gd name="T32" fmla="*/ 121 w 173"/>
                <a:gd name="T33" fmla="*/ 156 h 163"/>
                <a:gd name="T34" fmla="*/ 112 w 173"/>
                <a:gd name="T35" fmla="*/ 155 h 163"/>
                <a:gd name="T36" fmla="*/ 104 w 173"/>
                <a:gd name="T37" fmla="*/ 113 h 163"/>
                <a:gd name="T38" fmla="*/ 110 w 173"/>
                <a:gd name="T39" fmla="*/ 142 h 163"/>
                <a:gd name="T40" fmla="*/ 104 w 173"/>
                <a:gd name="T41" fmla="*/ 151 h 163"/>
                <a:gd name="T42" fmla="*/ 104 w 173"/>
                <a:gd name="T43" fmla="*/ 113 h 163"/>
                <a:gd name="T44" fmla="*/ 102 w 173"/>
                <a:gd name="T45" fmla="*/ 134 h 163"/>
                <a:gd name="T46" fmla="*/ 104 w 173"/>
                <a:gd name="T47" fmla="*/ 126 h 163"/>
                <a:gd name="T48" fmla="*/ 97 w 173"/>
                <a:gd name="T49" fmla="*/ 26 h 163"/>
                <a:gd name="T50" fmla="*/ 94 w 173"/>
                <a:gd name="T51" fmla="*/ 109 h 163"/>
                <a:gd name="T52" fmla="*/ 78 w 173"/>
                <a:gd name="T53" fmla="*/ 133 h 163"/>
                <a:gd name="T54" fmla="*/ 78 w 173"/>
                <a:gd name="T55" fmla="*/ 116 h 163"/>
                <a:gd name="T56" fmla="*/ 78 w 173"/>
                <a:gd name="T57" fmla="*/ 52 h 163"/>
                <a:gd name="T58" fmla="*/ 78 w 173"/>
                <a:gd name="T59" fmla="*/ 18 h 163"/>
                <a:gd name="T60" fmla="*/ 74 w 173"/>
                <a:gd name="T61" fmla="*/ 50 h 163"/>
                <a:gd name="T62" fmla="*/ 77 w 173"/>
                <a:gd name="T63" fmla="*/ 122 h 163"/>
                <a:gd name="T64" fmla="*/ 78 w 173"/>
                <a:gd name="T65" fmla="*/ 114 h 163"/>
                <a:gd name="T66" fmla="*/ 74 w 173"/>
                <a:gd name="T67" fmla="*/ 140 h 163"/>
                <a:gd name="T68" fmla="*/ 63 w 173"/>
                <a:gd name="T69" fmla="*/ 11 h 163"/>
                <a:gd name="T70" fmla="*/ 74 w 173"/>
                <a:gd name="T71" fmla="*/ 114 h 163"/>
                <a:gd name="T72" fmla="*/ 74 w 173"/>
                <a:gd name="T73" fmla="*/ 131 h 163"/>
                <a:gd name="T74" fmla="*/ 62 w 173"/>
                <a:gd name="T75" fmla="*/ 131 h 163"/>
                <a:gd name="T76" fmla="*/ 68 w 173"/>
                <a:gd name="T77" fmla="*/ 118 h 163"/>
                <a:gd name="T78" fmla="*/ 62 w 173"/>
                <a:gd name="T79" fmla="*/ 94 h 163"/>
                <a:gd name="T80" fmla="*/ 62 w 173"/>
                <a:gd name="T81" fmla="*/ 45 h 163"/>
                <a:gd name="T82" fmla="*/ 57 w 173"/>
                <a:gd name="T83" fmla="*/ 107 h 163"/>
                <a:gd name="T84" fmla="*/ 62 w 173"/>
                <a:gd name="T85" fmla="*/ 130 h 163"/>
                <a:gd name="T86" fmla="*/ 51 w 173"/>
                <a:gd name="T87" fmla="*/ 121 h 163"/>
                <a:gd name="T88" fmla="*/ 58 w 173"/>
                <a:gd name="T89" fmla="*/ 0 h 163"/>
                <a:gd name="T90" fmla="*/ 34 w 173"/>
                <a:gd name="T91" fmla="*/ 117 h 163"/>
                <a:gd name="T92" fmla="*/ 34 w 173"/>
                <a:gd name="T93" fmla="*/ 93 h 163"/>
                <a:gd name="T94" fmla="*/ 44 w 173"/>
                <a:gd name="T95" fmla="*/ 31 h 163"/>
                <a:gd name="T96" fmla="*/ 24 w 173"/>
                <a:gd name="T97" fmla="*/ 43 h 163"/>
                <a:gd name="T98" fmla="*/ 25 w 173"/>
                <a:gd name="T99" fmla="*/ 92 h 163"/>
                <a:gd name="T100" fmla="*/ 34 w 173"/>
                <a:gd name="T101" fmla="*/ 110 h 163"/>
                <a:gd name="T102" fmla="*/ 23 w 173"/>
                <a:gd name="T103" fmla="*/ 99 h 163"/>
                <a:gd name="T104" fmla="*/ 23 w 173"/>
                <a:gd name="T105" fmla="*/ 118 h 163"/>
                <a:gd name="T106" fmla="*/ 15 w 173"/>
                <a:gd name="T107" fmla="*/ 90 h 163"/>
                <a:gd name="T108" fmla="*/ 8 w 173"/>
                <a:gd name="T109" fmla="*/ 105 h 163"/>
                <a:gd name="T110" fmla="*/ 23 w 173"/>
                <a:gd name="T111" fmla="*/ 107 h 163"/>
                <a:gd name="T112" fmla="*/ 16 w 173"/>
                <a:gd name="T113" fmla="*/ 116 h 163"/>
                <a:gd name="T114" fmla="*/ 23 w 173"/>
                <a:gd name="T115" fmla="*/ 42 h 163"/>
                <a:gd name="T116" fmla="*/ 20 w 173"/>
                <a:gd name="T117" fmla="*/ 4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3" h="163">
                  <a:moveTo>
                    <a:pt x="131" y="162"/>
                  </a:moveTo>
                  <a:cubicBezTo>
                    <a:pt x="131" y="158"/>
                    <a:pt x="131" y="158"/>
                    <a:pt x="131" y="158"/>
                  </a:cubicBezTo>
                  <a:cubicBezTo>
                    <a:pt x="132" y="158"/>
                    <a:pt x="133" y="157"/>
                    <a:pt x="134" y="157"/>
                  </a:cubicBezTo>
                  <a:cubicBezTo>
                    <a:pt x="131" y="151"/>
                    <a:pt x="131" y="151"/>
                    <a:pt x="131" y="151"/>
                  </a:cubicBezTo>
                  <a:cubicBezTo>
                    <a:pt x="131" y="145"/>
                    <a:pt x="131" y="145"/>
                    <a:pt x="131" y="145"/>
                  </a:cubicBezTo>
                  <a:cubicBezTo>
                    <a:pt x="140" y="150"/>
                    <a:pt x="140" y="150"/>
                    <a:pt x="140" y="150"/>
                  </a:cubicBezTo>
                  <a:cubicBezTo>
                    <a:pt x="142" y="148"/>
                    <a:pt x="142" y="145"/>
                    <a:pt x="143" y="143"/>
                  </a:cubicBezTo>
                  <a:cubicBezTo>
                    <a:pt x="143" y="140"/>
                    <a:pt x="143" y="138"/>
                    <a:pt x="142" y="136"/>
                  </a:cubicBezTo>
                  <a:cubicBezTo>
                    <a:pt x="131" y="138"/>
                    <a:pt x="131" y="138"/>
                    <a:pt x="131" y="138"/>
                  </a:cubicBezTo>
                  <a:cubicBezTo>
                    <a:pt x="131" y="134"/>
                    <a:pt x="131" y="134"/>
                    <a:pt x="131" y="134"/>
                  </a:cubicBezTo>
                  <a:cubicBezTo>
                    <a:pt x="137" y="128"/>
                    <a:pt x="137" y="128"/>
                    <a:pt x="137" y="128"/>
                  </a:cubicBezTo>
                  <a:cubicBezTo>
                    <a:pt x="131" y="125"/>
                    <a:pt x="131" y="125"/>
                    <a:pt x="131" y="125"/>
                  </a:cubicBezTo>
                  <a:cubicBezTo>
                    <a:pt x="131" y="125"/>
                    <a:pt x="131" y="125"/>
                    <a:pt x="131" y="125"/>
                  </a:cubicBezTo>
                  <a:cubicBezTo>
                    <a:pt x="131" y="71"/>
                    <a:pt x="131" y="71"/>
                    <a:pt x="131" y="71"/>
                  </a:cubicBezTo>
                  <a:cubicBezTo>
                    <a:pt x="134" y="64"/>
                    <a:pt x="134" y="64"/>
                    <a:pt x="134" y="64"/>
                  </a:cubicBezTo>
                  <a:cubicBezTo>
                    <a:pt x="134" y="64"/>
                    <a:pt x="134" y="64"/>
                    <a:pt x="134" y="64"/>
                  </a:cubicBezTo>
                  <a:cubicBezTo>
                    <a:pt x="135" y="47"/>
                    <a:pt x="135" y="47"/>
                    <a:pt x="135" y="47"/>
                  </a:cubicBezTo>
                  <a:cubicBezTo>
                    <a:pt x="135" y="47"/>
                    <a:pt x="135" y="47"/>
                    <a:pt x="135" y="47"/>
                  </a:cubicBezTo>
                  <a:cubicBezTo>
                    <a:pt x="134" y="46"/>
                    <a:pt x="134" y="45"/>
                    <a:pt x="134" y="45"/>
                  </a:cubicBezTo>
                  <a:cubicBezTo>
                    <a:pt x="135" y="44"/>
                    <a:pt x="135" y="43"/>
                    <a:pt x="136" y="44"/>
                  </a:cubicBezTo>
                  <a:cubicBezTo>
                    <a:pt x="137" y="44"/>
                    <a:pt x="137" y="44"/>
                    <a:pt x="137" y="44"/>
                  </a:cubicBezTo>
                  <a:cubicBezTo>
                    <a:pt x="148" y="33"/>
                    <a:pt x="148" y="33"/>
                    <a:pt x="148" y="33"/>
                  </a:cubicBezTo>
                  <a:cubicBezTo>
                    <a:pt x="148" y="33"/>
                    <a:pt x="148" y="32"/>
                    <a:pt x="148" y="32"/>
                  </a:cubicBezTo>
                  <a:cubicBezTo>
                    <a:pt x="148" y="31"/>
                    <a:pt x="148" y="31"/>
                    <a:pt x="149" y="31"/>
                  </a:cubicBezTo>
                  <a:cubicBezTo>
                    <a:pt x="159" y="35"/>
                    <a:pt x="159" y="35"/>
                    <a:pt x="159" y="35"/>
                  </a:cubicBezTo>
                  <a:cubicBezTo>
                    <a:pt x="159" y="35"/>
                    <a:pt x="159" y="36"/>
                    <a:pt x="159" y="37"/>
                  </a:cubicBezTo>
                  <a:cubicBezTo>
                    <a:pt x="159" y="37"/>
                    <a:pt x="158" y="37"/>
                    <a:pt x="158" y="37"/>
                  </a:cubicBezTo>
                  <a:cubicBezTo>
                    <a:pt x="157" y="53"/>
                    <a:pt x="157" y="53"/>
                    <a:pt x="157" y="53"/>
                  </a:cubicBezTo>
                  <a:cubicBezTo>
                    <a:pt x="158" y="53"/>
                    <a:pt x="158" y="53"/>
                    <a:pt x="158" y="53"/>
                  </a:cubicBezTo>
                  <a:cubicBezTo>
                    <a:pt x="158" y="54"/>
                    <a:pt x="158" y="55"/>
                    <a:pt x="158" y="55"/>
                  </a:cubicBezTo>
                  <a:cubicBezTo>
                    <a:pt x="158" y="56"/>
                    <a:pt x="157" y="57"/>
                    <a:pt x="156" y="56"/>
                  </a:cubicBezTo>
                  <a:cubicBezTo>
                    <a:pt x="156" y="56"/>
                    <a:pt x="156" y="56"/>
                    <a:pt x="156" y="56"/>
                  </a:cubicBezTo>
                  <a:cubicBezTo>
                    <a:pt x="144" y="68"/>
                    <a:pt x="144" y="68"/>
                    <a:pt x="144" y="68"/>
                  </a:cubicBezTo>
                  <a:cubicBezTo>
                    <a:pt x="138" y="80"/>
                    <a:pt x="138" y="80"/>
                    <a:pt x="138" y="80"/>
                  </a:cubicBezTo>
                  <a:cubicBezTo>
                    <a:pt x="147" y="84"/>
                    <a:pt x="147" y="84"/>
                    <a:pt x="147" y="84"/>
                  </a:cubicBezTo>
                  <a:cubicBezTo>
                    <a:pt x="149" y="85"/>
                    <a:pt x="149" y="85"/>
                    <a:pt x="149" y="85"/>
                  </a:cubicBezTo>
                  <a:cubicBezTo>
                    <a:pt x="153" y="78"/>
                    <a:pt x="153" y="78"/>
                    <a:pt x="153" y="78"/>
                  </a:cubicBezTo>
                  <a:cubicBezTo>
                    <a:pt x="154" y="74"/>
                    <a:pt x="158" y="73"/>
                    <a:pt x="162" y="74"/>
                  </a:cubicBezTo>
                  <a:cubicBezTo>
                    <a:pt x="165" y="76"/>
                    <a:pt x="167" y="80"/>
                    <a:pt x="165" y="83"/>
                  </a:cubicBezTo>
                  <a:cubicBezTo>
                    <a:pt x="161" y="91"/>
                    <a:pt x="161" y="91"/>
                    <a:pt x="161" y="91"/>
                  </a:cubicBezTo>
                  <a:cubicBezTo>
                    <a:pt x="167" y="96"/>
                    <a:pt x="170" y="103"/>
                    <a:pt x="169" y="111"/>
                  </a:cubicBezTo>
                  <a:cubicBezTo>
                    <a:pt x="172" y="112"/>
                    <a:pt x="172" y="112"/>
                    <a:pt x="172" y="112"/>
                  </a:cubicBezTo>
                  <a:cubicBezTo>
                    <a:pt x="173" y="112"/>
                    <a:pt x="173" y="114"/>
                    <a:pt x="173" y="115"/>
                  </a:cubicBezTo>
                  <a:cubicBezTo>
                    <a:pt x="169" y="123"/>
                    <a:pt x="169" y="123"/>
                    <a:pt x="169" y="123"/>
                  </a:cubicBezTo>
                  <a:cubicBezTo>
                    <a:pt x="169" y="124"/>
                    <a:pt x="167" y="125"/>
                    <a:pt x="166" y="124"/>
                  </a:cubicBezTo>
                  <a:cubicBezTo>
                    <a:pt x="163" y="123"/>
                    <a:pt x="163" y="123"/>
                    <a:pt x="163" y="123"/>
                  </a:cubicBezTo>
                  <a:cubicBezTo>
                    <a:pt x="158" y="128"/>
                    <a:pt x="151" y="131"/>
                    <a:pt x="143" y="130"/>
                  </a:cubicBezTo>
                  <a:cubicBezTo>
                    <a:pt x="147" y="136"/>
                    <a:pt x="147" y="143"/>
                    <a:pt x="144" y="150"/>
                  </a:cubicBezTo>
                  <a:cubicBezTo>
                    <a:pt x="141" y="156"/>
                    <a:pt x="137" y="160"/>
                    <a:pt x="131" y="162"/>
                  </a:cubicBezTo>
                  <a:close/>
                  <a:moveTo>
                    <a:pt x="131" y="143"/>
                  </a:moveTo>
                  <a:cubicBezTo>
                    <a:pt x="131" y="143"/>
                    <a:pt x="131" y="143"/>
                    <a:pt x="131" y="143"/>
                  </a:cubicBezTo>
                  <a:cubicBezTo>
                    <a:pt x="131" y="142"/>
                    <a:pt x="131" y="142"/>
                    <a:pt x="131" y="141"/>
                  </a:cubicBezTo>
                  <a:lnTo>
                    <a:pt x="131" y="143"/>
                  </a:lnTo>
                  <a:close/>
                  <a:moveTo>
                    <a:pt x="131" y="71"/>
                  </a:moveTo>
                  <a:cubicBezTo>
                    <a:pt x="131" y="125"/>
                    <a:pt x="131" y="125"/>
                    <a:pt x="131" y="125"/>
                  </a:cubicBezTo>
                  <a:cubicBezTo>
                    <a:pt x="125" y="125"/>
                    <a:pt x="125" y="125"/>
                    <a:pt x="125" y="125"/>
                  </a:cubicBezTo>
                  <a:cubicBezTo>
                    <a:pt x="125" y="122"/>
                    <a:pt x="125" y="122"/>
                    <a:pt x="125" y="122"/>
                  </a:cubicBezTo>
                  <a:cubicBezTo>
                    <a:pt x="125" y="122"/>
                    <a:pt x="125" y="122"/>
                    <a:pt x="125" y="122"/>
                  </a:cubicBezTo>
                  <a:cubicBezTo>
                    <a:pt x="125" y="122"/>
                    <a:pt x="125" y="122"/>
                    <a:pt x="125" y="122"/>
                  </a:cubicBezTo>
                  <a:cubicBezTo>
                    <a:pt x="125" y="74"/>
                    <a:pt x="125" y="74"/>
                    <a:pt x="125" y="74"/>
                  </a:cubicBezTo>
                  <a:cubicBezTo>
                    <a:pt x="129" y="76"/>
                    <a:pt x="129" y="76"/>
                    <a:pt x="129" y="76"/>
                  </a:cubicBezTo>
                  <a:lnTo>
                    <a:pt x="131" y="71"/>
                  </a:lnTo>
                  <a:close/>
                  <a:moveTo>
                    <a:pt x="131" y="134"/>
                  </a:moveTo>
                  <a:cubicBezTo>
                    <a:pt x="131" y="138"/>
                    <a:pt x="131" y="138"/>
                    <a:pt x="131" y="138"/>
                  </a:cubicBezTo>
                  <a:cubicBezTo>
                    <a:pt x="128" y="139"/>
                    <a:pt x="128" y="139"/>
                    <a:pt x="128" y="139"/>
                  </a:cubicBezTo>
                  <a:cubicBezTo>
                    <a:pt x="129" y="140"/>
                    <a:pt x="130" y="141"/>
                    <a:pt x="131" y="141"/>
                  </a:cubicBezTo>
                  <a:cubicBezTo>
                    <a:pt x="131" y="143"/>
                    <a:pt x="131" y="143"/>
                    <a:pt x="131" y="143"/>
                  </a:cubicBezTo>
                  <a:cubicBezTo>
                    <a:pt x="130" y="144"/>
                    <a:pt x="130" y="144"/>
                    <a:pt x="130" y="144"/>
                  </a:cubicBezTo>
                  <a:cubicBezTo>
                    <a:pt x="130" y="144"/>
                    <a:pt x="130" y="144"/>
                    <a:pt x="130" y="144"/>
                  </a:cubicBezTo>
                  <a:cubicBezTo>
                    <a:pt x="131" y="145"/>
                    <a:pt x="131" y="145"/>
                    <a:pt x="131" y="145"/>
                  </a:cubicBezTo>
                  <a:cubicBezTo>
                    <a:pt x="131" y="151"/>
                    <a:pt x="131" y="151"/>
                    <a:pt x="131" y="151"/>
                  </a:cubicBezTo>
                  <a:cubicBezTo>
                    <a:pt x="127" y="144"/>
                    <a:pt x="127" y="144"/>
                    <a:pt x="127" y="144"/>
                  </a:cubicBezTo>
                  <a:cubicBezTo>
                    <a:pt x="126" y="144"/>
                    <a:pt x="126" y="144"/>
                    <a:pt x="125" y="144"/>
                  </a:cubicBezTo>
                  <a:cubicBezTo>
                    <a:pt x="125" y="144"/>
                    <a:pt x="125" y="144"/>
                    <a:pt x="125" y="144"/>
                  </a:cubicBezTo>
                  <a:cubicBezTo>
                    <a:pt x="125" y="137"/>
                    <a:pt x="125" y="137"/>
                    <a:pt x="125" y="137"/>
                  </a:cubicBezTo>
                  <a:cubicBezTo>
                    <a:pt x="125" y="137"/>
                    <a:pt x="125" y="137"/>
                    <a:pt x="125" y="137"/>
                  </a:cubicBezTo>
                  <a:cubicBezTo>
                    <a:pt x="125" y="137"/>
                    <a:pt x="126" y="138"/>
                    <a:pt x="126" y="138"/>
                  </a:cubicBezTo>
                  <a:cubicBezTo>
                    <a:pt x="127" y="138"/>
                    <a:pt x="127" y="138"/>
                    <a:pt x="127" y="138"/>
                  </a:cubicBezTo>
                  <a:cubicBezTo>
                    <a:pt x="127" y="138"/>
                    <a:pt x="127" y="138"/>
                    <a:pt x="127" y="138"/>
                  </a:cubicBezTo>
                  <a:lnTo>
                    <a:pt x="131" y="134"/>
                  </a:lnTo>
                  <a:close/>
                  <a:moveTo>
                    <a:pt x="131" y="158"/>
                  </a:moveTo>
                  <a:cubicBezTo>
                    <a:pt x="131" y="162"/>
                    <a:pt x="131" y="162"/>
                    <a:pt x="131" y="162"/>
                  </a:cubicBezTo>
                  <a:cubicBezTo>
                    <a:pt x="129" y="162"/>
                    <a:pt x="127" y="163"/>
                    <a:pt x="125" y="163"/>
                  </a:cubicBezTo>
                  <a:cubicBezTo>
                    <a:pt x="125" y="160"/>
                    <a:pt x="125" y="160"/>
                    <a:pt x="125" y="160"/>
                  </a:cubicBezTo>
                  <a:cubicBezTo>
                    <a:pt x="126" y="160"/>
                    <a:pt x="126" y="159"/>
                    <a:pt x="127" y="159"/>
                  </a:cubicBezTo>
                  <a:cubicBezTo>
                    <a:pt x="129" y="159"/>
                    <a:pt x="130" y="159"/>
                    <a:pt x="131" y="158"/>
                  </a:cubicBezTo>
                  <a:close/>
                  <a:moveTo>
                    <a:pt x="125" y="74"/>
                  </a:moveTo>
                  <a:cubicBezTo>
                    <a:pt x="125" y="122"/>
                    <a:pt x="125" y="122"/>
                    <a:pt x="125" y="122"/>
                  </a:cubicBezTo>
                  <a:cubicBezTo>
                    <a:pt x="125" y="122"/>
                    <a:pt x="125" y="122"/>
                    <a:pt x="125" y="122"/>
                  </a:cubicBezTo>
                  <a:cubicBezTo>
                    <a:pt x="125" y="122"/>
                    <a:pt x="125" y="122"/>
                    <a:pt x="125" y="122"/>
                  </a:cubicBezTo>
                  <a:cubicBezTo>
                    <a:pt x="125" y="122"/>
                    <a:pt x="125" y="122"/>
                    <a:pt x="125" y="122"/>
                  </a:cubicBezTo>
                  <a:cubicBezTo>
                    <a:pt x="125" y="125"/>
                    <a:pt x="125" y="125"/>
                    <a:pt x="125" y="125"/>
                  </a:cubicBezTo>
                  <a:cubicBezTo>
                    <a:pt x="124" y="125"/>
                    <a:pt x="124" y="125"/>
                    <a:pt x="124" y="125"/>
                  </a:cubicBezTo>
                  <a:cubicBezTo>
                    <a:pt x="123" y="137"/>
                    <a:pt x="123" y="137"/>
                    <a:pt x="123" y="137"/>
                  </a:cubicBezTo>
                  <a:cubicBezTo>
                    <a:pt x="124" y="137"/>
                    <a:pt x="124" y="137"/>
                    <a:pt x="124" y="137"/>
                  </a:cubicBezTo>
                  <a:cubicBezTo>
                    <a:pt x="124" y="137"/>
                    <a:pt x="124" y="137"/>
                    <a:pt x="125" y="137"/>
                  </a:cubicBezTo>
                  <a:cubicBezTo>
                    <a:pt x="125" y="144"/>
                    <a:pt x="125" y="144"/>
                    <a:pt x="125" y="144"/>
                  </a:cubicBezTo>
                  <a:cubicBezTo>
                    <a:pt x="125" y="144"/>
                    <a:pt x="125" y="144"/>
                    <a:pt x="125" y="144"/>
                  </a:cubicBezTo>
                  <a:cubicBezTo>
                    <a:pt x="124" y="144"/>
                    <a:pt x="123" y="144"/>
                    <a:pt x="122" y="144"/>
                  </a:cubicBezTo>
                  <a:cubicBezTo>
                    <a:pt x="121" y="153"/>
                    <a:pt x="121" y="153"/>
                    <a:pt x="121" y="153"/>
                  </a:cubicBezTo>
                  <a:cubicBezTo>
                    <a:pt x="122" y="153"/>
                    <a:pt x="123" y="154"/>
                    <a:pt x="123" y="154"/>
                  </a:cubicBezTo>
                  <a:cubicBezTo>
                    <a:pt x="122" y="156"/>
                    <a:pt x="122" y="156"/>
                    <a:pt x="122" y="156"/>
                  </a:cubicBezTo>
                  <a:cubicBezTo>
                    <a:pt x="121" y="156"/>
                    <a:pt x="121" y="156"/>
                    <a:pt x="121" y="156"/>
                  </a:cubicBezTo>
                  <a:cubicBezTo>
                    <a:pt x="121" y="145"/>
                    <a:pt x="121" y="145"/>
                    <a:pt x="121" y="145"/>
                  </a:cubicBezTo>
                  <a:cubicBezTo>
                    <a:pt x="122" y="144"/>
                    <a:pt x="122" y="144"/>
                    <a:pt x="122" y="144"/>
                  </a:cubicBezTo>
                  <a:cubicBezTo>
                    <a:pt x="121" y="143"/>
                    <a:pt x="121" y="143"/>
                    <a:pt x="121" y="143"/>
                  </a:cubicBezTo>
                  <a:cubicBezTo>
                    <a:pt x="121" y="136"/>
                    <a:pt x="121" y="136"/>
                    <a:pt x="121" y="136"/>
                  </a:cubicBezTo>
                  <a:cubicBezTo>
                    <a:pt x="122" y="136"/>
                    <a:pt x="122" y="136"/>
                    <a:pt x="122" y="136"/>
                  </a:cubicBezTo>
                  <a:cubicBezTo>
                    <a:pt x="121" y="134"/>
                    <a:pt x="121" y="134"/>
                    <a:pt x="121" y="134"/>
                  </a:cubicBezTo>
                  <a:cubicBezTo>
                    <a:pt x="121" y="72"/>
                    <a:pt x="121" y="72"/>
                    <a:pt x="121" y="72"/>
                  </a:cubicBezTo>
                  <a:lnTo>
                    <a:pt x="125" y="74"/>
                  </a:lnTo>
                  <a:close/>
                  <a:moveTo>
                    <a:pt x="125" y="160"/>
                  </a:moveTo>
                  <a:cubicBezTo>
                    <a:pt x="125" y="163"/>
                    <a:pt x="125" y="163"/>
                    <a:pt x="125" y="163"/>
                  </a:cubicBezTo>
                  <a:cubicBezTo>
                    <a:pt x="123" y="163"/>
                    <a:pt x="122" y="163"/>
                    <a:pt x="121" y="163"/>
                  </a:cubicBezTo>
                  <a:cubicBezTo>
                    <a:pt x="121" y="160"/>
                    <a:pt x="121" y="160"/>
                    <a:pt x="121" y="160"/>
                  </a:cubicBezTo>
                  <a:cubicBezTo>
                    <a:pt x="122" y="160"/>
                    <a:pt x="123" y="160"/>
                    <a:pt x="125" y="160"/>
                  </a:cubicBezTo>
                  <a:close/>
                  <a:moveTo>
                    <a:pt x="121" y="72"/>
                  </a:moveTo>
                  <a:cubicBezTo>
                    <a:pt x="121" y="134"/>
                    <a:pt x="121" y="134"/>
                    <a:pt x="121" y="134"/>
                  </a:cubicBezTo>
                  <a:cubicBezTo>
                    <a:pt x="116" y="126"/>
                    <a:pt x="116" y="126"/>
                    <a:pt x="116" y="126"/>
                  </a:cubicBezTo>
                  <a:cubicBezTo>
                    <a:pt x="111" y="126"/>
                    <a:pt x="111" y="126"/>
                    <a:pt x="111" y="126"/>
                  </a:cubicBezTo>
                  <a:cubicBezTo>
                    <a:pt x="111" y="126"/>
                    <a:pt x="111" y="127"/>
                    <a:pt x="110" y="127"/>
                  </a:cubicBezTo>
                  <a:cubicBezTo>
                    <a:pt x="110" y="123"/>
                    <a:pt x="110" y="123"/>
                    <a:pt x="110" y="123"/>
                  </a:cubicBezTo>
                  <a:cubicBezTo>
                    <a:pt x="113" y="121"/>
                    <a:pt x="115" y="120"/>
                    <a:pt x="118" y="119"/>
                  </a:cubicBezTo>
                  <a:cubicBezTo>
                    <a:pt x="110" y="116"/>
                    <a:pt x="110" y="116"/>
                    <a:pt x="110" y="116"/>
                  </a:cubicBezTo>
                  <a:cubicBezTo>
                    <a:pt x="110" y="67"/>
                    <a:pt x="110" y="67"/>
                    <a:pt x="110" y="67"/>
                  </a:cubicBezTo>
                  <a:lnTo>
                    <a:pt x="121" y="72"/>
                  </a:lnTo>
                  <a:close/>
                  <a:moveTo>
                    <a:pt x="121" y="136"/>
                  </a:moveTo>
                  <a:cubicBezTo>
                    <a:pt x="110" y="131"/>
                    <a:pt x="110" y="131"/>
                    <a:pt x="110" y="131"/>
                  </a:cubicBezTo>
                  <a:cubicBezTo>
                    <a:pt x="110" y="142"/>
                    <a:pt x="110" y="142"/>
                    <a:pt x="110" y="142"/>
                  </a:cubicBezTo>
                  <a:cubicBezTo>
                    <a:pt x="118" y="141"/>
                    <a:pt x="118" y="141"/>
                    <a:pt x="118" y="141"/>
                  </a:cubicBezTo>
                  <a:cubicBezTo>
                    <a:pt x="120" y="142"/>
                    <a:pt x="120" y="142"/>
                    <a:pt x="120" y="142"/>
                  </a:cubicBezTo>
                  <a:cubicBezTo>
                    <a:pt x="120" y="143"/>
                    <a:pt x="120" y="143"/>
                    <a:pt x="120" y="143"/>
                  </a:cubicBezTo>
                  <a:cubicBezTo>
                    <a:pt x="121" y="143"/>
                    <a:pt x="121" y="143"/>
                    <a:pt x="121" y="143"/>
                  </a:cubicBezTo>
                  <a:lnTo>
                    <a:pt x="121" y="136"/>
                  </a:lnTo>
                  <a:close/>
                  <a:moveTo>
                    <a:pt x="121" y="145"/>
                  </a:moveTo>
                  <a:cubicBezTo>
                    <a:pt x="121" y="156"/>
                    <a:pt x="121" y="156"/>
                    <a:pt x="121" y="156"/>
                  </a:cubicBezTo>
                  <a:cubicBezTo>
                    <a:pt x="121" y="156"/>
                    <a:pt x="121" y="156"/>
                    <a:pt x="121" y="156"/>
                  </a:cubicBezTo>
                  <a:cubicBezTo>
                    <a:pt x="120" y="159"/>
                    <a:pt x="120" y="159"/>
                    <a:pt x="120" y="159"/>
                  </a:cubicBezTo>
                  <a:cubicBezTo>
                    <a:pt x="121" y="160"/>
                    <a:pt x="121" y="160"/>
                    <a:pt x="121" y="160"/>
                  </a:cubicBezTo>
                  <a:cubicBezTo>
                    <a:pt x="121" y="163"/>
                    <a:pt x="121" y="163"/>
                    <a:pt x="121" y="163"/>
                  </a:cubicBezTo>
                  <a:cubicBezTo>
                    <a:pt x="119" y="163"/>
                    <a:pt x="117" y="162"/>
                    <a:pt x="114" y="161"/>
                  </a:cubicBezTo>
                  <a:cubicBezTo>
                    <a:pt x="113" y="160"/>
                    <a:pt x="112" y="159"/>
                    <a:pt x="110" y="159"/>
                  </a:cubicBezTo>
                  <a:cubicBezTo>
                    <a:pt x="110" y="154"/>
                    <a:pt x="110" y="154"/>
                    <a:pt x="110" y="154"/>
                  </a:cubicBezTo>
                  <a:cubicBezTo>
                    <a:pt x="111" y="155"/>
                    <a:pt x="111" y="155"/>
                    <a:pt x="112" y="155"/>
                  </a:cubicBezTo>
                  <a:cubicBezTo>
                    <a:pt x="113" y="153"/>
                    <a:pt x="113" y="153"/>
                    <a:pt x="113" y="153"/>
                  </a:cubicBezTo>
                  <a:cubicBezTo>
                    <a:pt x="110" y="152"/>
                    <a:pt x="110" y="152"/>
                    <a:pt x="110" y="152"/>
                  </a:cubicBezTo>
                  <a:cubicBezTo>
                    <a:pt x="110" y="148"/>
                    <a:pt x="110" y="148"/>
                    <a:pt x="110" y="148"/>
                  </a:cubicBezTo>
                  <a:cubicBezTo>
                    <a:pt x="116" y="151"/>
                    <a:pt x="116" y="151"/>
                    <a:pt x="116" y="151"/>
                  </a:cubicBezTo>
                  <a:lnTo>
                    <a:pt x="121" y="145"/>
                  </a:lnTo>
                  <a:close/>
                  <a:moveTo>
                    <a:pt x="110" y="67"/>
                  </a:moveTo>
                  <a:cubicBezTo>
                    <a:pt x="110" y="116"/>
                    <a:pt x="110" y="116"/>
                    <a:pt x="110" y="116"/>
                  </a:cubicBezTo>
                  <a:cubicBezTo>
                    <a:pt x="104" y="113"/>
                    <a:pt x="104" y="113"/>
                    <a:pt x="104" y="113"/>
                  </a:cubicBezTo>
                  <a:cubicBezTo>
                    <a:pt x="104" y="64"/>
                    <a:pt x="104" y="64"/>
                    <a:pt x="104" y="64"/>
                  </a:cubicBezTo>
                  <a:lnTo>
                    <a:pt x="110" y="67"/>
                  </a:lnTo>
                  <a:close/>
                  <a:moveTo>
                    <a:pt x="110" y="123"/>
                  </a:moveTo>
                  <a:cubicBezTo>
                    <a:pt x="110" y="127"/>
                    <a:pt x="110" y="127"/>
                    <a:pt x="110" y="127"/>
                  </a:cubicBezTo>
                  <a:cubicBezTo>
                    <a:pt x="110" y="128"/>
                    <a:pt x="110" y="128"/>
                    <a:pt x="110" y="128"/>
                  </a:cubicBezTo>
                  <a:cubicBezTo>
                    <a:pt x="109" y="128"/>
                    <a:pt x="109" y="129"/>
                    <a:pt x="108" y="130"/>
                  </a:cubicBezTo>
                  <a:cubicBezTo>
                    <a:pt x="110" y="131"/>
                    <a:pt x="110" y="131"/>
                    <a:pt x="110" y="131"/>
                  </a:cubicBezTo>
                  <a:cubicBezTo>
                    <a:pt x="110" y="142"/>
                    <a:pt x="110" y="142"/>
                    <a:pt x="110" y="142"/>
                  </a:cubicBezTo>
                  <a:cubicBezTo>
                    <a:pt x="105" y="143"/>
                    <a:pt x="105" y="143"/>
                    <a:pt x="105" y="143"/>
                  </a:cubicBezTo>
                  <a:cubicBezTo>
                    <a:pt x="105" y="144"/>
                    <a:pt x="105" y="145"/>
                    <a:pt x="105" y="146"/>
                  </a:cubicBezTo>
                  <a:cubicBezTo>
                    <a:pt x="110" y="148"/>
                    <a:pt x="110" y="148"/>
                    <a:pt x="110" y="148"/>
                  </a:cubicBezTo>
                  <a:cubicBezTo>
                    <a:pt x="110" y="152"/>
                    <a:pt x="110" y="152"/>
                    <a:pt x="110" y="152"/>
                  </a:cubicBezTo>
                  <a:cubicBezTo>
                    <a:pt x="107" y="150"/>
                    <a:pt x="107" y="150"/>
                    <a:pt x="107" y="150"/>
                  </a:cubicBezTo>
                  <a:cubicBezTo>
                    <a:pt x="108" y="152"/>
                    <a:pt x="109" y="153"/>
                    <a:pt x="110" y="154"/>
                  </a:cubicBezTo>
                  <a:cubicBezTo>
                    <a:pt x="110" y="159"/>
                    <a:pt x="110" y="159"/>
                    <a:pt x="110" y="159"/>
                  </a:cubicBezTo>
                  <a:cubicBezTo>
                    <a:pt x="107" y="156"/>
                    <a:pt x="105" y="154"/>
                    <a:pt x="104" y="151"/>
                  </a:cubicBezTo>
                  <a:cubicBezTo>
                    <a:pt x="104" y="128"/>
                    <a:pt x="104" y="128"/>
                    <a:pt x="104" y="128"/>
                  </a:cubicBezTo>
                  <a:cubicBezTo>
                    <a:pt x="105" y="128"/>
                    <a:pt x="105" y="128"/>
                    <a:pt x="105" y="128"/>
                  </a:cubicBezTo>
                  <a:cubicBezTo>
                    <a:pt x="106" y="128"/>
                    <a:pt x="106" y="127"/>
                    <a:pt x="107" y="126"/>
                  </a:cubicBezTo>
                  <a:cubicBezTo>
                    <a:pt x="104" y="126"/>
                    <a:pt x="104" y="126"/>
                    <a:pt x="104" y="126"/>
                  </a:cubicBezTo>
                  <a:cubicBezTo>
                    <a:pt x="104" y="123"/>
                    <a:pt x="104" y="123"/>
                    <a:pt x="104" y="123"/>
                  </a:cubicBezTo>
                  <a:cubicBezTo>
                    <a:pt x="110" y="123"/>
                    <a:pt x="110" y="123"/>
                    <a:pt x="110" y="123"/>
                  </a:cubicBezTo>
                  <a:close/>
                  <a:moveTo>
                    <a:pt x="104" y="64"/>
                  </a:moveTo>
                  <a:cubicBezTo>
                    <a:pt x="104" y="113"/>
                    <a:pt x="104" y="113"/>
                    <a:pt x="104" y="113"/>
                  </a:cubicBezTo>
                  <a:cubicBezTo>
                    <a:pt x="94" y="108"/>
                    <a:pt x="94" y="108"/>
                    <a:pt x="94" y="108"/>
                  </a:cubicBezTo>
                  <a:cubicBezTo>
                    <a:pt x="94" y="60"/>
                    <a:pt x="94" y="60"/>
                    <a:pt x="94" y="60"/>
                  </a:cubicBezTo>
                  <a:lnTo>
                    <a:pt x="104" y="64"/>
                  </a:lnTo>
                  <a:close/>
                  <a:moveTo>
                    <a:pt x="104" y="123"/>
                  </a:moveTo>
                  <a:cubicBezTo>
                    <a:pt x="95" y="124"/>
                    <a:pt x="95" y="124"/>
                    <a:pt x="95" y="124"/>
                  </a:cubicBezTo>
                  <a:cubicBezTo>
                    <a:pt x="96" y="119"/>
                    <a:pt x="96" y="114"/>
                    <a:pt x="94" y="109"/>
                  </a:cubicBezTo>
                  <a:cubicBezTo>
                    <a:pt x="94" y="130"/>
                    <a:pt x="94" y="130"/>
                    <a:pt x="94" y="130"/>
                  </a:cubicBezTo>
                  <a:cubicBezTo>
                    <a:pt x="102" y="134"/>
                    <a:pt x="102" y="134"/>
                    <a:pt x="102" y="134"/>
                  </a:cubicBezTo>
                  <a:cubicBezTo>
                    <a:pt x="101" y="137"/>
                    <a:pt x="101" y="141"/>
                    <a:pt x="102" y="144"/>
                  </a:cubicBezTo>
                  <a:cubicBezTo>
                    <a:pt x="94" y="141"/>
                    <a:pt x="94" y="141"/>
                    <a:pt x="94" y="141"/>
                  </a:cubicBezTo>
                  <a:cubicBezTo>
                    <a:pt x="94" y="144"/>
                    <a:pt x="94" y="144"/>
                    <a:pt x="94" y="144"/>
                  </a:cubicBezTo>
                  <a:cubicBezTo>
                    <a:pt x="103" y="148"/>
                    <a:pt x="103" y="148"/>
                    <a:pt x="103" y="148"/>
                  </a:cubicBezTo>
                  <a:cubicBezTo>
                    <a:pt x="103" y="149"/>
                    <a:pt x="103" y="150"/>
                    <a:pt x="104" y="151"/>
                  </a:cubicBezTo>
                  <a:cubicBezTo>
                    <a:pt x="104" y="128"/>
                    <a:pt x="104" y="128"/>
                    <a:pt x="104" y="128"/>
                  </a:cubicBezTo>
                  <a:cubicBezTo>
                    <a:pt x="101" y="126"/>
                    <a:pt x="101" y="126"/>
                    <a:pt x="101" y="126"/>
                  </a:cubicBezTo>
                  <a:cubicBezTo>
                    <a:pt x="104" y="126"/>
                    <a:pt x="104" y="126"/>
                    <a:pt x="104" y="126"/>
                  </a:cubicBezTo>
                  <a:lnTo>
                    <a:pt x="104" y="123"/>
                  </a:lnTo>
                  <a:close/>
                  <a:moveTo>
                    <a:pt x="94" y="34"/>
                  </a:moveTo>
                  <a:cubicBezTo>
                    <a:pt x="94" y="17"/>
                    <a:pt x="94" y="17"/>
                    <a:pt x="94" y="17"/>
                  </a:cubicBezTo>
                  <a:cubicBezTo>
                    <a:pt x="101" y="20"/>
                    <a:pt x="101" y="20"/>
                    <a:pt x="101" y="20"/>
                  </a:cubicBezTo>
                  <a:cubicBezTo>
                    <a:pt x="102" y="20"/>
                    <a:pt x="102" y="21"/>
                    <a:pt x="102" y="23"/>
                  </a:cubicBezTo>
                  <a:cubicBezTo>
                    <a:pt x="101" y="25"/>
                    <a:pt x="101" y="25"/>
                    <a:pt x="101" y="25"/>
                  </a:cubicBezTo>
                  <a:cubicBezTo>
                    <a:pt x="100" y="26"/>
                    <a:pt x="99" y="27"/>
                    <a:pt x="98" y="26"/>
                  </a:cubicBezTo>
                  <a:cubicBezTo>
                    <a:pt x="97" y="26"/>
                    <a:pt x="97" y="26"/>
                    <a:pt x="97" y="26"/>
                  </a:cubicBezTo>
                  <a:lnTo>
                    <a:pt x="94" y="34"/>
                  </a:lnTo>
                  <a:close/>
                  <a:moveTo>
                    <a:pt x="94" y="17"/>
                  </a:moveTo>
                  <a:cubicBezTo>
                    <a:pt x="94" y="34"/>
                    <a:pt x="94" y="34"/>
                    <a:pt x="94" y="34"/>
                  </a:cubicBezTo>
                  <a:cubicBezTo>
                    <a:pt x="84" y="55"/>
                    <a:pt x="84" y="55"/>
                    <a:pt x="84" y="55"/>
                  </a:cubicBezTo>
                  <a:cubicBezTo>
                    <a:pt x="94" y="60"/>
                    <a:pt x="94" y="60"/>
                    <a:pt x="94" y="60"/>
                  </a:cubicBezTo>
                  <a:cubicBezTo>
                    <a:pt x="94" y="108"/>
                    <a:pt x="94" y="108"/>
                    <a:pt x="94" y="108"/>
                  </a:cubicBezTo>
                  <a:cubicBezTo>
                    <a:pt x="93" y="108"/>
                    <a:pt x="93" y="108"/>
                    <a:pt x="93" y="108"/>
                  </a:cubicBezTo>
                  <a:cubicBezTo>
                    <a:pt x="94" y="109"/>
                    <a:pt x="94" y="109"/>
                    <a:pt x="94" y="109"/>
                  </a:cubicBezTo>
                  <a:cubicBezTo>
                    <a:pt x="94" y="130"/>
                    <a:pt x="94" y="130"/>
                    <a:pt x="94" y="130"/>
                  </a:cubicBezTo>
                  <a:cubicBezTo>
                    <a:pt x="92" y="129"/>
                    <a:pt x="92" y="129"/>
                    <a:pt x="92" y="129"/>
                  </a:cubicBezTo>
                  <a:cubicBezTo>
                    <a:pt x="91" y="132"/>
                    <a:pt x="88" y="135"/>
                    <a:pt x="85" y="137"/>
                  </a:cubicBezTo>
                  <a:cubicBezTo>
                    <a:pt x="94" y="141"/>
                    <a:pt x="94" y="141"/>
                    <a:pt x="94" y="141"/>
                  </a:cubicBezTo>
                  <a:cubicBezTo>
                    <a:pt x="94" y="144"/>
                    <a:pt x="94" y="144"/>
                    <a:pt x="94" y="144"/>
                  </a:cubicBezTo>
                  <a:cubicBezTo>
                    <a:pt x="81" y="139"/>
                    <a:pt x="81" y="139"/>
                    <a:pt x="81" y="139"/>
                  </a:cubicBezTo>
                  <a:cubicBezTo>
                    <a:pt x="80" y="139"/>
                    <a:pt x="79" y="139"/>
                    <a:pt x="78" y="140"/>
                  </a:cubicBezTo>
                  <a:cubicBezTo>
                    <a:pt x="78" y="133"/>
                    <a:pt x="78" y="133"/>
                    <a:pt x="78" y="133"/>
                  </a:cubicBezTo>
                  <a:cubicBezTo>
                    <a:pt x="81" y="135"/>
                    <a:pt x="81" y="135"/>
                    <a:pt x="81" y="135"/>
                  </a:cubicBezTo>
                  <a:cubicBezTo>
                    <a:pt x="82" y="135"/>
                    <a:pt x="83" y="134"/>
                    <a:pt x="83" y="134"/>
                  </a:cubicBezTo>
                  <a:cubicBezTo>
                    <a:pt x="80" y="127"/>
                    <a:pt x="80" y="127"/>
                    <a:pt x="80" y="127"/>
                  </a:cubicBezTo>
                  <a:cubicBezTo>
                    <a:pt x="78" y="127"/>
                    <a:pt x="78" y="127"/>
                    <a:pt x="78" y="127"/>
                  </a:cubicBezTo>
                  <a:cubicBezTo>
                    <a:pt x="78" y="124"/>
                    <a:pt x="78" y="124"/>
                    <a:pt x="78" y="124"/>
                  </a:cubicBezTo>
                  <a:cubicBezTo>
                    <a:pt x="78" y="124"/>
                    <a:pt x="78" y="124"/>
                    <a:pt x="78" y="124"/>
                  </a:cubicBezTo>
                  <a:cubicBezTo>
                    <a:pt x="78" y="124"/>
                    <a:pt x="78" y="124"/>
                    <a:pt x="78" y="124"/>
                  </a:cubicBezTo>
                  <a:cubicBezTo>
                    <a:pt x="78" y="116"/>
                    <a:pt x="78" y="116"/>
                    <a:pt x="78" y="116"/>
                  </a:cubicBezTo>
                  <a:cubicBezTo>
                    <a:pt x="92" y="122"/>
                    <a:pt x="92" y="122"/>
                    <a:pt x="92" y="122"/>
                  </a:cubicBezTo>
                  <a:cubicBezTo>
                    <a:pt x="92" y="122"/>
                    <a:pt x="92" y="121"/>
                    <a:pt x="92" y="120"/>
                  </a:cubicBezTo>
                  <a:cubicBezTo>
                    <a:pt x="92" y="118"/>
                    <a:pt x="92" y="115"/>
                    <a:pt x="91" y="113"/>
                  </a:cubicBezTo>
                  <a:cubicBezTo>
                    <a:pt x="78" y="116"/>
                    <a:pt x="78" y="116"/>
                    <a:pt x="78" y="116"/>
                  </a:cubicBezTo>
                  <a:cubicBezTo>
                    <a:pt x="78" y="114"/>
                    <a:pt x="78" y="114"/>
                    <a:pt x="78" y="114"/>
                  </a:cubicBezTo>
                  <a:cubicBezTo>
                    <a:pt x="86" y="105"/>
                    <a:pt x="86" y="105"/>
                    <a:pt x="86" y="105"/>
                  </a:cubicBezTo>
                  <a:cubicBezTo>
                    <a:pt x="78" y="101"/>
                    <a:pt x="78" y="101"/>
                    <a:pt x="78" y="101"/>
                  </a:cubicBezTo>
                  <a:cubicBezTo>
                    <a:pt x="78" y="52"/>
                    <a:pt x="78" y="52"/>
                    <a:pt x="78" y="52"/>
                  </a:cubicBezTo>
                  <a:cubicBezTo>
                    <a:pt x="79" y="52"/>
                    <a:pt x="80" y="52"/>
                    <a:pt x="80" y="51"/>
                  </a:cubicBezTo>
                  <a:cubicBezTo>
                    <a:pt x="91" y="27"/>
                    <a:pt x="91" y="27"/>
                    <a:pt x="91" y="27"/>
                  </a:cubicBezTo>
                  <a:cubicBezTo>
                    <a:pt x="92" y="26"/>
                    <a:pt x="91" y="24"/>
                    <a:pt x="90" y="24"/>
                  </a:cubicBezTo>
                  <a:cubicBezTo>
                    <a:pt x="78" y="18"/>
                    <a:pt x="78" y="18"/>
                    <a:pt x="78" y="18"/>
                  </a:cubicBezTo>
                  <a:cubicBezTo>
                    <a:pt x="78" y="9"/>
                    <a:pt x="78" y="9"/>
                    <a:pt x="78" y="9"/>
                  </a:cubicBezTo>
                  <a:lnTo>
                    <a:pt x="94" y="17"/>
                  </a:lnTo>
                  <a:close/>
                  <a:moveTo>
                    <a:pt x="78" y="9"/>
                  </a:moveTo>
                  <a:cubicBezTo>
                    <a:pt x="78" y="18"/>
                    <a:pt x="78" y="18"/>
                    <a:pt x="78" y="18"/>
                  </a:cubicBezTo>
                  <a:cubicBezTo>
                    <a:pt x="74" y="16"/>
                    <a:pt x="74" y="16"/>
                    <a:pt x="74" y="16"/>
                  </a:cubicBezTo>
                  <a:cubicBezTo>
                    <a:pt x="74" y="7"/>
                    <a:pt x="74" y="7"/>
                    <a:pt x="74" y="7"/>
                  </a:cubicBezTo>
                  <a:lnTo>
                    <a:pt x="78" y="9"/>
                  </a:lnTo>
                  <a:close/>
                  <a:moveTo>
                    <a:pt x="78" y="52"/>
                  </a:moveTo>
                  <a:cubicBezTo>
                    <a:pt x="78" y="101"/>
                    <a:pt x="78" y="101"/>
                    <a:pt x="78" y="101"/>
                  </a:cubicBezTo>
                  <a:cubicBezTo>
                    <a:pt x="74" y="99"/>
                    <a:pt x="74" y="99"/>
                    <a:pt x="74" y="99"/>
                  </a:cubicBezTo>
                  <a:cubicBezTo>
                    <a:pt x="74" y="105"/>
                    <a:pt x="74" y="105"/>
                    <a:pt x="74" y="105"/>
                  </a:cubicBezTo>
                  <a:cubicBezTo>
                    <a:pt x="74" y="50"/>
                    <a:pt x="74" y="50"/>
                    <a:pt x="74" y="50"/>
                  </a:cubicBezTo>
                  <a:cubicBezTo>
                    <a:pt x="77" y="52"/>
                    <a:pt x="77" y="52"/>
                    <a:pt x="77" y="52"/>
                  </a:cubicBezTo>
                  <a:lnTo>
                    <a:pt x="78" y="52"/>
                  </a:lnTo>
                  <a:close/>
                  <a:moveTo>
                    <a:pt x="78" y="114"/>
                  </a:moveTo>
                  <a:cubicBezTo>
                    <a:pt x="78" y="116"/>
                    <a:pt x="78" y="116"/>
                    <a:pt x="78" y="116"/>
                  </a:cubicBezTo>
                  <a:cubicBezTo>
                    <a:pt x="77" y="116"/>
                    <a:pt x="77" y="116"/>
                    <a:pt x="77" y="116"/>
                  </a:cubicBezTo>
                  <a:cubicBezTo>
                    <a:pt x="78" y="116"/>
                    <a:pt x="78" y="116"/>
                    <a:pt x="78" y="116"/>
                  </a:cubicBezTo>
                  <a:cubicBezTo>
                    <a:pt x="78" y="124"/>
                    <a:pt x="78" y="124"/>
                    <a:pt x="78" y="124"/>
                  </a:cubicBezTo>
                  <a:cubicBezTo>
                    <a:pt x="77" y="122"/>
                    <a:pt x="77" y="122"/>
                    <a:pt x="77" y="122"/>
                  </a:cubicBezTo>
                  <a:cubicBezTo>
                    <a:pt x="75" y="121"/>
                    <a:pt x="75" y="121"/>
                    <a:pt x="75" y="121"/>
                  </a:cubicBezTo>
                  <a:cubicBezTo>
                    <a:pt x="74" y="121"/>
                    <a:pt x="74" y="121"/>
                    <a:pt x="74" y="121"/>
                  </a:cubicBezTo>
                  <a:cubicBezTo>
                    <a:pt x="74" y="121"/>
                    <a:pt x="74" y="121"/>
                    <a:pt x="74" y="121"/>
                  </a:cubicBezTo>
                  <a:cubicBezTo>
                    <a:pt x="74" y="114"/>
                    <a:pt x="74" y="114"/>
                    <a:pt x="74" y="114"/>
                  </a:cubicBezTo>
                  <a:cubicBezTo>
                    <a:pt x="74" y="114"/>
                    <a:pt x="74" y="114"/>
                    <a:pt x="74" y="114"/>
                  </a:cubicBezTo>
                  <a:cubicBezTo>
                    <a:pt x="75" y="114"/>
                    <a:pt x="75" y="115"/>
                    <a:pt x="76" y="115"/>
                  </a:cubicBezTo>
                  <a:cubicBezTo>
                    <a:pt x="76" y="115"/>
                    <a:pt x="76" y="115"/>
                    <a:pt x="76" y="115"/>
                  </a:cubicBezTo>
                  <a:lnTo>
                    <a:pt x="78" y="114"/>
                  </a:lnTo>
                  <a:close/>
                  <a:moveTo>
                    <a:pt x="78" y="124"/>
                  </a:moveTo>
                  <a:cubicBezTo>
                    <a:pt x="78" y="127"/>
                    <a:pt x="78" y="127"/>
                    <a:pt x="78" y="127"/>
                  </a:cubicBezTo>
                  <a:cubicBezTo>
                    <a:pt x="74" y="127"/>
                    <a:pt x="74" y="127"/>
                    <a:pt x="74" y="127"/>
                  </a:cubicBezTo>
                  <a:cubicBezTo>
                    <a:pt x="74" y="124"/>
                    <a:pt x="74" y="124"/>
                    <a:pt x="74" y="124"/>
                  </a:cubicBezTo>
                  <a:lnTo>
                    <a:pt x="78" y="124"/>
                  </a:lnTo>
                  <a:close/>
                  <a:moveTo>
                    <a:pt x="78" y="133"/>
                  </a:moveTo>
                  <a:cubicBezTo>
                    <a:pt x="78" y="140"/>
                    <a:pt x="78" y="140"/>
                    <a:pt x="78" y="140"/>
                  </a:cubicBezTo>
                  <a:cubicBezTo>
                    <a:pt x="76" y="140"/>
                    <a:pt x="75" y="140"/>
                    <a:pt x="74" y="140"/>
                  </a:cubicBezTo>
                  <a:cubicBezTo>
                    <a:pt x="74" y="137"/>
                    <a:pt x="74" y="137"/>
                    <a:pt x="74" y="137"/>
                  </a:cubicBezTo>
                  <a:cubicBezTo>
                    <a:pt x="74" y="137"/>
                    <a:pt x="75" y="137"/>
                    <a:pt x="76" y="136"/>
                  </a:cubicBezTo>
                  <a:cubicBezTo>
                    <a:pt x="74" y="135"/>
                    <a:pt x="74" y="135"/>
                    <a:pt x="74" y="135"/>
                  </a:cubicBezTo>
                  <a:cubicBezTo>
                    <a:pt x="74" y="131"/>
                    <a:pt x="74" y="131"/>
                    <a:pt x="74" y="131"/>
                  </a:cubicBezTo>
                  <a:lnTo>
                    <a:pt x="78" y="133"/>
                  </a:lnTo>
                  <a:close/>
                  <a:moveTo>
                    <a:pt x="74" y="7"/>
                  </a:moveTo>
                  <a:cubicBezTo>
                    <a:pt x="74" y="16"/>
                    <a:pt x="74" y="16"/>
                    <a:pt x="74" y="16"/>
                  </a:cubicBezTo>
                  <a:cubicBezTo>
                    <a:pt x="63" y="11"/>
                    <a:pt x="63" y="11"/>
                    <a:pt x="63" y="11"/>
                  </a:cubicBezTo>
                  <a:cubicBezTo>
                    <a:pt x="62" y="11"/>
                    <a:pt x="62" y="11"/>
                    <a:pt x="62" y="11"/>
                  </a:cubicBezTo>
                  <a:cubicBezTo>
                    <a:pt x="62" y="2"/>
                    <a:pt x="62" y="2"/>
                    <a:pt x="62" y="2"/>
                  </a:cubicBezTo>
                  <a:lnTo>
                    <a:pt x="74" y="7"/>
                  </a:lnTo>
                  <a:close/>
                  <a:moveTo>
                    <a:pt x="74" y="50"/>
                  </a:moveTo>
                  <a:cubicBezTo>
                    <a:pt x="74" y="105"/>
                    <a:pt x="74" y="105"/>
                    <a:pt x="74" y="105"/>
                  </a:cubicBezTo>
                  <a:cubicBezTo>
                    <a:pt x="73" y="114"/>
                    <a:pt x="73" y="114"/>
                    <a:pt x="73" y="114"/>
                  </a:cubicBezTo>
                  <a:cubicBezTo>
                    <a:pt x="73" y="114"/>
                    <a:pt x="73" y="114"/>
                    <a:pt x="73" y="114"/>
                  </a:cubicBezTo>
                  <a:cubicBezTo>
                    <a:pt x="74" y="114"/>
                    <a:pt x="74" y="114"/>
                    <a:pt x="74" y="114"/>
                  </a:cubicBezTo>
                  <a:cubicBezTo>
                    <a:pt x="74" y="121"/>
                    <a:pt x="74" y="121"/>
                    <a:pt x="74" y="121"/>
                  </a:cubicBezTo>
                  <a:cubicBezTo>
                    <a:pt x="73" y="121"/>
                    <a:pt x="72" y="121"/>
                    <a:pt x="72" y="121"/>
                  </a:cubicBezTo>
                  <a:cubicBezTo>
                    <a:pt x="71" y="124"/>
                    <a:pt x="71" y="124"/>
                    <a:pt x="71" y="124"/>
                  </a:cubicBezTo>
                  <a:cubicBezTo>
                    <a:pt x="74" y="124"/>
                    <a:pt x="74" y="124"/>
                    <a:pt x="74" y="124"/>
                  </a:cubicBezTo>
                  <a:cubicBezTo>
                    <a:pt x="74" y="127"/>
                    <a:pt x="74" y="127"/>
                    <a:pt x="74" y="127"/>
                  </a:cubicBezTo>
                  <a:cubicBezTo>
                    <a:pt x="71" y="127"/>
                    <a:pt x="71" y="127"/>
                    <a:pt x="71" y="127"/>
                  </a:cubicBezTo>
                  <a:cubicBezTo>
                    <a:pt x="71" y="130"/>
                    <a:pt x="71" y="130"/>
                    <a:pt x="71" y="130"/>
                  </a:cubicBezTo>
                  <a:cubicBezTo>
                    <a:pt x="74" y="131"/>
                    <a:pt x="74" y="131"/>
                    <a:pt x="74" y="131"/>
                  </a:cubicBezTo>
                  <a:cubicBezTo>
                    <a:pt x="74" y="135"/>
                    <a:pt x="74" y="135"/>
                    <a:pt x="74" y="135"/>
                  </a:cubicBezTo>
                  <a:cubicBezTo>
                    <a:pt x="70" y="134"/>
                    <a:pt x="70" y="134"/>
                    <a:pt x="70" y="134"/>
                  </a:cubicBezTo>
                  <a:cubicBezTo>
                    <a:pt x="70" y="137"/>
                    <a:pt x="70" y="137"/>
                    <a:pt x="70" y="137"/>
                  </a:cubicBezTo>
                  <a:cubicBezTo>
                    <a:pt x="71" y="137"/>
                    <a:pt x="72" y="137"/>
                    <a:pt x="74" y="137"/>
                  </a:cubicBezTo>
                  <a:cubicBezTo>
                    <a:pt x="74" y="140"/>
                    <a:pt x="74" y="140"/>
                    <a:pt x="74" y="140"/>
                  </a:cubicBezTo>
                  <a:cubicBezTo>
                    <a:pt x="70" y="140"/>
                    <a:pt x="67" y="139"/>
                    <a:pt x="64" y="138"/>
                  </a:cubicBezTo>
                  <a:cubicBezTo>
                    <a:pt x="63" y="138"/>
                    <a:pt x="63" y="138"/>
                    <a:pt x="62" y="137"/>
                  </a:cubicBezTo>
                  <a:cubicBezTo>
                    <a:pt x="62" y="131"/>
                    <a:pt x="62" y="131"/>
                    <a:pt x="62" y="131"/>
                  </a:cubicBezTo>
                  <a:cubicBezTo>
                    <a:pt x="63" y="130"/>
                    <a:pt x="63" y="130"/>
                    <a:pt x="63" y="130"/>
                  </a:cubicBezTo>
                  <a:cubicBezTo>
                    <a:pt x="62" y="130"/>
                    <a:pt x="62" y="130"/>
                    <a:pt x="62" y="130"/>
                  </a:cubicBezTo>
                  <a:cubicBezTo>
                    <a:pt x="62" y="125"/>
                    <a:pt x="62" y="125"/>
                    <a:pt x="62" y="125"/>
                  </a:cubicBezTo>
                  <a:cubicBezTo>
                    <a:pt x="68" y="125"/>
                    <a:pt x="68" y="125"/>
                    <a:pt x="68" y="125"/>
                  </a:cubicBezTo>
                  <a:cubicBezTo>
                    <a:pt x="71" y="121"/>
                    <a:pt x="71" y="121"/>
                    <a:pt x="71" y="121"/>
                  </a:cubicBezTo>
                  <a:cubicBezTo>
                    <a:pt x="71" y="121"/>
                    <a:pt x="70" y="120"/>
                    <a:pt x="70" y="120"/>
                  </a:cubicBezTo>
                  <a:cubicBezTo>
                    <a:pt x="70" y="119"/>
                    <a:pt x="70" y="119"/>
                    <a:pt x="70" y="119"/>
                  </a:cubicBezTo>
                  <a:cubicBezTo>
                    <a:pt x="68" y="118"/>
                    <a:pt x="68" y="118"/>
                    <a:pt x="68" y="118"/>
                  </a:cubicBezTo>
                  <a:cubicBezTo>
                    <a:pt x="62" y="119"/>
                    <a:pt x="62" y="119"/>
                    <a:pt x="62" y="119"/>
                  </a:cubicBezTo>
                  <a:cubicBezTo>
                    <a:pt x="62" y="109"/>
                    <a:pt x="62" y="109"/>
                    <a:pt x="62" y="109"/>
                  </a:cubicBezTo>
                  <a:cubicBezTo>
                    <a:pt x="71" y="113"/>
                    <a:pt x="71" y="113"/>
                    <a:pt x="71" y="113"/>
                  </a:cubicBezTo>
                  <a:cubicBezTo>
                    <a:pt x="65" y="101"/>
                    <a:pt x="65" y="101"/>
                    <a:pt x="65" y="101"/>
                  </a:cubicBezTo>
                  <a:cubicBezTo>
                    <a:pt x="64" y="101"/>
                    <a:pt x="63" y="101"/>
                    <a:pt x="62" y="102"/>
                  </a:cubicBezTo>
                  <a:cubicBezTo>
                    <a:pt x="62" y="98"/>
                    <a:pt x="62" y="98"/>
                    <a:pt x="62" y="98"/>
                  </a:cubicBezTo>
                  <a:cubicBezTo>
                    <a:pt x="64" y="97"/>
                    <a:pt x="65" y="97"/>
                    <a:pt x="67" y="96"/>
                  </a:cubicBezTo>
                  <a:cubicBezTo>
                    <a:pt x="62" y="94"/>
                    <a:pt x="62" y="94"/>
                    <a:pt x="62" y="94"/>
                  </a:cubicBezTo>
                  <a:cubicBezTo>
                    <a:pt x="62" y="45"/>
                    <a:pt x="62" y="45"/>
                    <a:pt x="62" y="45"/>
                  </a:cubicBezTo>
                  <a:lnTo>
                    <a:pt x="74" y="50"/>
                  </a:lnTo>
                  <a:close/>
                  <a:moveTo>
                    <a:pt x="62" y="2"/>
                  </a:moveTo>
                  <a:cubicBezTo>
                    <a:pt x="62" y="11"/>
                    <a:pt x="62" y="11"/>
                    <a:pt x="62" y="11"/>
                  </a:cubicBezTo>
                  <a:cubicBezTo>
                    <a:pt x="61" y="11"/>
                    <a:pt x="60" y="12"/>
                    <a:pt x="60" y="13"/>
                  </a:cubicBezTo>
                  <a:cubicBezTo>
                    <a:pt x="49" y="37"/>
                    <a:pt x="49" y="37"/>
                    <a:pt x="49" y="37"/>
                  </a:cubicBezTo>
                  <a:cubicBezTo>
                    <a:pt x="48" y="38"/>
                    <a:pt x="49" y="39"/>
                    <a:pt x="50" y="40"/>
                  </a:cubicBezTo>
                  <a:cubicBezTo>
                    <a:pt x="62" y="45"/>
                    <a:pt x="62" y="45"/>
                    <a:pt x="62" y="45"/>
                  </a:cubicBezTo>
                  <a:cubicBezTo>
                    <a:pt x="62" y="94"/>
                    <a:pt x="62" y="94"/>
                    <a:pt x="62" y="94"/>
                  </a:cubicBezTo>
                  <a:cubicBezTo>
                    <a:pt x="45" y="86"/>
                    <a:pt x="45" y="86"/>
                    <a:pt x="45" y="86"/>
                  </a:cubicBezTo>
                  <a:cubicBezTo>
                    <a:pt x="47" y="91"/>
                    <a:pt x="48" y="97"/>
                    <a:pt x="47" y="102"/>
                  </a:cubicBezTo>
                  <a:cubicBezTo>
                    <a:pt x="54" y="105"/>
                    <a:pt x="54" y="105"/>
                    <a:pt x="54" y="105"/>
                  </a:cubicBezTo>
                  <a:cubicBezTo>
                    <a:pt x="56" y="102"/>
                    <a:pt x="59" y="100"/>
                    <a:pt x="62" y="98"/>
                  </a:cubicBezTo>
                  <a:cubicBezTo>
                    <a:pt x="62" y="102"/>
                    <a:pt x="62" y="102"/>
                    <a:pt x="62" y="102"/>
                  </a:cubicBezTo>
                  <a:cubicBezTo>
                    <a:pt x="61" y="103"/>
                    <a:pt x="60" y="104"/>
                    <a:pt x="59" y="105"/>
                  </a:cubicBezTo>
                  <a:cubicBezTo>
                    <a:pt x="59" y="105"/>
                    <a:pt x="58" y="106"/>
                    <a:pt x="57" y="107"/>
                  </a:cubicBezTo>
                  <a:cubicBezTo>
                    <a:pt x="62" y="109"/>
                    <a:pt x="62" y="109"/>
                    <a:pt x="62" y="109"/>
                  </a:cubicBezTo>
                  <a:cubicBezTo>
                    <a:pt x="62" y="119"/>
                    <a:pt x="62" y="119"/>
                    <a:pt x="62" y="119"/>
                  </a:cubicBezTo>
                  <a:cubicBezTo>
                    <a:pt x="54" y="120"/>
                    <a:pt x="54" y="120"/>
                    <a:pt x="54" y="120"/>
                  </a:cubicBezTo>
                  <a:cubicBezTo>
                    <a:pt x="54" y="121"/>
                    <a:pt x="54" y="122"/>
                    <a:pt x="55" y="123"/>
                  </a:cubicBezTo>
                  <a:cubicBezTo>
                    <a:pt x="59" y="125"/>
                    <a:pt x="59" y="125"/>
                    <a:pt x="59" y="125"/>
                  </a:cubicBezTo>
                  <a:cubicBezTo>
                    <a:pt x="59" y="125"/>
                    <a:pt x="59" y="125"/>
                    <a:pt x="59" y="125"/>
                  </a:cubicBezTo>
                  <a:cubicBezTo>
                    <a:pt x="62" y="125"/>
                    <a:pt x="62" y="125"/>
                    <a:pt x="62" y="125"/>
                  </a:cubicBezTo>
                  <a:cubicBezTo>
                    <a:pt x="62" y="130"/>
                    <a:pt x="62" y="130"/>
                    <a:pt x="62" y="130"/>
                  </a:cubicBezTo>
                  <a:cubicBezTo>
                    <a:pt x="57" y="128"/>
                    <a:pt x="57" y="128"/>
                    <a:pt x="57" y="128"/>
                  </a:cubicBezTo>
                  <a:cubicBezTo>
                    <a:pt x="58" y="129"/>
                    <a:pt x="59" y="131"/>
                    <a:pt x="61" y="132"/>
                  </a:cubicBezTo>
                  <a:cubicBezTo>
                    <a:pt x="62" y="131"/>
                    <a:pt x="62" y="131"/>
                    <a:pt x="62" y="131"/>
                  </a:cubicBezTo>
                  <a:cubicBezTo>
                    <a:pt x="62" y="137"/>
                    <a:pt x="62" y="137"/>
                    <a:pt x="62" y="137"/>
                  </a:cubicBezTo>
                  <a:cubicBezTo>
                    <a:pt x="57" y="135"/>
                    <a:pt x="54" y="130"/>
                    <a:pt x="52" y="126"/>
                  </a:cubicBezTo>
                  <a:cubicBezTo>
                    <a:pt x="44" y="122"/>
                    <a:pt x="44" y="122"/>
                    <a:pt x="44" y="122"/>
                  </a:cubicBezTo>
                  <a:cubicBezTo>
                    <a:pt x="44" y="118"/>
                    <a:pt x="44" y="118"/>
                    <a:pt x="44" y="118"/>
                  </a:cubicBezTo>
                  <a:cubicBezTo>
                    <a:pt x="51" y="121"/>
                    <a:pt x="51" y="121"/>
                    <a:pt x="51" y="121"/>
                  </a:cubicBezTo>
                  <a:cubicBezTo>
                    <a:pt x="51" y="118"/>
                    <a:pt x="51" y="114"/>
                    <a:pt x="52" y="111"/>
                  </a:cubicBezTo>
                  <a:cubicBezTo>
                    <a:pt x="44" y="107"/>
                    <a:pt x="44" y="107"/>
                    <a:pt x="44" y="107"/>
                  </a:cubicBezTo>
                  <a:cubicBezTo>
                    <a:pt x="44" y="31"/>
                    <a:pt x="44" y="31"/>
                    <a:pt x="44" y="31"/>
                  </a:cubicBezTo>
                  <a:cubicBezTo>
                    <a:pt x="55" y="7"/>
                    <a:pt x="55" y="7"/>
                    <a:pt x="55" y="7"/>
                  </a:cubicBezTo>
                  <a:cubicBezTo>
                    <a:pt x="55" y="7"/>
                    <a:pt x="55" y="7"/>
                    <a:pt x="55" y="7"/>
                  </a:cubicBezTo>
                  <a:cubicBezTo>
                    <a:pt x="53" y="6"/>
                    <a:pt x="53" y="5"/>
                    <a:pt x="54" y="4"/>
                  </a:cubicBezTo>
                  <a:cubicBezTo>
                    <a:pt x="55" y="1"/>
                    <a:pt x="55" y="1"/>
                    <a:pt x="55" y="1"/>
                  </a:cubicBezTo>
                  <a:cubicBezTo>
                    <a:pt x="55" y="0"/>
                    <a:pt x="56" y="0"/>
                    <a:pt x="58" y="0"/>
                  </a:cubicBezTo>
                  <a:lnTo>
                    <a:pt x="62" y="2"/>
                  </a:lnTo>
                  <a:close/>
                  <a:moveTo>
                    <a:pt x="44" y="31"/>
                  </a:moveTo>
                  <a:cubicBezTo>
                    <a:pt x="44" y="107"/>
                    <a:pt x="44" y="107"/>
                    <a:pt x="44" y="107"/>
                  </a:cubicBezTo>
                  <a:cubicBezTo>
                    <a:pt x="44" y="107"/>
                    <a:pt x="44" y="107"/>
                    <a:pt x="44" y="107"/>
                  </a:cubicBezTo>
                  <a:cubicBezTo>
                    <a:pt x="42" y="110"/>
                    <a:pt x="40" y="113"/>
                    <a:pt x="37" y="115"/>
                  </a:cubicBezTo>
                  <a:cubicBezTo>
                    <a:pt x="44" y="118"/>
                    <a:pt x="44" y="118"/>
                    <a:pt x="44" y="118"/>
                  </a:cubicBezTo>
                  <a:cubicBezTo>
                    <a:pt x="44" y="122"/>
                    <a:pt x="44" y="122"/>
                    <a:pt x="44" y="122"/>
                  </a:cubicBezTo>
                  <a:cubicBezTo>
                    <a:pt x="34" y="117"/>
                    <a:pt x="34" y="117"/>
                    <a:pt x="34" y="117"/>
                  </a:cubicBezTo>
                  <a:cubicBezTo>
                    <a:pt x="34" y="113"/>
                    <a:pt x="34" y="113"/>
                    <a:pt x="34" y="113"/>
                  </a:cubicBezTo>
                  <a:cubicBezTo>
                    <a:pt x="34" y="112"/>
                    <a:pt x="35" y="112"/>
                    <a:pt x="35" y="112"/>
                  </a:cubicBezTo>
                  <a:cubicBezTo>
                    <a:pt x="34" y="110"/>
                    <a:pt x="34" y="110"/>
                    <a:pt x="34" y="110"/>
                  </a:cubicBezTo>
                  <a:cubicBezTo>
                    <a:pt x="34" y="96"/>
                    <a:pt x="34" y="96"/>
                    <a:pt x="34" y="96"/>
                  </a:cubicBezTo>
                  <a:cubicBezTo>
                    <a:pt x="44" y="100"/>
                    <a:pt x="44" y="100"/>
                    <a:pt x="44" y="100"/>
                  </a:cubicBezTo>
                  <a:cubicBezTo>
                    <a:pt x="44" y="100"/>
                    <a:pt x="44" y="99"/>
                    <a:pt x="44" y="98"/>
                  </a:cubicBezTo>
                  <a:cubicBezTo>
                    <a:pt x="44" y="96"/>
                    <a:pt x="44" y="93"/>
                    <a:pt x="43" y="91"/>
                  </a:cubicBezTo>
                  <a:cubicBezTo>
                    <a:pt x="34" y="93"/>
                    <a:pt x="34" y="93"/>
                    <a:pt x="34" y="93"/>
                  </a:cubicBezTo>
                  <a:cubicBezTo>
                    <a:pt x="34" y="88"/>
                    <a:pt x="34" y="88"/>
                    <a:pt x="34" y="88"/>
                  </a:cubicBezTo>
                  <a:cubicBezTo>
                    <a:pt x="38" y="83"/>
                    <a:pt x="38" y="83"/>
                    <a:pt x="38" y="83"/>
                  </a:cubicBezTo>
                  <a:cubicBezTo>
                    <a:pt x="34" y="81"/>
                    <a:pt x="34" y="81"/>
                    <a:pt x="34" y="81"/>
                  </a:cubicBezTo>
                  <a:cubicBezTo>
                    <a:pt x="34" y="48"/>
                    <a:pt x="34" y="48"/>
                    <a:pt x="34" y="48"/>
                  </a:cubicBezTo>
                  <a:cubicBezTo>
                    <a:pt x="39" y="37"/>
                    <a:pt x="39" y="37"/>
                    <a:pt x="39" y="37"/>
                  </a:cubicBezTo>
                  <a:cubicBezTo>
                    <a:pt x="39" y="36"/>
                    <a:pt x="41" y="36"/>
                    <a:pt x="42" y="36"/>
                  </a:cubicBezTo>
                  <a:cubicBezTo>
                    <a:pt x="42" y="36"/>
                    <a:pt x="42" y="36"/>
                    <a:pt x="42" y="36"/>
                  </a:cubicBezTo>
                  <a:lnTo>
                    <a:pt x="44" y="31"/>
                  </a:lnTo>
                  <a:close/>
                  <a:moveTo>
                    <a:pt x="23" y="91"/>
                  </a:moveTo>
                  <a:cubicBezTo>
                    <a:pt x="23" y="91"/>
                    <a:pt x="23" y="91"/>
                    <a:pt x="23" y="91"/>
                  </a:cubicBezTo>
                  <a:cubicBezTo>
                    <a:pt x="23" y="90"/>
                    <a:pt x="23" y="90"/>
                    <a:pt x="23" y="90"/>
                  </a:cubicBezTo>
                  <a:cubicBezTo>
                    <a:pt x="23" y="73"/>
                    <a:pt x="23" y="73"/>
                    <a:pt x="23" y="73"/>
                  </a:cubicBezTo>
                  <a:cubicBezTo>
                    <a:pt x="27" y="63"/>
                    <a:pt x="27" y="63"/>
                    <a:pt x="27" y="63"/>
                  </a:cubicBezTo>
                  <a:cubicBezTo>
                    <a:pt x="23" y="61"/>
                    <a:pt x="23" y="61"/>
                    <a:pt x="23" y="61"/>
                  </a:cubicBezTo>
                  <a:cubicBezTo>
                    <a:pt x="23" y="42"/>
                    <a:pt x="23" y="42"/>
                    <a:pt x="23" y="42"/>
                  </a:cubicBezTo>
                  <a:cubicBezTo>
                    <a:pt x="24" y="43"/>
                    <a:pt x="24" y="43"/>
                    <a:pt x="24" y="43"/>
                  </a:cubicBezTo>
                  <a:cubicBezTo>
                    <a:pt x="25" y="43"/>
                    <a:pt x="25" y="44"/>
                    <a:pt x="24" y="45"/>
                  </a:cubicBezTo>
                  <a:cubicBezTo>
                    <a:pt x="23" y="49"/>
                    <a:pt x="23" y="49"/>
                    <a:pt x="23" y="49"/>
                  </a:cubicBezTo>
                  <a:cubicBezTo>
                    <a:pt x="32" y="53"/>
                    <a:pt x="32" y="53"/>
                    <a:pt x="32" y="53"/>
                  </a:cubicBezTo>
                  <a:cubicBezTo>
                    <a:pt x="34" y="48"/>
                    <a:pt x="34" y="48"/>
                    <a:pt x="34" y="48"/>
                  </a:cubicBezTo>
                  <a:cubicBezTo>
                    <a:pt x="34" y="81"/>
                    <a:pt x="34" y="81"/>
                    <a:pt x="34" y="81"/>
                  </a:cubicBezTo>
                  <a:cubicBezTo>
                    <a:pt x="26" y="78"/>
                    <a:pt x="26" y="78"/>
                    <a:pt x="26" y="78"/>
                  </a:cubicBezTo>
                  <a:cubicBezTo>
                    <a:pt x="25" y="92"/>
                    <a:pt x="25" y="92"/>
                    <a:pt x="25" y="92"/>
                  </a:cubicBezTo>
                  <a:cubicBezTo>
                    <a:pt x="25" y="92"/>
                    <a:pt x="25" y="92"/>
                    <a:pt x="25" y="92"/>
                  </a:cubicBezTo>
                  <a:cubicBezTo>
                    <a:pt x="25" y="92"/>
                    <a:pt x="26" y="92"/>
                    <a:pt x="26" y="92"/>
                  </a:cubicBezTo>
                  <a:cubicBezTo>
                    <a:pt x="27" y="93"/>
                    <a:pt x="27" y="93"/>
                    <a:pt x="28" y="93"/>
                  </a:cubicBezTo>
                  <a:cubicBezTo>
                    <a:pt x="28" y="94"/>
                    <a:pt x="28" y="94"/>
                    <a:pt x="28" y="94"/>
                  </a:cubicBezTo>
                  <a:cubicBezTo>
                    <a:pt x="34" y="88"/>
                    <a:pt x="34" y="88"/>
                    <a:pt x="34" y="88"/>
                  </a:cubicBezTo>
                  <a:cubicBezTo>
                    <a:pt x="34" y="93"/>
                    <a:pt x="34" y="93"/>
                    <a:pt x="34" y="93"/>
                  </a:cubicBezTo>
                  <a:cubicBezTo>
                    <a:pt x="29" y="94"/>
                    <a:pt x="29" y="94"/>
                    <a:pt x="29" y="94"/>
                  </a:cubicBezTo>
                  <a:cubicBezTo>
                    <a:pt x="34" y="96"/>
                    <a:pt x="34" y="96"/>
                    <a:pt x="34" y="96"/>
                  </a:cubicBezTo>
                  <a:cubicBezTo>
                    <a:pt x="34" y="110"/>
                    <a:pt x="34" y="110"/>
                    <a:pt x="34" y="110"/>
                  </a:cubicBezTo>
                  <a:cubicBezTo>
                    <a:pt x="28" y="100"/>
                    <a:pt x="28" y="100"/>
                    <a:pt x="28" y="100"/>
                  </a:cubicBezTo>
                  <a:cubicBezTo>
                    <a:pt x="27" y="99"/>
                    <a:pt x="27" y="99"/>
                    <a:pt x="27" y="99"/>
                  </a:cubicBezTo>
                  <a:cubicBezTo>
                    <a:pt x="26" y="100"/>
                    <a:pt x="26" y="100"/>
                    <a:pt x="26" y="100"/>
                  </a:cubicBezTo>
                  <a:cubicBezTo>
                    <a:pt x="25" y="100"/>
                    <a:pt x="24" y="100"/>
                    <a:pt x="24" y="100"/>
                  </a:cubicBezTo>
                  <a:cubicBezTo>
                    <a:pt x="23" y="107"/>
                    <a:pt x="23" y="107"/>
                    <a:pt x="23" y="107"/>
                  </a:cubicBezTo>
                  <a:cubicBezTo>
                    <a:pt x="23" y="100"/>
                    <a:pt x="23" y="100"/>
                    <a:pt x="23" y="100"/>
                  </a:cubicBezTo>
                  <a:cubicBezTo>
                    <a:pt x="23" y="99"/>
                    <a:pt x="23" y="99"/>
                    <a:pt x="23" y="99"/>
                  </a:cubicBezTo>
                  <a:cubicBezTo>
                    <a:pt x="23" y="99"/>
                    <a:pt x="23" y="99"/>
                    <a:pt x="23" y="99"/>
                  </a:cubicBezTo>
                  <a:lnTo>
                    <a:pt x="23" y="91"/>
                  </a:lnTo>
                  <a:close/>
                  <a:moveTo>
                    <a:pt x="34" y="113"/>
                  </a:moveTo>
                  <a:cubicBezTo>
                    <a:pt x="33" y="113"/>
                    <a:pt x="33" y="113"/>
                    <a:pt x="33" y="113"/>
                  </a:cubicBezTo>
                  <a:cubicBezTo>
                    <a:pt x="23" y="108"/>
                    <a:pt x="23" y="108"/>
                    <a:pt x="23" y="108"/>
                  </a:cubicBezTo>
                  <a:cubicBezTo>
                    <a:pt x="23" y="112"/>
                    <a:pt x="23" y="112"/>
                    <a:pt x="23" y="112"/>
                  </a:cubicBezTo>
                  <a:cubicBezTo>
                    <a:pt x="28" y="115"/>
                    <a:pt x="28" y="115"/>
                    <a:pt x="28" y="115"/>
                  </a:cubicBezTo>
                  <a:cubicBezTo>
                    <a:pt x="26" y="115"/>
                    <a:pt x="25" y="115"/>
                    <a:pt x="23" y="115"/>
                  </a:cubicBezTo>
                  <a:cubicBezTo>
                    <a:pt x="23" y="118"/>
                    <a:pt x="23" y="118"/>
                    <a:pt x="23" y="118"/>
                  </a:cubicBezTo>
                  <a:cubicBezTo>
                    <a:pt x="26" y="119"/>
                    <a:pt x="30" y="118"/>
                    <a:pt x="33" y="117"/>
                  </a:cubicBezTo>
                  <a:cubicBezTo>
                    <a:pt x="34" y="117"/>
                    <a:pt x="34" y="117"/>
                    <a:pt x="34" y="117"/>
                  </a:cubicBezTo>
                  <a:lnTo>
                    <a:pt x="34" y="113"/>
                  </a:lnTo>
                  <a:close/>
                  <a:moveTo>
                    <a:pt x="11" y="83"/>
                  </a:moveTo>
                  <a:cubicBezTo>
                    <a:pt x="9" y="85"/>
                    <a:pt x="8" y="87"/>
                    <a:pt x="7" y="89"/>
                  </a:cubicBezTo>
                  <a:cubicBezTo>
                    <a:pt x="14" y="92"/>
                    <a:pt x="14" y="92"/>
                    <a:pt x="14" y="92"/>
                  </a:cubicBezTo>
                  <a:cubicBezTo>
                    <a:pt x="14" y="91"/>
                    <a:pt x="14" y="91"/>
                    <a:pt x="14" y="91"/>
                  </a:cubicBezTo>
                  <a:cubicBezTo>
                    <a:pt x="15" y="90"/>
                    <a:pt x="15" y="90"/>
                    <a:pt x="15" y="90"/>
                  </a:cubicBezTo>
                  <a:cubicBezTo>
                    <a:pt x="15" y="89"/>
                    <a:pt x="18" y="89"/>
                    <a:pt x="21" y="90"/>
                  </a:cubicBezTo>
                  <a:cubicBezTo>
                    <a:pt x="23" y="91"/>
                    <a:pt x="23" y="91"/>
                    <a:pt x="23" y="91"/>
                  </a:cubicBezTo>
                  <a:cubicBezTo>
                    <a:pt x="23" y="99"/>
                    <a:pt x="23" y="99"/>
                    <a:pt x="23" y="99"/>
                  </a:cubicBezTo>
                  <a:cubicBezTo>
                    <a:pt x="22" y="99"/>
                    <a:pt x="22" y="98"/>
                    <a:pt x="22" y="98"/>
                  </a:cubicBezTo>
                  <a:cubicBezTo>
                    <a:pt x="21" y="97"/>
                    <a:pt x="21" y="97"/>
                    <a:pt x="21" y="97"/>
                  </a:cubicBezTo>
                  <a:cubicBezTo>
                    <a:pt x="20" y="96"/>
                    <a:pt x="20" y="96"/>
                    <a:pt x="20" y="96"/>
                  </a:cubicBezTo>
                  <a:cubicBezTo>
                    <a:pt x="6" y="99"/>
                    <a:pt x="6" y="99"/>
                    <a:pt x="6" y="99"/>
                  </a:cubicBezTo>
                  <a:cubicBezTo>
                    <a:pt x="6" y="101"/>
                    <a:pt x="7" y="103"/>
                    <a:pt x="8" y="105"/>
                  </a:cubicBezTo>
                  <a:cubicBezTo>
                    <a:pt x="10" y="107"/>
                    <a:pt x="11" y="109"/>
                    <a:pt x="13" y="111"/>
                  </a:cubicBezTo>
                  <a:cubicBezTo>
                    <a:pt x="15" y="109"/>
                    <a:pt x="15" y="109"/>
                    <a:pt x="15" y="109"/>
                  </a:cubicBezTo>
                  <a:cubicBezTo>
                    <a:pt x="14" y="108"/>
                    <a:pt x="14" y="108"/>
                    <a:pt x="14" y="107"/>
                  </a:cubicBezTo>
                  <a:cubicBezTo>
                    <a:pt x="15" y="105"/>
                    <a:pt x="15" y="105"/>
                    <a:pt x="15" y="105"/>
                  </a:cubicBezTo>
                  <a:cubicBezTo>
                    <a:pt x="15" y="105"/>
                    <a:pt x="16" y="105"/>
                    <a:pt x="17" y="106"/>
                  </a:cubicBezTo>
                  <a:cubicBezTo>
                    <a:pt x="17" y="106"/>
                    <a:pt x="17" y="106"/>
                    <a:pt x="17" y="106"/>
                  </a:cubicBezTo>
                  <a:cubicBezTo>
                    <a:pt x="23" y="100"/>
                    <a:pt x="23" y="100"/>
                    <a:pt x="23" y="100"/>
                  </a:cubicBezTo>
                  <a:cubicBezTo>
                    <a:pt x="23" y="107"/>
                    <a:pt x="23" y="107"/>
                    <a:pt x="23" y="107"/>
                  </a:cubicBezTo>
                  <a:cubicBezTo>
                    <a:pt x="23" y="108"/>
                    <a:pt x="23" y="108"/>
                    <a:pt x="23" y="108"/>
                  </a:cubicBezTo>
                  <a:cubicBezTo>
                    <a:pt x="23" y="108"/>
                    <a:pt x="23" y="108"/>
                    <a:pt x="23" y="108"/>
                  </a:cubicBezTo>
                  <a:cubicBezTo>
                    <a:pt x="23" y="112"/>
                    <a:pt x="23" y="112"/>
                    <a:pt x="23" y="112"/>
                  </a:cubicBezTo>
                  <a:cubicBezTo>
                    <a:pt x="22" y="112"/>
                    <a:pt x="22" y="112"/>
                    <a:pt x="22" y="112"/>
                  </a:cubicBezTo>
                  <a:cubicBezTo>
                    <a:pt x="22" y="115"/>
                    <a:pt x="22" y="115"/>
                    <a:pt x="22" y="115"/>
                  </a:cubicBezTo>
                  <a:cubicBezTo>
                    <a:pt x="22" y="115"/>
                    <a:pt x="22" y="115"/>
                    <a:pt x="23" y="115"/>
                  </a:cubicBezTo>
                  <a:cubicBezTo>
                    <a:pt x="23" y="118"/>
                    <a:pt x="23" y="118"/>
                    <a:pt x="23" y="118"/>
                  </a:cubicBezTo>
                  <a:cubicBezTo>
                    <a:pt x="20" y="118"/>
                    <a:pt x="18" y="117"/>
                    <a:pt x="16" y="116"/>
                  </a:cubicBezTo>
                  <a:cubicBezTo>
                    <a:pt x="5" y="111"/>
                    <a:pt x="0" y="98"/>
                    <a:pt x="5" y="87"/>
                  </a:cubicBezTo>
                  <a:cubicBezTo>
                    <a:pt x="8" y="79"/>
                    <a:pt x="15" y="75"/>
                    <a:pt x="22" y="74"/>
                  </a:cubicBezTo>
                  <a:cubicBezTo>
                    <a:pt x="22" y="73"/>
                    <a:pt x="22" y="73"/>
                    <a:pt x="22" y="73"/>
                  </a:cubicBezTo>
                  <a:cubicBezTo>
                    <a:pt x="23" y="73"/>
                    <a:pt x="23" y="73"/>
                    <a:pt x="23" y="73"/>
                  </a:cubicBezTo>
                  <a:cubicBezTo>
                    <a:pt x="23" y="90"/>
                    <a:pt x="23" y="90"/>
                    <a:pt x="23" y="90"/>
                  </a:cubicBezTo>
                  <a:cubicBezTo>
                    <a:pt x="17" y="79"/>
                    <a:pt x="17" y="79"/>
                    <a:pt x="17" y="79"/>
                  </a:cubicBezTo>
                  <a:cubicBezTo>
                    <a:pt x="15" y="80"/>
                    <a:pt x="13" y="81"/>
                    <a:pt x="11" y="83"/>
                  </a:cubicBezTo>
                  <a:close/>
                  <a:moveTo>
                    <a:pt x="23" y="42"/>
                  </a:moveTo>
                  <a:cubicBezTo>
                    <a:pt x="23" y="61"/>
                    <a:pt x="23" y="61"/>
                    <a:pt x="23" y="61"/>
                  </a:cubicBezTo>
                  <a:cubicBezTo>
                    <a:pt x="18" y="59"/>
                    <a:pt x="18" y="59"/>
                    <a:pt x="18" y="59"/>
                  </a:cubicBezTo>
                  <a:cubicBezTo>
                    <a:pt x="17" y="63"/>
                    <a:pt x="17" y="63"/>
                    <a:pt x="17" y="63"/>
                  </a:cubicBezTo>
                  <a:cubicBezTo>
                    <a:pt x="16" y="63"/>
                    <a:pt x="15" y="64"/>
                    <a:pt x="14" y="63"/>
                  </a:cubicBezTo>
                  <a:cubicBezTo>
                    <a:pt x="10" y="62"/>
                    <a:pt x="10" y="62"/>
                    <a:pt x="10" y="62"/>
                  </a:cubicBezTo>
                  <a:cubicBezTo>
                    <a:pt x="9" y="61"/>
                    <a:pt x="9" y="60"/>
                    <a:pt x="10" y="59"/>
                  </a:cubicBezTo>
                  <a:cubicBezTo>
                    <a:pt x="17" y="42"/>
                    <a:pt x="17" y="42"/>
                    <a:pt x="17" y="42"/>
                  </a:cubicBezTo>
                  <a:cubicBezTo>
                    <a:pt x="18" y="41"/>
                    <a:pt x="19" y="41"/>
                    <a:pt x="20" y="41"/>
                  </a:cubicBezTo>
                  <a:lnTo>
                    <a:pt x="23" y="42"/>
                  </a:lnTo>
                  <a:close/>
                </a:path>
              </a:pathLst>
            </a:custGeom>
            <a:solidFill>
              <a:schemeClr val="accent1"/>
            </a:solidFill>
            <a:ln>
              <a:noFill/>
            </a:ln>
          </p:spPr>
          <p:txBody>
            <a:bodyPr/>
            <a:lstStyle/>
            <a:p>
              <a:endParaRPr lang="zh-CN" altLang="en-US" sz="2135">
                <a:solidFill>
                  <a:schemeClr val="bg1"/>
                </a:solidFill>
              </a:endParaRPr>
            </a:p>
          </p:txBody>
        </p:sp>
        <p:sp>
          <p:nvSpPr>
            <p:cNvPr id="5" name="Freeform 6"/>
            <p:cNvSpPr>
              <a:spLocks noEditPoints="1"/>
            </p:cNvSpPr>
            <p:nvPr/>
          </p:nvSpPr>
          <p:spPr bwMode="auto">
            <a:xfrm>
              <a:off x="5213192" y="4070351"/>
              <a:ext cx="812800" cy="787400"/>
            </a:xfrm>
            <a:custGeom>
              <a:avLst/>
              <a:gdLst>
                <a:gd name="T0" fmla="*/ 139 w 186"/>
                <a:gd name="T1" fmla="*/ 158 h 180"/>
                <a:gd name="T2" fmla="*/ 130 w 186"/>
                <a:gd name="T3" fmla="*/ 69 h 180"/>
                <a:gd name="T4" fmla="*/ 125 w 186"/>
                <a:gd name="T5" fmla="*/ 39 h 180"/>
                <a:gd name="T6" fmla="*/ 121 w 186"/>
                <a:gd name="T7" fmla="*/ 37 h 180"/>
                <a:gd name="T8" fmla="*/ 119 w 186"/>
                <a:gd name="T9" fmla="*/ 63 h 180"/>
                <a:gd name="T10" fmla="*/ 118 w 186"/>
                <a:gd name="T11" fmla="*/ 101 h 180"/>
                <a:gd name="T12" fmla="*/ 110 w 186"/>
                <a:gd name="T13" fmla="*/ 155 h 180"/>
                <a:gd name="T14" fmla="*/ 109 w 186"/>
                <a:gd name="T15" fmla="*/ 58 h 180"/>
                <a:gd name="T16" fmla="*/ 108 w 186"/>
                <a:gd name="T17" fmla="*/ 155 h 180"/>
                <a:gd name="T18" fmla="*/ 106 w 186"/>
                <a:gd name="T19" fmla="*/ 179 h 180"/>
                <a:gd name="T20" fmla="*/ 103 w 186"/>
                <a:gd name="T21" fmla="*/ 88 h 180"/>
                <a:gd name="T22" fmla="*/ 102 w 186"/>
                <a:gd name="T23" fmla="*/ 6 h 180"/>
                <a:gd name="T24" fmla="*/ 101 w 186"/>
                <a:gd name="T25" fmla="*/ 180 h 180"/>
                <a:gd name="T26" fmla="*/ 101 w 186"/>
                <a:gd name="T27" fmla="*/ 55 h 180"/>
                <a:gd name="T28" fmla="*/ 94 w 186"/>
                <a:gd name="T29" fmla="*/ 46 h 180"/>
                <a:gd name="T30" fmla="*/ 92 w 186"/>
                <a:gd name="T31" fmla="*/ 88 h 180"/>
                <a:gd name="T32" fmla="*/ 92 w 186"/>
                <a:gd name="T33" fmla="*/ 91 h 180"/>
                <a:gd name="T34" fmla="*/ 88 w 186"/>
                <a:gd name="T35" fmla="*/ 142 h 180"/>
                <a:gd name="T36" fmla="*/ 86 w 186"/>
                <a:gd name="T37" fmla="*/ 142 h 180"/>
                <a:gd name="T38" fmla="*/ 85 w 186"/>
                <a:gd name="T39" fmla="*/ 150 h 180"/>
                <a:gd name="T40" fmla="*/ 85 w 186"/>
                <a:gd name="T41" fmla="*/ 178 h 180"/>
                <a:gd name="T42" fmla="*/ 84 w 186"/>
                <a:gd name="T43" fmla="*/ 146 h 180"/>
                <a:gd name="T44" fmla="*/ 84 w 186"/>
                <a:gd name="T45" fmla="*/ 143 h 180"/>
                <a:gd name="T46" fmla="*/ 82 w 186"/>
                <a:gd name="T47" fmla="*/ 177 h 180"/>
                <a:gd name="T48" fmla="*/ 82 w 186"/>
                <a:gd name="T49" fmla="*/ 149 h 180"/>
                <a:gd name="T50" fmla="*/ 81 w 186"/>
                <a:gd name="T51" fmla="*/ 149 h 180"/>
                <a:gd name="T52" fmla="*/ 76 w 186"/>
                <a:gd name="T53" fmla="*/ 10 h 180"/>
                <a:gd name="T54" fmla="*/ 74 w 186"/>
                <a:gd name="T55" fmla="*/ 79 h 180"/>
                <a:gd name="T56" fmla="*/ 73 w 186"/>
                <a:gd name="T57" fmla="*/ 78 h 180"/>
                <a:gd name="T58" fmla="*/ 72 w 186"/>
                <a:gd name="T59" fmla="*/ 102 h 180"/>
                <a:gd name="T60" fmla="*/ 72 w 186"/>
                <a:gd name="T61" fmla="*/ 109 h 180"/>
                <a:gd name="T62" fmla="*/ 72 w 186"/>
                <a:gd name="T63" fmla="*/ 146 h 180"/>
                <a:gd name="T64" fmla="*/ 72 w 186"/>
                <a:gd name="T65" fmla="*/ 102 h 180"/>
                <a:gd name="T66" fmla="*/ 71 w 186"/>
                <a:gd name="T67" fmla="*/ 90 h 180"/>
                <a:gd name="T68" fmla="*/ 71 w 186"/>
                <a:gd name="T69" fmla="*/ 114 h 180"/>
                <a:gd name="T70" fmla="*/ 72 w 186"/>
                <a:gd name="T71" fmla="*/ 146 h 180"/>
                <a:gd name="T72" fmla="*/ 71 w 186"/>
                <a:gd name="T73" fmla="*/ 111 h 180"/>
                <a:gd name="T74" fmla="*/ 71 w 186"/>
                <a:gd name="T75" fmla="*/ 143 h 180"/>
                <a:gd name="T76" fmla="*/ 71 w 186"/>
                <a:gd name="T77" fmla="*/ 113 h 180"/>
                <a:gd name="T78" fmla="*/ 71 w 186"/>
                <a:gd name="T79" fmla="*/ 144 h 180"/>
                <a:gd name="T80" fmla="*/ 71 w 186"/>
                <a:gd name="T81" fmla="*/ 107 h 180"/>
                <a:gd name="T82" fmla="*/ 71 w 186"/>
                <a:gd name="T83" fmla="*/ 126 h 180"/>
                <a:gd name="T84" fmla="*/ 70 w 186"/>
                <a:gd name="T85" fmla="*/ 82 h 180"/>
                <a:gd name="T86" fmla="*/ 70 w 186"/>
                <a:gd name="T87" fmla="*/ 111 h 180"/>
                <a:gd name="T88" fmla="*/ 70 w 186"/>
                <a:gd name="T89" fmla="*/ 74 h 180"/>
                <a:gd name="T90" fmla="*/ 70 w 186"/>
                <a:gd name="T91" fmla="*/ 128 h 180"/>
                <a:gd name="T92" fmla="*/ 70 w 186"/>
                <a:gd name="T93" fmla="*/ 76 h 180"/>
                <a:gd name="T94" fmla="*/ 70 w 186"/>
                <a:gd name="T95" fmla="*/ 126 h 180"/>
                <a:gd name="T96" fmla="*/ 69 w 186"/>
                <a:gd name="T97" fmla="*/ 145 h 180"/>
                <a:gd name="T98" fmla="*/ 70 w 186"/>
                <a:gd name="T99" fmla="*/ 121 h 180"/>
                <a:gd name="T100" fmla="*/ 69 w 186"/>
                <a:gd name="T101" fmla="*/ 146 h 180"/>
                <a:gd name="T102" fmla="*/ 68 w 186"/>
                <a:gd name="T103" fmla="*/ 31 h 180"/>
                <a:gd name="T104" fmla="*/ 68 w 186"/>
                <a:gd name="T105" fmla="*/ 114 h 180"/>
                <a:gd name="T106" fmla="*/ 66 w 186"/>
                <a:gd name="T107" fmla="*/ 102 h 180"/>
                <a:gd name="T108" fmla="*/ 62 w 186"/>
                <a:gd name="T109" fmla="*/ 77 h 180"/>
                <a:gd name="T110" fmla="*/ 59 w 186"/>
                <a:gd name="T111" fmla="*/ 143 h 180"/>
                <a:gd name="T112" fmla="*/ 46 w 186"/>
                <a:gd name="T113" fmla="*/ 136 h 180"/>
                <a:gd name="T114" fmla="*/ 42 w 186"/>
                <a:gd name="T115" fmla="*/ 162 h 180"/>
                <a:gd name="T116" fmla="*/ 41 w 186"/>
                <a:gd name="T117" fmla="*/ 161 h 180"/>
                <a:gd name="T118" fmla="*/ 40 w 186"/>
                <a:gd name="T119" fmla="*/ 134 h 180"/>
                <a:gd name="T120" fmla="*/ 38 w 186"/>
                <a:gd name="T121" fmla="*/ 133 h 180"/>
                <a:gd name="T122" fmla="*/ 36 w 186"/>
                <a:gd name="T123" fmla="*/ 130 h 180"/>
                <a:gd name="T124" fmla="*/ 36 w 186"/>
                <a:gd name="T125" fmla="*/ 13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80">
                  <a:moveTo>
                    <a:pt x="165" y="164"/>
                  </a:moveTo>
                  <a:cubicBezTo>
                    <a:pt x="175" y="162"/>
                    <a:pt x="184" y="159"/>
                    <a:pt x="184" y="159"/>
                  </a:cubicBezTo>
                  <a:cubicBezTo>
                    <a:pt x="184" y="159"/>
                    <a:pt x="184" y="159"/>
                    <a:pt x="184" y="159"/>
                  </a:cubicBezTo>
                  <a:cubicBezTo>
                    <a:pt x="184" y="159"/>
                    <a:pt x="184" y="159"/>
                    <a:pt x="184" y="159"/>
                  </a:cubicBezTo>
                  <a:cubicBezTo>
                    <a:pt x="186" y="159"/>
                    <a:pt x="186" y="159"/>
                    <a:pt x="186" y="159"/>
                  </a:cubicBezTo>
                  <a:cubicBezTo>
                    <a:pt x="184" y="159"/>
                    <a:pt x="184" y="159"/>
                    <a:pt x="184" y="159"/>
                  </a:cubicBezTo>
                  <a:cubicBezTo>
                    <a:pt x="165" y="120"/>
                    <a:pt x="165" y="120"/>
                    <a:pt x="165" y="120"/>
                  </a:cubicBezTo>
                  <a:cubicBezTo>
                    <a:pt x="165" y="122"/>
                    <a:pt x="165" y="122"/>
                    <a:pt x="165" y="122"/>
                  </a:cubicBezTo>
                  <a:cubicBezTo>
                    <a:pt x="184" y="159"/>
                    <a:pt x="184" y="159"/>
                    <a:pt x="184" y="159"/>
                  </a:cubicBezTo>
                  <a:cubicBezTo>
                    <a:pt x="183" y="159"/>
                    <a:pt x="183" y="159"/>
                    <a:pt x="183" y="159"/>
                  </a:cubicBezTo>
                  <a:cubicBezTo>
                    <a:pt x="165" y="158"/>
                    <a:pt x="165" y="158"/>
                    <a:pt x="165" y="158"/>
                  </a:cubicBezTo>
                  <a:cubicBezTo>
                    <a:pt x="165" y="159"/>
                    <a:pt x="165" y="159"/>
                    <a:pt x="165" y="159"/>
                  </a:cubicBezTo>
                  <a:cubicBezTo>
                    <a:pt x="183" y="159"/>
                    <a:pt x="183" y="159"/>
                    <a:pt x="183" y="159"/>
                  </a:cubicBezTo>
                  <a:cubicBezTo>
                    <a:pt x="180" y="160"/>
                    <a:pt x="173" y="162"/>
                    <a:pt x="165" y="164"/>
                  </a:cubicBezTo>
                  <a:close/>
                  <a:moveTo>
                    <a:pt x="165" y="151"/>
                  </a:moveTo>
                  <a:cubicBezTo>
                    <a:pt x="165" y="130"/>
                    <a:pt x="165" y="130"/>
                    <a:pt x="165" y="130"/>
                  </a:cubicBezTo>
                  <a:cubicBezTo>
                    <a:pt x="183" y="158"/>
                    <a:pt x="183" y="158"/>
                    <a:pt x="183" y="158"/>
                  </a:cubicBezTo>
                  <a:cubicBezTo>
                    <a:pt x="183" y="158"/>
                    <a:pt x="176" y="154"/>
                    <a:pt x="165" y="151"/>
                  </a:cubicBezTo>
                  <a:close/>
                  <a:moveTo>
                    <a:pt x="139" y="168"/>
                  </a:moveTo>
                  <a:cubicBezTo>
                    <a:pt x="147" y="170"/>
                    <a:pt x="147" y="170"/>
                    <a:pt x="147" y="170"/>
                  </a:cubicBezTo>
                  <a:cubicBezTo>
                    <a:pt x="147" y="170"/>
                    <a:pt x="147" y="170"/>
                    <a:pt x="147" y="170"/>
                  </a:cubicBezTo>
                  <a:cubicBezTo>
                    <a:pt x="147" y="171"/>
                    <a:pt x="147" y="171"/>
                    <a:pt x="147" y="171"/>
                  </a:cubicBezTo>
                  <a:cubicBezTo>
                    <a:pt x="147" y="170"/>
                    <a:pt x="147" y="170"/>
                    <a:pt x="147" y="170"/>
                  </a:cubicBezTo>
                  <a:cubicBezTo>
                    <a:pt x="152" y="168"/>
                    <a:pt x="159" y="166"/>
                    <a:pt x="165" y="164"/>
                  </a:cubicBezTo>
                  <a:cubicBezTo>
                    <a:pt x="165" y="164"/>
                    <a:pt x="165" y="164"/>
                    <a:pt x="165" y="164"/>
                  </a:cubicBezTo>
                  <a:cubicBezTo>
                    <a:pt x="159" y="166"/>
                    <a:pt x="152" y="168"/>
                    <a:pt x="147" y="170"/>
                  </a:cubicBezTo>
                  <a:cubicBezTo>
                    <a:pt x="148" y="161"/>
                    <a:pt x="148" y="161"/>
                    <a:pt x="148" y="161"/>
                  </a:cubicBezTo>
                  <a:cubicBezTo>
                    <a:pt x="148" y="161"/>
                    <a:pt x="148" y="161"/>
                    <a:pt x="148" y="161"/>
                  </a:cubicBezTo>
                  <a:cubicBezTo>
                    <a:pt x="148" y="159"/>
                    <a:pt x="148" y="159"/>
                    <a:pt x="148" y="159"/>
                  </a:cubicBezTo>
                  <a:cubicBezTo>
                    <a:pt x="165" y="159"/>
                    <a:pt x="165" y="159"/>
                    <a:pt x="165" y="159"/>
                  </a:cubicBezTo>
                  <a:cubicBezTo>
                    <a:pt x="165" y="158"/>
                    <a:pt x="165" y="158"/>
                    <a:pt x="165" y="158"/>
                  </a:cubicBezTo>
                  <a:cubicBezTo>
                    <a:pt x="146" y="158"/>
                    <a:pt x="146" y="158"/>
                    <a:pt x="146" y="158"/>
                  </a:cubicBezTo>
                  <a:cubicBezTo>
                    <a:pt x="143" y="146"/>
                    <a:pt x="143" y="146"/>
                    <a:pt x="143" y="146"/>
                  </a:cubicBezTo>
                  <a:cubicBezTo>
                    <a:pt x="151" y="147"/>
                    <a:pt x="159" y="149"/>
                    <a:pt x="165" y="151"/>
                  </a:cubicBezTo>
                  <a:cubicBezTo>
                    <a:pt x="165" y="130"/>
                    <a:pt x="165" y="130"/>
                    <a:pt x="165" y="130"/>
                  </a:cubicBezTo>
                  <a:cubicBezTo>
                    <a:pt x="139" y="91"/>
                    <a:pt x="139" y="91"/>
                    <a:pt x="139" y="91"/>
                  </a:cubicBezTo>
                  <a:cubicBezTo>
                    <a:pt x="139" y="154"/>
                    <a:pt x="139" y="154"/>
                    <a:pt x="139" y="154"/>
                  </a:cubicBezTo>
                  <a:cubicBezTo>
                    <a:pt x="141" y="155"/>
                    <a:pt x="144" y="156"/>
                    <a:pt x="146" y="158"/>
                  </a:cubicBezTo>
                  <a:cubicBezTo>
                    <a:pt x="139" y="158"/>
                    <a:pt x="139" y="158"/>
                    <a:pt x="139" y="158"/>
                  </a:cubicBezTo>
                  <a:cubicBezTo>
                    <a:pt x="139" y="161"/>
                    <a:pt x="139" y="161"/>
                    <a:pt x="139" y="161"/>
                  </a:cubicBezTo>
                  <a:cubicBezTo>
                    <a:pt x="147" y="161"/>
                    <a:pt x="147" y="161"/>
                    <a:pt x="147" y="161"/>
                  </a:cubicBezTo>
                  <a:cubicBezTo>
                    <a:pt x="147" y="170"/>
                    <a:pt x="147" y="170"/>
                    <a:pt x="147" y="170"/>
                  </a:cubicBezTo>
                  <a:cubicBezTo>
                    <a:pt x="147" y="170"/>
                    <a:pt x="147" y="170"/>
                    <a:pt x="147" y="170"/>
                  </a:cubicBezTo>
                  <a:cubicBezTo>
                    <a:pt x="139" y="168"/>
                    <a:pt x="139" y="168"/>
                    <a:pt x="139" y="168"/>
                  </a:cubicBezTo>
                  <a:close/>
                  <a:moveTo>
                    <a:pt x="165" y="120"/>
                  </a:moveTo>
                  <a:cubicBezTo>
                    <a:pt x="165" y="122"/>
                    <a:pt x="165" y="122"/>
                    <a:pt x="165" y="122"/>
                  </a:cubicBezTo>
                  <a:cubicBezTo>
                    <a:pt x="139" y="69"/>
                    <a:pt x="139" y="69"/>
                    <a:pt x="139" y="69"/>
                  </a:cubicBezTo>
                  <a:cubicBezTo>
                    <a:pt x="139" y="68"/>
                    <a:pt x="139" y="68"/>
                    <a:pt x="139" y="68"/>
                  </a:cubicBezTo>
                  <a:lnTo>
                    <a:pt x="165" y="120"/>
                  </a:lnTo>
                  <a:close/>
                  <a:moveTo>
                    <a:pt x="130" y="166"/>
                  </a:moveTo>
                  <a:cubicBezTo>
                    <a:pt x="139" y="168"/>
                    <a:pt x="139" y="168"/>
                    <a:pt x="139" y="168"/>
                  </a:cubicBezTo>
                  <a:cubicBezTo>
                    <a:pt x="139" y="168"/>
                    <a:pt x="139" y="168"/>
                    <a:pt x="139" y="168"/>
                  </a:cubicBezTo>
                  <a:cubicBezTo>
                    <a:pt x="131" y="165"/>
                    <a:pt x="131" y="165"/>
                    <a:pt x="131" y="165"/>
                  </a:cubicBezTo>
                  <a:cubicBezTo>
                    <a:pt x="132" y="164"/>
                    <a:pt x="133" y="162"/>
                    <a:pt x="133" y="161"/>
                  </a:cubicBezTo>
                  <a:cubicBezTo>
                    <a:pt x="139" y="161"/>
                    <a:pt x="139" y="161"/>
                    <a:pt x="139" y="161"/>
                  </a:cubicBezTo>
                  <a:cubicBezTo>
                    <a:pt x="139" y="158"/>
                    <a:pt x="139" y="158"/>
                    <a:pt x="139" y="158"/>
                  </a:cubicBezTo>
                  <a:cubicBezTo>
                    <a:pt x="130" y="157"/>
                    <a:pt x="130" y="157"/>
                    <a:pt x="130" y="157"/>
                  </a:cubicBezTo>
                  <a:lnTo>
                    <a:pt x="130" y="166"/>
                  </a:lnTo>
                  <a:close/>
                  <a:moveTo>
                    <a:pt x="139" y="68"/>
                  </a:moveTo>
                  <a:cubicBezTo>
                    <a:pt x="131" y="52"/>
                    <a:pt x="131" y="52"/>
                    <a:pt x="131" y="52"/>
                  </a:cubicBezTo>
                  <a:cubicBezTo>
                    <a:pt x="131" y="47"/>
                    <a:pt x="131" y="44"/>
                    <a:pt x="131" y="43"/>
                  </a:cubicBezTo>
                  <a:cubicBezTo>
                    <a:pt x="133" y="44"/>
                    <a:pt x="133" y="44"/>
                    <a:pt x="133" y="44"/>
                  </a:cubicBezTo>
                  <a:cubicBezTo>
                    <a:pt x="133" y="43"/>
                    <a:pt x="133" y="43"/>
                    <a:pt x="133" y="43"/>
                  </a:cubicBezTo>
                  <a:cubicBezTo>
                    <a:pt x="130" y="42"/>
                    <a:pt x="130" y="42"/>
                    <a:pt x="130" y="42"/>
                  </a:cubicBezTo>
                  <a:cubicBezTo>
                    <a:pt x="130" y="56"/>
                    <a:pt x="130" y="56"/>
                    <a:pt x="130" y="56"/>
                  </a:cubicBezTo>
                  <a:cubicBezTo>
                    <a:pt x="131" y="55"/>
                    <a:pt x="131" y="54"/>
                    <a:pt x="131" y="53"/>
                  </a:cubicBezTo>
                  <a:cubicBezTo>
                    <a:pt x="139" y="69"/>
                    <a:pt x="139" y="69"/>
                    <a:pt x="139" y="69"/>
                  </a:cubicBezTo>
                  <a:lnTo>
                    <a:pt x="139" y="68"/>
                  </a:lnTo>
                  <a:close/>
                  <a:moveTo>
                    <a:pt x="139" y="91"/>
                  </a:moveTo>
                  <a:cubicBezTo>
                    <a:pt x="139" y="154"/>
                    <a:pt x="139" y="154"/>
                    <a:pt x="139" y="154"/>
                  </a:cubicBezTo>
                  <a:cubicBezTo>
                    <a:pt x="136" y="152"/>
                    <a:pt x="133" y="151"/>
                    <a:pt x="130" y="151"/>
                  </a:cubicBezTo>
                  <a:cubicBezTo>
                    <a:pt x="130" y="103"/>
                    <a:pt x="130" y="103"/>
                    <a:pt x="130" y="103"/>
                  </a:cubicBezTo>
                  <a:cubicBezTo>
                    <a:pt x="133" y="112"/>
                    <a:pt x="133" y="112"/>
                    <a:pt x="133" y="112"/>
                  </a:cubicBezTo>
                  <a:cubicBezTo>
                    <a:pt x="133" y="106"/>
                    <a:pt x="132" y="99"/>
                    <a:pt x="130" y="92"/>
                  </a:cubicBezTo>
                  <a:cubicBezTo>
                    <a:pt x="130" y="78"/>
                    <a:pt x="130" y="78"/>
                    <a:pt x="130" y="78"/>
                  </a:cubicBezTo>
                  <a:lnTo>
                    <a:pt x="139" y="91"/>
                  </a:lnTo>
                  <a:close/>
                  <a:moveTo>
                    <a:pt x="130" y="70"/>
                  </a:moveTo>
                  <a:cubicBezTo>
                    <a:pt x="130" y="69"/>
                    <a:pt x="130" y="69"/>
                    <a:pt x="130" y="69"/>
                  </a:cubicBezTo>
                  <a:cubicBezTo>
                    <a:pt x="132" y="70"/>
                    <a:pt x="132" y="70"/>
                    <a:pt x="132" y="70"/>
                  </a:cubicBezTo>
                  <a:cubicBezTo>
                    <a:pt x="132" y="71"/>
                    <a:pt x="132" y="71"/>
                    <a:pt x="132" y="71"/>
                  </a:cubicBezTo>
                  <a:lnTo>
                    <a:pt x="130" y="70"/>
                  </a:lnTo>
                  <a:close/>
                  <a:moveTo>
                    <a:pt x="126" y="167"/>
                  </a:moveTo>
                  <a:cubicBezTo>
                    <a:pt x="128" y="167"/>
                    <a:pt x="129" y="166"/>
                    <a:pt x="130" y="166"/>
                  </a:cubicBezTo>
                  <a:cubicBezTo>
                    <a:pt x="130" y="166"/>
                    <a:pt x="130" y="166"/>
                    <a:pt x="130" y="166"/>
                  </a:cubicBezTo>
                  <a:cubicBezTo>
                    <a:pt x="130" y="157"/>
                    <a:pt x="130" y="157"/>
                    <a:pt x="130" y="157"/>
                  </a:cubicBezTo>
                  <a:cubicBezTo>
                    <a:pt x="126" y="157"/>
                    <a:pt x="126" y="157"/>
                    <a:pt x="126" y="157"/>
                  </a:cubicBezTo>
                  <a:cubicBezTo>
                    <a:pt x="126" y="161"/>
                    <a:pt x="126" y="161"/>
                    <a:pt x="126" y="161"/>
                  </a:cubicBezTo>
                  <a:cubicBezTo>
                    <a:pt x="130" y="161"/>
                    <a:pt x="130" y="161"/>
                    <a:pt x="130" y="161"/>
                  </a:cubicBezTo>
                  <a:cubicBezTo>
                    <a:pt x="129" y="163"/>
                    <a:pt x="128" y="163"/>
                    <a:pt x="126" y="163"/>
                  </a:cubicBezTo>
                  <a:lnTo>
                    <a:pt x="126" y="167"/>
                  </a:lnTo>
                  <a:close/>
                  <a:moveTo>
                    <a:pt x="130" y="42"/>
                  </a:moveTo>
                  <a:cubicBezTo>
                    <a:pt x="126" y="40"/>
                    <a:pt x="126" y="40"/>
                    <a:pt x="126" y="40"/>
                  </a:cubicBezTo>
                  <a:cubicBezTo>
                    <a:pt x="126" y="66"/>
                    <a:pt x="126" y="66"/>
                    <a:pt x="126" y="66"/>
                  </a:cubicBezTo>
                  <a:cubicBezTo>
                    <a:pt x="127" y="66"/>
                    <a:pt x="127" y="67"/>
                    <a:pt x="127" y="67"/>
                  </a:cubicBezTo>
                  <a:cubicBezTo>
                    <a:pt x="129" y="63"/>
                    <a:pt x="130" y="59"/>
                    <a:pt x="130" y="56"/>
                  </a:cubicBezTo>
                  <a:lnTo>
                    <a:pt x="130" y="42"/>
                  </a:lnTo>
                  <a:close/>
                  <a:moveTo>
                    <a:pt x="130" y="69"/>
                  </a:moveTo>
                  <a:cubicBezTo>
                    <a:pt x="130" y="70"/>
                    <a:pt x="130" y="70"/>
                    <a:pt x="130" y="70"/>
                  </a:cubicBezTo>
                  <a:cubicBezTo>
                    <a:pt x="129" y="69"/>
                    <a:pt x="129" y="69"/>
                    <a:pt x="129" y="69"/>
                  </a:cubicBezTo>
                  <a:cubicBezTo>
                    <a:pt x="129" y="70"/>
                    <a:pt x="130" y="73"/>
                    <a:pt x="130" y="77"/>
                  </a:cubicBezTo>
                  <a:cubicBezTo>
                    <a:pt x="130" y="78"/>
                    <a:pt x="130" y="78"/>
                    <a:pt x="130" y="78"/>
                  </a:cubicBezTo>
                  <a:cubicBezTo>
                    <a:pt x="130" y="92"/>
                    <a:pt x="130" y="92"/>
                    <a:pt x="130" y="92"/>
                  </a:cubicBezTo>
                  <a:cubicBezTo>
                    <a:pt x="130" y="90"/>
                    <a:pt x="130" y="88"/>
                    <a:pt x="129" y="86"/>
                  </a:cubicBezTo>
                  <a:cubicBezTo>
                    <a:pt x="129" y="89"/>
                    <a:pt x="128" y="91"/>
                    <a:pt x="128" y="94"/>
                  </a:cubicBezTo>
                  <a:cubicBezTo>
                    <a:pt x="130" y="103"/>
                    <a:pt x="130" y="103"/>
                    <a:pt x="130" y="103"/>
                  </a:cubicBezTo>
                  <a:cubicBezTo>
                    <a:pt x="130" y="151"/>
                    <a:pt x="130" y="151"/>
                    <a:pt x="130" y="151"/>
                  </a:cubicBezTo>
                  <a:cubicBezTo>
                    <a:pt x="129" y="150"/>
                    <a:pt x="128" y="150"/>
                    <a:pt x="126" y="150"/>
                  </a:cubicBezTo>
                  <a:cubicBezTo>
                    <a:pt x="126" y="67"/>
                    <a:pt x="126" y="67"/>
                    <a:pt x="126" y="67"/>
                  </a:cubicBezTo>
                  <a:lnTo>
                    <a:pt x="130" y="69"/>
                  </a:lnTo>
                  <a:close/>
                  <a:moveTo>
                    <a:pt x="123" y="167"/>
                  </a:moveTo>
                  <a:cubicBezTo>
                    <a:pt x="123" y="167"/>
                    <a:pt x="123" y="167"/>
                    <a:pt x="123" y="167"/>
                  </a:cubicBezTo>
                  <a:cubicBezTo>
                    <a:pt x="124" y="167"/>
                    <a:pt x="126" y="167"/>
                    <a:pt x="126" y="167"/>
                  </a:cubicBezTo>
                  <a:cubicBezTo>
                    <a:pt x="126" y="163"/>
                    <a:pt x="126" y="163"/>
                    <a:pt x="126" y="163"/>
                  </a:cubicBezTo>
                  <a:cubicBezTo>
                    <a:pt x="125" y="163"/>
                    <a:pt x="124" y="162"/>
                    <a:pt x="123" y="161"/>
                  </a:cubicBezTo>
                  <a:lnTo>
                    <a:pt x="123" y="167"/>
                  </a:lnTo>
                  <a:close/>
                  <a:moveTo>
                    <a:pt x="126" y="40"/>
                  </a:moveTo>
                  <a:cubicBezTo>
                    <a:pt x="125" y="39"/>
                    <a:pt x="125" y="39"/>
                    <a:pt x="125" y="39"/>
                  </a:cubicBezTo>
                  <a:cubicBezTo>
                    <a:pt x="123" y="36"/>
                    <a:pt x="123" y="36"/>
                    <a:pt x="123" y="36"/>
                  </a:cubicBezTo>
                  <a:cubicBezTo>
                    <a:pt x="123" y="37"/>
                    <a:pt x="123" y="37"/>
                    <a:pt x="123" y="37"/>
                  </a:cubicBezTo>
                  <a:cubicBezTo>
                    <a:pt x="124" y="39"/>
                    <a:pt x="124" y="39"/>
                    <a:pt x="124" y="39"/>
                  </a:cubicBezTo>
                  <a:cubicBezTo>
                    <a:pt x="123" y="38"/>
                    <a:pt x="123" y="38"/>
                    <a:pt x="123" y="38"/>
                  </a:cubicBezTo>
                  <a:cubicBezTo>
                    <a:pt x="123" y="63"/>
                    <a:pt x="123" y="63"/>
                    <a:pt x="123" y="63"/>
                  </a:cubicBezTo>
                  <a:cubicBezTo>
                    <a:pt x="124" y="64"/>
                    <a:pt x="126" y="65"/>
                    <a:pt x="126" y="66"/>
                  </a:cubicBezTo>
                  <a:lnTo>
                    <a:pt x="126" y="40"/>
                  </a:lnTo>
                  <a:close/>
                  <a:moveTo>
                    <a:pt x="123" y="33"/>
                  </a:moveTo>
                  <a:cubicBezTo>
                    <a:pt x="124" y="28"/>
                    <a:pt x="124" y="28"/>
                    <a:pt x="124" y="28"/>
                  </a:cubicBezTo>
                  <a:cubicBezTo>
                    <a:pt x="124" y="28"/>
                    <a:pt x="123" y="29"/>
                    <a:pt x="123" y="31"/>
                  </a:cubicBezTo>
                  <a:lnTo>
                    <a:pt x="123" y="33"/>
                  </a:lnTo>
                  <a:close/>
                  <a:moveTo>
                    <a:pt x="126" y="67"/>
                  </a:moveTo>
                  <a:cubicBezTo>
                    <a:pt x="126" y="150"/>
                    <a:pt x="126" y="150"/>
                    <a:pt x="126" y="150"/>
                  </a:cubicBezTo>
                  <a:cubicBezTo>
                    <a:pt x="126" y="150"/>
                    <a:pt x="125" y="150"/>
                    <a:pt x="124" y="150"/>
                  </a:cubicBezTo>
                  <a:cubicBezTo>
                    <a:pt x="124" y="153"/>
                    <a:pt x="123" y="155"/>
                    <a:pt x="123" y="156"/>
                  </a:cubicBezTo>
                  <a:cubicBezTo>
                    <a:pt x="123" y="65"/>
                    <a:pt x="123" y="65"/>
                    <a:pt x="123" y="65"/>
                  </a:cubicBezTo>
                  <a:lnTo>
                    <a:pt x="126" y="67"/>
                  </a:lnTo>
                  <a:close/>
                  <a:moveTo>
                    <a:pt x="126" y="157"/>
                  </a:moveTo>
                  <a:cubicBezTo>
                    <a:pt x="126" y="161"/>
                    <a:pt x="126" y="161"/>
                    <a:pt x="126" y="161"/>
                  </a:cubicBezTo>
                  <a:cubicBezTo>
                    <a:pt x="123" y="161"/>
                    <a:pt x="123" y="161"/>
                    <a:pt x="123" y="161"/>
                  </a:cubicBezTo>
                  <a:cubicBezTo>
                    <a:pt x="123" y="157"/>
                    <a:pt x="123" y="157"/>
                    <a:pt x="123" y="157"/>
                  </a:cubicBezTo>
                  <a:lnTo>
                    <a:pt x="126" y="157"/>
                  </a:lnTo>
                  <a:close/>
                  <a:moveTo>
                    <a:pt x="119" y="167"/>
                  </a:moveTo>
                  <a:cubicBezTo>
                    <a:pt x="120" y="167"/>
                    <a:pt x="121" y="167"/>
                    <a:pt x="123" y="167"/>
                  </a:cubicBezTo>
                  <a:cubicBezTo>
                    <a:pt x="123" y="161"/>
                    <a:pt x="123" y="161"/>
                    <a:pt x="123" y="161"/>
                  </a:cubicBezTo>
                  <a:cubicBezTo>
                    <a:pt x="123" y="161"/>
                    <a:pt x="123" y="161"/>
                    <a:pt x="123" y="161"/>
                  </a:cubicBezTo>
                  <a:cubicBezTo>
                    <a:pt x="123" y="161"/>
                    <a:pt x="123" y="161"/>
                    <a:pt x="123" y="161"/>
                  </a:cubicBezTo>
                  <a:cubicBezTo>
                    <a:pt x="123" y="157"/>
                    <a:pt x="123" y="157"/>
                    <a:pt x="123" y="157"/>
                  </a:cubicBezTo>
                  <a:cubicBezTo>
                    <a:pt x="121" y="157"/>
                    <a:pt x="121" y="157"/>
                    <a:pt x="121" y="157"/>
                  </a:cubicBezTo>
                  <a:cubicBezTo>
                    <a:pt x="119" y="157"/>
                    <a:pt x="119" y="157"/>
                    <a:pt x="119" y="157"/>
                  </a:cubicBezTo>
                  <a:lnTo>
                    <a:pt x="119" y="167"/>
                  </a:lnTo>
                  <a:close/>
                  <a:moveTo>
                    <a:pt x="123" y="36"/>
                  </a:moveTo>
                  <a:cubicBezTo>
                    <a:pt x="122" y="35"/>
                    <a:pt x="122" y="35"/>
                    <a:pt x="122" y="35"/>
                  </a:cubicBezTo>
                  <a:cubicBezTo>
                    <a:pt x="123" y="33"/>
                    <a:pt x="123" y="33"/>
                    <a:pt x="123" y="33"/>
                  </a:cubicBezTo>
                  <a:cubicBezTo>
                    <a:pt x="123" y="31"/>
                    <a:pt x="123" y="31"/>
                    <a:pt x="123" y="31"/>
                  </a:cubicBezTo>
                  <a:cubicBezTo>
                    <a:pt x="123" y="32"/>
                    <a:pt x="122" y="33"/>
                    <a:pt x="122" y="34"/>
                  </a:cubicBezTo>
                  <a:cubicBezTo>
                    <a:pt x="122" y="34"/>
                    <a:pt x="122" y="34"/>
                    <a:pt x="122" y="34"/>
                  </a:cubicBezTo>
                  <a:cubicBezTo>
                    <a:pt x="122" y="35"/>
                    <a:pt x="122" y="35"/>
                    <a:pt x="122" y="35"/>
                  </a:cubicBezTo>
                  <a:cubicBezTo>
                    <a:pt x="122" y="36"/>
                    <a:pt x="121" y="36"/>
                    <a:pt x="121" y="37"/>
                  </a:cubicBezTo>
                  <a:cubicBezTo>
                    <a:pt x="119" y="36"/>
                    <a:pt x="119" y="36"/>
                    <a:pt x="119" y="36"/>
                  </a:cubicBezTo>
                  <a:cubicBezTo>
                    <a:pt x="119" y="60"/>
                    <a:pt x="119" y="60"/>
                    <a:pt x="119" y="60"/>
                  </a:cubicBezTo>
                  <a:cubicBezTo>
                    <a:pt x="121" y="61"/>
                    <a:pt x="122" y="62"/>
                    <a:pt x="123" y="63"/>
                  </a:cubicBezTo>
                  <a:cubicBezTo>
                    <a:pt x="123" y="38"/>
                    <a:pt x="123" y="38"/>
                    <a:pt x="123" y="38"/>
                  </a:cubicBezTo>
                  <a:cubicBezTo>
                    <a:pt x="122" y="38"/>
                    <a:pt x="122" y="38"/>
                    <a:pt x="122" y="38"/>
                  </a:cubicBezTo>
                  <a:cubicBezTo>
                    <a:pt x="122" y="36"/>
                    <a:pt x="122" y="36"/>
                    <a:pt x="122" y="36"/>
                  </a:cubicBezTo>
                  <a:cubicBezTo>
                    <a:pt x="123" y="37"/>
                    <a:pt x="123" y="37"/>
                    <a:pt x="123" y="37"/>
                  </a:cubicBezTo>
                  <a:lnTo>
                    <a:pt x="123" y="36"/>
                  </a:lnTo>
                  <a:close/>
                  <a:moveTo>
                    <a:pt x="123" y="65"/>
                  </a:moveTo>
                  <a:cubicBezTo>
                    <a:pt x="123" y="156"/>
                    <a:pt x="123" y="156"/>
                    <a:pt x="123" y="156"/>
                  </a:cubicBezTo>
                  <a:cubicBezTo>
                    <a:pt x="123" y="157"/>
                    <a:pt x="123" y="157"/>
                    <a:pt x="123" y="157"/>
                  </a:cubicBezTo>
                  <a:cubicBezTo>
                    <a:pt x="122" y="156"/>
                    <a:pt x="121" y="155"/>
                    <a:pt x="119" y="155"/>
                  </a:cubicBezTo>
                  <a:cubicBezTo>
                    <a:pt x="119" y="101"/>
                    <a:pt x="119" y="101"/>
                    <a:pt x="119" y="101"/>
                  </a:cubicBezTo>
                  <a:cubicBezTo>
                    <a:pt x="120" y="101"/>
                    <a:pt x="120" y="101"/>
                    <a:pt x="120" y="101"/>
                  </a:cubicBezTo>
                  <a:cubicBezTo>
                    <a:pt x="120" y="99"/>
                    <a:pt x="120" y="97"/>
                    <a:pt x="120" y="95"/>
                  </a:cubicBezTo>
                  <a:cubicBezTo>
                    <a:pt x="119" y="94"/>
                    <a:pt x="119" y="94"/>
                    <a:pt x="119" y="94"/>
                  </a:cubicBezTo>
                  <a:cubicBezTo>
                    <a:pt x="119" y="63"/>
                    <a:pt x="119" y="63"/>
                    <a:pt x="119" y="63"/>
                  </a:cubicBezTo>
                  <a:cubicBezTo>
                    <a:pt x="121" y="64"/>
                    <a:pt x="121" y="64"/>
                    <a:pt x="121" y="64"/>
                  </a:cubicBezTo>
                  <a:cubicBezTo>
                    <a:pt x="120" y="63"/>
                    <a:pt x="120" y="62"/>
                    <a:pt x="119" y="61"/>
                  </a:cubicBezTo>
                  <a:cubicBezTo>
                    <a:pt x="119" y="61"/>
                    <a:pt x="119" y="61"/>
                    <a:pt x="119" y="61"/>
                  </a:cubicBezTo>
                  <a:cubicBezTo>
                    <a:pt x="122" y="64"/>
                    <a:pt x="122" y="64"/>
                    <a:pt x="122" y="64"/>
                  </a:cubicBezTo>
                  <a:lnTo>
                    <a:pt x="123" y="65"/>
                  </a:lnTo>
                  <a:close/>
                  <a:moveTo>
                    <a:pt x="118" y="167"/>
                  </a:moveTo>
                  <a:cubicBezTo>
                    <a:pt x="119" y="167"/>
                    <a:pt x="119" y="167"/>
                    <a:pt x="119" y="167"/>
                  </a:cubicBezTo>
                  <a:cubicBezTo>
                    <a:pt x="119" y="157"/>
                    <a:pt x="119" y="157"/>
                    <a:pt x="119" y="157"/>
                  </a:cubicBezTo>
                  <a:cubicBezTo>
                    <a:pt x="118" y="157"/>
                    <a:pt x="118" y="157"/>
                    <a:pt x="118" y="157"/>
                  </a:cubicBezTo>
                  <a:lnTo>
                    <a:pt x="118" y="167"/>
                  </a:lnTo>
                  <a:close/>
                  <a:moveTo>
                    <a:pt x="119" y="36"/>
                  </a:moveTo>
                  <a:cubicBezTo>
                    <a:pt x="118" y="36"/>
                    <a:pt x="118" y="36"/>
                    <a:pt x="118" y="36"/>
                  </a:cubicBezTo>
                  <a:cubicBezTo>
                    <a:pt x="118" y="60"/>
                    <a:pt x="118" y="60"/>
                    <a:pt x="118" y="60"/>
                  </a:cubicBezTo>
                  <a:cubicBezTo>
                    <a:pt x="119" y="60"/>
                    <a:pt x="119" y="60"/>
                    <a:pt x="119" y="60"/>
                  </a:cubicBezTo>
                  <a:lnTo>
                    <a:pt x="119" y="36"/>
                  </a:lnTo>
                  <a:close/>
                  <a:moveTo>
                    <a:pt x="119" y="61"/>
                  </a:moveTo>
                  <a:cubicBezTo>
                    <a:pt x="119" y="61"/>
                    <a:pt x="119" y="61"/>
                    <a:pt x="119" y="61"/>
                  </a:cubicBezTo>
                  <a:cubicBezTo>
                    <a:pt x="119" y="61"/>
                    <a:pt x="119" y="60"/>
                    <a:pt x="118" y="60"/>
                  </a:cubicBezTo>
                  <a:cubicBezTo>
                    <a:pt x="118" y="60"/>
                    <a:pt x="118" y="60"/>
                    <a:pt x="118" y="60"/>
                  </a:cubicBezTo>
                  <a:lnTo>
                    <a:pt x="119" y="61"/>
                  </a:lnTo>
                  <a:close/>
                  <a:moveTo>
                    <a:pt x="119" y="63"/>
                  </a:moveTo>
                  <a:cubicBezTo>
                    <a:pt x="119" y="63"/>
                    <a:pt x="119" y="63"/>
                    <a:pt x="119" y="63"/>
                  </a:cubicBezTo>
                  <a:cubicBezTo>
                    <a:pt x="118" y="61"/>
                    <a:pt x="118" y="61"/>
                    <a:pt x="118" y="61"/>
                  </a:cubicBezTo>
                  <a:cubicBezTo>
                    <a:pt x="118" y="62"/>
                    <a:pt x="118" y="62"/>
                    <a:pt x="118" y="62"/>
                  </a:cubicBezTo>
                  <a:cubicBezTo>
                    <a:pt x="119" y="63"/>
                    <a:pt x="119" y="63"/>
                    <a:pt x="119" y="63"/>
                  </a:cubicBezTo>
                  <a:cubicBezTo>
                    <a:pt x="118" y="63"/>
                    <a:pt x="118" y="63"/>
                    <a:pt x="118" y="63"/>
                  </a:cubicBezTo>
                  <a:cubicBezTo>
                    <a:pt x="118" y="93"/>
                    <a:pt x="118" y="93"/>
                    <a:pt x="118" y="93"/>
                  </a:cubicBezTo>
                  <a:cubicBezTo>
                    <a:pt x="119" y="94"/>
                    <a:pt x="119" y="94"/>
                    <a:pt x="119" y="94"/>
                  </a:cubicBezTo>
                  <a:lnTo>
                    <a:pt x="119" y="63"/>
                  </a:lnTo>
                  <a:close/>
                  <a:moveTo>
                    <a:pt x="119" y="101"/>
                  </a:moveTo>
                  <a:cubicBezTo>
                    <a:pt x="119" y="155"/>
                    <a:pt x="119" y="155"/>
                    <a:pt x="119" y="155"/>
                  </a:cubicBezTo>
                  <a:cubicBezTo>
                    <a:pt x="118" y="154"/>
                    <a:pt x="118" y="154"/>
                    <a:pt x="118" y="154"/>
                  </a:cubicBezTo>
                  <a:cubicBezTo>
                    <a:pt x="118" y="101"/>
                    <a:pt x="118" y="101"/>
                    <a:pt x="118" y="101"/>
                  </a:cubicBezTo>
                  <a:lnTo>
                    <a:pt x="119" y="101"/>
                  </a:lnTo>
                  <a:close/>
                  <a:moveTo>
                    <a:pt x="118" y="168"/>
                  </a:moveTo>
                  <a:cubicBezTo>
                    <a:pt x="118" y="167"/>
                    <a:pt x="118" y="167"/>
                    <a:pt x="118" y="167"/>
                  </a:cubicBezTo>
                  <a:cubicBezTo>
                    <a:pt x="118" y="157"/>
                    <a:pt x="118" y="157"/>
                    <a:pt x="118" y="157"/>
                  </a:cubicBezTo>
                  <a:cubicBezTo>
                    <a:pt x="118" y="157"/>
                    <a:pt x="118" y="157"/>
                    <a:pt x="118" y="157"/>
                  </a:cubicBezTo>
                  <a:lnTo>
                    <a:pt x="118" y="168"/>
                  </a:lnTo>
                  <a:close/>
                  <a:moveTo>
                    <a:pt x="118" y="36"/>
                  </a:moveTo>
                  <a:cubicBezTo>
                    <a:pt x="118" y="36"/>
                    <a:pt x="118" y="36"/>
                    <a:pt x="118" y="36"/>
                  </a:cubicBezTo>
                  <a:cubicBezTo>
                    <a:pt x="118" y="59"/>
                    <a:pt x="118" y="59"/>
                    <a:pt x="118" y="59"/>
                  </a:cubicBezTo>
                  <a:cubicBezTo>
                    <a:pt x="118" y="59"/>
                    <a:pt x="118" y="59"/>
                    <a:pt x="118" y="59"/>
                  </a:cubicBezTo>
                  <a:cubicBezTo>
                    <a:pt x="118" y="60"/>
                    <a:pt x="118" y="61"/>
                    <a:pt x="118" y="62"/>
                  </a:cubicBezTo>
                  <a:cubicBezTo>
                    <a:pt x="118" y="61"/>
                    <a:pt x="118" y="61"/>
                    <a:pt x="118" y="61"/>
                  </a:cubicBezTo>
                  <a:cubicBezTo>
                    <a:pt x="118" y="59"/>
                    <a:pt x="118" y="59"/>
                    <a:pt x="118" y="59"/>
                  </a:cubicBezTo>
                  <a:cubicBezTo>
                    <a:pt x="118" y="59"/>
                    <a:pt x="118" y="59"/>
                    <a:pt x="118" y="59"/>
                  </a:cubicBezTo>
                  <a:cubicBezTo>
                    <a:pt x="118" y="60"/>
                    <a:pt x="118" y="60"/>
                    <a:pt x="118" y="60"/>
                  </a:cubicBezTo>
                  <a:cubicBezTo>
                    <a:pt x="118" y="60"/>
                    <a:pt x="118" y="60"/>
                    <a:pt x="118" y="60"/>
                  </a:cubicBezTo>
                  <a:cubicBezTo>
                    <a:pt x="118" y="59"/>
                    <a:pt x="118" y="59"/>
                    <a:pt x="118" y="59"/>
                  </a:cubicBezTo>
                  <a:cubicBezTo>
                    <a:pt x="118" y="60"/>
                    <a:pt x="118" y="60"/>
                    <a:pt x="118" y="60"/>
                  </a:cubicBezTo>
                  <a:lnTo>
                    <a:pt x="118" y="36"/>
                  </a:lnTo>
                  <a:close/>
                  <a:moveTo>
                    <a:pt x="118" y="63"/>
                  </a:moveTo>
                  <a:cubicBezTo>
                    <a:pt x="118" y="93"/>
                    <a:pt x="118" y="93"/>
                    <a:pt x="118" y="93"/>
                  </a:cubicBezTo>
                  <a:cubicBezTo>
                    <a:pt x="118" y="93"/>
                    <a:pt x="118" y="93"/>
                    <a:pt x="118" y="93"/>
                  </a:cubicBezTo>
                  <a:cubicBezTo>
                    <a:pt x="118" y="62"/>
                    <a:pt x="118" y="62"/>
                    <a:pt x="118" y="62"/>
                  </a:cubicBezTo>
                  <a:lnTo>
                    <a:pt x="118" y="63"/>
                  </a:lnTo>
                  <a:close/>
                  <a:moveTo>
                    <a:pt x="118" y="101"/>
                  </a:moveTo>
                  <a:cubicBezTo>
                    <a:pt x="118" y="154"/>
                    <a:pt x="118" y="154"/>
                    <a:pt x="118" y="154"/>
                  </a:cubicBezTo>
                  <a:cubicBezTo>
                    <a:pt x="118" y="154"/>
                    <a:pt x="118" y="154"/>
                    <a:pt x="118" y="154"/>
                  </a:cubicBezTo>
                  <a:cubicBezTo>
                    <a:pt x="118" y="101"/>
                    <a:pt x="118" y="101"/>
                    <a:pt x="118" y="101"/>
                  </a:cubicBezTo>
                  <a:close/>
                  <a:moveTo>
                    <a:pt x="111" y="178"/>
                  </a:moveTo>
                  <a:cubicBezTo>
                    <a:pt x="112" y="177"/>
                    <a:pt x="112" y="177"/>
                    <a:pt x="113" y="176"/>
                  </a:cubicBezTo>
                  <a:cubicBezTo>
                    <a:pt x="115" y="175"/>
                    <a:pt x="115" y="170"/>
                    <a:pt x="118" y="168"/>
                  </a:cubicBezTo>
                  <a:cubicBezTo>
                    <a:pt x="118" y="157"/>
                    <a:pt x="118" y="157"/>
                    <a:pt x="118" y="157"/>
                  </a:cubicBezTo>
                  <a:cubicBezTo>
                    <a:pt x="115" y="156"/>
                    <a:pt x="113" y="156"/>
                    <a:pt x="111" y="155"/>
                  </a:cubicBezTo>
                  <a:lnTo>
                    <a:pt x="111" y="178"/>
                  </a:lnTo>
                  <a:close/>
                  <a:moveTo>
                    <a:pt x="118" y="36"/>
                  </a:moveTo>
                  <a:cubicBezTo>
                    <a:pt x="111" y="32"/>
                    <a:pt x="111" y="32"/>
                    <a:pt x="111" y="32"/>
                  </a:cubicBezTo>
                  <a:cubicBezTo>
                    <a:pt x="111" y="33"/>
                    <a:pt x="111" y="33"/>
                    <a:pt x="111" y="33"/>
                  </a:cubicBezTo>
                  <a:cubicBezTo>
                    <a:pt x="111" y="33"/>
                    <a:pt x="111" y="33"/>
                    <a:pt x="111" y="33"/>
                  </a:cubicBezTo>
                  <a:cubicBezTo>
                    <a:pt x="113" y="35"/>
                    <a:pt x="113" y="35"/>
                    <a:pt x="113" y="35"/>
                  </a:cubicBezTo>
                  <a:cubicBezTo>
                    <a:pt x="113" y="35"/>
                    <a:pt x="113" y="35"/>
                    <a:pt x="113" y="35"/>
                  </a:cubicBezTo>
                  <a:cubicBezTo>
                    <a:pt x="113" y="38"/>
                    <a:pt x="112" y="42"/>
                    <a:pt x="111" y="44"/>
                  </a:cubicBezTo>
                  <a:cubicBezTo>
                    <a:pt x="111" y="56"/>
                    <a:pt x="111" y="56"/>
                    <a:pt x="111" y="56"/>
                  </a:cubicBezTo>
                  <a:cubicBezTo>
                    <a:pt x="113" y="57"/>
                    <a:pt x="114" y="57"/>
                    <a:pt x="116" y="58"/>
                  </a:cubicBezTo>
                  <a:cubicBezTo>
                    <a:pt x="116" y="59"/>
                    <a:pt x="116" y="60"/>
                    <a:pt x="115" y="61"/>
                  </a:cubicBezTo>
                  <a:cubicBezTo>
                    <a:pt x="111" y="59"/>
                    <a:pt x="111" y="59"/>
                    <a:pt x="111" y="59"/>
                  </a:cubicBezTo>
                  <a:cubicBezTo>
                    <a:pt x="111" y="90"/>
                    <a:pt x="111" y="90"/>
                    <a:pt x="111" y="90"/>
                  </a:cubicBezTo>
                  <a:cubicBezTo>
                    <a:pt x="111" y="90"/>
                    <a:pt x="111" y="90"/>
                    <a:pt x="111" y="90"/>
                  </a:cubicBezTo>
                  <a:cubicBezTo>
                    <a:pt x="114" y="91"/>
                    <a:pt x="116" y="92"/>
                    <a:pt x="118" y="93"/>
                  </a:cubicBezTo>
                  <a:cubicBezTo>
                    <a:pt x="118" y="62"/>
                    <a:pt x="118" y="62"/>
                    <a:pt x="118" y="62"/>
                  </a:cubicBezTo>
                  <a:cubicBezTo>
                    <a:pt x="117" y="62"/>
                    <a:pt x="117" y="62"/>
                    <a:pt x="117" y="62"/>
                  </a:cubicBezTo>
                  <a:cubicBezTo>
                    <a:pt x="117" y="59"/>
                    <a:pt x="117" y="59"/>
                    <a:pt x="117" y="59"/>
                  </a:cubicBezTo>
                  <a:cubicBezTo>
                    <a:pt x="118" y="59"/>
                    <a:pt x="118" y="59"/>
                    <a:pt x="118" y="59"/>
                  </a:cubicBezTo>
                  <a:lnTo>
                    <a:pt x="118" y="36"/>
                  </a:lnTo>
                  <a:close/>
                  <a:moveTo>
                    <a:pt x="118" y="101"/>
                  </a:moveTo>
                  <a:cubicBezTo>
                    <a:pt x="118" y="154"/>
                    <a:pt x="118" y="154"/>
                    <a:pt x="118" y="154"/>
                  </a:cubicBezTo>
                  <a:cubicBezTo>
                    <a:pt x="117" y="153"/>
                    <a:pt x="115" y="152"/>
                    <a:pt x="114" y="152"/>
                  </a:cubicBezTo>
                  <a:cubicBezTo>
                    <a:pt x="113" y="153"/>
                    <a:pt x="111" y="154"/>
                    <a:pt x="111" y="154"/>
                  </a:cubicBezTo>
                  <a:cubicBezTo>
                    <a:pt x="111" y="152"/>
                    <a:pt x="111" y="152"/>
                    <a:pt x="111" y="152"/>
                  </a:cubicBezTo>
                  <a:cubicBezTo>
                    <a:pt x="111" y="150"/>
                    <a:pt x="111" y="150"/>
                    <a:pt x="111" y="150"/>
                  </a:cubicBezTo>
                  <a:cubicBezTo>
                    <a:pt x="111" y="150"/>
                    <a:pt x="111" y="150"/>
                    <a:pt x="111" y="150"/>
                  </a:cubicBezTo>
                  <a:cubicBezTo>
                    <a:pt x="111" y="98"/>
                    <a:pt x="111" y="98"/>
                    <a:pt x="111" y="98"/>
                  </a:cubicBezTo>
                  <a:lnTo>
                    <a:pt x="118" y="101"/>
                  </a:lnTo>
                  <a:close/>
                  <a:moveTo>
                    <a:pt x="109" y="178"/>
                  </a:moveTo>
                  <a:cubicBezTo>
                    <a:pt x="110" y="178"/>
                    <a:pt x="110" y="178"/>
                    <a:pt x="111" y="178"/>
                  </a:cubicBezTo>
                  <a:cubicBezTo>
                    <a:pt x="111" y="155"/>
                    <a:pt x="111" y="155"/>
                    <a:pt x="111" y="155"/>
                  </a:cubicBezTo>
                  <a:cubicBezTo>
                    <a:pt x="110" y="155"/>
                    <a:pt x="110" y="155"/>
                    <a:pt x="110" y="155"/>
                  </a:cubicBezTo>
                  <a:cubicBezTo>
                    <a:pt x="110" y="155"/>
                    <a:pt x="110" y="155"/>
                    <a:pt x="110" y="155"/>
                  </a:cubicBezTo>
                  <a:cubicBezTo>
                    <a:pt x="111" y="154"/>
                    <a:pt x="111" y="154"/>
                    <a:pt x="111" y="154"/>
                  </a:cubicBezTo>
                  <a:cubicBezTo>
                    <a:pt x="111" y="152"/>
                    <a:pt x="111" y="152"/>
                    <a:pt x="111" y="152"/>
                  </a:cubicBezTo>
                  <a:cubicBezTo>
                    <a:pt x="110" y="155"/>
                    <a:pt x="110" y="155"/>
                    <a:pt x="110" y="155"/>
                  </a:cubicBezTo>
                  <a:cubicBezTo>
                    <a:pt x="110" y="149"/>
                    <a:pt x="110" y="149"/>
                    <a:pt x="110" y="149"/>
                  </a:cubicBezTo>
                  <a:cubicBezTo>
                    <a:pt x="111" y="150"/>
                    <a:pt x="111" y="150"/>
                    <a:pt x="111" y="150"/>
                  </a:cubicBezTo>
                  <a:cubicBezTo>
                    <a:pt x="111" y="98"/>
                    <a:pt x="111" y="98"/>
                    <a:pt x="111" y="98"/>
                  </a:cubicBezTo>
                  <a:cubicBezTo>
                    <a:pt x="110" y="98"/>
                    <a:pt x="110" y="98"/>
                    <a:pt x="110" y="98"/>
                  </a:cubicBezTo>
                  <a:cubicBezTo>
                    <a:pt x="110" y="94"/>
                    <a:pt x="110" y="94"/>
                    <a:pt x="110" y="94"/>
                  </a:cubicBezTo>
                  <a:cubicBezTo>
                    <a:pt x="111" y="90"/>
                    <a:pt x="111" y="90"/>
                    <a:pt x="111" y="90"/>
                  </a:cubicBezTo>
                  <a:cubicBezTo>
                    <a:pt x="111" y="59"/>
                    <a:pt x="111" y="59"/>
                    <a:pt x="111" y="59"/>
                  </a:cubicBezTo>
                  <a:cubicBezTo>
                    <a:pt x="109" y="58"/>
                    <a:pt x="109" y="58"/>
                    <a:pt x="109" y="58"/>
                  </a:cubicBezTo>
                  <a:cubicBezTo>
                    <a:pt x="109" y="97"/>
                    <a:pt x="109" y="97"/>
                    <a:pt x="109" y="97"/>
                  </a:cubicBezTo>
                  <a:cubicBezTo>
                    <a:pt x="109" y="96"/>
                    <a:pt x="109" y="96"/>
                    <a:pt x="109" y="96"/>
                  </a:cubicBezTo>
                  <a:cubicBezTo>
                    <a:pt x="109" y="97"/>
                    <a:pt x="109" y="97"/>
                    <a:pt x="109" y="97"/>
                  </a:cubicBezTo>
                  <a:cubicBezTo>
                    <a:pt x="109" y="149"/>
                    <a:pt x="109" y="149"/>
                    <a:pt x="109" y="149"/>
                  </a:cubicBezTo>
                  <a:cubicBezTo>
                    <a:pt x="110" y="149"/>
                    <a:pt x="110" y="149"/>
                    <a:pt x="110" y="149"/>
                  </a:cubicBezTo>
                  <a:cubicBezTo>
                    <a:pt x="110" y="155"/>
                    <a:pt x="110" y="155"/>
                    <a:pt x="110" y="155"/>
                  </a:cubicBezTo>
                  <a:cubicBezTo>
                    <a:pt x="109" y="155"/>
                    <a:pt x="109" y="155"/>
                    <a:pt x="109" y="155"/>
                  </a:cubicBezTo>
                  <a:lnTo>
                    <a:pt x="109" y="178"/>
                  </a:lnTo>
                  <a:close/>
                  <a:moveTo>
                    <a:pt x="111" y="33"/>
                  </a:moveTo>
                  <a:cubicBezTo>
                    <a:pt x="111" y="33"/>
                    <a:pt x="111" y="33"/>
                    <a:pt x="111" y="33"/>
                  </a:cubicBezTo>
                  <a:cubicBezTo>
                    <a:pt x="111" y="33"/>
                    <a:pt x="111" y="33"/>
                    <a:pt x="111" y="33"/>
                  </a:cubicBezTo>
                  <a:close/>
                  <a:moveTo>
                    <a:pt x="111" y="44"/>
                  </a:moveTo>
                  <a:cubicBezTo>
                    <a:pt x="110" y="45"/>
                    <a:pt x="110" y="46"/>
                    <a:pt x="109" y="47"/>
                  </a:cubicBezTo>
                  <a:cubicBezTo>
                    <a:pt x="109" y="56"/>
                    <a:pt x="109" y="56"/>
                    <a:pt x="109" y="56"/>
                  </a:cubicBezTo>
                  <a:cubicBezTo>
                    <a:pt x="110" y="56"/>
                    <a:pt x="110" y="56"/>
                    <a:pt x="111" y="56"/>
                  </a:cubicBezTo>
                  <a:lnTo>
                    <a:pt x="111" y="44"/>
                  </a:lnTo>
                  <a:close/>
                  <a:moveTo>
                    <a:pt x="109" y="178"/>
                  </a:moveTo>
                  <a:cubicBezTo>
                    <a:pt x="109" y="178"/>
                    <a:pt x="109" y="178"/>
                    <a:pt x="109" y="178"/>
                  </a:cubicBezTo>
                  <a:cubicBezTo>
                    <a:pt x="109" y="155"/>
                    <a:pt x="109" y="155"/>
                    <a:pt x="109" y="155"/>
                  </a:cubicBezTo>
                  <a:cubicBezTo>
                    <a:pt x="109" y="155"/>
                    <a:pt x="109" y="155"/>
                    <a:pt x="109" y="155"/>
                  </a:cubicBezTo>
                  <a:lnTo>
                    <a:pt x="109" y="178"/>
                  </a:lnTo>
                  <a:close/>
                  <a:moveTo>
                    <a:pt x="109" y="47"/>
                  </a:moveTo>
                  <a:cubicBezTo>
                    <a:pt x="109" y="48"/>
                    <a:pt x="109" y="48"/>
                    <a:pt x="109" y="48"/>
                  </a:cubicBezTo>
                  <a:cubicBezTo>
                    <a:pt x="109" y="56"/>
                    <a:pt x="109" y="56"/>
                    <a:pt x="109" y="56"/>
                  </a:cubicBezTo>
                  <a:cubicBezTo>
                    <a:pt x="109" y="56"/>
                    <a:pt x="109" y="56"/>
                    <a:pt x="109" y="56"/>
                  </a:cubicBezTo>
                  <a:lnTo>
                    <a:pt x="109" y="47"/>
                  </a:lnTo>
                  <a:close/>
                  <a:moveTo>
                    <a:pt x="109" y="58"/>
                  </a:moveTo>
                  <a:cubicBezTo>
                    <a:pt x="109" y="58"/>
                    <a:pt x="109" y="58"/>
                    <a:pt x="109" y="58"/>
                  </a:cubicBezTo>
                  <a:cubicBezTo>
                    <a:pt x="109" y="89"/>
                    <a:pt x="109" y="89"/>
                    <a:pt x="109" y="89"/>
                  </a:cubicBezTo>
                  <a:cubicBezTo>
                    <a:pt x="109" y="89"/>
                    <a:pt x="109" y="89"/>
                    <a:pt x="109" y="89"/>
                  </a:cubicBezTo>
                  <a:cubicBezTo>
                    <a:pt x="109" y="89"/>
                    <a:pt x="109" y="89"/>
                    <a:pt x="109" y="89"/>
                  </a:cubicBezTo>
                  <a:cubicBezTo>
                    <a:pt x="109" y="149"/>
                    <a:pt x="109" y="149"/>
                    <a:pt x="109" y="149"/>
                  </a:cubicBezTo>
                  <a:cubicBezTo>
                    <a:pt x="109" y="149"/>
                    <a:pt x="109" y="149"/>
                    <a:pt x="109" y="149"/>
                  </a:cubicBezTo>
                  <a:cubicBezTo>
                    <a:pt x="109" y="97"/>
                    <a:pt x="109" y="97"/>
                    <a:pt x="109" y="97"/>
                  </a:cubicBezTo>
                  <a:cubicBezTo>
                    <a:pt x="109" y="97"/>
                    <a:pt x="109" y="97"/>
                    <a:pt x="109" y="97"/>
                  </a:cubicBezTo>
                  <a:cubicBezTo>
                    <a:pt x="109" y="97"/>
                    <a:pt x="109" y="97"/>
                    <a:pt x="109" y="97"/>
                  </a:cubicBezTo>
                  <a:cubicBezTo>
                    <a:pt x="109" y="97"/>
                    <a:pt x="109" y="97"/>
                    <a:pt x="109" y="97"/>
                  </a:cubicBezTo>
                  <a:lnTo>
                    <a:pt x="109" y="58"/>
                  </a:lnTo>
                  <a:close/>
                  <a:moveTo>
                    <a:pt x="108" y="178"/>
                  </a:moveTo>
                  <a:cubicBezTo>
                    <a:pt x="109" y="178"/>
                    <a:pt x="109" y="178"/>
                    <a:pt x="109" y="178"/>
                  </a:cubicBezTo>
                  <a:cubicBezTo>
                    <a:pt x="109" y="155"/>
                    <a:pt x="109" y="155"/>
                    <a:pt x="109" y="155"/>
                  </a:cubicBezTo>
                  <a:cubicBezTo>
                    <a:pt x="108" y="155"/>
                    <a:pt x="108" y="155"/>
                    <a:pt x="108" y="155"/>
                  </a:cubicBezTo>
                  <a:lnTo>
                    <a:pt x="108" y="178"/>
                  </a:lnTo>
                  <a:close/>
                  <a:moveTo>
                    <a:pt x="109" y="48"/>
                  </a:moveTo>
                  <a:cubicBezTo>
                    <a:pt x="108" y="49"/>
                    <a:pt x="108" y="49"/>
                    <a:pt x="108" y="49"/>
                  </a:cubicBezTo>
                  <a:cubicBezTo>
                    <a:pt x="108" y="55"/>
                    <a:pt x="108" y="55"/>
                    <a:pt x="108" y="55"/>
                  </a:cubicBezTo>
                  <a:cubicBezTo>
                    <a:pt x="109" y="56"/>
                    <a:pt x="109" y="56"/>
                    <a:pt x="109" y="56"/>
                  </a:cubicBezTo>
                  <a:lnTo>
                    <a:pt x="109" y="48"/>
                  </a:lnTo>
                  <a:close/>
                  <a:moveTo>
                    <a:pt x="109" y="58"/>
                  </a:moveTo>
                  <a:cubicBezTo>
                    <a:pt x="108" y="58"/>
                    <a:pt x="108" y="58"/>
                    <a:pt x="108" y="58"/>
                  </a:cubicBezTo>
                  <a:cubicBezTo>
                    <a:pt x="108" y="89"/>
                    <a:pt x="108" y="89"/>
                    <a:pt x="108" y="89"/>
                  </a:cubicBezTo>
                  <a:cubicBezTo>
                    <a:pt x="109" y="89"/>
                    <a:pt x="109" y="89"/>
                    <a:pt x="109" y="89"/>
                  </a:cubicBezTo>
                  <a:lnTo>
                    <a:pt x="109" y="58"/>
                  </a:lnTo>
                  <a:close/>
                  <a:moveTo>
                    <a:pt x="109" y="89"/>
                  </a:moveTo>
                  <a:cubicBezTo>
                    <a:pt x="109" y="90"/>
                    <a:pt x="109" y="90"/>
                    <a:pt x="109" y="90"/>
                  </a:cubicBezTo>
                  <a:cubicBezTo>
                    <a:pt x="108" y="91"/>
                    <a:pt x="108" y="91"/>
                    <a:pt x="108" y="91"/>
                  </a:cubicBezTo>
                  <a:cubicBezTo>
                    <a:pt x="108" y="92"/>
                    <a:pt x="108" y="92"/>
                    <a:pt x="108" y="92"/>
                  </a:cubicBezTo>
                  <a:cubicBezTo>
                    <a:pt x="108" y="92"/>
                    <a:pt x="108" y="92"/>
                    <a:pt x="108" y="92"/>
                  </a:cubicBezTo>
                  <a:cubicBezTo>
                    <a:pt x="108" y="92"/>
                    <a:pt x="108" y="92"/>
                    <a:pt x="108" y="92"/>
                  </a:cubicBezTo>
                  <a:cubicBezTo>
                    <a:pt x="108" y="92"/>
                    <a:pt x="108" y="92"/>
                    <a:pt x="108" y="92"/>
                  </a:cubicBezTo>
                  <a:cubicBezTo>
                    <a:pt x="108" y="149"/>
                    <a:pt x="108" y="149"/>
                    <a:pt x="108" y="149"/>
                  </a:cubicBezTo>
                  <a:cubicBezTo>
                    <a:pt x="109" y="149"/>
                    <a:pt x="109" y="149"/>
                    <a:pt x="109" y="149"/>
                  </a:cubicBezTo>
                  <a:lnTo>
                    <a:pt x="109" y="89"/>
                  </a:lnTo>
                  <a:close/>
                  <a:moveTo>
                    <a:pt x="106" y="179"/>
                  </a:moveTo>
                  <a:cubicBezTo>
                    <a:pt x="107" y="179"/>
                    <a:pt x="107" y="179"/>
                    <a:pt x="108" y="178"/>
                  </a:cubicBezTo>
                  <a:cubicBezTo>
                    <a:pt x="108" y="155"/>
                    <a:pt x="108" y="155"/>
                    <a:pt x="108" y="155"/>
                  </a:cubicBezTo>
                  <a:cubicBezTo>
                    <a:pt x="108" y="155"/>
                    <a:pt x="108" y="155"/>
                    <a:pt x="108" y="155"/>
                  </a:cubicBezTo>
                  <a:cubicBezTo>
                    <a:pt x="108" y="148"/>
                    <a:pt x="108" y="148"/>
                    <a:pt x="108" y="148"/>
                  </a:cubicBezTo>
                  <a:cubicBezTo>
                    <a:pt x="108" y="149"/>
                    <a:pt x="108" y="149"/>
                    <a:pt x="108" y="149"/>
                  </a:cubicBezTo>
                  <a:cubicBezTo>
                    <a:pt x="108" y="92"/>
                    <a:pt x="108" y="92"/>
                    <a:pt x="108" y="92"/>
                  </a:cubicBezTo>
                  <a:cubicBezTo>
                    <a:pt x="108" y="92"/>
                    <a:pt x="108" y="92"/>
                    <a:pt x="108" y="92"/>
                  </a:cubicBezTo>
                  <a:cubicBezTo>
                    <a:pt x="108" y="92"/>
                    <a:pt x="108" y="92"/>
                    <a:pt x="108" y="92"/>
                  </a:cubicBezTo>
                  <a:cubicBezTo>
                    <a:pt x="108" y="91"/>
                    <a:pt x="108" y="91"/>
                    <a:pt x="108" y="91"/>
                  </a:cubicBezTo>
                  <a:cubicBezTo>
                    <a:pt x="106" y="95"/>
                    <a:pt x="106" y="95"/>
                    <a:pt x="106" y="95"/>
                  </a:cubicBezTo>
                  <a:cubicBezTo>
                    <a:pt x="106" y="96"/>
                    <a:pt x="106" y="96"/>
                    <a:pt x="106" y="96"/>
                  </a:cubicBezTo>
                  <a:cubicBezTo>
                    <a:pt x="107" y="93"/>
                    <a:pt x="107" y="93"/>
                    <a:pt x="107" y="93"/>
                  </a:cubicBezTo>
                  <a:cubicBezTo>
                    <a:pt x="106" y="96"/>
                    <a:pt x="106" y="96"/>
                    <a:pt x="106" y="96"/>
                  </a:cubicBezTo>
                  <a:cubicBezTo>
                    <a:pt x="106" y="148"/>
                    <a:pt x="106" y="148"/>
                    <a:pt x="106" y="148"/>
                  </a:cubicBezTo>
                  <a:cubicBezTo>
                    <a:pt x="107" y="148"/>
                    <a:pt x="107" y="148"/>
                    <a:pt x="108" y="148"/>
                  </a:cubicBezTo>
                  <a:cubicBezTo>
                    <a:pt x="108" y="150"/>
                    <a:pt x="108" y="150"/>
                    <a:pt x="108" y="150"/>
                  </a:cubicBezTo>
                  <a:cubicBezTo>
                    <a:pt x="106" y="150"/>
                    <a:pt x="106" y="150"/>
                    <a:pt x="106" y="150"/>
                  </a:cubicBezTo>
                  <a:cubicBezTo>
                    <a:pt x="106" y="150"/>
                    <a:pt x="106" y="150"/>
                    <a:pt x="106" y="150"/>
                  </a:cubicBezTo>
                  <a:cubicBezTo>
                    <a:pt x="108" y="151"/>
                    <a:pt x="108" y="151"/>
                    <a:pt x="108" y="151"/>
                  </a:cubicBezTo>
                  <a:cubicBezTo>
                    <a:pt x="107" y="152"/>
                    <a:pt x="107" y="152"/>
                    <a:pt x="107" y="152"/>
                  </a:cubicBezTo>
                  <a:cubicBezTo>
                    <a:pt x="106" y="152"/>
                    <a:pt x="106" y="152"/>
                    <a:pt x="106" y="152"/>
                  </a:cubicBezTo>
                  <a:cubicBezTo>
                    <a:pt x="106" y="152"/>
                    <a:pt x="106" y="152"/>
                    <a:pt x="106" y="152"/>
                  </a:cubicBezTo>
                  <a:cubicBezTo>
                    <a:pt x="107" y="153"/>
                    <a:pt x="107" y="153"/>
                    <a:pt x="107" y="153"/>
                  </a:cubicBezTo>
                  <a:cubicBezTo>
                    <a:pt x="107" y="155"/>
                    <a:pt x="107" y="155"/>
                    <a:pt x="107" y="155"/>
                  </a:cubicBezTo>
                  <a:cubicBezTo>
                    <a:pt x="106" y="155"/>
                    <a:pt x="106" y="155"/>
                    <a:pt x="106" y="155"/>
                  </a:cubicBezTo>
                  <a:lnTo>
                    <a:pt x="106" y="179"/>
                  </a:lnTo>
                  <a:close/>
                  <a:moveTo>
                    <a:pt x="108" y="49"/>
                  </a:moveTo>
                  <a:cubicBezTo>
                    <a:pt x="107" y="50"/>
                    <a:pt x="107" y="51"/>
                    <a:pt x="106" y="52"/>
                  </a:cubicBezTo>
                  <a:cubicBezTo>
                    <a:pt x="106" y="55"/>
                    <a:pt x="106" y="55"/>
                    <a:pt x="106" y="55"/>
                  </a:cubicBezTo>
                  <a:cubicBezTo>
                    <a:pt x="107" y="55"/>
                    <a:pt x="107" y="55"/>
                    <a:pt x="108" y="55"/>
                  </a:cubicBezTo>
                  <a:lnTo>
                    <a:pt x="108" y="49"/>
                  </a:lnTo>
                  <a:close/>
                  <a:moveTo>
                    <a:pt x="108" y="58"/>
                  </a:moveTo>
                  <a:cubicBezTo>
                    <a:pt x="106" y="57"/>
                    <a:pt x="106" y="57"/>
                    <a:pt x="106" y="57"/>
                  </a:cubicBezTo>
                  <a:cubicBezTo>
                    <a:pt x="106" y="89"/>
                    <a:pt x="106" y="89"/>
                    <a:pt x="106" y="89"/>
                  </a:cubicBezTo>
                  <a:cubicBezTo>
                    <a:pt x="107" y="89"/>
                    <a:pt x="107" y="89"/>
                    <a:pt x="108" y="89"/>
                  </a:cubicBezTo>
                  <a:lnTo>
                    <a:pt x="108" y="58"/>
                  </a:lnTo>
                  <a:close/>
                  <a:moveTo>
                    <a:pt x="103" y="7"/>
                  </a:moveTo>
                  <a:cubicBezTo>
                    <a:pt x="103" y="7"/>
                    <a:pt x="104" y="7"/>
                    <a:pt x="104" y="7"/>
                  </a:cubicBezTo>
                  <a:cubicBezTo>
                    <a:pt x="104" y="7"/>
                    <a:pt x="104" y="7"/>
                    <a:pt x="103" y="6"/>
                  </a:cubicBezTo>
                  <a:lnTo>
                    <a:pt x="103" y="7"/>
                  </a:lnTo>
                  <a:close/>
                  <a:moveTo>
                    <a:pt x="103" y="179"/>
                  </a:moveTo>
                  <a:cubicBezTo>
                    <a:pt x="104" y="179"/>
                    <a:pt x="105" y="179"/>
                    <a:pt x="106" y="179"/>
                  </a:cubicBezTo>
                  <a:cubicBezTo>
                    <a:pt x="106" y="155"/>
                    <a:pt x="106" y="155"/>
                    <a:pt x="106" y="155"/>
                  </a:cubicBezTo>
                  <a:cubicBezTo>
                    <a:pt x="104" y="154"/>
                    <a:pt x="104" y="154"/>
                    <a:pt x="104" y="154"/>
                  </a:cubicBezTo>
                  <a:cubicBezTo>
                    <a:pt x="105" y="152"/>
                    <a:pt x="105" y="152"/>
                    <a:pt x="105" y="152"/>
                  </a:cubicBezTo>
                  <a:cubicBezTo>
                    <a:pt x="106" y="152"/>
                    <a:pt x="106" y="152"/>
                    <a:pt x="106" y="152"/>
                  </a:cubicBezTo>
                  <a:cubicBezTo>
                    <a:pt x="106" y="152"/>
                    <a:pt x="106" y="152"/>
                    <a:pt x="106" y="152"/>
                  </a:cubicBezTo>
                  <a:cubicBezTo>
                    <a:pt x="105" y="152"/>
                    <a:pt x="105" y="152"/>
                    <a:pt x="105" y="152"/>
                  </a:cubicBezTo>
                  <a:cubicBezTo>
                    <a:pt x="105" y="150"/>
                    <a:pt x="105" y="150"/>
                    <a:pt x="105" y="150"/>
                  </a:cubicBezTo>
                  <a:cubicBezTo>
                    <a:pt x="106" y="150"/>
                    <a:pt x="106" y="150"/>
                    <a:pt x="106" y="150"/>
                  </a:cubicBezTo>
                  <a:cubicBezTo>
                    <a:pt x="106" y="150"/>
                    <a:pt x="106" y="150"/>
                    <a:pt x="106" y="150"/>
                  </a:cubicBezTo>
                  <a:cubicBezTo>
                    <a:pt x="105" y="149"/>
                    <a:pt x="105" y="149"/>
                    <a:pt x="105" y="149"/>
                  </a:cubicBezTo>
                  <a:cubicBezTo>
                    <a:pt x="105" y="147"/>
                    <a:pt x="105" y="147"/>
                    <a:pt x="105" y="147"/>
                  </a:cubicBezTo>
                  <a:cubicBezTo>
                    <a:pt x="106" y="148"/>
                    <a:pt x="106" y="148"/>
                    <a:pt x="106" y="148"/>
                  </a:cubicBezTo>
                  <a:cubicBezTo>
                    <a:pt x="106" y="96"/>
                    <a:pt x="106" y="96"/>
                    <a:pt x="106" y="96"/>
                  </a:cubicBezTo>
                  <a:cubicBezTo>
                    <a:pt x="106" y="96"/>
                    <a:pt x="106" y="96"/>
                    <a:pt x="106" y="96"/>
                  </a:cubicBezTo>
                  <a:cubicBezTo>
                    <a:pt x="106" y="96"/>
                    <a:pt x="106" y="96"/>
                    <a:pt x="106" y="96"/>
                  </a:cubicBezTo>
                  <a:cubicBezTo>
                    <a:pt x="106" y="96"/>
                    <a:pt x="106" y="96"/>
                    <a:pt x="106" y="96"/>
                  </a:cubicBezTo>
                  <a:cubicBezTo>
                    <a:pt x="106" y="95"/>
                    <a:pt x="106" y="95"/>
                    <a:pt x="106" y="95"/>
                  </a:cubicBezTo>
                  <a:cubicBezTo>
                    <a:pt x="105" y="96"/>
                    <a:pt x="105" y="96"/>
                    <a:pt x="105" y="96"/>
                  </a:cubicBezTo>
                  <a:cubicBezTo>
                    <a:pt x="103" y="95"/>
                    <a:pt x="103" y="95"/>
                    <a:pt x="103" y="95"/>
                  </a:cubicBezTo>
                  <a:cubicBezTo>
                    <a:pt x="103" y="146"/>
                    <a:pt x="103" y="146"/>
                    <a:pt x="103" y="146"/>
                  </a:cubicBezTo>
                  <a:cubicBezTo>
                    <a:pt x="103" y="146"/>
                    <a:pt x="104" y="147"/>
                    <a:pt x="105" y="147"/>
                  </a:cubicBezTo>
                  <a:cubicBezTo>
                    <a:pt x="104" y="149"/>
                    <a:pt x="104" y="149"/>
                    <a:pt x="104" y="149"/>
                  </a:cubicBezTo>
                  <a:cubicBezTo>
                    <a:pt x="103" y="149"/>
                    <a:pt x="103" y="149"/>
                    <a:pt x="103" y="149"/>
                  </a:cubicBezTo>
                  <a:cubicBezTo>
                    <a:pt x="103" y="150"/>
                    <a:pt x="103" y="150"/>
                    <a:pt x="103" y="150"/>
                  </a:cubicBezTo>
                  <a:cubicBezTo>
                    <a:pt x="104" y="150"/>
                    <a:pt x="104" y="150"/>
                    <a:pt x="104" y="150"/>
                  </a:cubicBezTo>
                  <a:cubicBezTo>
                    <a:pt x="104" y="151"/>
                    <a:pt x="104" y="151"/>
                    <a:pt x="104" y="151"/>
                  </a:cubicBezTo>
                  <a:cubicBezTo>
                    <a:pt x="103" y="151"/>
                    <a:pt x="103" y="151"/>
                    <a:pt x="103" y="151"/>
                  </a:cubicBezTo>
                  <a:cubicBezTo>
                    <a:pt x="103" y="152"/>
                    <a:pt x="103" y="152"/>
                    <a:pt x="103" y="152"/>
                  </a:cubicBezTo>
                  <a:cubicBezTo>
                    <a:pt x="104" y="152"/>
                    <a:pt x="104" y="152"/>
                    <a:pt x="104" y="152"/>
                  </a:cubicBezTo>
                  <a:cubicBezTo>
                    <a:pt x="104" y="154"/>
                    <a:pt x="104" y="154"/>
                    <a:pt x="104" y="154"/>
                  </a:cubicBezTo>
                  <a:cubicBezTo>
                    <a:pt x="103" y="154"/>
                    <a:pt x="103" y="154"/>
                    <a:pt x="103" y="154"/>
                  </a:cubicBezTo>
                  <a:lnTo>
                    <a:pt x="103" y="179"/>
                  </a:lnTo>
                  <a:close/>
                  <a:moveTo>
                    <a:pt x="106" y="52"/>
                  </a:moveTo>
                  <a:cubicBezTo>
                    <a:pt x="104" y="54"/>
                    <a:pt x="103" y="55"/>
                    <a:pt x="103" y="55"/>
                  </a:cubicBezTo>
                  <a:cubicBezTo>
                    <a:pt x="104" y="55"/>
                    <a:pt x="105" y="55"/>
                    <a:pt x="106" y="55"/>
                  </a:cubicBezTo>
                  <a:lnTo>
                    <a:pt x="106" y="52"/>
                  </a:lnTo>
                  <a:close/>
                  <a:moveTo>
                    <a:pt x="106" y="57"/>
                  </a:moveTo>
                  <a:cubicBezTo>
                    <a:pt x="106" y="89"/>
                    <a:pt x="106" y="89"/>
                    <a:pt x="106" y="89"/>
                  </a:cubicBezTo>
                  <a:cubicBezTo>
                    <a:pt x="105" y="88"/>
                    <a:pt x="104" y="88"/>
                    <a:pt x="103" y="88"/>
                  </a:cubicBezTo>
                  <a:cubicBezTo>
                    <a:pt x="103" y="55"/>
                    <a:pt x="103" y="55"/>
                    <a:pt x="103" y="55"/>
                  </a:cubicBezTo>
                  <a:lnTo>
                    <a:pt x="106" y="57"/>
                  </a:lnTo>
                  <a:close/>
                  <a:moveTo>
                    <a:pt x="102" y="6"/>
                  </a:moveTo>
                  <a:cubicBezTo>
                    <a:pt x="103" y="7"/>
                    <a:pt x="103" y="7"/>
                    <a:pt x="103" y="7"/>
                  </a:cubicBezTo>
                  <a:cubicBezTo>
                    <a:pt x="103" y="6"/>
                    <a:pt x="103" y="6"/>
                    <a:pt x="103" y="6"/>
                  </a:cubicBezTo>
                  <a:cubicBezTo>
                    <a:pt x="102" y="5"/>
                    <a:pt x="102" y="5"/>
                    <a:pt x="102" y="5"/>
                  </a:cubicBezTo>
                  <a:lnTo>
                    <a:pt x="102" y="6"/>
                  </a:lnTo>
                  <a:close/>
                  <a:moveTo>
                    <a:pt x="102" y="179"/>
                  </a:moveTo>
                  <a:cubicBezTo>
                    <a:pt x="103" y="179"/>
                    <a:pt x="103" y="179"/>
                    <a:pt x="103" y="179"/>
                  </a:cubicBezTo>
                  <a:cubicBezTo>
                    <a:pt x="103" y="154"/>
                    <a:pt x="103" y="154"/>
                    <a:pt x="103" y="154"/>
                  </a:cubicBezTo>
                  <a:cubicBezTo>
                    <a:pt x="102" y="154"/>
                    <a:pt x="102" y="154"/>
                    <a:pt x="102" y="154"/>
                  </a:cubicBezTo>
                  <a:lnTo>
                    <a:pt x="102" y="179"/>
                  </a:lnTo>
                  <a:close/>
                  <a:moveTo>
                    <a:pt x="103" y="55"/>
                  </a:moveTo>
                  <a:cubicBezTo>
                    <a:pt x="102" y="55"/>
                    <a:pt x="102" y="55"/>
                    <a:pt x="102" y="55"/>
                  </a:cubicBezTo>
                  <a:cubicBezTo>
                    <a:pt x="102" y="56"/>
                    <a:pt x="102" y="56"/>
                    <a:pt x="102" y="56"/>
                  </a:cubicBezTo>
                  <a:cubicBezTo>
                    <a:pt x="102" y="56"/>
                    <a:pt x="102" y="56"/>
                    <a:pt x="102" y="56"/>
                  </a:cubicBezTo>
                  <a:cubicBezTo>
                    <a:pt x="102" y="57"/>
                    <a:pt x="102" y="57"/>
                    <a:pt x="102" y="58"/>
                  </a:cubicBezTo>
                  <a:cubicBezTo>
                    <a:pt x="102" y="88"/>
                    <a:pt x="102" y="88"/>
                    <a:pt x="102" y="88"/>
                  </a:cubicBezTo>
                  <a:cubicBezTo>
                    <a:pt x="103" y="88"/>
                    <a:pt x="103" y="88"/>
                    <a:pt x="103" y="88"/>
                  </a:cubicBezTo>
                  <a:lnTo>
                    <a:pt x="103" y="55"/>
                  </a:lnTo>
                  <a:close/>
                  <a:moveTo>
                    <a:pt x="103" y="95"/>
                  </a:moveTo>
                  <a:cubicBezTo>
                    <a:pt x="102" y="95"/>
                    <a:pt x="102" y="95"/>
                    <a:pt x="102" y="95"/>
                  </a:cubicBezTo>
                  <a:cubicBezTo>
                    <a:pt x="102" y="146"/>
                    <a:pt x="102" y="146"/>
                    <a:pt x="102" y="146"/>
                  </a:cubicBezTo>
                  <a:cubicBezTo>
                    <a:pt x="102" y="146"/>
                    <a:pt x="102" y="146"/>
                    <a:pt x="102" y="146"/>
                  </a:cubicBezTo>
                  <a:cubicBezTo>
                    <a:pt x="102" y="147"/>
                    <a:pt x="102" y="147"/>
                    <a:pt x="102" y="147"/>
                  </a:cubicBezTo>
                  <a:cubicBezTo>
                    <a:pt x="102" y="150"/>
                    <a:pt x="102" y="150"/>
                    <a:pt x="102" y="150"/>
                  </a:cubicBezTo>
                  <a:cubicBezTo>
                    <a:pt x="102" y="149"/>
                    <a:pt x="102" y="149"/>
                    <a:pt x="102" y="149"/>
                  </a:cubicBezTo>
                  <a:cubicBezTo>
                    <a:pt x="103" y="150"/>
                    <a:pt x="103" y="150"/>
                    <a:pt x="103" y="150"/>
                  </a:cubicBezTo>
                  <a:cubicBezTo>
                    <a:pt x="103" y="149"/>
                    <a:pt x="103" y="149"/>
                    <a:pt x="103" y="149"/>
                  </a:cubicBezTo>
                  <a:cubicBezTo>
                    <a:pt x="102" y="149"/>
                    <a:pt x="102" y="149"/>
                    <a:pt x="102" y="149"/>
                  </a:cubicBezTo>
                  <a:cubicBezTo>
                    <a:pt x="103" y="146"/>
                    <a:pt x="103" y="146"/>
                    <a:pt x="103" y="146"/>
                  </a:cubicBezTo>
                  <a:cubicBezTo>
                    <a:pt x="103" y="146"/>
                    <a:pt x="103" y="146"/>
                    <a:pt x="103" y="146"/>
                  </a:cubicBezTo>
                  <a:lnTo>
                    <a:pt x="103" y="95"/>
                  </a:lnTo>
                  <a:close/>
                  <a:moveTo>
                    <a:pt x="103" y="151"/>
                  </a:moveTo>
                  <a:cubicBezTo>
                    <a:pt x="103" y="152"/>
                    <a:pt x="103" y="152"/>
                    <a:pt x="103" y="152"/>
                  </a:cubicBezTo>
                  <a:cubicBezTo>
                    <a:pt x="102" y="151"/>
                    <a:pt x="102" y="151"/>
                    <a:pt x="102" y="151"/>
                  </a:cubicBezTo>
                  <a:cubicBezTo>
                    <a:pt x="102" y="151"/>
                    <a:pt x="102" y="151"/>
                    <a:pt x="102" y="151"/>
                  </a:cubicBezTo>
                  <a:lnTo>
                    <a:pt x="103" y="151"/>
                  </a:lnTo>
                  <a:close/>
                  <a:moveTo>
                    <a:pt x="102" y="6"/>
                  </a:moveTo>
                  <a:cubicBezTo>
                    <a:pt x="102" y="6"/>
                    <a:pt x="102" y="6"/>
                    <a:pt x="102" y="6"/>
                  </a:cubicBezTo>
                  <a:cubicBezTo>
                    <a:pt x="102" y="5"/>
                    <a:pt x="102" y="5"/>
                    <a:pt x="102" y="5"/>
                  </a:cubicBezTo>
                  <a:cubicBezTo>
                    <a:pt x="102" y="5"/>
                    <a:pt x="102" y="5"/>
                    <a:pt x="102" y="5"/>
                  </a:cubicBezTo>
                  <a:lnTo>
                    <a:pt x="102" y="6"/>
                  </a:lnTo>
                  <a:close/>
                  <a:moveTo>
                    <a:pt x="102" y="179"/>
                  </a:moveTo>
                  <a:cubicBezTo>
                    <a:pt x="102" y="179"/>
                    <a:pt x="102" y="179"/>
                    <a:pt x="102" y="179"/>
                  </a:cubicBezTo>
                  <a:cubicBezTo>
                    <a:pt x="102" y="154"/>
                    <a:pt x="102" y="154"/>
                    <a:pt x="102" y="154"/>
                  </a:cubicBezTo>
                  <a:cubicBezTo>
                    <a:pt x="102" y="154"/>
                    <a:pt x="102" y="154"/>
                    <a:pt x="102" y="154"/>
                  </a:cubicBezTo>
                  <a:lnTo>
                    <a:pt x="102" y="179"/>
                  </a:lnTo>
                  <a:close/>
                  <a:moveTo>
                    <a:pt x="102" y="55"/>
                  </a:moveTo>
                  <a:cubicBezTo>
                    <a:pt x="102" y="55"/>
                    <a:pt x="102" y="55"/>
                    <a:pt x="102" y="55"/>
                  </a:cubicBezTo>
                  <a:cubicBezTo>
                    <a:pt x="102" y="56"/>
                    <a:pt x="102" y="56"/>
                    <a:pt x="102" y="56"/>
                  </a:cubicBezTo>
                  <a:cubicBezTo>
                    <a:pt x="102" y="56"/>
                    <a:pt x="102" y="56"/>
                    <a:pt x="102" y="56"/>
                  </a:cubicBezTo>
                  <a:lnTo>
                    <a:pt x="102" y="55"/>
                  </a:lnTo>
                  <a:close/>
                  <a:moveTo>
                    <a:pt x="102" y="58"/>
                  </a:moveTo>
                  <a:cubicBezTo>
                    <a:pt x="102" y="58"/>
                    <a:pt x="102" y="58"/>
                    <a:pt x="102" y="59"/>
                  </a:cubicBezTo>
                  <a:cubicBezTo>
                    <a:pt x="102" y="88"/>
                    <a:pt x="102" y="88"/>
                    <a:pt x="102" y="88"/>
                  </a:cubicBezTo>
                  <a:cubicBezTo>
                    <a:pt x="102" y="88"/>
                    <a:pt x="102" y="88"/>
                    <a:pt x="102" y="88"/>
                  </a:cubicBezTo>
                  <a:lnTo>
                    <a:pt x="102" y="58"/>
                  </a:lnTo>
                  <a:close/>
                  <a:moveTo>
                    <a:pt x="102" y="95"/>
                  </a:moveTo>
                  <a:cubicBezTo>
                    <a:pt x="102" y="95"/>
                    <a:pt x="102" y="95"/>
                    <a:pt x="102" y="95"/>
                  </a:cubicBezTo>
                  <a:cubicBezTo>
                    <a:pt x="102" y="146"/>
                    <a:pt x="102" y="146"/>
                    <a:pt x="102" y="146"/>
                  </a:cubicBezTo>
                  <a:cubicBezTo>
                    <a:pt x="102" y="146"/>
                    <a:pt x="102" y="146"/>
                    <a:pt x="102" y="146"/>
                  </a:cubicBezTo>
                  <a:lnTo>
                    <a:pt x="102" y="95"/>
                  </a:lnTo>
                  <a:close/>
                  <a:moveTo>
                    <a:pt x="102" y="147"/>
                  </a:moveTo>
                  <a:cubicBezTo>
                    <a:pt x="102" y="150"/>
                    <a:pt x="102" y="150"/>
                    <a:pt x="102" y="150"/>
                  </a:cubicBezTo>
                  <a:cubicBezTo>
                    <a:pt x="102" y="151"/>
                    <a:pt x="102" y="151"/>
                    <a:pt x="102" y="151"/>
                  </a:cubicBezTo>
                  <a:cubicBezTo>
                    <a:pt x="102" y="151"/>
                    <a:pt x="102" y="151"/>
                    <a:pt x="102" y="151"/>
                  </a:cubicBezTo>
                  <a:cubicBezTo>
                    <a:pt x="102" y="151"/>
                    <a:pt x="102" y="151"/>
                    <a:pt x="102" y="151"/>
                  </a:cubicBezTo>
                  <a:cubicBezTo>
                    <a:pt x="102" y="151"/>
                    <a:pt x="102" y="151"/>
                    <a:pt x="102" y="151"/>
                  </a:cubicBezTo>
                  <a:cubicBezTo>
                    <a:pt x="102" y="152"/>
                    <a:pt x="102" y="152"/>
                    <a:pt x="102" y="152"/>
                  </a:cubicBezTo>
                  <a:cubicBezTo>
                    <a:pt x="102" y="148"/>
                    <a:pt x="102" y="148"/>
                    <a:pt x="102" y="148"/>
                  </a:cubicBezTo>
                  <a:lnTo>
                    <a:pt x="102" y="147"/>
                  </a:lnTo>
                  <a:close/>
                  <a:moveTo>
                    <a:pt x="101" y="6"/>
                  </a:moveTo>
                  <a:cubicBezTo>
                    <a:pt x="102" y="6"/>
                    <a:pt x="102" y="6"/>
                    <a:pt x="102" y="6"/>
                  </a:cubicBezTo>
                  <a:cubicBezTo>
                    <a:pt x="102" y="5"/>
                    <a:pt x="102" y="5"/>
                    <a:pt x="102" y="5"/>
                  </a:cubicBezTo>
                  <a:cubicBezTo>
                    <a:pt x="101" y="5"/>
                    <a:pt x="101" y="5"/>
                    <a:pt x="101" y="5"/>
                  </a:cubicBezTo>
                  <a:lnTo>
                    <a:pt x="101" y="6"/>
                  </a:lnTo>
                  <a:close/>
                  <a:moveTo>
                    <a:pt x="101" y="180"/>
                  </a:moveTo>
                  <a:cubicBezTo>
                    <a:pt x="102" y="179"/>
                    <a:pt x="102" y="179"/>
                    <a:pt x="102" y="179"/>
                  </a:cubicBezTo>
                  <a:cubicBezTo>
                    <a:pt x="102" y="154"/>
                    <a:pt x="102" y="154"/>
                    <a:pt x="102" y="154"/>
                  </a:cubicBezTo>
                  <a:cubicBezTo>
                    <a:pt x="101" y="154"/>
                    <a:pt x="101" y="154"/>
                    <a:pt x="101" y="154"/>
                  </a:cubicBezTo>
                  <a:cubicBezTo>
                    <a:pt x="102" y="152"/>
                    <a:pt x="102" y="152"/>
                    <a:pt x="102" y="152"/>
                  </a:cubicBezTo>
                  <a:cubicBezTo>
                    <a:pt x="102" y="148"/>
                    <a:pt x="102" y="148"/>
                    <a:pt x="102" y="148"/>
                  </a:cubicBezTo>
                  <a:cubicBezTo>
                    <a:pt x="101" y="154"/>
                    <a:pt x="101" y="154"/>
                    <a:pt x="101" y="154"/>
                  </a:cubicBezTo>
                  <a:cubicBezTo>
                    <a:pt x="101" y="154"/>
                    <a:pt x="101" y="154"/>
                    <a:pt x="101" y="154"/>
                  </a:cubicBezTo>
                  <a:lnTo>
                    <a:pt x="101" y="180"/>
                  </a:lnTo>
                  <a:close/>
                  <a:moveTo>
                    <a:pt x="102" y="55"/>
                  </a:moveTo>
                  <a:cubicBezTo>
                    <a:pt x="101" y="54"/>
                    <a:pt x="101" y="54"/>
                    <a:pt x="101" y="54"/>
                  </a:cubicBezTo>
                  <a:cubicBezTo>
                    <a:pt x="101" y="54"/>
                    <a:pt x="101" y="54"/>
                    <a:pt x="101" y="54"/>
                  </a:cubicBezTo>
                  <a:cubicBezTo>
                    <a:pt x="101" y="55"/>
                    <a:pt x="101" y="55"/>
                    <a:pt x="101" y="55"/>
                  </a:cubicBezTo>
                  <a:cubicBezTo>
                    <a:pt x="102" y="56"/>
                    <a:pt x="102" y="56"/>
                    <a:pt x="102" y="56"/>
                  </a:cubicBezTo>
                  <a:lnTo>
                    <a:pt x="102" y="55"/>
                  </a:lnTo>
                  <a:close/>
                  <a:moveTo>
                    <a:pt x="102" y="59"/>
                  </a:moveTo>
                  <a:cubicBezTo>
                    <a:pt x="101" y="60"/>
                    <a:pt x="101" y="62"/>
                    <a:pt x="101" y="63"/>
                  </a:cubicBezTo>
                  <a:cubicBezTo>
                    <a:pt x="101" y="88"/>
                    <a:pt x="101" y="88"/>
                    <a:pt x="101" y="88"/>
                  </a:cubicBezTo>
                  <a:cubicBezTo>
                    <a:pt x="102" y="88"/>
                    <a:pt x="102" y="88"/>
                    <a:pt x="102" y="88"/>
                  </a:cubicBezTo>
                  <a:lnTo>
                    <a:pt x="102" y="59"/>
                  </a:lnTo>
                  <a:close/>
                  <a:moveTo>
                    <a:pt x="102" y="95"/>
                  </a:moveTo>
                  <a:cubicBezTo>
                    <a:pt x="101" y="94"/>
                    <a:pt x="101" y="94"/>
                    <a:pt x="101" y="94"/>
                  </a:cubicBezTo>
                  <a:cubicBezTo>
                    <a:pt x="101" y="146"/>
                    <a:pt x="101" y="146"/>
                    <a:pt x="101" y="146"/>
                  </a:cubicBezTo>
                  <a:cubicBezTo>
                    <a:pt x="101" y="145"/>
                    <a:pt x="101" y="145"/>
                    <a:pt x="101" y="145"/>
                  </a:cubicBezTo>
                  <a:cubicBezTo>
                    <a:pt x="102" y="146"/>
                    <a:pt x="102" y="146"/>
                    <a:pt x="102" y="146"/>
                  </a:cubicBezTo>
                  <a:lnTo>
                    <a:pt x="102" y="95"/>
                  </a:lnTo>
                  <a:close/>
                  <a:moveTo>
                    <a:pt x="100" y="6"/>
                  </a:moveTo>
                  <a:cubicBezTo>
                    <a:pt x="101" y="6"/>
                    <a:pt x="101" y="6"/>
                    <a:pt x="101" y="6"/>
                  </a:cubicBezTo>
                  <a:cubicBezTo>
                    <a:pt x="101" y="5"/>
                    <a:pt x="101" y="5"/>
                    <a:pt x="101" y="5"/>
                  </a:cubicBezTo>
                  <a:cubicBezTo>
                    <a:pt x="100" y="5"/>
                    <a:pt x="100" y="5"/>
                    <a:pt x="100" y="5"/>
                  </a:cubicBezTo>
                  <a:cubicBezTo>
                    <a:pt x="100" y="5"/>
                    <a:pt x="100" y="5"/>
                    <a:pt x="100" y="5"/>
                  </a:cubicBezTo>
                  <a:lnTo>
                    <a:pt x="100" y="6"/>
                  </a:lnTo>
                  <a:close/>
                  <a:moveTo>
                    <a:pt x="100" y="180"/>
                  </a:moveTo>
                  <a:cubicBezTo>
                    <a:pt x="101" y="180"/>
                    <a:pt x="101" y="180"/>
                    <a:pt x="101" y="180"/>
                  </a:cubicBezTo>
                  <a:cubicBezTo>
                    <a:pt x="101" y="154"/>
                    <a:pt x="101" y="154"/>
                    <a:pt x="101" y="154"/>
                  </a:cubicBezTo>
                  <a:cubicBezTo>
                    <a:pt x="100" y="153"/>
                    <a:pt x="100" y="153"/>
                    <a:pt x="100" y="153"/>
                  </a:cubicBezTo>
                  <a:lnTo>
                    <a:pt x="100" y="180"/>
                  </a:lnTo>
                  <a:close/>
                  <a:moveTo>
                    <a:pt x="101" y="54"/>
                  </a:moveTo>
                  <a:cubicBezTo>
                    <a:pt x="100" y="55"/>
                    <a:pt x="100" y="55"/>
                    <a:pt x="100" y="55"/>
                  </a:cubicBezTo>
                  <a:cubicBezTo>
                    <a:pt x="101" y="55"/>
                    <a:pt x="101" y="55"/>
                    <a:pt x="101" y="55"/>
                  </a:cubicBezTo>
                  <a:lnTo>
                    <a:pt x="101" y="54"/>
                  </a:lnTo>
                  <a:close/>
                  <a:moveTo>
                    <a:pt x="101" y="63"/>
                  </a:moveTo>
                  <a:cubicBezTo>
                    <a:pt x="101" y="64"/>
                    <a:pt x="100" y="65"/>
                    <a:pt x="100" y="66"/>
                  </a:cubicBezTo>
                  <a:cubicBezTo>
                    <a:pt x="100" y="88"/>
                    <a:pt x="100" y="88"/>
                    <a:pt x="100" y="88"/>
                  </a:cubicBezTo>
                  <a:cubicBezTo>
                    <a:pt x="101" y="88"/>
                    <a:pt x="101" y="88"/>
                    <a:pt x="101" y="88"/>
                  </a:cubicBezTo>
                  <a:lnTo>
                    <a:pt x="101" y="63"/>
                  </a:lnTo>
                  <a:close/>
                  <a:moveTo>
                    <a:pt x="101" y="94"/>
                  </a:moveTo>
                  <a:cubicBezTo>
                    <a:pt x="100" y="94"/>
                    <a:pt x="100" y="94"/>
                    <a:pt x="100" y="94"/>
                  </a:cubicBezTo>
                  <a:cubicBezTo>
                    <a:pt x="100" y="145"/>
                    <a:pt x="100" y="145"/>
                    <a:pt x="100" y="145"/>
                  </a:cubicBezTo>
                  <a:cubicBezTo>
                    <a:pt x="100" y="145"/>
                    <a:pt x="100" y="145"/>
                    <a:pt x="100" y="145"/>
                  </a:cubicBezTo>
                  <a:cubicBezTo>
                    <a:pt x="100" y="148"/>
                    <a:pt x="100" y="148"/>
                    <a:pt x="100" y="148"/>
                  </a:cubicBezTo>
                  <a:cubicBezTo>
                    <a:pt x="100" y="151"/>
                    <a:pt x="100" y="151"/>
                    <a:pt x="100" y="151"/>
                  </a:cubicBezTo>
                  <a:cubicBezTo>
                    <a:pt x="101" y="146"/>
                    <a:pt x="101" y="146"/>
                    <a:pt x="101" y="146"/>
                  </a:cubicBezTo>
                  <a:lnTo>
                    <a:pt x="101" y="94"/>
                  </a:lnTo>
                  <a:close/>
                  <a:moveTo>
                    <a:pt x="99" y="6"/>
                  </a:moveTo>
                  <a:cubicBezTo>
                    <a:pt x="99" y="6"/>
                    <a:pt x="99" y="6"/>
                    <a:pt x="100" y="6"/>
                  </a:cubicBezTo>
                  <a:cubicBezTo>
                    <a:pt x="100" y="5"/>
                    <a:pt x="100" y="5"/>
                    <a:pt x="100" y="5"/>
                  </a:cubicBezTo>
                  <a:cubicBezTo>
                    <a:pt x="99" y="5"/>
                    <a:pt x="99" y="5"/>
                    <a:pt x="99" y="5"/>
                  </a:cubicBezTo>
                  <a:lnTo>
                    <a:pt x="99" y="6"/>
                  </a:lnTo>
                  <a:close/>
                  <a:moveTo>
                    <a:pt x="99" y="180"/>
                  </a:moveTo>
                  <a:cubicBezTo>
                    <a:pt x="99" y="180"/>
                    <a:pt x="100" y="180"/>
                    <a:pt x="100" y="180"/>
                  </a:cubicBezTo>
                  <a:cubicBezTo>
                    <a:pt x="100" y="153"/>
                    <a:pt x="100" y="153"/>
                    <a:pt x="100" y="153"/>
                  </a:cubicBezTo>
                  <a:cubicBezTo>
                    <a:pt x="100" y="153"/>
                    <a:pt x="100" y="153"/>
                    <a:pt x="100" y="153"/>
                  </a:cubicBezTo>
                  <a:cubicBezTo>
                    <a:pt x="100" y="151"/>
                    <a:pt x="100" y="151"/>
                    <a:pt x="100" y="151"/>
                  </a:cubicBezTo>
                  <a:cubicBezTo>
                    <a:pt x="100" y="148"/>
                    <a:pt x="100" y="148"/>
                    <a:pt x="100" y="148"/>
                  </a:cubicBezTo>
                  <a:cubicBezTo>
                    <a:pt x="99" y="153"/>
                    <a:pt x="99" y="153"/>
                    <a:pt x="99" y="153"/>
                  </a:cubicBezTo>
                  <a:cubicBezTo>
                    <a:pt x="99" y="153"/>
                    <a:pt x="99" y="153"/>
                    <a:pt x="99" y="153"/>
                  </a:cubicBezTo>
                  <a:lnTo>
                    <a:pt x="99" y="180"/>
                  </a:lnTo>
                  <a:close/>
                  <a:moveTo>
                    <a:pt x="100" y="66"/>
                  </a:moveTo>
                  <a:cubicBezTo>
                    <a:pt x="100" y="67"/>
                    <a:pt x="99" y="68"/>
                    <a:pt x="99" y="69"/>
                  </a:cubicBezTo>
                  <a:cubicBezTo>
                    <a:pt x="99" y="88"/>
                    <a:pt x="99" y="88"/>
                    <a:pt x="99" y="88"/>
                  </a:cubicBezTo>
                  <a:cubicBezTo>
                    <a:pt x="99" y="88"/>
                    <a:pt x="100" y="88"/>
                    <a:pt x="100" y="88"/>
                  </a:cubicBezTo>
                  <a:lnTo>
                    <a:pt x="100" y="66"/>
                  </a:lnTo>
                  <a:close/>
                  <a:moveTo>
                    <a:pt x="100" y="94"/>
                  </a:moveTo>
                  <a:cubicBezTo>
                    <a:pt x="99" y="93"/>
                    <a:pt x="99" y="93"/>
                    <a:pt x="99" y="93"/>
                  </a:cubicBezTo>
                  <a:cubicBezTo>
                    <a:pt x="99" y="145"/>
                    <a:pt x="99" y="145"/>
                    <a:pt x="99" y="145"/>
                  </a:cubicBezTo>
                  <a:cubicBezTo>
                    <a:pt x="99" y="145"/>
                    <a:pt x="100" y="145"/>
                    <a:pt x="100" y="145"/>
                  </a:cubicBezTo>
                  <a:lnTo>
                    <a:pt x="100" y="94"/>
                  </a:lnTo>
                  <a:close/>
                  <a:moveTo>
                    <a:pt x="94" y="46"/>
                  </a:moveTo>
                  <a:cubicBezTo>
                    <a:pt x="95" y="46"/>
                    <a:pt x="95" y="46"/>
                    <a:pt x="95" y="46"/>
                  </a:cubicBezTo>
                  <a:cubicBezTo>
                    <a:pt x="96" y="47"/>
                    <a:pt x="96" y="47"/>
                    <a:pt x="96" y="47"/>
                  </a:cubicBezTo>
                  <a:cubicBezTo>
                    <a:pt x="96" y="46"/>
                    <a:pt x="96" y="46"/>
                    <a:pt x="96" y="46"/>
                  </a:cubicBezTo>
                  <a:cubicBezTo>
                    <a:pt x="94" y="45"/>
                    <a:pt x="94" y="45"/>
                    <a:pt x="94" y="45"/>
                  </a:cubicBezTo>
                  <a:cubicBezTo>
                    <a:pt x="94" y="44"/>
                    <a:pt x="94" y="43"/>
                    <a:pt x="92" y="41"/>
                  </a:cubicBezTo>
                  <a:cubicBezTo>
                    <a:pt x="92" y="42"/>
                    <a:pt x="92" y="42"/>
                    <a:pt x="92" y="42"/>
                  </a:cubicBezTo>
                  <a:cubicBezTo>
                    <a:pt x="93" y="43"/>
                    <a:pt x="94" y="44"/>
                    <a:pt x="94" y="45"/>
                  </a:cubicBezTo>
                  <a:cubicBezTo>
                    <a:pt x="92" y="44"/>
                    <a:pt x="92" y="44"/>
                    <a:pt x="92" y="44"/>
                  </a:cubicBezTo>
                  <a:cubicBezTo>
                    <a:pt x="92" y="64"/>
                    <a:pt x="92" y="64"/>
                    <a:pt x="92" y="64"/>
                  </a:cubicBezTo>
                  <a:cubicBezTo>
                    <a:pt x="95" y="53"/>
                    <a:pt x="95" y="47"/>
                    <a:pt x="94" y="46"/>
                  </a:cubicBezTo>
                  <a:close/>
                  <a:moveTo>
                    <a:pt x="92" y="39"/>
                  </a:moveTo>
                  <a:cubicBezTo>
                    <a:pt x="95" y="28"/>
                    <a:pt x="94" y="21"/>
                    <a:pt x="94" y="20"/>
                  </a:cubicBezTo>
                  <a:cubicBezTo>
                    <a:pt x="96" y="21"/>
                    <a:pt x="96" y="21"/>
                    <a:pt x="96" y="21"/>
                  </a:cubicBezTo>
                  <a:cubicBezTo>
                    <a:pt x="97" y="20"/>
                    <a:pt x="97" y="20"/>
                    <a:pt x="97" y="20"/>
                  </a:cubicBezTo>
                  <a:cubicBezTo>
                    <a:pt x="92" y="18"/>
                    <a:pt x="92" y="18"/>
                    <a:pt x="92" y="18"/>
                  </a:cubicBezTo>
                  <a:lnTo>
                    <a:pt x="92" y="39"/>
                  </a:lnTo>
                  <a:close/>
                  <a:moveTo>
                    <a:pt x="92" y="5"/>
                  </a:moveTo>
                  <a:cubicBezTo>
                    <a:pt x="94" y="5"/>
                    <a:pt x="95" y="5"/>
                    <a:pt x="97" y="6"/>
                  </a:cubicBezTo>
                  <a:cubicBezTo>
                    <a:pt x="97" y="6"/>
                    <a:pt x="98" y="6"/>
                    <a:pt x="99" y="6"/>
                  </a:cubicBezTo>
                  <a:cubicBezTo>
                    <a:pt x="99" y="5"/>
                    <a:pt x="99" y="5"/>
                    <a:pt x="99" y="5"/>
                  </a:cubicBezTo>
                  <a:cubicBezTo>
                    <a:pt x="98" y="5"/>
                    <a:pt x="97" y="5"/>
                    <a:pt x="96" y="5"/>
                  </a:cubicBezTo>
                  <a:cubicBezTo>
                    <a:pt x="95" y="4"/>
                    <a:pt x="94" y="4"/>
                    <a:pt x="92" y="3"/>
                  </a:cubicBezTo>
                  <a:lnTo>
                    <a:pt x="92" y="5"/>
                  </a:lnTo>
                  <a:close/>
                  <a:moveTo>
                    <a:pt x="92" y="179"/>
                  </a:moveTo>
                  <a:cubicBezTo>
                    <a:pt x="95" y="179"/>
                    <a:pt x="97" y="179"/>
                    <a:pt x="99" y="180"/>
                  </a:cubicBezTo>
                  <a:cubicBezTo>
                    <a:pt x="99" y="153"/>
                    <a:pt x="99" y="153"/>
                    <a:pt x="99" y="153"/>
                  </a:cubicBezTo>
                  <a:cubicBezTo>
                    <a:pt x="97" y="153"/>
                    <a:pt x="97" y="153"/>
                    <a:pt x="97" y="153"/>
                  </a:cubicBezTo>
                  <a:cubicBezTo>
                    <a:pt x="99" y="145"/>
                    <a:pt x="99" y="145"/>
                    <a:pt x="99" y="145"/>
                  </a:cubicBezTo>
                  <a:cubicBezTo>
                    <a:pt x="99" y="145"/>
                    <a:pt x="99" y="145"/>
                    <a:pt x="99" y="145"/>
                  </a:cubicBezTo>
                  <a:cubicBezTo>
                    <a:pt x="99" y="93"/>
                    <a:pt x="99" y="93"/>
                    <a:pt x="99" y="93"/>
                  </a:cubicBezTo>
                  <a:cubicBezTo>
                    <a:pt x="92" y="91"/>
                    <a:pt x="92" y="91"/>
                    <a:pt x="92" y="91"/>
                  </a:cubicBezTo>
                  <a:cubicBezTo>
                    <a:pt x="92" y="143"/>
                    <a:pt x="92" y="143"/>
                    <a:pt x="92" y="143"/>
                  </a:cubicBezTo>
                  <a:cubicBezTo>
                    <a:pt x="94" y="143"/>
                    <a:pt x="95" y="144"/>
                    <a:pt x="96" y="144"/>
                  </a:cubicBezTo>
                  <a:cubicBezTo>
                    <a:pt x="95" y="148"/>
                    <a:pt x="95" y="151"/>
                    <a:pt x="94" y="152"/>
                  </a:cubicBezTo>
                  <a:cubicBezTo>
                    <a:pt x="92" y="152"/>
                    <a:pt x="92" y="152"/>
                    <a:pt x="92" y="152"/>
                  </a:cubicBezTo>
                  <a:lnTo>
                    <a:pt x="92" y="179"/>
                  </a:lnTo>
                  <a:close/>
                  <a:moveTo>
                    <a:pt x="99" y="69"/>
                  </a:moveTo>
                  <a:cubicBezTo>
                    <a:pt x="97" y="74"/>
                    <a:pt x="95" y="78"/>
                    <a:pt x="92" y="81"/>
                  </a:cubicBezTo>
                  <a:cubicBezTo>
                    <a:pt x="92" y="88"/>
                    <a:pt x="92" y="88"/>
                    <a:pt x="92" y="88"/>
                  </a:cubicBezTo>
                  <a:cubicBezTo>
                    <a:pt x="95" y="88"/>
                    <a:pt x="97" y="88"/>
                    <a:pt x="99" y="88"/>
                  </a:cubicBezTo>
                  <a:lnTo>
                    <a:pt x="99" y="69"/>
                  </a:lnTo>
                  <a:close/>
                  <a:moveTo>
                    <a:pt x="92" y="41"/>
                  </a:moveTo>
                  <a:cubicBezTo>
                    <a:pt x="92" y="40"/>
                    <a:pt x="92" y="40"/>
                    <a:pt x="92" y="40"/>
                  </a:cubicBezTo>
                  <a:cubicBezTo>
                    <a:pt x="92" y="40"/>
                    <a:pt x="92" y="39"/>
                    <a:pt x="92" y="39"/>
                  </a:cubicBezTo>
                  <a:cubicBezTo>
                    <a:pt x="92" y="18"/>
                    <a:pt x="92" y="18"/>
                    <a:pt x="92" y="18"/>
                  </a:cubicBezTo>
                  <a:cubicBezTo>
                    <a:pt x="90" y="17"/>
                    <a:pt x="90" y="17"/>
                    <a:pt x="90" y="17"/>
                  </a:cubicBezTo>
                  <a:cubicBezTo>
                    <a:pt x="90" y="39"/>
                    <a:pt x="90" y="39"/>
                    <a:pt x="90" y="39"/>
                  </a:cubicBezTo>
                  <a:cubicBezTo>
                    <a:pt x="90" y="40"/>
                    <a:pt x="91" y="40"/>
                    <a:pt x="91" y="40"/>
                  </a:cubicBezTo>
                  <a:cubicBezTo>
                    <a:pt x="92" y="41"/>
                    <a:pt x="92" y="41"/>
                    <a:pt x="92" y="42"/>
                  </a:cubicBezTo>
                  <a:lnTo>
                    <a:pt x="92" y="41"/>
                  </a:lnTo>
                  <a:close/>
                  <a:moveTo>
                    <a:pt x="90" y="6"/>
                  </a:moveTo>
                  <a:cubicBezTo>
                    <a:pt x="90" y="6"/>
                    <a:pt x="91" y="6"/>
                    <a:pt x="92" y="5"/>
                  </a:cubicBezTo>
                  <a:cubicBezTo>
                    <a:pt x="92" y="3"/>
                    <a:pt x="92" y="3"/>
                    <a:pt x="92" y="3"/>
                  </a:cubicBezTo>
                  <a:cubicBezTo>
                    <a:pt x="92" y="3"/>
                    <a:pt x="91" y="3"/>
                    <a:pt x="90" y="4"/>
                  </a:cubicBezTo>
                  <a:lnTo>
                    <a:pt x="90" y="6"/>
                  </a:lnTo>
                  <a:close/>
                  <a:moveTo>
                    <a:pt x="90" y="2"/>
                  </a:moveTo>
                  <a:cubicBezTo>
                    <a:pt x="90" y="1"/>
                    <a:pt x="90" y="1"/>
                    <a:pt x="90" y="1"/>
                  </a:cubicBezTo>
                  <a:cubicBezTo>
                    <a:pt x="90" y="0"/>
                    <a:pt x="90" y="0"/>
                    <a:pt x="90" y="1"/>
                  </a:cubicBezTo>
                  <a:lnTo>
                    <a:pt x="90" y="2"/>
                  </a:lnTo>
                  <a:close/>
                  <a:moveTo>
                    <a:pt x="90" y="179"/>
                  </a:moveTo>
                  <a:cubicBezTo>
                    <a:pt x="91" y="179"/>
                    <a:pt x="92" y="179"/>
                    <a:pt x="92" y="179"/>
                  </a:cubicBezTo>
                  <a:cubicBezTo>
                    <a:pt x="92" y="152"/>
                    <a:pt x="92" y="152"/>
                    <a:pt x="92" y="152"/>
                  </a:cubicBezTo>
                  <a:cubicBezTo>
                    <a:pt x="90" y="151"/>
                    <a:pt x="90" y="151"/>
                    <a:pt x="90" y="151"/>
                  </a:cubicBezTo>
                  <a:lnTo>
                    <a:pt x="90" y="179"/>
                  </a:lnTo>
                  <a:close/>
                  <a:moveTo>
                    <a:pt x="92" y="81"/>
                  </a:moveTo>
                  <a:cubicBezTo>
                    <a:pt x="92" y="82"/>
                    <a:pt x="91" y="83"/>
                    <a:pt x="90" y="84"/>
                  </a:cubicBezTo>
                  <a:cubicBezTo>
                    <a:pt x="90" y="88"/>
                    <a:pt x="90" y="88"/>
                    <a:pt x="90" y="88"/>
                  </a:cubicBezTo>
                  <a:cubicBezTo>
                    <a:pt x="91" y="88"/>
                    <a:pt x="92" y="88"/>
                    <a:pt x="92" y="88"/>
                  </a:cubicBezTo>
                  <a:lnTo>
                    <a:pt x="92" y="81"/>
                  </a:lnTo>
                  <a:close/>
                  <a:moveTo>
                    <a:pt x="92" y="91"/>
                  </a:moveTo>
                  <a:cubicBezTo>
                    <a:pt x="90" y="90"/>
                    <a:pt x="90" y="90"/>
                    <a:pt x="90" y="90"/>
                  </a:cubicBezTo>
                  <a:cubicBezTo>
                    <a:pt x="90" y="142"/>
                    <a:pt x="90" y="142"/>
                    <a:pt x="90" y="142"/>
                  </a:cubicBezTo>
                  <a:cubicBezTo>
                    <a:pt x="90" y="142"/>
                    <a:pt x="91" y="142"/>
                    <a:pt x="91" y="143"/>
                  </a:cubicBezTo>
                  <a:cubicBezTo>
                    <a:pt x="90" y="146"/>
                    <a:pt x="90" y="146"/>
                    <a:pt x="90" y="146"/>
                  </a:cubicBezTo>
                  <a:cubicBezTo>
                    <a:pt x="90" y="148"/>
                    <a:pt x="90" y="148"/>
                    <a:pt x="90" y="148"/>
                  </a:cubicBezTo>
                  <a:cubicBezTo>
                    <a:pt x="91" y="143"/>
                    <a:pt x="91" y="143"/>
                    <a:pt x="91" y="143"/>
                  </a:cubicBezTo>
                  <a:cubicBezTo>
                    <a:pt x="92" y="143"/>
                    <a:pt x="92" y="143"/>
                    <a:pt x="92" y="143"/>
                  </a:cubicBezTo>
                  <a:lnTo>
                    <a:pt x="92" y="91"/>
                  </a:lnTo>
                  <a:close/>
                  <a:moveTo>
                    <a:pt x="90" y="84"/>
                  </a:moveTo>
                  <a:cubicBezTo>
                    <a:pt x="90" y="84"/>
                    <a:pt x="90" y="84"/>
                    <a:pt x="90" y="84"/>
                  </a:cubicBezTo>
                  <a:cubicBezTo>
                    <a:pt x="90" y="84"/>
                    <a:pt x="90" y="84"/>
                    <a:pt x="90" y="84"/>
                  </a:cubicBezTo>
                  <a:close/>
                  <a:moveTo>
                    <a:pt x="90" y="75"/>
                  </a:moveTo>
                  <a:cubicBezTo>
                    <a:pt x="91" y="71"/>
                    <a:pt x="92" y="67"/>
                    <a:pt x="92" y="64"/>
                  </a:cubicBezTo>
                  <a:cubicBezTo>
                    <a:pt x="92" y="44"/>
                    <a:pt x="92" y="44"/>
                    <a:pt x="92" y="44"/>
                  </a:cubicBezTo>
                  <a:cubicBezTo>
                    <a:pt x="90" y="43"/>
                    <a:pt x="90" y="43"/>
                    <a:pt x="90" y="43"/>
                  </a:cubicBezTo>
                  <a:lnTo>
                    <a:pt x="90" y="75"/>
                  </a:lnTo>
                  <a:close/>
                  <a:moveTo>
                    <a:pt x="90" y="17"/>
                  </a:moveTo>
                  <a:cubicBezTo>
                    <a:pt x="88" y="16"/>
                    <a:pt x="88" y="16"/>
                    <a:pt x="88" y="16"/>
                  </a:cubicBezTo>
                  <a:cubicBezTo>
                    <a:pt x="88" y="39"/>
                    <a:pt x="88" y="39"/>
                    <a:pt x="88" y="39"/>
                  </a:cubicBezTo>
                  <a:cubicBezTo>
                    <a:pt x="89" y="39"/>
                    <a:pt x="89" y="39"/>
                    <a:pt x="90" y="39"/>
                  </a:cubicBezTo>
                  <a:lnTo>
                    <a:pt x="90" y="17"/>
                  </a:lnTo>
                  <a:close/>
                  <a:moveTo>
                    <a:pt x="88" y="9"/>
                  </a:moveTo>
                  <a:cubicBezTo>
                    <a:pt x="89" y="6"/>
                    <a:pt x="89" y="6"/>
                    <a:pt x="89" y="6"/>
                  </a:cubicBezTo>
                  <a:cubicBezTo>
                    <a:pt x="89" y="6"/>
                    <a:pt x="89" y="6"/>
                    <a:pt x="90" y="6"/>
                  </a:cubicBezTo>
                  <a:cubicBezTo>
                    <a:pt x="90" y="4"/>
                    <a:pt x="90" y="4"/>
                    <a:pt x="90" y="4"/>
                  </a:cubicBezTo>
                  <a:cubicBezTo>
                    <a:pt x="89" y="4"/>
                    <a:pt x="89" y="4"/>
                    <a:pt x="89" y="4"/>
                  </a:cubicBezTo>
                  <a:cubicBezTo>
                    <a:pt x="89" y="4"/>
                    <a:pt x="89" y="4"/>
                    <a:pt x="89" y="4"/>
                  </a:cubicBezTo>
                  <a:cubicBezTo>
                    <a:pt x="90" y="2"/>
                    <a:pt x="90" y="2"/>
                    <a:pt x="90" y="2"/>
                  </a:cubicBezTo>
                  <a:cubicBezTo>
                    <a:pt x="90" y="1"/>
                    <a:pt x="90" y="1"/>
                    <a:pt x="90" y="1"/>
                  </a:cubicBezTo>
                  <a:cubicBezTo>
                    <a:pt x="90" y="2"/>
                    <a:pt x="89" y="3"/>
                    <a:pt x="88" y="6"/>
                  </a:cubicBezTo>
                  <a:lnTo>
                    <a:pt x="88" y="9"/>
                  </a:lnTo>
                  <a:close/>
                  <a:moveTo>
                    <a:pt x="88" y="178"/>
                  </a:moveTo>
                  <a:cubicBezTo>
                    <a:pt x="89" y="178"/>
                    <a:pt x="89" y="178"/>
                    <a:pt x="90" y="179"/>
                  </a:cubicBezTo>
                  <a:cubicBezTo>
                    <a:pt x="90" y="151"/>
                    <a:pt x="90" y="151"/>
                    <a:pt x="90" y="151"/>
                  </a:cubicBezTo>
                  <a:cubicBezTo>
                    <a:pt x="89" y="151"/>
                    <a:pt x="89" y="151"/>
                    <a:pt x="89" y="151"/>
                  </a:cubicBezTo>
                  <a:cubicBezTo>
                    <a:pt x="90" y="148"/>
                    <a:pt x="90" y="148"/>
                    <a:pt x="90" y="148"/>
                  </a:cubicBezTo>
                  <a:cubicBezTo>
                    <a:pt x="90" y="146"/>
                    <a:pt x="90" y="146"/>
                    <a:pt x="90" y="146"/>
                  </a:cubicBezTo>
                  <a:cubicBezTo>
                    <a:pt x="88" y="151"/>
                    <a:pt x="88" y="151"/>
                    <a:pt x="88" y="151"/>
                  </a:cubicBezTo>
                  <a:lnTo>
                    <a:pt x="88" y="178"/>
                  </a:lnTo>
                  <a:close/>
                  <a:moveTo>
                    <a:pt x="90" y="84"/>
                  </a:moveTo>
                  <a:cubicBezTo>
                    <a:pt x="89" y="85"/>
                    <a:pt x="89" y="86"/>
                    <a:pt x="88" y="86"/>
                  </a:cubicBezTo>
                  <a:cubicBezTo>
                    <a:pt x="88" y="88"/>
                    <a:pt x="88" y="88"/>
                    <a:pt x="88" y="88"/>
                  </a:cubicBezTo>
                  <a:cubicBezTo>
                    <a:pt x="89" y="88"/>
                    <a:pt x="89" y="88"/>
                    <a:pt x="90" y="88"/>
                  </a:cubicBezTo>
                  <a:lnTo>
                    <a:pt x="90" y="84"/>
                  </a:lnTo>
                  <a:close/>
                  <a:moveTo>
                    <a:pt x="90" y="90"/>
                  </a:moveTo>
                  <a:cubicBezTo>
                    <a:pt x="88" y="90"/>
                    <a:pt x="88" y="90"/>
                    <a:pt x="88" y="90"/>
                  </a:cubicBezTo>
                  <a:cubicBezTo>
                    <a:pt x="88" y="142"/>
                    <a:pt x="88" y="142"/>
                    <a:pt x="88" y="142"/>
                  </a:cubicBezTo>
                  <a:cubicBezTo>
                    <a:pt x="88" y="142"/>
                    <a:pt x="88" y="142"/>
                    <a:pt x="88" y="142"/>
                  </a:cubicBezTo>
                  <a:cubicBezTo>
                    <a:pt x="88" y="143"/>
                    <a:pt x="88" y="143"/>
                    <a:pt x="88" y="143"/>
                  </a:cubicBezTo>
                  <a:cubicBezTo>
                    <a:pt x="89" y="142"/>
                    <a:pt x="89" y="142"/>
                    <a:pt x="89" y="142"/>
                  </a:cubicBezTo>
                  <a:cubicBezTo>
                    <a:pt x="90" y="142"/>
                    <a:pt x="90" y="142"/>
                    <a:pt x="90" y="142"/>
                  </a:cubicBezTo>
                  <a:lnTo>
                    <a:pt x="90" y="90"/>
                  </a:lnTo>
                  <a:close/>
                  <a:moveTo>
                    <a:pt x="88" y="84"/>
                  </a:moveTo>
                  <a:cubicBezTo>
                    <a:pt x="88" y="83"/>
                    <a:pt x="88" y="83"/>
                    <a:pt x="88" y="83"/>
                  </a:cubicBezTo>
                  <a:cubicBezTo>
                    <a:pt x="90" y="84"/>
                    <a:pt x="90" y="84"/>
                    <a:pt x="90" y="84"/>
                  </a:cubicBezTo>
                  <a:cubicBezTo>
                    <a:pt x="90" y="84"/>
                    <a:pt x="90" y="84"/>
                    <a:pt x="90" y="84"/>
                  </a:cubicBezTo>
                  <a:cubicBezTo>
                    <a:pt x="90" y="85"/>
                    <a:pt x="90" y="85"/>
                    <a:pt x="90" y="85"/>
                  </a:cubicBezTo>
                  <a:lnTo>
                    <a:pt x="88" y="84"/>
                  </a:lnTo>
                  <a:close/>
                  <a:moveTo>
                    <a:pt x="88" y="81"/>
                  </a:moveTo>
                  <a:cubicBezTo>
                    <a:pt x="89" y="79"/>
                    <a:pt x="89" y="77"/>
                    <a:pt x="90" y="75"/>
                  </a:cubicBezTo>
                  <a:cubicBezTo>
                    <a:pt x="90" y="43"/>
                    <a:pt x="90" y="43"/>
                    <a:pt x="90" y="43"/>
                  </a:cubicBezTo>
                  <a:cubicBezTo>
                    <a:pt x="88" y="42"/>
                    <a:pt x="88" y="42"/>
                    <a:pt x="88" y="42"/>
                  </a:cubicBezTo>
                  <a:lnTo>
                    <a:pt x="88" y="81"/>
                  </a:lnTo>
                  <a:close/>
                  <a:moveTo>
                    <a:pt x="88" y="16"/>
                  </a:moveTo>
                  <a:cubicBezTo>
                    <a:pt x="87" y="15"/>
                    <a:pt x="87" y="15"/>
                    <a:pt x="87" y="15"/>
                  </a:cubicBezTo>
                  <a:cubicBezTo>
                    <a:pt x="88" y="9"/>
                    <a:pt x="88" y="9"/>
                    <a:pt x="88" y="9"/>
                  </a:cubicBezTo>
                  <a:cubicBezTo>
                    <a:pt x="88" y="6"/>
                    <a:pt x="88" y="6"/>
                    <a:pt x="88" y="6"/>
                  </a:cubicBezTo>
                  <a:cubicBezTo>
                    <a:pt x="88" y="9"/>
                    <a:pt x="87" y="11"/>
                    <a:pt x="86" y="15"/>
                  </a:cubicBezTo>
                  <a:cubicBezTo>
                    <a:pt x="86" y="14"/>
                    <a:pt x="86" y="14"/>
                    <a:pt x="86" y="14"/>
                  </a:cubicBezTo>
                  <a:cubicBezTo>
                    <a:pt x="86" y="37"/>
                    <a:pt x="86" y="37"/>
                    <a:pt x="86" y="37"/>
                  </a:cubicBezTo>
                  <a:cubicBezTo>
                    <a:pt x="87" y="38"/>
                    <a:pt x="87" y="38"/>
                    <a:pt x="88" y="39"/>
                  </a:cubicBezTo>
                  <a:lnTo>
                    <a:pt x="88" y="16"/>
                  </a:lnTo>
                  <a:close/>
                  <a:moveTo>
                    <a:pt x="86" y="178"/>
                  </a:moveTo>
                  <a:cubicBezTo>
                    <a:pt x="87" y="178"/>
                    <a:pt x="87" y="178"/>
                    <a:pt x="88" y="178"/>
                  </a:cubicBezTo>
                  <a:cubicBezTo>
                    <a:pt x="88" y="151"/>
                    <a:pt x="88" y="151"/>
                    <a:pt x="88" y="151"/>
                  </a:cubicBezTo>
                  <a:cubicBezTo>
                    <a:pt x="88" y="151"/>
                    <a:pt x="88" y="151"/>
                    <a:pt x="88" y="151"/>
                  </a:cubicBezTo>
                  <a:cubicBezTo>
                    <a:pt x="86" y="150"/>
                    <a:pt x="86" y="150"/>
                    <a:pt x="86" y="150"/>
                  </a:cubicBezTo>
                  <a:lnTo>
                    <a:pt x="86" y="178"/>
                  </a:lnTo>
                  <a:close/>
                  <a:moveTo>
                    <a:pt x="88" y="86"/>
                  </a:moveTo>
                  <a:cubicBezTo>
                    <a:pt x="87" y="88"/>
                    <a:pt x="86" y="88"/>
                    <a:pt x="86" y="88"/>
                  </a:cubicBezTo>
                  <a:cubicBezTo>
                    <a:pt x="87" y="88"/>
                    <a:pt x="88" y="88"/>
                    <a:pt x="88" y="88"/>
                  </a:cubicBezTo>
                  <a:lnTo>
                    <a:pt x="88" y="86"/>
                  </a:lnTo>
                  <a:close/>
                  <a:moveTo>
                    <a:pt x="88" y="90"/>
                  </a:moveTo>
                  <a:cubicBezTo>
                    <a:pt x="86" y="89"/>
                    <a:pt x="86" y="89"/>
                    <a:pt x="86" y="89"/>
                  </a:cubicBezTo>
                  <a:cubicBezTo>
                    <a:pt x="86" y="142"/>
                    <a:pt x="86" y="142"/>
                    <a:pt x="86" y="142"/>
                  </a:cubicBezTo>
                  <a:cubicBezTo>
                    <a:pt x="86" y="142"/>
                    <a:pt x="86" y="142"/>
                    <a:pt x="86" y="142"/>
                  </a:cubicBezTo>
                  <a:cubicBezTo>
                    <a:pt x="87" y="142"/>
                    <a:pt x="87" y="142"/>
                    <a:pt x="88" y="142"/>
                  </a:cubicBezTo>
                  <a:lnTo>
                    <a:pt x="88" y="90"/>
                  </a:lnTo>
                  <a:close/>
                  <a:moveTo>
                    <a:pt x="86" y="83"/>
                  </a:moveTo>
                  <a:cubicBezTo>
                    <a:pt x="88" y="84"/>
                    <a:pt x="88" y="84"/>
                    <a:pt x="88" y="84"/>
                  </a:cubicBezTo>
                  <a:cubicBezTo>
                    <a:pt x="88" y="83"/>
                    <a:pt x="88" y="83"/>
                    <a:pt x="88" y="83"/>
                  </a:cubicBezTo>
                  <a:cubicBezTo>
                    <a:pt x="88" y="83"/>
                    <a:pt x="88" y="83"/>
                    <a:pt x="88" y="83"/>
                  </a:cubicBezTo>
                  <a:cubicBezTo>
                    <a:pt x="88" y="82"/>
                    <a:pt x="88" y="82"/>
                    <a:pt x="88" y="81"/>
                  </a:cubicBezTo>
                  <a:cubicBezTo>
                    <a:pt x="88" y="42"/>
                    <a:pt x="88" y="42"/>
                    <a:pt x="88" y="42"/>
                  </a:cubicBezTo>
                  <a:cubicBezTo>
                    <a:pt x="86" y="40"/>
                    <a:pt x="86" y="40"/>
                    <a:pt x="86" y="40"/>
                  </a:cubicBezTo>
                  <a:cubicBezTo>
                    <a:pt x="86" y="82"/>
                    <a:pt x="86" y="82"/>
                    <a:pt x="86" y="82"/>
                  </a:cubicBezTo>
                  <a:cubicBezTo>
                    <a:pt x="87" y="83"/>
                    <a:pt x="88" y="83"/>
                    <a:pt x="88" y="83"/>
                  </a:cubicBezTo>
                  <a:cubicBezTo>
                    <a:pt x="86" y="82"/>
                    <a:pt x="86" y="82"/>
                    <a:pt x="86" y="82"/>
                  </a:cubicBezTo>
                  <a:lnTo>
                    <a:pt x="86" y="83"/>
                  </a:lnTo>
                  <a:close/>
                  <a:moveTo>
                    <a:pt x="88" y="142"/>
                  </a:moveTo>
                  <a:cubicBezTo>
                    <a:pt x="88" y="143"/>
                    <a:pt x="88" y="143"/>
                    <a:pt x="88" y="143"/>
                  </a:cubicBezTo>
                  <a:cubicBezTo>
                    <a:pt x="86" y="150"/>
                    <a:pt x="86" y="150"/>
                    <a:pt x="86" y="150"/>
                  </a:cubicBezTo>
                  <a:cubicBezTo>
                    <a:pt x="86" y="148"/>
                    <a:pt x="86" y="148"/>
                    <a:pt x="86" y="148"/>
                  </a:cubicBezTo>
                  <a:cubicBezTo>
                    <a:pt x="86" y="148"/>
                    <a:pt x="86" y="148"/>
                    <a:pt x="86" y="148"/>
                  </a:cubicBezTo>
                  <a:cubicBezTo>
                    <a:pt x="86" y="148"/>
                    <a:pt x="86" y="148"/>
                    <a:pt x="86" y="148"/>
                  </a:cubicBezTo>
                  <a:cubicBezTo>
                    <a:pt x="86" y="147"/>
                    <a:pt x="86" y="147"/>
                    <a:pt x="86" y="147"/>
                  </a:cubicBezTo>
                  <a:cubicBezTo>
                    <a:pt x="86" y="147"/>
                    <a:pt x="86" y="147"/>
                    <a:pt x="86" y="147"/>
                  </a:cubicBezTo>
                  <a:cubicBezTo>
                    <a:pt x="87" y="146"/>
                    <a:pt x="87" y="146"/>
                    <a:pt x="87" y="146"/>
                  </a:cubicBezTo>
                  <a:cubicBezTo>
                    <a:pt x="86" y="145"/>
                    <a:pt x="86" y="145"/>
                    <a:pt x="86" y="145"/>
                  </a:cubicBezTo>
                  <a:cubicBezTo>
                    <a:pt x="86" y="145"/>
                    <a:pt x="86" y="145"/>
                    <a:pt x="86" y="145"/>
                  </a:cubicBezTo>
                  <a:cubicBezTo>
                    <a:pt x="87" y="145"/>
                    <a:pt x="87" y="145"/>
                    <a:pt x="87" y="145"/>
                  </a:cubicBezTo>
                  <a:lnTo>
                    <a:pt x="88" y="142"/>
                  </a:lnTo>
                  <a:close/>
                  <a:moveTo>
                    <a:pt x="86" y="14"/>
                  </a:moveTo>
                  <a:cubicBezTo>
                    <a:pt x="85" y="14"/>
                    <a:pt x="85" y="14"/>
                    <a:pt x="85" y="14"/>
                  </a:cubicBezTo>
                  <a:cubicBezTo>
                    <a:pt x="85" y="37"/>
                    <a:pt x="85" y="37"/>
                    <a:pt x="85" y="37"/>
                  </a:cubicBezTo>
                  <a:cubicBezTo>
                    <a:pt x="86" y="37"/>
                    <a:pt x="86" y="37"/>
                    <a:pt x="86" y="37"/>
                  </a:cubicBezTo>
                  <a:lnTo>
                    <a:pt x="86" y="14"/>
                  </a:lnTo>
                  <a:close/>
                  <a:moveTo>
                    <a:pt x="85" y="178"/>
                  </a:moveTo>
                  <a:cubicBezTo>
                    <a:pt x="86" y="178"/>
                    <a:pt x="86" y="178"/>
                    <a:pt x="86" y="178"/>
                  </a:cubicBezTo>
                  <a:cubicBezTo>
                    <a:pt x="86" y="150"/>
                    <a:pt x="86" y="150"/>
                    <a:pt x="86" y="150"/>
                  </a:cubicBezTo>
                  <a:cubicBezTo>
                    <a:pt x="86" y="150"/>
                    <a:pt x="86" y="150"/>
                    <a:pt x="86" y="150"/>
                  </a:cubicBezTo>
                  <a:cubicBezTo>
                    <a:pt x="86" y="150"/>
                    <a:pt x="86" y="150"/>
                    <a:pt x="86" y="150"/>
                  </a:cubicBezTo>
                  <a:cubicBezTo>
                    <a:pt x="86" y="148"/>
                    <a:pt x="86" y="148"/>
                    <a:pt x="86" y="148"/>
                  </a:cubicBezTo>
                  <a:cubicBezTo>
                    <a:pt x="85" y="150"/>
                    <a:pt x="85" y="150"/>
                    <a:pt x="85" y="150"/>
                  </a:cubicBezTo>
                  <a:cubicBezTo>
                    <a:pt x="85" y="150"/>
                    <a:pt x="85" y="150"/>
                    <a:pt x="85" y="150"/>
                  </a:cubicBezTo>
                  <a:lnTo>
                    <a:pt x="85" y="178"/>
                  </a:lnTo>
                  <a:close/>
                  <a:moveTo>
                    <a:pt x="86" y="89"/>
                  </a:moveTo>
                  <a:cubicBezTo>
                    <a:pt x="85" y="88"/>
                    <a:pt x="85" y="88"/>
                    <a:pt x="85" y="88"/>
                  </a:cubicBezTo>
                  <a:cubicBezTo>
                    <a:pt x="85" y="89"/>
                    <a:pt x="85" y="89"/>
                    <a:pt x="85" y="89"/>
                  </a:cubicBezTo>
                  <a:cubicBezTo>
                    <a:pt x="86" y="90"/>
                    <a:pt x="86" y="90"/>
                    <a:pt x="86" y="90"/>
                  </a:cubicBezTo>
                  <a:cubicBezTo>
                    <a:pt x="86" y="90"/>
                    <a:pt x="85" y="92"/>
                    <a:pt x="85" y="93"/>
                  </a:cubicBezTo>
                  <a:cubicBezTo>
                    <a:pt x="85" y="141"/>
                    <a:pt x="85" y="141"/>
                    <a:pt x="85" y="141"/>
                  </a:cubicBezTo>
                  <a:cubicBezTo>
                    <a:pt x="85" y="142"/>
                    <a:pt x="85" y="142"/>
                    <a:pt x="85" y="142"/>
                  </a:cubicBezTo>
                  <a:cubicBezTo>
                    <a:pt x="85" y="142"/>
                    <a:pt x="85" y="142"/>
                    <a:pt x="85" y="142"/>
                  </a:cubicBezTo>
                  <a:cubicBezTo>
                    <a:pt x="85" y="143"/>
                    <a:pt x="85" y="143"/>
                    <a:pt x="85" y="143"/>
                  </a:cubicBezTo>
                  <a:cubicBezTo>
                    <a:pt x="86" y="142"/>
                    <a:pt x="86" y="142"/>
                    <a:pt x="86" y="142"/>
                  </a:cubicBezTo>
                  <a:lnTo>
                    <a:pt x="86" y="89"/>
                  </a:lnTo>
                  <a:close/>
                  <a:moveTo>
                    <a:pt x="85" y="83"/>
                  </a:moveTo>
                  <a:cubicBezTo>
                    <a:pt x="86" y="83"/>
                    <a:pt x="86" y="83"/>
                    <a:pt x="86" y="83"/>
                  </a:cubicBezTo>
                  <a:cubicBezTo>
                    <a:pt x="86" y="82"/>
                    <a:pt x="86" y="82"/>
                    <a:pt x="86" y="82"/>
                  </a:cubicBezTo>
                  <a:cubicBezTo>
                    <a:pt x="85" y="82"/>
                    <a:pt x="85" y="82"/>
                    <a:pt x="85" y="82"/>
                  </a:cubicBezTo>
                  <a:lnTo>
                    <a:pt x="85" y="83"/>
                  </a:lnTo>
                  <a:close/>
                  <a:moveTo>
                    <a:pt x="86" y="40"/>
                  </a:moveTo>
                  <a:cubicBezTo>
                    <a:pt x="86" y="82"/>
                    <a:pt x="86" y="82"/>
                    <a:pt x="86" y="82"/>
                  </a:cubicBezTo>
                  <a:cubicBezTo>
                    <a:pt x="85" y="81"/>
                    <a:pt x="85" y="81"/>
                    <a:pt x="85" y="81"/>
                  </a:cubicBezTo>
                  <a:cubicBezTo>
                    <a:pt x="85" y="40"/>
                    <a:pt x="85" y="40"/>
                    <a:pt x="85" y="40"/>
                  </a:cubicBezTo>
                  <a:lnTo>
                    <a:pt x="86" y="40"/>
                  </a:lnTo>
                  <a:close/>
                  <a:moveTo>
                    <a:pt x="86" y="145"/>
                  </a:moveTo>
                  <a:cubicBezTo>
                    <a:pt x="86" y="145"/>
                    <a:pt x="86" y="145"/>
                    <a:pt x="86" y="145"/>
                  </a:cubicBezTo>
                  <a:cubicBezTo>
                    <a:pt x="85" y="145"/>
                    <a:pt x="85" y="145"/>
                    <a:pt x="85" y="145"/>
                  </a:cubicBezTo>
                  <a:cubicBezTo>
                    <a:pt x="85" y="144"/>
                    <a:pt x="85" y="144"/>
                    <a:pt x="85" y="144"/>
                  </a:cubicBezTo>
                  <a:lnTo>
                    <a:pt x="86" y="145"/>
                  </a:lnTo>
                  <a:close/>
                  <a:moveTo>
                    <a:pt x="86" y="147"/>
                  </a:moveTo>
                  <a:cubicBezTo>
                    <a:pt x="86" y="148"/>
                    <a:pt x="86" y="148"/>
                    <a:pt x="86" y="148"/>
                  </a:cubicBezTo>
                  <a:cubicBezTo>
                    <a:pt x="85" y="147"/>
                    <a:pt x="85" y="147"/>
                    <a:pt x="85" y="147"/>
                  </a:cubicBezTo>
                  <a:cubicBezTo>
                    <a:pt x="85" y="147"/>
                    <a:pt x="85" y="147"/>
                    <a:pt x="85" y="147"/>
                  </a:cubicBezTo>
                  <a:lnTo>
                    <a:pt x="86" y="147"/>
                  </a:lnTo>
                  <a:close/>
                  <a:moveTo>
                    <a:pt x="85" y="14"/>
                  </a:moveTo>
                  <a:cubicBezTo>
                    <a:pt x="84" y="13"/>
                    <a:pt x="84" y="13"/>
                    <a:pt x="84" y="13"/>
                  </a:cubicBezTo>
                  <a:cubicBezTo>
                    <a:pt x="84" y="36"/>
                    <a:pt x="84" y="36"/>
                    <a:pt x="84" y="36"/>
                  </a:cubicBezTo>
                  <a:cubicBezTo>
                    <a:pt x="85" y="37"/>
                    <a:pt x="85" y="37"/>
                    <a:pt x="85" y="37"/>
                  </a:cubicBezTo>
                  <a:lnTo>
                    <a:pt x="85" y="14"/>
                  </a:lnTo>
                  <a:close/>
                  <a:moveTo>
                    <a:pt x="84" y="177"/>
                  </a:moveTo>
                  <a:cubicBezTo>
                    <a:pt x="85" y="178"/>
                    <a:pt x="85" y="178"/>
                    <a:pt x="85" y="178"/>
                  </a:cubicBezTo>
                  <a:cubicBezTo>
                    <a:pt x="85" y="150"/>
                    <a:pt x="85" y="150"/>
                    <a:pt x="85" y="150"/>
                  </a:cubicBezTo>
                  <a:cubicBezTo>
                    <a:pt x="84" y="149"/>
                    <a:pt x="84" y="149"/>
                    <a:pt x="84" y="149"/>
                  </a:cubicBezTo>
                  <a:lnTo>
                    <a:pt x="84" y="177"/>
                  </a:lnTo>
                  <a:close/>
                  <a:moveTo>
                    <a:pt x="85" y="88"/>
                  </a:moveTo>
                  <a:cubicBezTo>
                    <a:pt x="84" y="88"/>
                    <a:pt x="84" y="88"/>
                    <a:pt x="84" y="88"/>
                  </a:cubicBezTo>
                  <a:cubicBezTo>
                    <a:pt x="84" y="88"/>
                    <a:pt x="84" y="88"/>
                    <a:pt x="84" y="88"/>
                  </a:cubicBezTo>
                  <a:cubicBezTo>
                    <a:pt x="84" y="89"/>
                    <a:pt x="84" y="89"/>
                    <a:pt x="84" y="89"/>
                  </a:cubicBezTo>
                  <a:cubicBezTo>
                    <a:pt x="85" y="89"/>
                    <a:pt x="85" y="89"/>
                    <a:pt x="85" y="89"/>
                  </a:cubicBezTo>
                  <a:lnTo>
                    <a:pt x="85" y="88"/>
                  </a:lnTo>
                  <a:close/>
                  <a:moveTo>
                    <a:pt x="85" y="93"/>
                  </a:moveTo>
                  <a:cubicBezTo>
                    <a:pt x="85" y="95"/>
                    <a:pt x="84" y="96"/>
                    <a:pt x="84" y="98"/>
                  </a:cubicBezTo>
                  <a:cubicBezTo>
                    <a:pt x="84" y="141"/>
                    <a:pt x="84" y="141"/>
                    <a:pt x="84" y="141"/>
                  </a:cubicBezTo>
                  <a:cubicBezTo>
                    <a:pt x="85" y="141"/>
                    <a:pt x="85" y="141"/>
                    <a:pt x="85" y="141"/>
                  </a:cubicBezTo>
                  <a:lnTo>
                    <a:pt x="85" y="93"/>
                  </a:lnTo>
                  <a:close/>
                  <a:moveTo>
                    <a:pt x="84" y="82"/>
                  </a:moveTo>
                  <a:cubicBezTo>
                    <a:pt x="85" y="83"/>
                    <a:pt x="85" y="83"/>
                    <a:pt x="85" y="83"/>
                  </a:cubicBezTo>
                  <a:cubicBezTo>
                    <a:pt x="85" y="82"/>
                    <a:pt x="85" y="82"/>
                    <a:pt x="85" y="82"/>
                  </a:cubicBezTo>
                  <a:cubicBezTo>
                    <a:pt x="84" y="82"/>
                    <a:pt x="84" y="82"/>
                    <a:pt x="84" y="82"/>
                  </a:cubicBezTo>
                  <a:close/>
                  <a:moveTo>
                    <a:pt x="85" y="40"/>
                  </a:moveTo>
                  <a:cubicBezTo>
                    <a:pt x="85" y="81"/>
                    <a:pt x="85" y="81"/>
                    <a:pt x="85" y="81"/>
                  </a:cubicBezTo>
                  <a:cubicBezTo>
                    <a:pt x="84" y="81"/>
                    <a:pt x="84" y="81"/>
                    <a:pt x="84" y="81"/>
                  </a:cubicBezTo>
                  <a:cubicBezTo>
                    <a:pt x="84" y="39"/>
                    <a:pt x="84" y="39"/>
                    <a:pt x="84" y="39"/>
                  </a:cubicBezTo>
                  <a:lnTo>
                    <a:pt x="85" y="40"/>
                  </a:lnTo>
                  <a:close/>
                  <a:moveTo>
                    <a:pt x="85" y="142"/>
                  </a:moveTo>
                  <a:cubicBezTo>
                    <a:pt x="85" y="143"/>
                    <a:pt x="85" y="143"/>
                    <a:pt x="85" y="143"/>
                  </a:cubicBezTo>
                  <a:cubicBezTo>
                    <a:pt x="85" y="144"/>
                    <a:pt x="85" y="144"/>
                    <a:pt x="85" y="144"/>
                  </a:cubicBezTo>
                  <a:cubicBezTo>
                    <a:pt x="85" y="144"/>
                    <a:pt x="85" y="144"/>
                    <a:pt x="85" y="144"/>
                  </a:cubicBezTo>
                  <a:cubicBezTo>
                    <a:pt x="85" y="145"/>
                    <a:pt x="85" y="145"/>
                    <a:pt x="85" y="145"/>
                  </a:cubicBezTo>
                  <a:cubicBezTo>
                    <a:pt x="84" y="144"/>
                    <a:pt x="84" y="144"/>
                    <a:pt x="84" y="144"/>
                  </a:cubicBezTo>
                  <a:cubicBezTo>
                    <a:pt x="84" y="145"/>
                    <a:pt x="84" y="145"/>
                    <a:pt x="84" y="145"/>
                  </a:cubicBezTo>
                  <a:cubicBezTo>
                    <a:pt x="84" y="144"/>
                    <a:pt x="84" y="144"/>
                    <a:pt x="84" y="144"/>
                  </a:cubicBezTo>
                  <a:cubicBezTo>
                    <a:pt x="84" y="144"/>
                    <a:pt x="84" y="144"/>
                    <a:pt x="84" y="144"/>
                  </a:cubicBezTo>
                  <a:cubicBezTo>
                    <a:pt x="84" y="144"/>
                    <a:pt x="84" y="144"/>
                    <a:pt x="84" y="144"/>
                  </a:cubicBezTo>
                  <a:cubicBezTo>
                    <a:pt x="84" y="143"/>
                    <a:pt x="84" y="143"/>
                    <a:pt x="84" y="143"/>
                  </a:cubicBezTo>
                  <a:cubicBezTo>
                    <a:pt x="84" y="144"/>
                    <a:pt x="84" y="144"/>
                    <a:pt x="84" y="144"/>
                  </a:cubicBezTo>
                  <a:lnTo>
                    <a:pt x="85" y="142"/>
                  </a:lnTo>
                  <a:close/>
                  <a:moveTo>
                    <a:pt x="85" y="147"/>
                  </a:moveTo>
                  <a:cubicBezTo>
                    <a:pt x="85" y="147"/>
                    <a:pt x="85" y="147"/>
                    <a:pt x="85" y="147"/>
                  </a:cubicBezTo>
                  <a:cubicBezTo>
                    <a:pt x="84" y="146"/>
                    <a:pt x="84" y="146"/>
                    <a:pt x="84" y="146"/>
                  </a:cubicBezTo>
                  <a:cubicBezTo>
                    <a:pt x="84" y="146"/>
                    <a:pt x="84" y="146"/>
                    <a:pt x="84" y="146"/>
                  </a:cubicBezTo>
                  <a:lnTo>
                    <a:pt x="85" y="147"/>
                  </a:lnTo>
                  <a:close/>
                  <a:moveTo>
                    <a:pt x="84" y="13"/>
                  </a:moveTo>
                  <a:cubicBezTo>
                    <a:pt x="83" y="13"/>
                    <a:pt x="83" y="13"/>
                    <a:pt x="83" y="13"/>
                  </a:cubicBezTo>
                  <a:cubicBezTo>
                    <a:pt x="83" y="36"/>
                    <a:pt x="83" y="36"/>
                    <a:pt x="83" y="36"/>
                  </a:cubicBezTo>
                  <a:cubicBezTo>
                    <a:pt x="83" y="36"/>
                    <a:pt x="84" y="36"/>
                    <a:pt x="84" y="36"/>
                  </a:cubicBezTo>
                  <a:lnTo>
                    <a:pt x="84" y="13"/>
                  </a:lnTo>
                  <a:close/>
                  <a:moveTo>
                    <a:pt x="83" y="177"/>
                  </a:moveTo>
                  <a:cubicBezTo>
                    <a:pt x="83" y="177"/>
                    <a:pt x="84" y="177"/>
                    <a:pt x="84" y="177"/>
                  </a:cubicBezTo>
                  <a:cubicBezTo>
                    <a:pt x="84" y="149"/>
                    <a:pt x="84" y="149"/>
                    <a:pt x="84" y="149"/>
                  </a:cubicBezTo>
                  <a:cubicBezTo>
                    <a:pt x="83" y="149"/>
                    <a:pt x="83" y="149"/>
                    <a:pt x="83" y="149"/>
                  </a:cubicBezTo>
                  <a:cubicBezTo>
                    <a:pt x="83" y="149"/>
                    <a:pt x="83" y="149"/>
                    <a:pt x="83" y="149"/>
                  </a:cubicBezTo>
                  <a:cubicBezTo>
                    <a:pt x="83" y="150"/>
                    <a:pt x="83" y="150"/>
                    <a:pt x="83" y="150"/>
                  </a:cubicBezTo>
                  <a:cubicBezTo>
                    <a:pt x="83" y="150"/>
                    <a:pt x="83" y="150"/>
                    <a:pt x="83" y="150"/>
                  </a:cubicBezTo>
                  <a:lnTo>
                    <a:pt x="83" y="177"/>
                  </a:lnTo>
                  <a:close/>
                  <a:moveTo>
                    <a:pt x="84" y="88"/>
                  </a:moveTo>
                  <a:cubicBezTo>
                    <a:pt x="84" y="89"/>
                    <a:pt x="84" y="89"/>
                    <a:pt x="84" y="89"/>
                  </a:cubicBezTo>
                  <a:cubicBezTo>
                    <a:pt x="84" y="89"/>
                    <a:pt x="84" y="89"/>
                    <a:pt x="84" y="89"/>
                  </a:cubicBezTo>
                  <a:lnTo>
                    <a:pt x="84" y="88"/>
                  </a:lnTo>
                  <a:close/>
                  <a:moveTo>
                    <a:pt x="84" y="98"/>
                  </a:moveTo>
                  <a:cubicBezTo>
                    <a:pt x="84" y="99"/>
                    <a:pt x="83" y="100"/>
                    <a:pt x="83" y="102"/>
                  </a:cubicBezTo>
                  <a:cubicBezTo>
                    <a:pt x="83" y="141"/>
                    <a:pt x="83" y="141"/>
                    <a:pt x="83" y="141"/>
                  </a:cubicBezTo>
                  <a:cubicBezTo>
                    <a:pt x="84" y="141"/>
                    <a:pt x="84" y="141"/>
                    <a:pt x="84" y="141"/>
                  </a:cubicBezTo>
                  <a:lnTo>
                    <a:pt x="84" y="98"/>
                  </a:lnTo>
                  <a:close/>
                  <a:moveTo>
                    <a:pt x="83" y="82"/>
                  </a:moveTo>
                  <a:cubicBezTo>
                    <a:pt x="84" y="82"/>
                    <a:pt x="84" y="82"/>
                    <a:pt x="84" y="82"/>
                  </a:cubicBezTo>
                  <a:cubicBezTo>
                    <a:pt x="84" y="82"/>
                    <a:pt x="84" y="82"/>
                    <a:pt x="84" y="82"/>
                  </a:cubicBezTo>
                  <a:cubicBezTo>
                    <a:pt x="83" y="81"/>
                    <a:pt x="83" y="81"/>
                    <a:pt x="83" y="81"/>
                  </a:cubicBezTo>
                  <a:lnTo>
                    <a:pt x="83" y="82"/>
                  </a:lnTo>
                  <a:close/>
                  <a:moveTo>
                    <a:pt x="84" y="39"/>
                  </a:moveTo>
                  <a:cubicBezTo>
                    <a:pt x="84" y="81"/>
                    <a:pt x="84" y="81"/>
                    <a:pt x="84" y="81"/>
                  </a:cubicBezTo>
                  <a:cubicBezTo>
                    <a:pt x="83" y="80"/>
                    <a:pt x="83" y="80"/>
                    <a:pt x="83" y="80"/>
                  </a:cubicBezTo>
                  <a:cubicBezTo>
                    <a:pt x="83" y="39"/>
                    <a:pt x="83" y="39"/>
                    <a:pt x="83" y="39"/>
                  </a:cubicBezTo>
                  <a:lnTo>
                    <a:pt x="84" y="39"/>
                  </a:lnTo>
                  <a:close/>
                  <a:moveTo>
                    <a:pt x="84" y="143"/>
                  </a:moveTo>
                  <a:cubicBezTo>
                    <a:pt x="84" y="144"/>
                    <a:pt x="84" y="144"/>
                    <a:pt x="84" y="144"/>
                  </a:cubicBezTo>
                  <a:cubicBezTo>
                    <a:pt x="83" y="143"/>
                    <a:pt x="83" y="143"/>
                    <a:pt x="83" y="143"/>
                  </a:cubicBezTo>
                  <a:cubicBezTo>
                    <a:pt x="83" y="142"/>
                    <a:pt x="83" y="142"/>
                    <a:pt x="83" y="142"/>
                  </a:cubicBezTo>
                  <a:lnTo>
                    <a:pt x="84" y="143"/>
                  </a:lnTo>
                  <a:close/>
                  <a:moveTo>
                    <a:pt x="84" y="144"/>
                  </a:moveTo>
                  <a:cubicBezTo>
                    <a:pt x="84" y="145"/>
                    <a:pt x="84" y="145"/>
                    <a:pt x="84" y="145"/>
                  </a:cubicBezTo>
                  <a:cubicBezTo>
                    <a:pt x="84" y="146"/>
                    <a:pt x="84" y="146"/>
                    <a:pt x="84" y="146"/>
                  </a:cubicBezTo>
                  <a:cubicBezTo>
                    <a:pt x="84" y="146"/>
                    <a:pt x="84" y="146"/>
                    <a:pt x="84" y="146"/>
                  </a:cubicBezTo>
                  <a:cubicBezTo>
                    <a:pt x="84" y="146"/>
                    <a:pt x="84" y="146"/>
                    <a:pt x="84" y="146"/>
                  </a:cubicBezTo>
                  <a:cubicBezTo>
                    <a:pt x="84" y="146"/>
                    <a:pt x="84" y="146"/>
                    <a:pt x="84" y="146"/>
                  </a:cubicBezTo>
                  <a:cubicBezTo>
                    <a:pt x="83" y="148"/>
                    <a:pt x="83" y="148"/>
                    <a:pt x="83" y="148"/>
                  </a:cubicBezTo>
                  <a:cubicBezTo>
                    <a:pt x="83" y="147"/>
                    <a:pt x="83" y="147"/>
                    <a:pt x="83" y="147"/>
                  </a:cubicBezTo>
                  <a:cubicBezTo>
                    <a:pt x="83" y="146"/>
                    <a:pt x="83" y="146"/>
                    <a:pt x="83" y="146"/>
                  </a:cubicBezTo>
                  <a:cubicBezTo>
                    <a:pt x="83" y="146"/>
                    <a:pt x="83" y="146"/>
                    <a:pt x="83" y="146"/>
                  </a:cubicBezTo>
                  <a:cubicBezTo>
                    <a:pt x="83" y="145"/>
                    <a:pt x="83" y="145"/>
                    <a:pt x="83" y="145"/>
                  </a:cubicBezTo>
                  <a:cubicBezTo>
                    <a:pt x="83" y="145"/>
                    <a:pt x="83" y="145"/>
                    <a:pt x="83" y="145"/>
                  </a:cubicBezTo>
                  <a:lnTo>
                    <a:pt x="84" y="144"/>
                  </a:lnTo>
                  <a:close/>
                  <a:moveTo>
                    <a:pt x="83" y="13"/>
                  </a:moveTo>
                  <a:cubicBezTo>
                    <a:pt x="82" y="12"/>
                    <a:pt x="82" y="12"/>
                    <a:pt x="82" y="12"/>
                  </a:cubicBezTo>
                  <a:cubicBezTo>
                    <a:pt x="82" y="80"/>
                    <a:pt x="82" y="80"/>
                    <a:pt x="82" y="80"/>
                  </a:cubicBezTo>
                  <a:cubicBezTo>
                    <a:pt x="83" y="80"/>
                    <a:pt x="83" y="80"/>
                    <a:pt x="83" y="80"/>
                  </a:cubicBezTo>
                  <a:cubicBezTo>
                    <a:pt x="83" y="39"/>
                    <a:pt x="83" y="39"/>
                    <a:pt x="83" y="39"/>
                  </a:cubicBezTo>
                  <a:cubicBezTo>
                    <a:pt x="82" y="38"/>
                    <a:pt x="82" y="38"/>
                    <a:pt x="82" y="38"/>
                  </a:cubicBezTo>
                  <a:cubicBezTo>
                    <a:pt x="83" y="36"/>
                    <a:pt x="83" y="36"/>
                    <a:pt x="83" y="36"/>
                  </a:cubicBezTo>
                  <a:cubicBezTo>
                    <a:pt x="83" y="36"/>
                    <a:pt x="83" y="36"/>
                    <a:pt x="83" y="36"/>
                  </a:cubicBezTo>
                  <a:lnTo>
                    <a:pt x="83" y="13"/>
                  </a:lnTo>
                  <a:close/>
                  <a:moveTo>
                    <a:pt x="82" y="177"/>
                  </a:moveTo>
                  <a:cubicBezTo>
                    <a:pt x="83" y="177"/>
                    <a:pt x="83" y="177"/>
                    <a:pt x="83" y="177"/>
                  </a:cubicBezTo>
                  <a:cubicBezTo>
                    <a:pt x="83" y="150"/>
                    <a:pt x="83" y="150"/>
                    <a:pt x="83" y="150"/>
                  </a:cubicBezTo>
                  <a:cubicBezTo>
                    <a:pt x="82" y="149"/>
                    <a:pt x="82" y="149"/>
                    <a:pt x="82" y="149"/>
                  </a:cubicBezTo>
                  <a:cubicBezTo>
                    <a:pt x="82" y="149"/>
                    <a:pt x="82" y="149"/>
                    <a:pt x="82" y="149"/>
                  </a:cubicBezTo>
                  <a:cubicBezTo>
                    <a:pt x="83" y="149"/>
                    <a:pt x="83" y="149"/>
                    <a:pt x="83" y="149"/>
                  </a:cubicBezTo>
                  <a:cubicBezTo>
                    <a:pt x="83" y="149"/>
                    <a:pt x="83" y="149"/>
                    <a:pt x="83" y="149"/>
                  </a:cubicBezTo>
                  <a:cubicBezTo>
                    <a:pt x="83" y="149"/>
                    <a:pt x="83" y="149"/>
                    <a:pt x="83" y="149"/>
                  </a:cubicBezTo>
                  <a:cubicBezTo>
                    <a:pt x="83" y="148"/>
                    <a:pt x="83" y="148"/>
                    <a:pt x="83" y="148"/>
                  </a:cubicBezTo>
                  <a:cubicBezTo>
                    <a:pt x="83" y="147"/>
                    <a:pt x="83" y="147"/>
                    <a:pt x="83" y="147"/>
                  </a:cubicBezTo>
                  <a:cubicBezTo>
                    <a:pt x="82" y="148"/>
                    <a:pt x="82" y="148"/>
                    <a:pt x="82" y="148"/>
                  </a:cubicBezTo>
                  <a:cubicBezTo>
                    <a:pt x="82" y="148"/>
                    <a:pt x="82" y="148"/>
                    <a:pt x="82" y="148"/>
                  </a:cubicBezTo>
                  <a:cubicBezTo>
                    <a:pt x="82" y="149"/>
                    <a:pt x="82" y="149"/>
                    <a:pt x="82" y="149"/>
                  </a:cubicBezTo>
                  <a:cubicBezTo>
                    <a:pt x="82" y="149"/>
                    <a:pt x="82" y="149"/>
                    <a:pt x="82" y="149"/>
                  </a:cubicBezTo>
                  <a:cubicBezTo>
                    <a:pt x="82" y="149"/>
                    <a:pt x="82" y="149"/>
                    <a:pt x="82" y="149"/>
                  </a:cubicBezTo>
                  <a:cubicBezTo>
                    <a:pt x="82" y="149"/>
                    <a:pt x="82" y="149"/>
                    <a:pt x="82" y="149"/>
                  </a:cubicBezTo>
                  <a:lnTo>
                    <a:pt x="82" y="177"/>
                  </a:lnTo>
                  <a:close/>
                  <a:moveTo>
                    <a:pt x="83" y="102"/>
                  </a:moveTo>
                  <a:cubicBezTo>
                    <a:pt x="83" y="102"/>
                    <a:pt x="83" y="102"/>
                    <a:pt x="83" y="102"/>
                  </a:cubicBezTo>
                  <a:cubicBezTo>
                    <a:pt x="82" y="99"/>
                    <a:pt x="82" y="99"/>
                    <a:pt x="82" y="99"/>
                  </a:cubicBezTo>
                  <a:cubicBezTo>
                    <a:pt x="82" y="100"/>
                    <a:pt x="82" y="100"/>
                    <a:pt x="82" y="100"/>
                  </a:cubicBezTo>
                  <a:cubicBezTo>
                    <a:pt x="82" y="103"/>
                    <a:pt x="82" y="103"/>
                    <a:pt x="82" y="103"/>
                  </a:cubicBezTo>
                  <a:cubicBezTo>
                    <a:pt x="82" y="104"/>
                    <a:pt x="82" y="105"/>
                    <a:pt x="82" y="106"/>
                  </a:cubicBezTo>
                  <a:cubicBezTo>
                    <a:pt x="82" y="141"/>
                    <a:pt x="82" y="141"/>
                    <a:pt x="82" y="141"/>
                  </a:cubicBezTo>
                  <a:cubicBezTo>
                    <a:pt x="82" y="141"/>
                    <a:pt x="82" y="141"/>
                    <a:pt x="82" y="141"/>
                  </a:cubicBezTo>
                  <a:cubicBezTo>
                    <a:pt x="82" y="142"/>
                    <a:pt x="82" y="142"/>
                    <a:pt x="82" y="142"/>
                  </a:cubicBezTo>
                  <a:cubicBezTo>
                    <a:pt x="82" y="143"/>
                    <a:pt x="82" y="143"/>
                    <a:pt x="82" y="143"/>
                  </a:cubicBezTo>
                  <a:cubicBezTo>
                    <a:pt x="82" y="142"/>
                    <a:pt x="82" y="142"/>
                    <a:pt x="82" y="142"/>
                  </a:cubicBezTo>
                  <a:cubicBezTo>
                    <a:pt x="83" y="143"/>
                    <a:pt x="83" y="143"/>
                    <a:pt x="83" y="143"/>
                  </a:cubicBezTo>
                  <a:cubicBezTo>
                    <a:pt x="83" y="142"/>
                    <a:pt x="83" y="142"/>
                    <a:pt x="83" y="142"/>
                  </a:cubicBezTo>
                  <a:cubicBezTo>
                    <a:pt x="82" y="142"/>
                    <a:pt x="82" y="142"/>
                    <a:pt x="82" y="142"/>
                  </a:cubicBezTo>
                  <a:cubicBezTo>
                    <a:pt x="82" y="142"/>
                    <a:pt x="82" y="142"/>
                    <a:pt x="82" y="142"/>
                  </a:cubicBezTo>
                  <a:cubicBezTo>
                    <a:pt x="83" y="141"/>
                    <a:pt x="83" y="141"/>
                    <a:pt x="83" y="141"/>
                  </a:cubicBezTo>
                  <a:cubicBezTo>
                    <a:pt x="83" y="141"/>
                    <a:pt x="83" y="141"/>
                    <a:pt x="83" y="141"/>
                  </a:cubicBezTo>
                  <a:lnTo>
                    <a:pt x="83" y="102"/>
                  </a:lnTo>
                  <a:close/>
                  <a:moveTo>
                    <a:pt x="82" y="82"/>
                  </a:moveTo>
                  <a:cubicBezTo>
                    <a:pt x="83" y="82"/>
                    <a:pt x="83" y="82"/>
                    <a:pt x="83" y="82"/>
                  </a:cubicBezTo>
                  <a:cubicBezTo>
                    <a:pt x="83" y="81"/>
                    <a:pt x="83" y="81"/>
                    <a:pt x="83" y="81"/>
                  </a:cubicBezTo>
                  <a:cubicBezTo>
                    <a:pt x="82" y="81"/>
                    <a:pt x="82" y="81"/>
                    <a:pt x="82" y="81"/>
                  </a:cubicBezTo>
                  <a:lnTo>
                    <a:pt x="82" y="82"/>
                  </a:lnTo>
                  <a:close/>
                  <a:moveTo>
                    <a:pt x="83" y="145"/>
                  </a:moveTo>
                  <a:cubicBezTo>
                    <a:pt x="83" y="146"/>
                    <a:pt x="83" y="146"/>
                    <a:pt x="83" y="146"/>
                  </a:cubicBezTo>
                  <a:cubicBezTo>
                    <a:pt x="82" y="145"/>
                    <a:pt x="82" y="145"/>
                    <a:pt x="82" y="145"/>
                  </a:cubicBezTo>
                  <a:cubicBezTo>
                    <a:pt x="82" y="144"/>
                    <a:pt x="82" y="144"/>
                    <a:pt x="82" y="144"/>
                  </a:cubicBezTo>
                  <a:lnTo>
                    <a:pt x="83" y="145"/>
                  </a:lnTo>
                  <a:close/>
                  <a:moveTo>
                    <a:pt x="82" y="12"/>
                  </a:moveTo>
                  <a:cubicBezTo>
                    <a:pt x="81" y="12"/>
                    <a:pt x="81" y="12"/>
                    <a:pt x="81" y="12"/>
                  </a:cubicBezTo>
                  <a:cubicBezTo>
                    <a:pt x="81" y="35"/>
                    <a:pt x="81" y="35"/>
                    <a:pt x="81" y="35"/>
                  </a:cubicBezTo>
                  <a:cubicBezTo>
                    <a:pt x="81" y="35"/>
                    <a:pt x="81" y="35"/>
                    <a:pt x="81" y="35"/>
                  </a:cubicBezTo>
                  <a:cubicBezTo>
                    <a:pt x="81" y="37"/>
                    <a:pt x="81" y="37"/>
                    <a:pt x="81" y="37"/>
                  </a:cubicBezTo>
                  <a:cubicBezTo>
                    <a:pt x="81" y="79"/>
                    <a:pt x="81" y="79"/>
                    <a:pt x="81" y="79"/>
                  </a:cubicBezTo>
                  <a:cubicBezTo>
                    <a:pt x="82" y="80"/>
                    <a:pt x="82" y="80"/>
                    <a:pt x="82" y="80"/>
                  </a:cubicBezTo>
                  <a:lnTo>
                    <a:pt x="82" y="12"/>
                  </a:lnTo>
                  <a:close/>
                  <a:moveTo>
                    <a:pt x="81" y="177"/>
                  </a:moveTo>
                  <a:cubicBezTo>
                    <a:pt x="82" y="177"/>
                    <a:pt x="82" y="177"/>
                    <a:pt x="82" y="177"/>
                  </a:cubicBezTo>
                  <a:cubicBezTo>
                    <a:pt x="82" y="149"/>
                    <a:pt x="82" y="149"/>
                    <a:pt x="82" y="149"/>
                  </a:cubicBezTo>
                  <a:cubicBezTo>
                    <a:pt x="81" y="149"/>
                    <a:pt x="81" y="149"/>
                    <a:pt x="81" y="149"/>
                  </a:cubicBezTo>
                  <a:lnTo>
                    <a:pt x="81" y="177"/>
                  </a:lnTo>
                  <a:close/>
                  <a:moveTo>
                    <a:pt x="82" y="99"/>
                  </a:moveTo>
                  <a:cubicBezTo>
                    <a:pt x="81" y="97"/>
                    <a:pt x="81" y="97"/>
                    <a:pt x="81" y="97"/>
                  </a:cubicBezTo>
                  <a:cubicBezTo>
                    <a:pt x="81" y="98"/>
                    <a:pt x="81" y="98"/>
                    <a:pt x="81" y="98"/>
                  </a:cubicBezTo>
                  <a:cubicBezTo>
                    <a:pt x="82" y="100"/>
                    <a:pt x="82" y="100"/>
                    <a:pt x="82" y="100"/>
                  </a:cubicBezTo>
                  <a:lnTo>
                    <a:pt x="82" y="99"/>
                  </a:lnTo>
                  <a:close/>
                  <a:moveTo>
                    <a:pt x="81" y="81"/>
                  </a:moveTo>
                  <a:cubicBezTo>
                    <a:pt x="82" y="82"/>
                    <a:pt x="82" y="82"/>
                    <a:pt x="82" y="82"/>
                  </a:cubicBezTo>
                  <a:cubicBezTo>
                    <a:pt x="82" y="81"/>
                    <a:pt x="82" y="81"/>
                    <a:pt x="82" y="81"/>
                  </a:cubicBezTo>
                  <a:cubicBezTo>
                    <a:pt x="81" y="81"/>
                    <a:pt x="81" y="81"/>
                    <a:pt x="81" y="81"/>
                  </a:cubicBezTo>
                  <a:close/>
                  <a:moveTo>
                    <a:pt x="82" y="106"/>
                  </a:moveTo>
                  <a:cubicBezTo>
                    <a:pt x="82" y="141"/>
                    <a:pt x="82" y="141"/>
                    <a:pt x="82" y="141"/>
                  </a:cubicBezTo>
                  <a:cubicBezTo>
                    <a:pt x="81" y="141"/>
                    <a:pt x="81" y="141"/>
                    <a:pt x="81" y="141"/>
                  </a:cubicBezTo>
                  <a:cubicBezTo>
                    <a:pt x="81" y="108"/>
                    <a:pt x="81" y="108"/>
                    <a:pt x="81" y="108"/>
                  </a:cubicBezTo>
                  <a:cubicBezTo>
                    <a:pt x="81" y="107"/>
                    <a:pt x="81" y="106"/>
                    <a:pt x="82" y="106"/>
                  </a:cubicBezTo>
                  <a:close/>
                  <a:moveTo>
                    <a:pt x="82" y="142"/>
                  </a:moveTo>
                  <a:cubicBezTo>
                    <a:pt x="82" y="143"/>
                    <a:pt x="82" y="143"/>
                    <a:pt x="82" y="143"/>
                  </a:cubicBezTo>
                  <a:cubicBezTo>
                    <a:pt x="81" y="144"/>
                    <a:pt x="81" y="144"/>
                    <a:pt x="81" y="144"/>
                  </a:cubicBezTo>
                  <a:cubicBezTo>
                    <a:pt x="81" y="144"/>
                    <a:pt x="81" y="144"/>
                    <a:pt x="81" y="144"/>
                  </a:cubicBezTo>
                  <a:cubicBezTo>
                    <a:pt x="82" y="144"/>
                    <a:pt x="82" y="144"/>
                    <a:pt x="82" y="144"/>
                  </a:cubicBezTo>
                  <a:cubicBezTo>
                    <a:pt x="82" y="145"/>
                    <a:pt x="82" y="145"/>
                    <a:pt x="82" y="145"/>
                  </a:cubicBezTo>
                  <a:cubicBezTo>
                    <a:pt x="81" y="144"/>
                    <a:pt x="81" y="144"/>
                    <a:pt x="81" y="144"/>
                  </a:cubicBezTo>
                  <a:cubicBezTo>
                    <a:pt x="81" y="144"/>
                    <a:pt x="81" y="144"/>
                    <a:pt x="81" y="144"/>
                  </a:cubicBezTo>
                  <a:cubicBezTo>
                    <a:pt x="81" y="143"/>
                    <a:pt x="81" y="143"/>
                    <a:pt x="81" y="143"/>
                  </a:cubicBezTo>
                  <a:lnTo>
                    <a:pt x="82" y="142"/>
                  </a:lnTo>
                  <a:close/>
                  <a:moveTo>
                    <a:pt x="82" y="148"/>
                  </a:moveTo>
                  <a:cubicBezTo>
                    <a:pt x="82" y="149"/>
                    <a:pt x="82" y="149"/>
                    <a:pt x="82" y="149"/>
                  </a:cubicBezTo>
                  <a:cubicBezTo>
                    <a:pt x="81" y="148"/>
                    <a:pt x="81" y="148"/>
                    <a:pt x="81" y="148"/>
                  </a:cubicBezTo>
                  <a:cubicBezTo>
                    <a:pt x="81" y="147"/>
                    <a:pt x="81" y="147"/>
                    <a:pt x="81" y="147"/>
                  </a:cubicBezTo>
                  <a:lnTo>
                    <a:pt x="82" y="148"/>
                  </a:lnTo>
                  <a:close/>
                  <a:moveTo>
                    <a:pt x="81" y="12"/>
                  </a:moveTo>
                  <a:cubicBezTo>
                    <a:pt x="79" y="11"/>
                    <a:pt x="79" y="11"/>
                    <a:pt x="79" y="11"/>
                  </a:cubicBezTo>
                  <a:cubicBezTo>
                    <a:pt x="79" y="34"/>
                    <a:pt x="79" y="34"/>
                    <a:pt x="79" y="34"/>
                  </a:cubicBezTo>
                  <a:cubicBezTo>
                    <a:pt x="80" y="34"/>
                    <a:pt x="80" y="35"/>
                    <a:pt x="81" y="35"/>
                  </a:cubicBezTo>
                  <a:lnTo>
                    <a:pt x="81" y="12"/>
                  </a:lnTo>
                  <a:close/>
                  <a:moveTo>
                    <a:pt x="79" y="176"/>
                  </a:moveTo>
                  <a:cubicBezTo>
                    <a:pt x="80" y="176"/>
                    <a:pt x="80" y="176"/>
                    <a:pt x="81" y="177"/>
                  </a:cubicBezTo>
                  <a:cubicBezTo>
                    <a:pt x="81" y="149"/>
                    <a:pt x="81" y="149"/>
                    <a:pt x="81" y="149"/>
                  </a:cubicBezTo>
                  <a:cubicBezTo>
                    <a:pt x="79" y="149"/>
                    <a:pt x="79" y="149"/>
                    <a:pt x="79" y="149"/>
                  </a:cubicBezTo>
                  <a:lnTo>
                    <a:pt x="79" y="176"/>
                  </a:lnTo>
                  <a:close/>
                  <a:moveTo>
                    <a:pt x="81" y="97"/>
                  </a:moveTo>
                  <a:cubicBezTo>
                    <a:pt x="79" y="92"/>
                    <a:pt x="79" y="92"/>
                    <a:pt x="79" y="92"/>
                  </a:cubicBezTo>
                  <a:cubicBezTo>
                    <a:pt x="79" y="93"/>
                    <a:pt x="79" y="93"/>
                    <a:pt x="79" y="93"/>
                  </a:cubicBezTo>
                  <a:cubicBezTo>
                    <a:pt x="81" y="98"/>
                    <a:pt x="81" y="98"/>
                    <a:pt x="81" y="98"/>
                  </a:cubicBezTo>
                  <a:lnTo>
                    <a:pt x="81" y="97"/>
                  </a:lnTo>
                  <a:close/>
                  <a:moveTo>
                    <a:pt x="79" y="81"/>
                  </a:moveTo>
                  <a:cubicBezTo>
                    <a:pt x="81" y="81"/>
                    <a:pt x="81" y="81"/>
                    <a:pt x="81" y="81"/>
                  </a:cubicBezTo>
                  <a:cubicBezTo>
                    <a:pt x="81" y="81"/>
                    <a:pt x="81" y="81"/>
                    <a:pt x="81" y="81"/>
                  </a:cubicBezTo>
                  <a:cubicBezTo>
                    <a:pt x="79" y="80"/>
                    <a:pt x="79" y="80"/>
                    <a:pt x="79" y="80"/>
                  </a:cubicBezTo>
                  <a:lnTo>
                    <a:pt x="79" y="81"/>
                  </a:lnTo>
                  <a:close/>
                  <a:moveTo>
                    <a:pt x="81" y="37"/>
                  </a:moveTo>
                  <a:cubicBezTo>
                    <a:pt x="81" y="79"/>
                    <a:pt x="81" y="79"/>
                    <a:pt x="81" y="79"/>
                  </a:cubicBezTo>
                  <a:cubicBezTo>
                    <a:pt x="80" y="79"/>
                    <a:pt x="80" y="79"/>
                    <a:pt x="79" y="78"/>
                  </a:cubicBezTo>
                  <a:cubicBezTo>
                    <a:pt x="79" y="37"/>
                    <a:pt x="79" y="37"/>
                    <a:pt x="79" y="37"/>
                  </a:cubicBezTo>
                  <a:cubicBezTo>
                    <a:pt x="81" y="38"/>
                    <a:pt x="81" y="38"/>
                    <a:pt x="81" y="38"/>
                  </a:cubicBezTo>
                  <a:lnTo>
                    <a:pt x="81" y="37"/>
                  </a:lnTo>
                  <a:close/>
                  <a:moveTo>
                    <a:pt x="81" y="108"/>
                  </a:moveTo>
                  <a:cubicBezTo>
                    <a:pt x="81" y="141"/>
                    <a:pt x="81" y="141"/>
                    <a:pt x="81" y="141"/>
                  </a:cubicBezTo>
                  <a:cubicBezTo>
                    <a:pt x="80" y="141"/>
                    <a:pt x="80" y="141"/>
                    <a:pt x="80" y="141"/>
                  </a:cubicBezTo>
                  <a:cubicBezTo>
                    <a:pt x="79" y="143"/>
                    <a:pt x="79" y="143"/>
                    <a:pt x="79" y="143"/>
                  </a:cubicBezTo>
                  <a:cubicBezTo>
                    <a:pt x="79" y="142"/>
                    <a:pt x="79" y="142"/>
                    <a:pt x="79" y="142"/>
                  </a:cubicBezTo>
                  <a:cubicBezTo>
                    <a:pt x="80" y="141"/>
                    <a:pt x="80" y="141"/>
                    <a:pt x="80" y="141"/>
                  </a:cubicBezTo>
                  <a:cubicBezTo>
                    <a:pt x="79" y="141"/>
                    <a:pt x="79" y="141"/>
                    <a:pt x="79" y="141"/>
                  </a:cubicBezTo>
                  <a:cubicBezTo>
                    <a:pt x="79" y="112"/>
                    <a:pt x="79" y="112"/>
                    <a:pt x="79" y="112"/>
                  </a:cubicBezTo>
                  <a:cubicBezTo>
                    <a:pt x="80" y="111"/>
                    <a:pt x="80" y="109"/>
                    <a:pt x="81" y="108"/>
                  </a:cubicBezTo>
                  <a:close/>
                  <a:moveTo>
                    <a:pt x="81" y="143"/>
                  </a:moveTo>
                  <a:cubicBezTo>
                    <a:pt x="81" y="144"/>
                    <a:pt x="81" y="144"/>
                    <a:pt x="81" y="144"/>
                  </a:cubicBezTo>
                  <a:cubicBezTo>
                    <a:pt x="80" y="147"/>
                    <a:pt x="80" y="147"/>
                    <a:pt x="80" y="147"/>
                  </a:cubicBezTo>
                  <a:cubicBezTo>
                    <a:pt x="81" y="147"/>
                    <a:pt x="81" y="147"/>
                    <a:pt x="81" y="147"/>
                  </a:cubicBezTo>
                  <a:cubicBezTo>
                    <a:pt x="81" y="148"/>
                    <a:pt x="81" y="148"/>
                    <a:pt x="81" y="148"/>
                  </a:cubicBezTo>
                  <a:cubicBezTo>
                    <a:pt x="79" y="147"/>
                    <a:pt x="79" y="147"/>
                    <a:pt x="79" y="147"/>
                  </a:cubicBezTo>
                  <a:cubicBezTo>
                    <a:pt x="79" y="148"/>
                    <a:pt x="79" y="148"/>
                    <a:pt x="79" y="148"/>
                  </a:cubicBezTo>
                  <a:cubicBezTo>
                    <a:pt x="79" y="147"/>
                    <a:pt x="79" y="147"/>
                    <a:pt x="79" y="147"/>
                  </a:cubicBezTo>
                  <a:lnTo>
                    <a:pt x="81" y="143"/>
                  </a:lnTo>
                  <a:close/>
                  <a:moveTo>
                    <a:pt x="79" y="11"/>
                  </a:moveTo>
                  <a:cubicBezTo>
                    <a:pt x="77" y="9"/>
                    <a:pt x="77" y="9"/>
                    <a:pt x="77" y="9"/>
                  </a:cubicBezTo>
                  <a:cubicBezTo>
                    <a:pt x="76" y="10"/>
                    <a:pt x="76" y="10"/>
                    <a:pt x="76" y="10"/>
                  </a:cubicBezTo>
                  <a:cubicBezTo>
                    <a:pt x="79" y="11"/>
                    <a:pt x="79" y="11"/>
                    <a:pt x="79" y="11"/>
                  </a:cubicBezTo>
                  <a:cubicBezTo>
                    <a:pt x="79" y="18"/>
                    <a:pt x="76" y="23"/>
                    <a:pt x="74" y="27"/>
                  </a:cubicBezTo>
                  <a:cubicBezTo>
                    <a:pt x="74" y="32"/>
                    <a:pt x="74" y="32"/>
                    <a:pt x="74" y="32"/>
                  </a:cubicBezTo>
                  <a:cubicBezTo>
                    <a:pt x="76" y="33"/>
                    <a:pt x="77" y="33"/>
                    <a:pt x="79" y="34"/>
                  </a:cubicBezTo>
                  <a:lnTo>
                    <a:pt x="79" y="11"/>
                  </a:lnTo>
                  <a:close/>
                  <a:moveTo>
                    <a:pt x="74" y="175"/>
                  </a:moveTo>
                  <a:cubicBezTo>
                    <a:pt x="76" y="175"/>
                    <a:pt x="77" y="176"/>
                    <a:pt x="79" y="176"/>
                  </a:cubicBezTo>
                  <a:cubicBezTo>
                    <a:pt x="79" y="149"/>
                    <a:pt x="79" y="149"/>
                    <a:pt x="79" y="149"/>
                  </a:cubicBezTo>
                  <a:cubicBezTo>
                    <a:pt x="79" y="149"/>
                    <a:pt x="79" y="149"/>
                    <a:pt x="79" y="149"/>
                  </a:cubicBezTo>
                  <a:cubicBezTo>
                    <a:pt x="79" y="148"/>
                    <a:pt x="79" y="148"/>
                    <a:pt x="79" y="148"/>
                  </a:cubicBezTo>
                  <a:cubicBezTo>
                    <a:pt x="79" y="147"/>
                    <a:pt x="79" y="147"/>
                    <a:pt x="79" y="147"/>
                  </a:cubicBezTo>
                  <a:cubicBezTo>
                    <a:pt x="78" y="148"/>
                    <a:pt x="78" y="148"/>
                    <a:pt x="78" y="148"/>
                  </a:cubicBezTo>
                  <a:cubicBezTo>
                    <a:pt x="78" y="148"/>
                    <a:pt x="77" y="148"/>
                    <a:pt x="76" y="148"/>
                  </a:cubicBezTo>
                  <a:cubicBezTo>
                    <a:pt x="79" y="143"/>
                    <a:pt x="79" y="143"/>
                    <a:pt x="79" y="143"/>
                  </a:cubicBezTo>
                  <a:cubicBezTo>
                    <a:pt x="79" y="142"/>
                    <a:pt x="79" y="142"/>
                    <a:pt x="79" y="142"/>
                  </a:cubicBezTo>
                  <a:cubicBezTo>
                    <a:pt x="76" y="148"/>
                    <a:pt x="76" y="148"/>
                    <a:pt x="76" y="148"/>
                  </a:cubicBezTo>
                  <a:cubicBezTo>
                    <a:pt x="75" y="141"/>
                    <a:pt x="75" y="141"/>
                    <a:pt x="75" y="141"/>
                  </a:cubicBezTo>
                  <a:cubicBezTo>
                    <a:pt x="77" y="141"/>
                    <a:pt x="78" y="141"/>
                    <a:pt x="79" y="141"/>
                  </a:cubicBezTo>
                  <a:cubicBezTo>
                    <a:pt x="79" y="112"/>
                    <a:pt x="79" y="112"/>
                    <a:pt x="79" y="112"/>
                  </a:cubicBezTo>
                  <a:cubicBezTo>
                    <a:pt x="78" y="116"/>
                    <a:pt x="76" y="119"/>
                    <a:pt x="75" y="122"/>
                  </a:cubicBezTo>
                  <a:cubicBezTo>
                    <a:pt x="74" y="108"/>
                    <a:pt x="74" y="108"/>
                    <a:pt x="74" y="108"/>
                  </a:cubicBezTo>
                  <a:cubicBezTo>
                    <a:pt x="74" y="117"/>
                    <a:pt x="74" y="117"/>
                    <a:pt x="74" y="117"/>
                  </a:cubicBezTo>
                  <a:cubicBezTo>
                    <a:pt x="74" y="123"/>
                    <a:pt x="74" y="123"/>
                    <a:pt x="74" y="123"/>
                  </a:cubicBezTo>
                  <a:cubicBezTo>
                    <a:pt x="74" y="124"/>
                    <a:pt x="74" y="124"/>
                    <a:pt x="74" y="124"/>
                  </a:cubicBezTo>
                  <a:cubicBezTo>
                    <a:pt x="74" y="141"/>
                    <a:pt x="74" y="141"/>
                    <a:pt x="74" y="141"/>
                  </a:cubicBezTo>
                  <a:cubicBezTo>
                    <a:pt x="74" y="141"/>
                    <a:pt x="75" y="141"/>
                    <a:pt x="75" y="141"/>
                  </a:cubicBezTo>
                  <a:cubicBezTo>
                    <a:pt x="75" y="148"/>
                    <a:pt x="75" y="148"/>
                    <a:pt x="75" y="148"/>
                  </a:cubicBezTo>
                  <a:cubicBezTo>
                    <a:pt x="74" y="147"/>
                    <a:pt x="74" y="147"/>
                    <a:pt x="74" y="147"/>
                  </a:cubicBezTo>
                  <a:lnTo>
                    <a:pt x="74" y="175"/>
                  </a:lnTo>
                  <a:close/>
                  <a:moveTo>
                    <a:pt x="79" y="92"/>
                  </a:moveTo>
                  <a:cubicBezTo>
                    <a:pt x="75" y="79"/>
                    <a:pt x="75" y="79"/>
                    <a:pt x="75" y="79"/>
                  </a:cubicBezTo>
                  <a:cubicBezTo>
                    <a:pt x="79" y="81"/>
                    <a:pt x="79" y="81"/>
                    <a:pt x="79" y="81"/>
                  </a:cubicBezTo>
                  <a:cubicBezTo>
                    <a:pt x="79" y="80"/>
                    <a:pt x="79" y="80"/>
                    <a:pt x="79" y="80"/>
                  </a:cubicBezTo>
                  <a:cubicBezTo>
                    <a:pt x="75" y="78"/>
                    <a:pt x="75" y="78"/>
                    <a:pt x="75" y="78"/>
                  </a:cubicBezTo>
                  <a:cubicBezTo>
                    <a:pt x="74" y="78"/>
                    <a:pt x="74" y="78"/>
                    <a:pt x="74" y="78"/>
                  </a:cubicBezTo>
                  <a:cubicBezTo>
                    <a:pt x="74" y="78"/>
                    <a:pt x="74" y="78"/>
                    <a:pt x="74" y="78"/>
                  </a:cubicBezTo>
                  <a:cubicBezTo>
                    <a:pt x="74" y="78"/>
                    <a:pt x="74" y="78"/>
                    <a:pt x="74" y="78"/>
                  </a:cubicBezTo>
                  <a:cubicBezTo>
                    <a:pt x="74" y="79"/>
                    <a:pt x="74" y="79"/>
                    <a:pt x="74" y="79"/>
                  </a:cubicBezTo>
                  <a:cubicBezTo>
                    <a:pt x="74" y="79"/>
                    <a:pt x="74" y="79"/>
                    <a:pt x="74" y="79"/>
                  </a:cubicBezTo>
                  <a:cubicBezTo>
                    <a:pt x="79" y="93"/>
                    <a:pt x="79" y="93"/>
                    <a:pt x="79" y="93"/>
                  </a:cubicBezTo>
                  <a:lnTo>
                    <a:pt x="79" y="92"/>
                  </a:lnTo>
                  <a:close/>
                  <a:moveTo>
                    <a:pt x="79" y="37"/>
                  </a:moveTo>
                  <a:cubicBezTo>
                    <a:pt x="79" y="78"/>
                    <a:pt x="79" y="78"/>
                    <a:pt x="79" y="78"/>
                  </a:cubicBezTo>
                  <a:cubicBezTo>
                    <a:pt x="78" y="77"/>
                    <a:pt x="76" y="77"/>
                    <a:pt x="74" y="76"/>
                  </a:cubicBezTo>
                  <a:cubicBezTo>
                    <a:pt x="74" y="76"/>
                    <a:pt x="74" y="76"/>
                    <a:pt x="74" y="76"/>
                  </a:cubicBezTo>
                  <a:cubicBezTo>
                    <a:pt x="74" y="34"/>
                    <a:pt x="74" y="34"/>
                    <a:pt x="74" y="34"/>
                  </a:cubicBezTo>
                  <a:lnTo>
                    <a:pt x="79" y="37"/>
                  </a:lnTo>
                  <a:close/>
                  <a:moveTo>
                    <a:pt x="74" y="87"/>
                  </a:moveTo>
                  <a:cubicBezTo>
                    <a:pt x="74" y="86"/>
                    <a:pt x="74" y="86"/>
                    <a:pt x="74" y="86"/>
                  </a:cubicBezTo>
                  <a:cubicBezTo>
                    <a:pt x="76" y="88"/>
                    <a:pt x="76" y="88"/>
                    <a:pt x="76" y="88"/>
                  </a:cubicBezTo>
                  <a:cubicBezTo>
                    <a:pt x="76" y="89"/>
                    <a:pt x="76" y="89"/>
                    <a:pt x="76" y="89"/>
                  </a:cubicBezTo>
                  <a:lnTo>
                    <a:pt x="74" y="87"/>
                  </a:lnTo>
                  <a:close/>
                  <a:moveTo>
                    <a:pt x="74" y="27"/>
                  </a:moveTo>
                  <a:cubicBezTo>
                    <a:pt x="73" y="28"/>
                    <a:pt x="72" y="29"/>
                    <a:pt x="72" y="30"/>
                  </a:cubicBezTo>
                  <a:cubicBezTo>
                    <a:pt x="72" y="32"/>
                    <a:pt x="72" y="32"/>
                    <a:pt x="72" y="32"/>
                  </a:cubicBezTo>
                  <a:cubicBezTo>
                    <a:pt x="73" y="32"/>
                    <a:pt x="73" y="32"/>
                    <a:pt x="74" y="32"/>
                  </a:cubicBezTo>
                  <a:lnTo>
                    <a:pt x="74" y="27"/>
                  </a:lnTo>
                  <a:close/>
                  <a:moveTo>
                    <a:pt x="72" y="174"/>
                  </a:moveTo>
                  <a:cubicBezTo>
                    <a:pt x="73" y="174"/>
                    <a:pt x="73" y="174"/>
                    <a:pt x="74" y="175"/>
                  </a:cubicBezTo>
                  <a:cubicBezTo>
                    <a:pt x="74" y="147"/>
                    <a:pt x="74" y="147"/>
                    <a:pt x="74" y="147"/>
                  </a:cubicBezTo>
                  <a:cubicBezTo>
                    <a:pt x="72" y="147"/>
                    <a:pt x="72" y="147"/>
                    <a:pt x="72" y="147"/>
                  </a:cubicBezTo>
                  <a:cubicBezTo>
                    <a:pt x="72" y="141"/>
                    <a:pt x="72" y="141"/>
                    <a:pt x="72" y="141"/>
                  </a:cubicBezTo>
                  <a:cubicBezTo>
                    <a:pt x="73" y="141"/>
                    <a:pt x="73" y="141"/>
                    <a:pt x="74" y="141"/>
                  </a:cubicBezTo>
                  <a:cubicBezTo>
                    <a:pt x="74" y="124"/>
                    <a:pt x="74" y="124"/>
                    <a:pt x="74" y="124"/>
                  </a:cubicBezTo>
                  <a:cubicBezTo>
                    <a:pt x="73" y="125"/>
                    <a:pt x="73" y="125"/>
                    <a:pt x="72" y="126"/>
                  </a:cubicBezTo>
                  <a:cubicBezTo>
                    <a:pt x="72" y="93"/>
                    <a:pt x="72" y="93"/>
                    <a:pt x="72" y="93"/>
                  </a:cubicBezTo>
                  <a:cubicBezTo>
                    <a:pt x="74" y="117"/>
                    <a:pt x="74" y="117"/>
                    <a:pt x="74" y="117"/>
                  </a:cubicBezTo>
                  <a:cubicBezTo>
                    <a:pt x="74" y="108"/>
                    <a:pt x="74" y="108"/>
                    <a:pt x="74" y="108"/>
                  </a:cubicBezTo>
                  <a:cubicBezTo>
                    <a:pt x="73" y="87"/>
                    <a:pt x="73" y="87"/>
                    <a:pt x="73" y="87"/>
                  </a:cubicBezTo>
                  <a:cubicBezTo>
                    <a:pt x="74" y="87"/>
                    <a:pt x="74" y="87"/>
                    <a:pt x="74" y="87"/>
                  </a:cubicBezTo>
                  <a:cubicBezTo>
                    <a:pt x="74" y="86"/>
                    <a:pt x="74" y="86"/>
                    <a:pt x="74" y="86"/>
                  </a:cubicBezTo>
                  <a:cubicBezTo>
                    <a:pt x="73" y="85"/>
                    <a:pt x="73" y="85"/>
                    <a:pt x="73" y="85"/>
                  </a:cubicBezTo>
                  <a:cubicBezTo>
                    <a:pt x="73" y="85"/>
                    <a:pt x="73" y="85"/>
                    <a:pt x="73" y="85"/>
                  </a:cubicBezTo>
                  <a:cubicBezTo>
                    <a:pt x="73" y="81"/>
                    <a:pt x="73" y="81"/>
                    <a:pt x="73" y="81"/>
                  </a:cubicBezTo>
                  <a:cubicBezTo>
                    <a:pt x="73" y="78"/>
                    <a:pt x="73" y="78"/>
                    <a:pt x="73" y="78"/>
                  </a:cubicBezTo>
                  <a:cubicBezTo>
                    <a:pt x="74" y="79"/>
                    <a:pt x="74" y="79"/>
                    <a:pt x="74" y="79"/>
                  </a:cubicBezTo>
                  <a:cubicBezTo>
                    <a:pt x="74" y="78"/>
                    <a:pt x="74" y="78"/>
                    <a:pt x="74" y="78"/>
                  </a:cubicBezTo>
                  <a:cubicBezTo>
                    <a:pt x="73" y="78"/>
                    <a:pt x="73" y="78"/>
                    <a:pt x="73" y="78"/>
                  </a:cubicBezTo>
                  <a:cubicBezTo>
                    <a:pt x="74" y="76"/>
                    <a:pt x="74" y="76"/>
                    <a:pt x="74" y="76"/>
                  </a:cubicBezTo>
                  <a:cubicBezTo>
                    <a:pt x="74" y="34"/>
                    <a:pt x="74" y="34"/>
                    <a:pt x="74" y="34"/>
                  </a:cubicBezTo>
                  <a:cubicBezTo>
                    <a:pt x="72" y="33"/>
                    <a:pt x="72" y="33"/>
                    <a:pt x="72" y="33"/>
                  </a:cubicBezTo>
                  <a:cubicBezTo>
                    <a:pt x="72" y="75"/>
                    <a:pt x="72" y="75"/>
                    <a:pt x="72" y="75"/>
                  </a:cubicBezTo>
                  <a:cubicBezTo>
                    <a:pt x="72" y="75"/>
                    <a:pt x="72" y="75"/>
                    <a:pt x="72" y="75"/>
                  </a:cubicBezTo>
                  <a:cubicBezTo>
                    <a:pt x="72" y="76"/>
                    <a:pt x="72" y="76"/>
                    <a:pt x="72" y="76"/>
                  </a:cubicBezTo>
                  <a:cubicBezTo>
                    <a:pt x="72" y="96"/>
                    <a:pt x="72" y="96"/>
                    <a:pt x="72" y="96"/>
                  </a:cubicBez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lnTo>
                    <a:pt x="72" y="174"/>
                  </a:ln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2" y="105"/>
                    <a:pt x="72" y="105"/>
                    <a:pt x="72" y="105"/>
                  </a:cubicBezTo>
                  <a:cubicBezTo>
                    <a:pt x="72" y="105"/>
                    <a:pt x="72" y="105"/>
                    <a:pt x="72" y="105"/>
                  </a:cubicBezTo>
                  <a:cubicBezTo>
                    <a:pt x="72" y="106"/>
                    <a:pt x="72" y="106"/>
                    <a:pt x="72" y="106"/>
                  </a:cubicBezTo>
                  <a:cubicBezTo>
                    <a:pt x="72" y="106"/>
                    <a:pt x="72" y="106"/>
                    <a:pt x="72" y="106"/>
                  </a:cubicBezTo>
                  <a:cubicBezTo>
                    <a:pt x="72" y="107"/>
                    <a:pt x="72" y="107"/>
                    <a:pt x="72" y="107"/>
                  </a:cubicBezTo>
                  <a:cubicBezTo>
                    <a:pt x="72" y="107"/>
                    <a:pt x="72" y="107"/>
                    <a:pt x="72" y="107"/>
                  </a:cubicBezTo>
                  <a:cubicBezTo>
                    <a:pt x="72" y="108"/>
                    <a:pt x="72" y="108"/>
                    <a:pt x="72" y="108"/>
                  </a:cubicBezTo>
                  <a:cubicBezTo>
                    <a:pt x="72" y="108"/>
                    <a:pt x="72" y="108"/>
                    <a:pt x="72" y="108"/>
                  </a:cubicBezTo>
                  <a:cubicBezTo>
                    <a:pt x="72" y="109"/>
                    <a:pt x="72" y="109"/>
                    <a:pt x="72" y="109"/>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cubicBezTo>
                    <a:pt x="72" y="76"/>
                    <a:pt x="72" y="76"/>
                    <a:pt x="72" y="76"/>
                  </a:cubicBez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109"/>
                    <a:pt x="72" y="109"/>
                    <a:pt x="72" y="109"/>
                  </a:cubicBezTo>
                  <a:cubicBezTo>
                    <a:pt x="72" y="109"/>
                    <a:pt x="72" y="109"/>
                    <a:pt x="72" y="109"/>
                  </a:cubicBezTo>
                  <a:cubicBezTo>
                    <a:pt x="72" y="109"/>
                    <a:pt x="72" y="109"/>
                    <a:pt x="72" y="109"/>
                  </a:cubicBezTo>
                  <a:cubicBezTo>
                    <a:pt x="72" y="110"/>
                    <a:pt x="72" y="110"/>
                    <a:pt x="72" y="110"/>
                  </a:cubicBezTo>
                  <a:cubicBezTo>
                    <a:pt x="72" y="110"/>
                    <a:pt x="72" y="110"/>
                    <a:pt x="72" y="110"/>
                  </a:cubicBezTo>
                  <a:cubicBezTo>
                    <a:pt x="72" y="111"/>
                    <a:pt x="72" y="111"/>
                    <a:pt x="72" y="111"/>
                  </a:cubicBezTo>
                  <a:cubicBezTo>
                    <a:pt x="72" y="111"/>
                    <a:pt x="72" y="111"/>
                    <a:pt x="72" y="111"/>
                  </a:cubicBezTo>
                  <a:cubicBezTo>
                    <a:pt x="72" y="112"/>
                    <a:pt x="72" y="112"/>
                    <a:pt x="72" y="112"/>
                  </a:cubicBezTo>
                  <a:cubicBezTo>
                    <a:pt x="72" y="112"/>
                    <a:pt x="72" y="112"/>
                    <a:pt x="72" y="112"/>
                  </a:cubicBezTo>
                  <a:cubicBezTo>
                    <a:pt x="72" y="113"/>
                    <a:pt x="72" y="113"/>
                    <a:pt x="72" y="113"/>
                  </a:cubicBezTo>
                  <a:cubicBezTo>
                    <a:pt x="72" y="113"/>
                    <a:pt x="72" y="113"/>
                    <a:pt x="72" y="113"/>
                  </a:cubicBezTo>
                  <a:cubicBezTo>
                    <a:pt x="72" y="114"/>
                    <a:pt x="72" y="114"/>
                    <a:pt x="72" y="114"/>
                  </a:cubicBezTo>
                  <a:cubicBezTo>
                    <a:pt x="72" y="114"/>
                    <a:pt x="72" y="114"/>
                    <a:pt x="72" y="114"/>
                  </a:cubicBezTo>
                  <a:cubicBezTo>
                    <a:pt x="72" y="116"/>
                    <a:pt x="72" y="116"/>
                    <a:pt x="72" y="116"/>
                  </a:cubicBezTo>
                  <a:cubicBezTo>
                    <a:pt x="72" y="116"/>
                    <a:pt x="72" y="116"/>
                    <a:pt x="72" y="116"/>
                  </a:cubicBezTo>
                  <a:cubicBezTo>
                    <a:pt x="72" y="116"/>
                    <a:pt x="72" y="116"/>
                    <a:pt x="72" y="116"/>
                  </a:cubicBezTo>
                  <a:cubicBezTo>
                    <a:pt x="72" y="117"/>
                    <a:pt x="72" y="117"/>
                    <a:pt x="72" y="117"/>
                  </a:cubicBezTo>
                  <a:cubicBezTo>
                    <a:pt x="72" y="119"/>
                    <a:pt x="72" y="119"/>
                    <a:pt x="72" y="119"/>
                  </a:cubicBezTo>
                  <a:cubicBezTo>
                    <a:pt x="72" y="119"/>
                    <a:pt x="72" y="119"/>
                    <a:pt x="72" y="119"/>
                  </a:cubicBezTo>
                  <a:cubicBezTo>
                    <a:pt x="72" y="119"/>
                    <a:pt x="72" y="119"/>
                    <a:pt x="72" y="119"/>
                  </a:cubicBezTo>
                  <a:cubicBezTo>
                    <a:pt x="72" y="119"/>
                    <a:pt x="72" y="119"/>
                    <a:pt x="72" y="119"/>
                  </a:cubicBezTo>
                  <a:cubicBezTo>
                    <a:pt x="72" y="121"/>
                    <a:pt x="72" y="121"/>
                    <a:pt x="72" y="121"/>
                  </a:cubicBezTo>
                  <a:cubicBezTo>
                    <a:pt x="72" y="121"/>
                    <a:pt x="72" y="121"/>
                    <a:pt x="72" y="121"/>
                  </a:cubicBezTo>
                  <a:cubicBezTo>
                    <a:pt x="72" y="122"/>
                    <a:pt x="72" y="122"/>
                    <a:pt x="72" y="122"/>
                  </a:cubicBezTo>
                  <a:cubicBezTo>
                    <a:pt x="72" y="122"/>
                    <a:pt x="72" y="122"/>
                    <a:pt x="72" y="122"/>
                  </a:cubicBezTo>
                  <a:cubicBezTo>
                    <a:pt x="72" y="123"/>
                    <a:pt x="72" y="123"/>
                    <a:pt x="72" y="123"/>
                  </a:cubicBezTo>
                  <a:cubicBezTo>
                    <a:pt x="72" y="123"/>
                    <a:pt x="72" y="123"/>
                    <a:pt x="72" y="123"/>
                  </a:cubicBezTo>
                  <a:cubicBezTo>
                    <a:pt x="72" y="124"/>
                    <a:pt x="72" y="124"/>
                    <a:pt x="72" y="124"/>
                  </a:cubicBezTo>
                  <a:cubicBezTo>
                    <a:pt x="72" y="124"/>
                    <a:pt x="72" y="124"/>
                    <a:pt x="72" y="124"/>
                  </a:cubicBezTo>
                  <a:cubicBezTo>
                    <a:pt x="72" y="126"/>
                    <a:pt x="72" y="126"/>
                    <a:pt x="72" y="126"/>
                  </a:cubicBezTo>
                  <a:cubicBezTo>
                    <a:pt x="72" y="126"/>
                    <a:pt x="72" y="126"/>
                    <a:pt x="72" y="126"/>
                  </a:cubicBezTo>
                  <a:cubicBezTo>
                    <a:pt x="72" y="126"/>
                    <a:pt x="72" y="126"/>
                    <a:pt x="72" y="126"/>
                  </a:cubicBezTo>
                  <a:cubicBezTo>
                    <a:pt x="72" y="126"/>
                    <a:pt x="72" y="126"/>
                    <a:pt x="72" y="126"/>
                  </a:cubicBezTo>
                  <a:cubicBezTo>
                    <a:pt x="72" y="127"/>
                    <a:pt x="72" y="127"/>
                    <a:pt x="72" y="127"/>
                  </a:cubicBezTo>
                  <a:cubicBezTo>
                    <a:pt x="72" y="127"/>
                    <a:pt x="72" y="127"/>
                    <a:pt x="72" y="127"/>
                  </a:cubicBezTo>
                  <a:cubicBezTo>
                    <a:pt x="72" y="141"/>
                    <a:pt x="72" y="141"/>
                    <a:pt x="72" y="141"/>
                  </a:cubicBezTo>
                  <a:cubicBezTo>
                    <a:pt x="72" y="141"/>
                    <a:pt x="72" y="141"/>
                    <a:pt x="72" y="141"/>
                  </a:cubicBezTo>
                  <a:cubicBezTo>
                    <a:pt x="72" y="143"/>
                    <a:pt x="72" y="143"/>
                    <a:pt x="72" y="143"/>
                  </a:cubicBezTo>
                  <a:cubicBezTo>
                    <a:pt x="72" y="143"/>
                    <a:pt x="72" y="143"/>
                    <a:pt x="72" y="143"/>
                  </a:cubicBezTo>
                  <a:cubicBezTo>
                    <a:pt x="72" y="144"/>
                    <a:pt x="72" y="144"/>
                    <a:pt x="72" y="144"/>
                  </a:cubicBezTo>
                  <a:cubicBezTo>
                    <a:pt x="72" y="144"/>
                    <a:pt x="72" y="144"/>
                    <a:pt x="72" y="144"/>
                  </a:cubicBezTo>
                  <a:cubicBezTo>
                    <a:pt x="72" y="146"/>
                    <a:pt x="72" y="146"/>
                    <a:pt x="72" y="146"/>
                  </a:cubicBezTo>
                  <a:cubicBezTo>
                    <a:pt x="72" y="146"/>
                    <a:pt x="72" y="146"/>
                    <a:pt x="72" y="146"/>
                  </a:cubicBezTo>
                  <a:cubicBezTo>
                    <a:pt x="72" y="146"/>
                    <a:pt x="72" y="146"/>
                    <a:pt x="72" y="146"/>
                  </a:cubicBezTo>
                  <a:cubicBezTo>
                    <a:pt x="72" y="146"/>
                    <a:pt x="72" y="146"/>
                    <a:pt x="72" y="146"/>
                  </a:cubicBezTo>
                  <a:cubicBezTo>
                    <a:pt x="72" y="147"/>
                    <a:pt x="72" y="147"/>
                    <a:pt x="72" y="147"/>
                  </a:cubicBezTo>
                  <a:cubicBezTo>
                    <a:pt x="72" y="147"/>
                    <a:pt x="72" y="147"/>
                    <a:pt x="72" y="147"/>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90"/>
                    <a:pt x="72" y="90"/>
                    <a:pt x="72" y="90"/>
                  </a:cubicBezTo>
                  <a:cubicBezTo>
                    <a:pt x="72" y="90"/>
                    <a:pt x="72" y="90"/>
                    <a:pt x="72" y="90"/>
                  </a:cubicBezTo>
                  <a:cubicBezTo>
                    <a:pt x="72" y="90"/>
                    <a:pt x="72" y="90"/>
                    <a:pt x="72" y="90"/>
                  </a:cubicBezTo>
                  <a:cubicBezTo>
                    <a:pt x="72" y="86"/>
                    <a:pt x="72" y="86"/>
                    <a:pt x="72" y="86"/>
                  </a:cubicBezTo>
                  <a:cubicBezTo>
                    <a:pt x="72" y="86"/>
                    <a:pt x="72" y="86"/>
                    <a:pt x="72" y="86"/>
                  </a:cubicBezTo>
                  <a:cubicBezTo>
                    <a:pt x="72" y="86"/>
                    <a:pt x="72" y="86"/>
                    <a:pt x="72" y="86"/>
                  </a:cubicBezTo>
                  <a:cubicBezTo>
                    <a:pt x="72" y="77"/>
                    <a:pt x="72" y="77"/>
                    <a:pt x="72" y="77"/>
                  </a:cubicBezTo>
                  <a:lnTo>
                    <a:pt x="72" y="76"/>
                  </a:lnTo>
                  <a:close/>
                  <a:moveTo>
                    <a:pt x="72" y="102"/>
                  </a:moveTo>
                  <a:cubicBezTo>
                    <a:pt x="72" y="102"/>
                    <a:pt x="72" y="102"/>
                    <a:pt x="72" y="102"/>
                  </a:cubicBezTo>
                  <a:cubicBezTo>
                    <a:pt x="72" y="102"/>
                    <a:pt x="72" y="102"/>
                    <a:pt x="72" y="102"/>
                  </a:cubicBezTo>
                  <a:cubicBezTo>
                    <a:pt x="72" y="102"/>
                    <a:pt x="72" y="102"/>
                    <a:pt x="72" y="102"/>
                  </a:cubicBezTo>
                  <a:close/>
                  <a:moveTo>
                    <a:pt x="72" y="103"/>
                  </a:moveTo>
                  <a:cubicBezTo>
                    <a:pt x="72" y="104"/>
                    <a:pt x="72" y="104"/>
                    <a:pt x="72" y="104"/>
                  </a:cubicBezTo>
                  <a:cubicBezTo>
                    <a:pt x="72" y="104"/>
                    <a:pt x="72" y="104"/>
                    <a:pt x="72" y="104"/>
                  </a:cubicBezTo>
                  <a:cubicBezTo>
                    <a:pt x="72" y="103"/>
                    <a:pt x="72" y="103"/>
                    <a:pt x="72" y="103"/>
                  </a:cubicBezTo>
                  <a:close/>
                  <a:moveTo>
                    <a:pt x="72" y="105"/>
                  </a:moveTo>
                  <a:cubicBezTo>
                    <a:pt x="72" y="106"/>
                    <a:pt x="72" y="106"/>
                    <a:pt x="72" y="106"/>
                  </a:cubicBezTo>
                  <a:cubicBezTo>
                    <a:pt x="72" y="106"/>
                    <a:pt x="72" y="106"/>
                    <a:pt x="72" y="106"/>
                  </a:cubicBezTo>
                  <a:cubicBezTo>
                    <a:pt x="72" y="105"/>
                    <a:pt x="72" y="105"/>
                    <a:pt x="72" y="105"/>
                  </a:cubicBezTo>
                  <a:close/>
                  <a:moveTo>
                    <a:pt x="72" y="107"/>
                  </a:moveTo>
                  <a:cubicBezTo>
                    <a:pt x="72" y="108"/>
                    <a:pt x="72" y="108"/>
                    <a:pt x="72" y="108"/>
                  </a:cubicBezTo>
                  <a:cubicBezTo>
                    <a:pt x="72" y="108"/>
                    <a:pt x="72" y="108"/>
                    <a:pt x="72" y="108"/>
                  </a:cubicBezTo>
                  <a:cubicBezTo>
                    <a:pt x="72" y="107"/>
                    <a:pt x="72" y="107"/>
                    <a:pt x="72" y="107"/>
                  </a:cubicBezTo>
                  <a:close/>
                  <a:moveTo>
                    <a:pt x="72" y="30"/>
                  </a:moveTo>
                  <a:cubicBezTo>
                    <a:pt x="71" y="31"/>
                    <a:pt x="71" y="31"/>
                    <a:pt x="71" y="31"/>
                  </a:cubicBezTo>
                  <a:cubicBezTo>
                    <a:pt x="71" y="32"/>
                    <a:pt x="71" y="32"/>
                    <a:pt x="71" y="32"/>
                  </a:cubicBezTo>
                  <a:cubicBezTo>
                    <a:pt x="72" y="32"/>
                    <a:pt x="72" y="32"/>
                    <a:pt x="72" y="32"/>
                  </a:cubicBezTo>
                  <a:lnTo>
                    <a:pt x="72" y="30"/>
                  </a:lnTo>
                  <a:close/>
                  <a:moveTo>
                    <a:pt x="71" y="174"/>
                  </a:moveTo>
                  <a:cubicBezTo>
                    <a:pt x="72" y="174"/>
                    <a:pt x="72" y="174"/>
                    <a:pt x="72" y="174"/>
                  </a:cubicBezTo>
                  <a:cubicBezTo>
                    <a:pt x="72" y="147"/>
                    <a:pt x="72" y="147"/>
                    <a:pt x="72" y="147"/>
                  </a:cubicBezTo>
                  <a:cubicBezTo>
                    <a:pt x="71" y="147"/>
                    <a:pt x="71" y="147"/>
                    <a:pt x="71" y="147"/>
                  </a:cubicBezTo>
                  <a:lnTo>
                    <a:pt x="71" y="174"/>
                  </a:lnTo>
                  <a:close/>
                  <a:moveTo>
                    <a:pt x="72" y="33"/>
                  </a:moveTo>
                  <a:cubicBezTo>
                    <a:pt x="72" y="75"/>
                    <a:pt x="72" y="75"/>
                    <a:pt x="72" y="75"/>
                  </a:cubicBezTo>
                  <a:cubicBezTo>
                    <a:pt x="71" y="75"/>
                    <a:pt x="71" y="75"/>
                    <a:pt x="71" y="75"/>
                  </a:cubicBezTo>
                  <a:cubicBezTo>
                    <a:pt x="71" y="32"/>
                    <a:pt x="71" y="32"/>
                    <a:pt x="71" y="32"/>
                  </a:cubicBezTo>
                  <a:lnTo>
                    <a:pt x="72" y="33"/>
                  </a:lnTo>
                  <a:close/>
                  <a:moveTo>
                    <a:pt x="72" y="77"/>
                  </a:moveTo>
                  <a:cubicBezTo>
                    <a:pt x="72" y="86"/>
                    <a:pt x="72" y="86"/>
                    <a:pt x="72" y="86"/>
                  </a:cubicBezTo>
                  <a:cubicBezTo>
                    <a:pt x="71" y="88"/>
                    <a:pt x="71" y="88"/>
                    <a:pt x="71" y="88"/>
                  </a:cubicBezTo>
                  <a:cubicBezTo>
                    <a:pt x="71" y="79"/>
                    <a:pt x="71" y="79"/>
                    <a:pt x="71" y="79"/>
                  </a:cubicBezTo>
                  <a:cubicBezTo>
                    <a:pt x="71" y="78"/>
                    <a:pt x="71" y="78"/>
                    <a:pt x="71" y="78"/>
                  </a:cubicBezTo>
                  <a:cubicBezTo>
                    <a:pt x="71" y="78"/>
                    <a:pt x="71" y="78"/>
                    <a:pt x="71" y="78"/>
                  </a:cubicBezTo>
                  <a:cubicBezTo>
                    <a:pt x="71" y="77"/>
                    <a:pt x="71" y="77"/>
                    <a:pt x="71" y="77"/>
                  </a:cubicBezTo>
                  <a:cubicBezTo>
                    <a:pt x="72" y="77"/>
                    <a:pt x="72" y="77"/>
                    <a:pt x="72" y="77"/>
                  </a:cubicBezTo>
                  <a:close/>
                  <a:moveTo>
                    <a:pt x="72" y="86"/>
                  </a:moveTo>
                  <a:cubicBezTo>
                    <a:pt x="71" y="90"/>
                    <a:pt x="71" y="90"/>
                    <a:pt x="71" y="90"/>
                  </a:cubicBezTo>
                  <a:cubicBezTo>
                    <a:pt x="71" y="94"/>
                    <a:pt x="71" y="94"/>
                    <a:pt x="71" y="94"/>
                  </a:cubicBezTo>
                  <a:cubicBezTo>
                    <a:pt x="72" y="90"/>
                    <a:pt x="72" y="90"/>
                    <a:pt x="72" y="90"/>
                  </a:cubicBezTo>
                  <a:lnTo>
                    <a:pt x="72" y="86"/>
                  </a:lnTo>
                  <a:close/>
                  <a:moveTo>
                    <a:pt x="72" y="90"/>
                  </a:moveTo>
                  <a:cubicBezTo>
                    <a:pt x="72" y="102"/>
                    <a:pt x="72" y="102"/>
                    <a:pt x="72" y="102"/>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1" y="105"/>
                    <a:pt x="71" y="105"/>
                    <a:pt x="71" y="105"/>
                  </a:cubicBezTo>
                  <a:cubicBezTo>
                    <a:pt x="72" y="105"/>
                    <a:pt x="72" y="105"/>
                    <a:pt x="72" y="105"/>
                  </a:cubicBezTo>
                  <a:cubicBezTo>
                    <a:pt x="72" y="106"/>
                    <a:pt x="72" y="106"/>
                    <a:pt x="72" y="106"/>
                  </a:cubicBezTo>
                  <a:cubicBezTo>
                    <a:pt x="71" y="105"/>
                    <a:pt x="71" y="105"/>
                    <a:pt x="71" y="105"/>
                  </a:cubicBezTo>
                  <a:cubicBezTo>
                    <a:pt x="71" y="107"/>
                    <a:pt x="71" y="107"/>
                    <a:pt x="71" y="107"/>
                  </a:cubicBezTo>
                  <a:cubicBezTo>
                    <a:pt x="72" y="107"/>
                    <a:pt x="72" y="107"/>
                    <a:pt x="72" y="107"/>
                  </a:cubicBezTo>
                  <a:cubicBezTo>
                    <a:pt x="72" y="108"/>
                    <a:pt x="72" y="108"/>
                    <a:pt x="72" y="108"/>
                  </a:cubicBezTo>
                  <a:cubicBezTo>
                    <a:pt x="71" y="108"/>
                    <a:pt x="71" y="108"/>
                    <a:pt x="71" y="108"/>
                  </a:cubicBezTo>
                  <a:cubicBezTo>
                    <a:pt x="71" y="109"/>
                    <a:pt x="71" y="109"/>
                    <a:pt x="71" y="109"/>
                  </a:cubicBezTo>
                  <a:cubicBezTo>
                    <a:pt x="72" y="109"/>
                    <a:pt x="72" y="109"/>
                    <a:pt x="72" y="109"/>
                  </a:cubicBezTo>
                  <a:cubicBezTo>
                    <a:pt x="72" y="110"/>
                    <a:pt x="72" y="110"/>
                    <a:pt x="72" y="110"/>
                  </a:cubicBezTo>
                  <a:cubicBezTo>
                    <a:pt x="71" y="110"/>
                    <a:pt x="71" y="110"/>
                    <a:pt x="71" y="110"/>
                  </a:cubicBezTo>
                  <a:cubicBezTo>
                    <a:pt x="71" y="110"/>
                    <a:pt x="71" y="110"/>
                    <a:pt x="71" y="110"/>
                  </a:cubicBezTo>
                  <a:cubicBezTo>
                    <a:pt x="71" y="100"/>
                    <a:pt x="71" y="100"/>
                    <a:pt x="71" y="100"/>
                  </a:cubicBezTo>
                  <a:cubicBezTo>
                    <a:pt x="71" y="100"/>
                    <a:pt x="71" y="100"/>
                    <a:pt x="71" y="100"/>
                  </a:cubicBezTo>
                  <a:cubicBezTo>
                    <a:pt x="71" y="100"/>
                    <a:pt x="71" y="100"/>
                    <a:pt x="71" y="100"/>
                  </a:cubicBezTo>
                  <a:cubicBezTo>
                    <a:pt x="71" y="95"/>
                    <a:pt x="71" y="95"/>
                    <a:pt x="71" y="95"/>
                  </a:cubicBezTo>
                  <a:lnTo>
                    <a:pt x="72" y="90"/>
                  </a:lnTo>
                  <a:close/>
                  <a:moveTo>
                    <a:pt x="72" y="111"/>
                  </a:moveTo>
                  <a:cubicBezTo>
                    <a:pt x="72" y="112"/>
                    <a:pt x="72" y="112"/>
                    <a:pt x="72" y="112"/>
                  </a:cubicBezTo>
                  <a:cubicBezTo>
                    <a:pt x="71" y="111"/>
                    <a:pt x="71" y="111"/>
                    <a:pt x="71" y="111"/>
                  </a:cubicBezTo>
                  <a:cubicBezTo>
                    <a:pt x="71" y="111"/>
                    <a:pt x="71" y="111"/>
                    <a:pt x="71" y="111"/>
                  </a:cubicBezTo>
                  <a:lnTo>
                    <a:pt x="72" y="111"/>
                  </a:lnTo>
                  <a:close/>
                  <a:moveTo>
                    <a:pt x="72" y="113"/>
                  </a:moveTo>
                  <a:cubicBezTo>
                    <a:pt x="72" y="114"/>
                    <a:pt x="72" y="114"/>
                    <a:pt x="72" y="114"/>
                  </a:cubicBezTo>
                  <a:cubicBezTo>
                    <a:pt x="71" y="114"/>
                    <a:pt x="71" y="114"/>
                    <a:pt x="71" y="114"/>
                  </a:cubicBezTo>
                  <a:cubicBezTo>
                    <a:pt x="71" y="113"/>
                    <a:pt x="71" y="113"/>
                    <a:pt x="71" y="113"/>
                  </a:cubicBezTo>
                  <a:lnTo>
                    <a:pt x="72" y="113"/>
                  </a:lnTo>
                  <a:close/>
                  <a:moveTo>
                    <a:pt x="72" y="116"/>
                  </a:moveTo>
                  <a:cubicBezTo>
                    <a:pt x="72" y="116"/>
                    <a:pt x="72" y="116"/>
                    <a:pt x="72" y="116"/>
                  </a:cubicBezTo>
                  <a:cubicBezTo>
                    <a:pt x="71" y="116"/>
                    <a:pt x="71" y="116"/>
                    <a:pt x="71" y="116"/>
                  </a:cubicBezTo>
                  <a:cubicBezTo>
                    <a:pt x="71" y="116"/>
                    <a:pt x="71" y="116"/>
                    <a:pt x="71" y="116"/>
                  </a:cubicBezTo>
                  <a:lnTo>
                    <a:pt x="72" y="116"/>
                  </a:lnTo>
                  <a:close/>
                  <a:moveTo>
                    <a:pt x="72" y="119"/>
                  </a:moveTo>
                  <a:cubicBezTo>
                    <a:pt x="72" y="119"/>
                    <a:pt x="72" y="119"/>
                    <a:pt x="72" y="119"/>
                  </a:cubicBezTo>
                  <a:cubicBezTo>
                    <a:pt x="71" y="119"/>
                    <a:pt x="71" y="119"/>
                    <a:pt x="71" y="119"/>
                  </a:cubicBezTo>
                  <a:cubicBezTo>
                    <a:pt x="71" y="119"/>
                    <a:pt x="71" y="119"/>
                    <a:pt x="71" y="119"/>
                  </a:cubicBezTo>
                  <a:lnTo>
                    <a:pt x="72" y="119"/>
                  </a:lnTo>
                  <a:close/>
                  <a:moveTo>
                    <a:pt x="72" y="121"/>
                  </a:moveTo>
                  <a:cubicBezTo>
                    <a:pt x="72" y="122"/>
                    <a:pt x="72" y="122"/>
                    <a:pt x="72" y="122"/>
                  </a:cubicBezTo>
                  <a:cubicBezTo>
                    <a:pt x="71" y="122"/>
                    <a:pt x="71" y="122"/>
                    <a:pt x="71" y="122"/>
                  </a:cubicBezTo>
                  <a:cubicBezTo>
                    <a:pt x="71" y="121"/>
                    <a:pt x="71" y="121"/>
                    <a:pt x="71" y="121"/>
                  </a:cubicBezTo>
                  <a:lnTo>
                    <a:pt x="72" y="121"/>
                  </a:lnTo>
                  <a:close/>
                  <a:moveTo>
                    <a:pt x="72" y="123"/>
                  </a:moveTo>
                  <a:cubicBezTo>
                    <a:pt x="72" y="124"/>
                    <a:pt x="72" y="124"/>
                    <a:pt x="72" y="124"/>
                  </a:cubicBezTo>
                  <a:cubicBezTo>
                    <a:pt x="71" y="124"/>
                    <a:pt x="71" y="124"/>
                    <a:pt x="71" y="124"/>
                  </a:cubicBezTo>
                  <a:cubicBezTo>
                    <a:pt x="71" y="123"/>
                    <a:pt x="71" y="123"/>
                    <a:pt x="71" y="123"/>
                  </a:cubicBezTo>
                  <a:lnTo>
                    <a:pt x="72" y="123"/>
                  </a:lnTo>
                  <a:close/>
                  <a:moveTo>
                    <a:pt x="72" y="126"/>
                  </a:moveTo>
                  <a:cubicBezTo>
                    <a:pt x="72" y="126"/>
                    <a:pt x="72" y="126"/>
                    <a:pt x="72" y="126"/>
                  </a:cubicBezTo>
                  <a:cubicBezTo>
                    <a:pt x="71" y="126"/>
                    <a:pt x="71" y="126"/>
                    <a:pt x="71" y="126"/>
                  </a:cubicBezTo>
                  <a:cubicBezTo>
                    <a:pt x="71" y="125"/>
                    <a:pt x="71" y="125"/>
                    <a:pt x="71" y="125"/>
                  </a:cubicBezTo>
                  <a:lnTo>
                    <a:pt x="72" y="126"/>
                  </a:lnTo>
                  <a:close/>
                  <a:moveTo>
                    <a:pt x="72" y="127"/>
                  </a:moveTo>
                  <a:cubicBezTo>
                    <a:pt x="72" y="141"/>
                    <a:pt x="72" y="141"/>
                    <a:pt x="72" y="141"/>
                  </a:cubicBezTo>
                  <a:cubicBezTo>
                    <a:pt x="71" y="141"/>
                    <a:pt x="71" y="141"/>
                    <a:pt x="71" y="141"/>
                  </a:cubicBezTo>
                  <a:cubicBezTo>
                    <a:pt x="71" y="128"/>
                    <a:pt x="71" y="128"/>
                    <a:pt x="71" y="128"/>
                  </a:cubicBezTo>
                  <a:lnTo>
                    <a:pt x="72" y="127"/>
                  </a:lnTo>
                  <a:close/>
                  <a:moveTo>
                    <a:pt x="72" y="143"/>
                  </a:moveTo>
                  <a:cubicBezTo>
                    <a:pt x="72" y="144"/>
                    <a:pt x="72" y="144"/>
                    <a:pt x="72" y="144"/>
                  </a:cubicBezTo>
                  <a:cubicBezTo>
                    <a:pt x="71" y="144"/>
                    <a:pt x="71" y="144"/>
                    <a:pt x="71" y="144"/>
                  </a:cubicBezTo>
                  <a:cubicBezTo>
                    <a:pt x="71" y="143"/>
                    <a:pt x="71" y="143"/>
                    <a:pt x="71" y="143"/>
                  </a:cubicBezTo>
                  <a:lnTo>
                    <a:pt x="72" y="143"/>
                  </a:lnTo>
                  <a:close/>
                  <a:moveTo>
                    <a:pt x="72" y="146"/>
                  </a:moveTo>
                  <a:cubicBezTo>
                    <a:pt x="72" y="146"/>
                    <a:pt x="72" y="146"/>
                    <a:pt x="72" y="146"/>
                  </a:cubicBezTo>
                  <a:cubicBezTo>
                    <a:pt x="71" y="146"/>
                    <a:pt x="71" y="146"/>
                    <a:pt x="71" y="146"/>
                  </a:cubicBezTo>
                  <a:cubicBezTo>
                    <a:pt x="71" y="146"/>
                    <a:pt x="71" y="146"/>
                    <a:pt x="71" y="146"/>
                  </a:cubicBezTo>
                  <a:lnTo>
                    <a:pt x="72" y="146"/>
                  </a:ln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8"/>
                    <a:pt x="71" y="88"/>
                    <a:pt x="71" y="88"/>
                  </a:cubicBezTo>
                  <a:cubicBezTo>
                    <a:pt x="71" y="79"/>
                    <a:pt x="71" y="79"/>
                    <a:pt x="71" y="79"/>
                  </a:cubicBezTo>
                  <a:close/>
                  <a:moveTo>
                    <a:pt x="71" y="90"/>
                  </a:moveTo>
                  <a:cubicBezTo>
                    <a:pt x="71" y="94"/>
                    <a:pt x="71" y="94"/>
                    <a:pt x="71" y="94"/>
                  </a:cubicBezTo>
                  <a:cubicBezTo>
                    <a:pt x="71" y="94"/>
                    <a:pt x="71" y="94"/>
                    <a:pt x="71" y="94"/>
                  </a:cubicBezTo>
                  <a:cubicBezTo>
                    <a:pt x="71" y="90"/>
                    <a:pt x="71" y="90"/>
                    <a:pt x="71" y="90"/>
                  </a:cubicBezTo>
                  <a:close/>
                  <a:moveTo>
                    <a:pt x="71" y="95"/>
                  </a:moveTo>
                  <a:cubicBezTo>
                    <a:pt x="71" y="100"/>
                    <a:pt x="71" y="100"/>
                    <a:pt x="71" y="100"/>
                  </a:cubicBezTo>
                  <a:cubicBezTo>
                    <a:pt x="71" y="100"/>
                    <a:pt x="71" y="100"/>
                    <a:pt x="71" y="100"/>
                  </a:cubicBezTo>
                  <a:cubicBezTo>
                    <a:pt x="71" y="100"/>
                    <a:pt x="71" y="100"/>
                    <a:pt x="71" y="100"/>
                  </a:cubicBezTo>
                  <a:cubicBezTo>
                    <a:pt x="71" y="100"/>
                    <a:pt x="71" y="100"/>
                    <a:pt x="71" y="100"/>
                  </a:cubicBezTo>
                  <a:cubicBezTo>
                    <a:pt x="71" y="110"/>
                    <a:pt x="71" y="110"/>
                    <a:pt x="71" y="110"/>
                  </a:cubicBezTo>
                  <a:cubicBezTo>
                    <a:pt x="71" y="111"/>
                    <a:pt x="71" y="111"/>
                    <a:pt x="71" y="111"/>
                  </a:cubicBezTo>
                  <a:cubicBezTo>
                    <a:pt x="71" y="111"/>
                    <a:pt x="71" y="111"/>
                    <a:pt x="71" y="111"/>
                  </a:cubicBezTo>
                  <a:cubicBezTo>
                    <a:pt x="71" y="111"/>
                    <a:pt x="71" y="111"/>
                    <a:pt x="71" y="111"/>
                  </a:cubicBezTo>
                  <a:cubicBezTo>
                    <a:pt x="71" y="111"/>
                    <a:pt x="71" y="111"/>
                    <a:pt x="71" y="111"/>
                  </a:cubicBezTo>
                  <a:cubicBezTo>
                    <a:pt x="71" y="102"/>
                    <a:pt x="71" y="102"/>
                    <a:pt x="71" y="102"/>
                  </a:cubicBezTo>
                  <a:cubicBezTo>
                    <a:pt x="71" y="102"/>
                    <a:pt x="71" y="102"/>
                    <a:pt x="71" y="102"/>
                  </a:cubicBezTo>
                  <a:cubicBezTo>
                    <a:pt x="71" y="101"/>
                    <a:pt x="71" y="101"/>
                    <a:pt x="71" y="101"/>
                  </a:cubicBezTo>
                  <a:cubicBezTo>
                    <a:pt x="71" y="101"/>
                    <a:pt x="71" y="101"/>
                    <a:pt x="71" y="101"/>
                  </a:cubicBezTo>
                  <a:cubicBezTo>
                    <a:pt x="71" y="101"/>
                    <a:pt x="71" y="101"/>
                    <a:pt x="71" y="101"/>
                  </a:cubicBezTo>
                  <a:cubicBezTo>
                    <a:pt x="71" y="96"/>
                    <a:pt x="71" y="96"/>
                    <a:pt x="71" y="96"/>
                  </a:cubicBezTo>
                  <a:lnTo>
                    <a:pt x="71" y="95"/>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9"/>
                    <a:pt x="71" y="89"/>
                    <a:pt x="71" y="89"/>
                  </a:cubicBezTo>
                  <a:cubicBezTo>
                    <a:pt x="71" y="80"/>
                    <a:pt x="71" y="80"/>
                    <a:pt x="71" y="80"/>
                  </a:cubicBezTo>
                  <a:lnTo>
                    <a:pt x="71" y="79"/>
                  </a:lnTo>
                  <a:close/>
                  <a:moveTo>
                    <a:pt x="71" y="90"/>
                  </a:moveTo>
                  <a:cubicBezTo>
                    <a:pt x="71" y="94"/>
                    <a:pt x="71" y="94"/>
                    <a:pt x="71" y="94"/>
                  </a:cubicBezTo>
                  <a:cubicBezTo>
                    <a:pt x="71" y="95"/>
                    <a:pt x="71" y="95"/>
                    <a:pt x="71" y="95"/>
                  </a:cubicBezTo>
                  <a:cubicBezTo>
                    <a:pt x="71" y="91"/>
                    <a:pt x="71" y="91"/>
                    <a:pt x="71" y="91"/>
                  </a:cubicBezTo>
                  <a:lnTo>
                    <a:pt x="71" y="90"/>
                  </a:lnTo>
                  <a:close/>
                  <a:moveTo>
                    <a:pt x="71" y="96"/>
                  </a:moveTo>
                  <a:cubicBezTo>
                    <a:pt x="71" y="101"/>
                    <a:pt x="71" y="101"/>
                    <a:pt x="71" y="101"/>
                  </a:cubicBezTo>
                  <a:cubicBezTo>
                    <a:pt x="71" y="102"/>
                    <a:pt x="71" y="102"/>
                    <a:pt x="71" y="102"/>
                  </a:cubicBezTo>
                  <a:cubicBezTo>
                    <a:pt x="71" y="102"/>
                    <a:pt x="71" y="102"/>
                    <a:pt x="71" y="102"/>
                  </a:cubicBezTo>
                  <a:cubicBezTo>
                    <a:pt x="71" y="111"/>
                    <a:pt x="71" y="111"/>
                    <a:pt x="71" y="111"/>
                  </a:cubicBezTo>
                  <a:cubicBezTo>
                    <a:pt x="71" y="111"/>
                    <a:pt x="71" y="111"/>
                    <a:pt x="71" y="111"/>
                  </a:cubicBezTo>
                  <a:cubicBezTo>
                    <a:pt x="71" y="113"/>
                    <a:pt x="71" y="113"/>
                    <a:pt x="71" y="113"/>
                  </a:cubicBezTo>
                  <a:cubicBezTo>
                    <a:pt x="71" y="104"/>
                    <a:pt x="71" y="104"/>
                    <a:pt x="71" y="104"/>
                  </a:cubicBezTo>
                  <a:cubicBezTo>
                    <a:pt x="71" y="104"/>
                    <a:pt x="71" y="104"/>
                    <a:pt x="71" y="104"/>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cubicBezTo>
                    <a:pt x="71" y="97"/>
                    <a:pt x="71" y="97"/>
                    <a:pt x="71" y="97"/>
                  </a:cubicBezTo>
                  <a:lnTo>
                    <a:pt x="71" y="96"/>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4"/>
                    <a:pt x="71" y="74"/>
                    <a:pt x="71" y="74"/>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80"/>
                  </a:moveTo>
                  <a:cubicBezTo>
                    <a:pt x="71" y="89"/>
                    <a:pt x="71" y="89"/>
                    <a:pt x="71" y="89"/>
                  </a:cubicBezTo>
                  <a:cubicBezTo>
                    <a:pt x="71" y="90"/>
                    <a:pt x="71" y="90"/>
                    <a:pt x="71" y="90"/>
                  </a:cubicBezTo>
                  <a:cubicBezTo>
                    <a:pt x="71" y="81"/>
                    <a:pt x="71" y="81"/>
                    <a:pt x="71" y="81"/>
                  </a:cubicBezTo>
                  <a:lnTo>
                    <a:pt x="71" y="80"/>
                  </a:lnTo>
                  <a:close/>
                  <a:moveTo>
                    <a:pt x="71" y="91"/>
                  </a:moveTo>
                  <a:cubicBezTo>
                    <a:pt x="71" y="95"/>
                    <a:pt x="71" y="95"/>
                    <a:pt x="71" y="95"/>
                  </a:cubicBezTo>
                  <a:cubicBezTo>
                    <a:pt x="71" y="97"/>
                    <a:pt x="71" y="97"/>
                    <a:pt x="71" y="97"/>
                  </a:cubicBezTo>
                  <a:cubicBezTo>
                    <a:pt x="71" y="93"/>
                    <a:pt x="71" y="93"/>
                    <a:pt x="71" y="93"/>
                  </a:cubicBezTo>
                  <a:lnTo>
                    <a:pt x="71" y="91"/>
                  </a:lnTo>
                  <a:close/>
                  <a:moveTo>
                    <a:pt x="71" y="97"/>
                  </a:moveTo>
                  <a:cubicBezTo>
                    <a:pt x="71" y="100"/>
                    <a:pt x="71" y="100"/>
                    <a:pt x="71" y="100"/>
                  </a:cubicBezTo>
                  <a:cubicBezTo>
                    <a:pt x="71" y="105"/>
                    <a:pt x="71" y="105"/>
                    <a:pt x="71" y="105"/>
                  </a:cubicBezTo>
                  <a:cubicBezTo>
                    <a:pt x="71" y="105"/>
                    <a:pt x="71" y="105"/>
                    <a:pt x="71" y="105"/>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9"/>
                    <a:pt x="71" y="109"/>
                    <a:pt x="71" y="109"/>
                  </a:cubicBezTo>
                  <a:cubicBezTo>
                    <a:pt x="71" y="118"/>
                    <a:pt x="71" y="118"/>
                    <a:pt x="71" y="118"/>
                  </a:cubicBezTo>
                  <a:cubicBezTo>
                    <a:pt x="71" y="116"/>
                    <a:pt x="71" y="116"/>
                    <a:pt x="71" y="116"/>
                  </a:cubicBezTo>
                  <a:cubicBezTo>
                    <a:pt x="71" y="116"/>
                    <a:pt x="71" y="116"/>
                    <a:pt x="71" y="116"/>
                  </a:cubicBezTo>
                  <a:cubicBezTo>
                    <a:pt x="71" y="116"/>
                    <a:pt x="71" y="116"/>
                    <a:pt x="71" y="116"/>
                  </a:cubicBezTo>
                  <a:cubicBezTo>
                    <a:pt x="71" y="116"/>
                    <a:pt x="71" y="116"/>
                    <a:pt x="71" y="116"/>
                  </a:cubicBezTo>
                  <a:cubicBezTo>
                    <a:pt x="71" y="114"/>
                    <a:pt x="71" y="114"/>
                    <a:pt x="71" y="114"/>
                  </a:cubicBezTo>
                  <a:cubicBezTo>
                    <a:pt x="71" y="114"/>
                    <a:pt x="71" y="114"/>
                    <a:pt x="71" y="114"/>
                  </a:cubicBezTo>
                  <a:cubicBezTo>
                    <a:pt x="71" y="113"/>
                    <a:pt x="71" y="113"/>
                    <a:pt x="71" y="113"/>
                  </a:cubicBezTo>
                  <a:cubicBezTo>
                    <a:pt x="71" y="113"/>
                    <a:pt x="71" y="113"/>
                    <a:pt x="71" y="113"/>
                  </a:cubicBezTo>
                  <a:cubicBezTo>
                    <a:pt x="71" y="113"/>
                    <a:pt x="71" y="113"/>
                    <a:pt x="71" y="113"/>
                  </a:cubicBezTo>
                  <a:cubicBezTo>
                    <a:pt x="71" y="104"/>
                    <a:pt x="71" y="104"/>
                    <a:pt x="71" y="104"/>
                  </a:cubicBezTo>
                  <a:cubicBezTo>
                    <a:pt x="71" y="105"/>
                    <a:pt x="71" y="105"/>
                    <a:pt x="71" y="105"/>
                  </a:cubicBezTo>
                  <a:cubicBezTo>
                    <a:pt x="71" y="105"/>
                    <a:pt x="71" y="105"/>
                    <a:pt x="71" y="105"/>
                  </a:cubicBezTo>
                  <a:cubicBezTo>
                    <a:pt x="71" y="103"/>
                    <a:pt x="71" y="103"/>
                    <a:pt x="71" y="103"/>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lnTo>
                    <a:pt x="71" y="97"/>
                  </a:lnTo>
                  <a:close/>
                  <a:moveTo>
                    <a:pt x="71" y="119"/>
                  </a:moveTo>
                  <a:cubicBezTo>
                    <a:pt x="71" y="119"/>
                    <a:pt x="71" y="119"/>
                    <a:pt x="71" y="119"/>
                  </a:cubicBezTo>
                  <a:cubicBezTo>
                    <a:pt x="71" y="119"/>
                    <a:pt x="71" y="119"/>
                    <a:pt x="71" y="119"/>
                  </a:cubicBezTo>
                  <a:cubicBezTo>
                    <a:pt x="71" y="118"/>
                    <a:pt x="71" y="118"/>
                    <a:pt x="71" y="118"/>
                  </a:cubicBezTo>
                  <a:lnTo>
                    <a:pt x="71" y="119"/>
                  </a:lnTo>
                  <a:close/>
                  <a:moveTo>
                    <a:pt x="71" y="121"/>
                  </a:moveTo>
                  <a:cubicBezTo>
                    <a:pt x="71" y="122"/>
                    <a:pt x="71" y="122"/>
                    <a:pt x="71" y="122"/>
                  </a:cubicBezTo>
                  <a:cubicBezTo>
                    <a:pt x="71" y="121"/>
                    <a:pt x="71" y="121"/>
                    <a:pt x="71" y="121"/>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9"/>
                    <a:pt x="71" y="129"/>
                    <a:pt x="71" y="129"/>
                  </a:cubicBezTo>
                  <a:lnTo>
                    <a:pt x="71" y="128"/>
                  </a:ln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0" y="31"/>
                    <a:pt x="70" y="31"/>
                    <a:pt x="70" y="31"/>
                  </a:cubicBezTo>
                  <a:cubicBezTo>
                    <a:pt x="70" y="32"/>
                    <a:pt x="70" y="32"/>
                    <a:pt x="70" y="32"/>
                  </a:cubicBezTo>
                  <a:cubicBezTo>
                    <a:pt x="71" y="32"/>
                    <a:pt x="71" y="32"/>
                    <a:pt x="71" y="32"/>
                  </a:cubicBezTo>
                  <a:lnTo>
                    <a:pt x="71" y="31"/>
                  </a:lnTo>
                  <a:close/>
                  <a:moveTo>
                    <a:pt x="70" y="173"/>
                  </a:moveTo>
                  <a:cubicBezTo>
                    <a:pt x="71" y="174"/>
                    <a:pt x="71" y="174"/>
                    <a:pt x="71" y="174"/>
                  </a:cubicBezTo>
                  <a:cubicBezTo>
                    <a:pt x="71" y="147"/>
                    <a:pt x="71" y="147"/>
                    <a:pt x="71" y="147"/>
                  </a:cubicBezTo>
                  <a:cubicBezTo>
                    <a:pt x="70" y="146"/>
                    <a:pt x="70" y="146"/>
                    <a:pt x="70" y="146"/>
                  </a:cubicBezTo>
                  <a:lnTo>
                    <a:pt x="70" y="173"/>
                  </a:lnTo>
                  <a:close/>
                  <a:moveTo>
                    <a:pt x="71" y="32"/>
                  </a:moveTo>
                  <a:cubicBezTo>
                    <a:pt x="71" y="74"/>
                    <a:pt x="71" y="74"/>
                    <a:pt x="71" y="74"/>
                  </a:cubicBezTo>
                  <a:cubicBezTo>
                    <a:pt x="70" y="74"/>
                    <a:pt x="70" y="74"/>
                    <a:pt x="70" y="74"/>
                  </a:cubicBezTo>
                  <a:cubicBezTo>
                    <a:pt x="70" y="32"/>
                    <a:pt x="70" y="32"/>
                    <a:pt x="70" y="32"/>
                  </a:cubicBezTo>
                  <a:lnTo>
                    <a:pt x="71" y="32"/>
                  </a:lnTo>
                  <a:close/>
                  <a:moveTo>
                    <a:pt x="71" y="77"/>
                  </a:moveTo>
                  <a:cubicBezTo>
                    <a:pt x="71" y="78"/>
                    <a:pt x="71" y="78"/>
                    <a:pt x="71" y="78"/>
                  </a:cubicBezTo>
                  <a:cubicBezTo>
                    <a:pt x="70" y="77"/>
                    <a:pt x="70" y="77"/>
                    <a:pt x="70" y="77"/>
                  </a:cubicBezTo>
                  <a:cubicBezTo>
                    <a:pt x="70" y="77"/>
                    <a:pt x="70" y="77"/>
                    <a:pt x="70" y="77"/>
                  </a:cubicBezTo>
                  <a:lnTo>
                    <a:pt x="71" y="77"/>
                  </a:lnTo>
                  <a:close/>
                  <a:moveTo>
                    <a:pt x="71" y="81"/>
                  </a:moveTo>
                  <a:cubicBezTo>
                    <a:pt x="71" y="90"/>
                    <a:pt x="71" y="90"/>
                    <a:pt x="71" y="90"/>
                  </a:cubicBezTo>
                  <a:cubicBezTo>
                    <a:pt x="70" y="91"/>
                    <a:pt x="70" y="91"/>
                    <a:pt x="70" y="91"/>
                  </a:cubicBezTo>
                  <a:cubicBezTo>
                    <a:pt x="70" y="82"/>
                    <a:pt x="70" y="82"/>
                    <a:pt x="70" y="82"/>
                  </a:cubicBezTo>
                  <a:lnTo>
                    <a:pt x="71" y="81"/>
                  </a:lnTo>
                  <a:close/>
                  <a:moveTo>
                    <a:pt x="71" y="93"/>
                  </a:moveTo>
                  <a:cubicBezTo>
                    <a:pt x="71" y="97"/>
                    <a:pt x="71" y="97"/>
                    <a:pt x="71" y="97"/>
                  </a:cubicBezTo>
                  <a:cubicBezTo>
                    <a:pt x="70" y="100"/>
                    <a:pt x="70" y="100"/>
                    <a:pt x="70" y="100"/>
                  </a:cubicBezTo>
                  <a:cubicBezTo>
                    <a:pt x="70" y="96"/>
                    <a:pt x="70" y="96"/>
                    <a:pt x="70" y="96"/>
                  </a:cubicBezTo>
                  <a:lnTo>
                    <a:pt x="71" y="93"/>
                  </a:lnTo>
                  <a:close/>
                  <a:moveTo>
                    <a:pt x="71" y="100"/>
                  </a:moveTo>
                  <a:cubicBezTo>
                    <a:pt x="70" y="103"/>
                    <a:pt x="70" y="103"/>
                    <a:pt x="70" y="103"/>
                  </a:cubicBezTo>
                  <a:cubicBezTo>
                    <a:pt x="70" y="108"/>
                    <a:pt x="70" y="108"/>
                    <a:pt x="70" y="108"/>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5"/>
                    <a:pt x="71" y="105"/>
                    <a:pt x="71" y="105"/>
                  </a:cubicBezTo>
                  <a:cubicBezTo>
                    <a:pt x="71" y="105"/>
                    <a:pt x="71" y="105"/>
                    <a:pt x="71" y="105"/>
                  </a:cubicBezTo>
                  <a:lnTo>
                    <a:pt x="71" y="100"/>
                  </a:lnTo>
                  <a:close/>
                  <a:moveTo>
                    <a:pt x="71" y="109"/>
                  </a:moveTo>
                  <a:cubicBezTo>
                    <a:pt x="71" y="118"/>
                    <a:pt x="71" y="118"/>
                    <a:pt x="71" y="118"/>
                  </a:cubicBezTo>
                  <a:cubicBezTo>
                    <a:pt x="71" y="118"/>
                    <a:pt x="71" y="118"/>
                    <a:pt x="71" y="118"/>
                  </a:cubicBezTo>
                  <a:cubicBezTo>
                    <a:pt x="71" y="118"/>
                    <a:pt x="71" y="118"/>
                    <a:pt x="71" y="118"/>
                  </a:cubicBezTo>
                  <a:cubicBezTo>
                    <a:pt x="71" y="119"/>
                    <a:pt x="71" y="119"/>
                    <a:pt x="71" y="119"/>
                  </a:cubicBezTo>
                  <a:cubicBezTo>
                    <a:pt x="71" y="119"/>
                    <a:pt x="71" y="119"/>
                    <a:pt x="71" y="119"/>
                  </a:cubicBezTo>
                  <a:cubicBezTo>
                    <a:pt x="71" y="121"/>
                    <a:pt x="71" y="121"/>
                    <a:pt x="71" y="121"/>
                  </a:cubicBezTo>
                  <a:cubicBezTo>
                    <a:pt x="71" y="121"/>
                    <a:pt x="71" y="121"/>
                    <a:pt x="71" y="121"/>
                  </a:cubicBezTo>
                  <a:cubicBezTo>
                    <a:pt x="71" y="121"/>
                    <a:pt x="71" y="121"/>
                    <a:pt x="71" y="121"/>
                  </a:cubicBezTo>
                  <a:cubicBezTo>
                    <a:pt x="71" y="121"/>
                    <a:pt x="71" y="121"/>
                    <a:pt x="71" y="121"/>
                  </a:cubicBezTo>
                  <a:cubicBezTo>
                    <a:pt x="71" y="123"/>
                    <a:pt x="71" y="123"/>
                    <a:pt x="71" y="123"/>
                  </a:cubicBezTo>
                  <a:cubicBezTo>
                    <a:pt x="71" y="123"/>
                    <a:pt x="71" y="123"/>
                    <a:pt x="71" y="123"/>
                  </a:cubicBezTo>
                  <a:cubicBezTo>
                    <a:pt x="71" y="124"/>
                    <a:pt x="71" y="124"/>
                    <a:pt x="71" y="124"/>
                  </a:cubicBezTo>
                  <a:cubicBezTo>
                    <a:pt x="71" y="123"/>
                    <a:pt x="71" y="123"/>
                    <a:pt x="71" y="123"/>
                  </a:cubicBezTo>
                  <a:cubicBezTo>
                    <a:pt x="70" y="124"/>
                    <a:pt x="70" y="124"/>
                    <a:pt x="70" y="124"/>
                  </a:cubicBezTo>
                  <a:cubicBezTo>
                    <a:pt x="70" y="114"/>
                    <a:pt x="70" y="114"/>
                    <a:pt x="70" y="114"/>
                  </a:cubicBezTo>
                  <a:cubicBezTo>
                    <a:pt x="71" y="114"/>
                    <a:pt x="71" y="114"/>
                    <a:pt x="71" y="114"/>
                  </a:cubicBezTo>
                  <a:cubicBezTo>
                    <a:pt x="70" y="114"/>
                    <a:pt x="70" y="114"/>
                    <a:pt x="70" y="114"/>
                  </a:cubicBezTo>
                  <a:cubicBezTo>
                    <a:pt x="70" y="113"/>
                    <a:pt x="70" y="113"/>
                    <a:pt x="70" y="113"/>
                  </a:cubicBezTo>
                  <a:cubicBezTo>
                    <a:pt x="71" y="113"/>
                    <a:pt x="71" y="113"/>
                    <a:pt x="71" y="113"/>
                  </a:cubicBezTo>
                  <a:cubicBezTo>
                    <a:pt x="71" y="111"/>
                    <a:pt x="71" y="111"/>
                    <a:pt x="71" y="111"/>
                  </a:cubicBezTo>
                  <a:cubicBezTo>
                    <a:pt x="70" y="111"/>
                    <a:pt x="70" y="111"/>
                    <a:pt x="70" y="111"/>
                  </a:cubicBezTo>
                  <a:cubicBezTo>
                    <a:pt x="70" y="111"/>
                    <a:pt x="70" y="111"/>
                    <a:pt x="70" y="111"/>
                  </a:cubicBezTo>
                  <a:cubicBezTo>
                    <a:pt x="71" y="111"/>
                    <a:pt x="71" y="111"/>
                    <a:pt x="71" y="111"/>
                  </a:cubicBezTo>
                  <a:cubicBezTo>
                    <a:pt x="71" y="109"/>
                    <a:pt x="71" y="109"/>
                    <a:pt x="71" y="109"/>
                  </a:cubicBezTo>
                  <a:cubicBezTo>
                    <a:pt x="70" y="109"/>
                    <a:pt x="70" y="109"/>
                    <a:pt x="70" y="109"/>
                  </a:cubicBezTo>
                  <a:cubicBezTo>
                    <a:pt x="70" y="109"/>
                    <a:pt x="70" y="109"/>
                    <a:pt x="70" y="109"/>
                  </a:cubicBezTo>
                  <a:cubicBezTo>
                    <a:pt x="71" y="109"/>
                    <a:pt x="71" y="109"/>
                    <a:pt x="71" y="109"/>
                  </a:cubicBezTo>
                  <a:close/>
                  <a:moveTo>
                    <a:pt x="71" y="125"/>
                  </a:moveTo>
                  <a:cubicBezTo>
                    <a:pt x="71" y="126"/>
                    <a:pt x="71" y="126"/>
                    <a:pt x="71" y="126"/>
                  </a:cubicBezTo>
                  <a:cubicBezTo>
                    <a:pt x="70" y="126"/>
                    <a:pt x="70" y="126"/>
                    <a:pt x="70" y="126"/>
                  </a:cubicBezTo>
                  <a:cubicBezTo>
                    <a:pt x="70" y="125"/>
                    <a:pt x="70" y="125"/>
                    <a:pt x="70" y="125"/>
                  </a:cubicBezTo>
                  <a:lnTo>
                    <a:pt x="71" y="125"/>
                  </a:lnTo>
                  <a:close/>
                  <a:moveTo>
                    <a:pt x="71" y="129"/>
                  </a:moveTo>
                  <a:cubicBezTo>
                    <a:pt x="71" y="141"/>
                    <a:pt x="71" y="141"/>
                    <a:pt x="71" y="141"/>
                  </a:cubicBezTo>
                  <a:cubicBezTo>
                    <a:pt x="70" y="141"/>
                    <a:pt x="70" y="141"/>
                    <a:pt x="70" y="141"/>
                  </a:cubicBezTo>
                  <a:cubicBezTo>
                    <a:pt x="70" y="129"/>
                    <a:pt x="70" y="129"/>
                    <a:pt x="70" y="129"/>
                  </a:cubicBezTo>
                  <a:cubicBezTo>
                    <a:pt x="71" y="129"/>
                    <a:pt x="71" y="129"/>
                    <a:pt x="71" y="129"/>
                  </a:cubicBezTo>
                  <a:close/>
                  <a:moveTo>
                    <a:pt x="71" y="143"/>
                  </a:moveTo>
                  <a:cubicBezTo>
                    <a:pt x="71" y="144"/>
                    <a:pt x="71" y="144"/>
                    <a:pt x="71" y="144"/>
                  </a:cubicBezTo>
                  <a:cubicBezTo>
                    <a:pt x="70" y="144"/>
                    <a:pt x="70" y="144"/>
                    <a:pt x="70" y="144"/>
                  </a:cubicBezTo>
                  <a:cubicBezTo>
                    <a:pt x="70" y="143"/>
                    <a:pt x="70" y="143"/>
                    <a:pt x="70" y="143"/>
                  </a:cubicBezTo>
                  <a:lnTo>
                    <a:pt x="71" y="143"/>
                  </a:lnTo>
                  <a:close/>
                  <a:moveTo>
                    <a:pt x="71" y="146"/>
                  </a:moveTo>
                  <a:cubicBezTo>
                    <a:pt x="71" y="146"/>
                    <a:pt x="71" y="146"/>
                    <a:pt x="71" y="146"/>
                  </a:cubicBezTo>
                  <a:cubicBezTo>
                    <a:pt x="70" y="146"/>
                    <a:pt x="70" y="146"/>
                    <a:pt x="70" y="146"/>
                  </a:cubicBezTo>
                  <a:cubicBezTo>
                    <a:pt x="70" y="146"/>
                    <a:pt x="70" y="146"/>
                    <a:pt x="70" y="146"/>
                  </a:cubicBezTo>
                  <a:lnTo>
                    <a:pt x="71" y="146"/>
                  </a:lnTo>
                  <a:close/>
                  <a:moveTo>
                    <a:pt x="70" y="31"/>
                  </a:moveTo>
                  <a:cubicBezTo>
                    <a:pt x="70" y="32"/>
                    <a:pt x="70" y="32"/>
                    <a:pt x="70" y="32"/>
                  </a:cubicBezTo>
                  <a:cubicBezTo>
                    <a:pt x="70" y="32"/>
                    <a:pt x="70" y="32"/>
                    <a:pt x="70" y="32"/>
                  </a:cubicBezTo>
                  <a:cubicBezTo>
                    <a:pt x="70" y="32"/>
                    <a:pt x="70" y="32"/>
                    <a:pt x="70" y="32"/>
                  </a:cubicBezTo>
                  <a:lnTo>
                    <a:pt x="70" y="31"/>
                  </a:lnTo>
                  <a:close/>
                  <a:moveTo>
                    <a:pt x="70" y="173"/>
                  </a:moveTo>
                  <a:cubicBezTo>
                    <a:pt x="70" y="173"/>
                    <a:pt x="70" y="173"/>
                    <a:pt x="70" y="173"/>
                  </a:cubicBezTo>
                  <a:cubicBezTo>
                    <a:pt x="70" y="146"/>
                    <a:pt x="70" y="146"/>
                    <a:pt x="70" y="146"/>
                  </a:cubicBezTo>
                  <a:cubicBezTo>
                    <a:pt x="70" y="146"/>
                    <a:pt x="70" y="146"/>
                    <a:pt x="70" y="146"/>
                  </a:cubicBezTo>
                  <a:lnTo>
                    <a:pt x="70" y="173"/>
                  </a:lnTo>
                  <a:close/>
                  <a:moveTo>
                    <a:pt x="70" y="32"/>
                  </a:moveTo>
                  <a:cubicBezTo>
                    <a:pt x="70" y="74"/>
                    <a:pt x="70" y="74"/>
                    <a:pt x="70" y="74"/>
                  </a:cubicBezTo>
                  <a:cubicBezTo>
                    <a:pt x="70" y="74"/>
                    <a:pt x="70" y="74"/>
                    <a:pt x="70" y="74"/>
                  </a:cubicBezTo>
                  <a:cubicBezTo>
                    <a:pt x="70" y="32"/>
                    <a:pt x="70" y="32"/>
                    <a:pt x="70" y="32"/>
                  </a:cubicBezTo>
                  <a:close/>
                  <a:moveTo>
                    <a:pt x="70" y="77"/>
                  </a:moveTo>
                  <a:cubicBezTo>
                    <a:pt x="70" y="77"/>
                    <a:pt x="70" y="77"/>
                    <a:pt x="70" y="77"/>
                  </a:cubicBezTo>
                  <a:cubicBezTo>
                    <a:pt x="70" y="77"/>
                    <a:pt x="70" y="77"/>
                    <a:pt x="70" y="77"/>
                  </a:cubicBezTo>
                  <a:cubicBezTo>
                    <a:pt x="70" y="77"/>
                    <a:pt x="70" y="77"/>
                    <a:pt x="70" y="77"/>
                  </a:cubicBezTo>
                  <a:close/>
                  <a:moveTo>
                    <a:pt x="70" y="82"/>
                  </a:moveTo>
                  <a:cubicBezTo>
                    <a:pt x="70" y="91"/>
                    <a:pt x="70" y="91"/>
                    <a:pt x="70" y="91"/>
                  </a:cubicBezTo>
                  <a:cubicBezTo>
                    <a:pt x="70" y="92"/>
                    <a:pt x="70" y="92"/>
                    <a:pt x="70" y="92"/>
                  </a:cubicBezTo>
                  <a:cubicBezTo>
                    <a:pt x="70" y="83"/>
                    <a:pt x="70" y="83"/>
                    <a:pt x="70" y="83"/>
                  </a:cubicBezTo>
                  <a:lnTo>
                    <a:pt x="70" y="82"/>
                  </a:lnTo>
                  <a:close/>
                  <a:moveTo>
                    <a:pt x="70" y="96"/>
                  </a:moveTo>
                  <a:cubicBezTo>
                    <a:pt x="70" y="100"/>
                    <a:pt x="70" y="100"/>
                    <a:pt x="70" y="100"/>
                  </a:cubicBezTo>
                  <a:cubicBezTo>
                    <a:pt x="70" y="101"/>
                    <a:pt x="70" y="101"/>
                    <a:pt x="70" y="101"/>
                  </a:cubicBezTo>
                  <a:cubicBezTo>
                    <a:pt x="70" y="97"/>
                    <a:pt x="70" y="97"/>
                    <a:pt x="70" y="97"/>
                  </a:cubicBezTo>
                  <a:lnTo>
                    <a:pt x="70" y="96"/>
                  </a:lnTo>
                  <a:close/>
                  <a:moveTo>
                    <a:pt x="70" y="103"/>
                  </a:moveTo>
                  <a:cubicBezTo>
                    <a:pt x="70" y="108"/>
                    <a:pt x="70" y="108"/>
                    <a:pt x="70" y="108"/>
                  </a:cubicBezTo>
                  <a:cubicBezTo>
                    <a:pt x="70" y="109"/>
                    <a:pt x="70" y="109"/>
                    <a:pt x="70" y="109"/>
                  </a:cubicBezTo>
                  <a:cubicBezTo>
                    <a:pt x="70" y="109"/>
                    <a:pt x="70" y="109"/>
                    <a:pt x="70" y="109"/>
                  </a:cubicBezTo>
                  <a:cubicBezTo>
                    <a:pt x="70" y="109"/>
                    <a:pt x="70" y="109"/>
                    <a:pt x="70" y="109"/>
                  </a:cubicBezTo>
                  <a:cubicBezTo>
                    <a:pt x="70" y="109"/>
                    <a:pt x="70" y="109"/>
                    <a:pt x="70" y="109"/>
                  </a:cubicBezTo>
                  <a:cubicBezTo>
                    <a:pt x="70" y="110"/>
                    <a:pt x="70" y="110"/>
                    <a:pt x="70" y="110"/>
                  </a:cubicBezTo>
                  <a:cubicBezTo>
                    <a:pt x="70" y="105"/>
                    <a:pt x="70" y="105"/>
                    <a:pt x="70" y="105"/>
                  </a:cubicBezTo>
                  <a:lnTo>
                    <a:pt x="70" y="103"/>
                  </a:lnTo>
                  <a:close/>
                  <a:moveTo>
                    <a:pt x="70" y="111"/>
                  </a:moveTo>
                  <a:cubicBezTo>
                    <a:pt x="70" y="111"/>
                    <a:pt x="70" y="111"/>
                    <a:pt x="70" y="111"/>
                  </a:cubicBezTo>
                  <a:cubicBezTo>
                    <a:pt x="70" y="111"/>
                    <a:pt x="70" y="111"/>
                    <a:pt x="70" y="111"/>
                  </a:cubicBezTo>
                  <a:cubicBezTo>
                    <a:pt x="70" y="111"/>
                    <a:pt x="70" y="111"/>
                    <a:pt x="70" y="111"/>
                  </a:cubicBezTo>
                  <a:close/>
                  <a:moveTo>
                    <a:pt x="70" y="113"/>
                  </a:moveTo>
                  <a:cubicBezTo>
                    <a:pt x="70" y="114"/>
                    <a:pt x="70" y="114"/>
                    <a:pt x="70" y="114"/>
                  </a:cubicBezTo>
                  <a:cubicBezTo>
                    <a:pt x="70" y="114"/>
                    <a:pt x="70" y="114"/>
                    <a:pt x="70" y="114"/>
                  </a:cubicBezTo>
                  <a:cubicBezTo>
                    <a:pt x="70" y="113"/>
                    <a:pt x="70" y="113"/>
                    <a:pt x="70" y="113"/>
                  </a:cubicBezTo>
                  <a:close/>
                  <a:moveTo>
                    <a:pt x="70" y="114"/>
                  </a:moveTo>
                  <a:cubicBezTo>
                    <a:pt x="70" y="124"/>
                    <a:pt x="70" y="124"/>
                    <a:pt x="70" y="124"/>
                  </a:cubicBezTo>
                  <a:cubicBezTo>
                    <a:pt x="70" y="125"/>
                    <a:pt x="70" y="125"/>
                    <a:pt x="70" y="125"/>
                  </a:cubicBezTo>
                  <a:cubicBezTo>
                    <a:pt x="70" y="125"/>
                    <a:pt x="70" y="125"/>
                    <a:pt x="70" y="125"/>
                  </a:cubicBezTo>
                  <a:cubicBezTo>
                    <a:pt x="70" y="126"/>
                    <a:pt x="70" y="126"/>
                    <a:pt x="70" y="126"/>
                  </a:cubicBezTo>
                  <a:cubicBezTo>
                    <a:pt x="70" y="126"/>
                    <a:pt x="70" y="126"/>
                    <a:pt x="70" y="126"/>
                  </a:cubicBezTo>
                  <a:cubicBezTo>
                    <a:pt x="70" y="128"/>
                    <a:pt x="70" y="128"/>
                    <a:pt x="70" y="128"/>
                  </a:cubicBezTo>
                  <a:cubicBezTo>
                    <a:pt x="70" y="118"/>
                    <a:pt x="70" y="118"/>
                    <a:pt x="70" y="118"/>
                  </a:cubicBezTo>
                  <a:cubicBezTo>
                    <a:pt x="70" y="118"/>
                    <a:pt x="70" y="118"/>
                    <a:pt x="70" y="118"/>
                  </a:cubicBezTo>
                  <a:cubicBezTo>
                    <a:pt x="70" y="116"/>
                    <a:pt x="70" y="116"/>
                    <a:pt x="70" y="116"/>
                  </a:cubicBezTo>
                  <a:cubicBezTo>
                    <a:pt x="70" y="116"/>
                    <a:pt x="70" y="116"/>
                    <a:pt x="70" y="116"/>
                  </a:cubicBezTo>
                  <a:cubicBezTo>
                    <a:pt x="70" y="116"/>
                    <a:pt x="70" y="116"/>
                    <a:pt x="70" y="116"/>
                  </a:cubicBezTo>
                  <a:cubicBezTo>
                    <a:pt x="70" y="116"/>
                    <a:pt x="70" y="116"/>
                    <a:pt x="70" y="116"/>
                  </a:cubicBezTo>
                  <a:lnTo>
                    <a:pt x="70" y="114"/>
                  </a:lnTo>
                  <a:close/>
                  <a:moveTo>
                    <a:pt x="70" y="129"/>
                  </a:moveTo>
                  <a:cubicBezTo>
                    <a:pt x="70" y="141"/>
                    <a:pt x="70" y="141"/>
                    <a:pt x="70" y="141"/>
                  </a:cubicBezTo>
                  <a:cubicBezTo>
                    <a:pt x="70" y="141"/>
                    <a:pt x="70" y="141"/>
                    <a:pt x="70" y="141"/>
                  </a:cubicBezTo>
                  <a:cubicBezTo>
                    <a:pt x="70" y="129"/>
                    <a:pt x="70" y="129"/>
                    <a:pt x="70" y="129"/>
                  </a:cubicBezTo>
                  <a:cubicBezTo>
                    <a:pt x="70" y="129"/>
                    <a:pt x="70" y="129"/>
                    <a:pt x="70" y="129"/>
                  </a:cubicBezTo>
                  <a:cubicBezTo>
                    <a:pt x="70" y="129"/>
                    <a:pt x="70" y="129"/>
                    <a:pt x="70" y="129"/>
                  </a:cubicBezTo>
                  <a:cubicBezTo>
                    <a:pt x="70" y="129"/>
                    <a:pt x="70" y="129"/>
                    <a:pt x="70" y="129"/>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6"/>
                    <a:pt x="70" y="146"/>
                    <a:pt x="70" y="146"/>
                  </a:cubicBezTo>
                  <a:close/>
                  <a:moveTo>
                    <a:pt x="70" y="32"/>
                  </a:moveTo>
                  <a:cubicBezTo>
                    <a:pt x="70" y="32"/>
                    <a:pt x="70" y="32"/>
                    <a:pt x="70" y="32"/>
                  </a:cubicBezTo>
                  <a:cubicBezTo>
                    <a:pt x="70" y="32"/>
                    <a:pt x="70" y="32"/>
                    <a:pt x="70" y="32"/>
                  </a:cubicBezTo>
                  <a:cubicBezTo>
                    <a:pt x="70" y="74"/>
                    <a:pt x="70" y="74"/>
                    <a:pt x="70" y="74"/>
                  </a:cubicBezTo>
                  <a:cubicBezTo>
                    <a:pt x="70" y="74"/>
                    <a:pt x="70" y="74"/>
                    <a:pt x="70" y="74"/>
                  </a:cubicBezTo>
                  <a:cubicBezTo>
                    <a:pt x="70" y="32"/>
                    <a:pt x="70" y="32"/>
                    <a:pt x="70" y="32"/>
                  </a:cubicBezTo>
                  <a:cubicBezTo>
                    <a:pt x="70" y="32"/>
                    <a:pt x="70" y="32"/>
                    <a:pt x="70" y="32"/>
                  </a:cubicBezTo>
                  <a:cubicBezTo>
                    <a:pt x="70" y="32"/>
                    <a:pt x="70" y="32"/>
                    <a:pt x="70" y="32"/>
                  </a:cubicBezTo>
                  <a:close/>
                  <a:moveTo>
                    <a:pt x="70" y="173"/>
                  </a:moveTo>
                  <a:cubicBezTo>
                    <a:pt x="70" y="173"/>
                    <a:pt x="70" y="173"/>
                    <a:pt x="70" y="173"/>
                  </a:cubicBezTo>
                  <a:cubicBezTo>
                    <a:pt x="70" y="146"/>
                    <a:pt x="70" y="146"/>
                    <a:pt x="70" y="146"/>
                  </a:cubicBezTo>
                  <a:cubicBezTo>
                    <a:pt x="70" y="146"/>
                    <a:pt x="70" y="146"/>
                    <a:pt x="70" y="146"/>
                  </a:cubicBezTo>
                  <a:lnTo>
                    <a:pt x="70" y="173"/>
                  </a:lnTo>
                  <a:close/>
                  <a:moveTo>
                    <a:pt x="70" y="77"/>
                  </a:moveTo>
                  <a:cubicBezTo>
                    <a:pt x="70" y="77"/>
                    <a:pt x="70" y="77"/>
                    <a:pt x="70" y="77"/>
                  </a:cubicBezTo>
                  <a:cubicBezTo>
                    <a:pt x="70" y="77"/>
                    <a:pt x="70" y="77"/>
                    <a:pt x="70" y="77"/>
                  </a:cubicBezTo>
                  <a:cubicBezTo>
                    <a:pt x="70" y="76"/>
                    <a:pt x="70" y="76"/>
                    <a:pt x="70" y="76"/>
                  </a:cubicBezTo>
                  <a:lnTo>
                    <a:pt x="70" y="77"/>
                  </a:lnTo>
                  <a:close/>
                  <a:moveTo>
                    <a:pt x="70" y="83"/>
                  </a:moveTo>
                  <a:cubicBezTo>
                    <a:pt x="70" y="92"/>
                    <a:pt x="70" y="92"/>
                    <a:pt x="70" y="92"/>
                  </a:cubicBezTo>
                  <a:cubicBezTo>
                    <a:pt x="70" y="95"/>
                    <a:pt x="70" y="95"/>
                    <a:pt x="70" y="95"/>
                  </a:cubicBezTo>
                  <a:cubicBezTo>
                    <a:pt x="70" y="83"/>
                    <a:pt x="70" y="83"/>
                    <a:pt x="70" y="83"/>
                  </a:cubicBezTo>
                  <a:cubicBezTo>
                    <a:pt x="70" y="83"/>
                    <a:pt x="70" y="83"/>
                    <a:pt x="70" y="83"/>
                  </a:cubicBezTo>
                  <a:close/>
                  <a:moveTo>
                    <a:pt x="70" y="97"/>
                  </a:moveTo>
                  <a:cubicBezTo>
                    <a:pt x="70" y="101"/>
                    <a:pt x="70" y="101"/>
                    <a:pt x="70" y="101"/>
                  </a:cubicBezTo>
                  <a:cubicBezTo>
                    <a:pt x="70" y="105"/>
                    <a:pt x="70" y="105"/>
                    <a:pt x="70" y="105"/>
                  </a:cubicBezTo>
                  <a:cubicBezTo>
                    <a:pt x="70" y="101"/>
                    <a:pt x="70" y="101"/>
                    <a:pt x="70" y="101"/>
                  </a:cubicBezTo>
                  <a:lnTo>
                    <a:pt x="70" y="97"/>
                  </a:lnTo>
                  <a:close/>
                  <a:moveTo>
                    <a:pt x="70" y="105"/>
                  </a:moveTo>
                  <a:cubicBezTo>
                    <a:pt x="70" y="110"/>
                    <a:pt x="70" y="110"/>
                    <a:pt x="70" y="110"/>
                  </a:cubicBezTo>
                  <a:cubicBezTo>
                    <a:pt x="70" y="116"/>
                    <a:pt x="70" y="116"/>
                    <a:pt x="70" y="116"/>
                  </a:cubicBezTo>
                  <a:cubicBezTo>
                    <a:pt x="70" y="116"/>
                    <a:pt x="70" y="116"/>
                    <a:pt x="70" y="116"/>
                  </a:cubicBezTo>
                  <a:cubicBezTo>
                    <a:pt x="70" y="116"/>
                    <a:pt x="70" y="116"/>
                    <a:pt x="70" y="116"/>
                  </a:cubicBezTo>
                  <a:cubicBezTo>
                    <a:pt x="70" y="115"/>
                    <a:pt x="70" y="115"/>
                    <a:pt x="70" y="115"/>
                  </a:cubicBezTo>
                  <a:cubicBezTo>
                    <a:pt x="70" y="114"/>
                    <a:pt x="70" y="114"/>
                    <a:pt x="70" y="114"/>
                  </a:cubicBezTo>
                  <a:cubicBezTo>
                    <a:pt x="70" y="114"/>
                    <a:pt x="70" y="114"/>
                    <a:pt x="70" y="114"/>
                  </a:cubicBezTo>
                  <a:cubicBezTo>
                    <a:pt x="70" y="113"/>
                    <a:pt x="70" y="113"/>
                    <a:pt x="70" y="113"/>
                  </a:cubicBezTo>
                  <a:cubicBezTo>
                    <a:pt x="70" y="113"/>
                    <a:pt x="70" y="113"/>
                    <a:pt x="70" y="113"/>
                  </a:cubicBezTo>
                  <a:cubicBezTo>
                    <a:pt x="70" y="111"/>
                    <a:pt x="70" y="111"/>
                    <a:pt x="70" y="111"/>
                  </a:cubicBezTo>
                  <a:cubicBezTo>
                    <a:pt x="70" y="111"/>
                    <a:pt x="70" y="111"/>
                    <a:pt x="70" y="111"/>
                  </a:cubicBezTo>
                  <a:cubicBezTo>
                    <a:pt x="70" y="111"/>
                    <a:pt x="70" y="111"/>
                    <a:pt x="70" y="111"/>
                  </a:cubicBezTo>
                  <a:cubicBezTo>
                    <a:pt x="70" y="111"/>
                    <a:pt x="70" y="111"/>
                    <a:pt x="70" y="111"/>
                  </a:cubicBezTo>
                  <a:cubicBezTo>
                    <a:pt x="70" y="110"/>
                    <a:pt x="70" y="110"/>
                    <a:pt x="70" y="110"/>
                  </a:cubicBezTo>
                  <a:lnTo>
                    <a:pt x="70" y="105"/>
                  </a:lnTo>
                  <a:close/>
                  <a:moveTo>
                    <a:pt x="70" y="118"/>
                  </a:moveTo>
                  <a:cubicBezTo>
                    <a:pt x="70" y="128"/>
                    <a:pt x="70" y="128"/>
                    <a:pt x="70" y="128"/>
                  </a:cubicBezTo>
                  <a:cubicBezTo>
                    <a:pt x="70" y="129"/>
                    <a:pt x="70" y="129"/>
                    <a:pt x="70" y="129"/>
                  </a:cubicBezTo>
                  <a:cubicBezTo>
                    <a:pt x="70" y="129"/>
                    <a:pt x="70" y="129"/>
                    <a:pt x="70" y="129"/>
                  </a:cubicBezTo>
                  <a:cubicBezTo>
                    <a:pt x="70" y="129"/>
                    <a:pt x="70" y="129"/>
                    <a:pt x="70" y="129"/>
                  </a:cubicBezTo>
                  <a:cubicBezTo>
                    <a:pt x="70" y="129"/>
                    <a:pt x="70" y="129"/>
                    <a:pt x="70" y="129"/>
                  </a:cubicBezTo>
                  <a:cubicBezTo>
                    <a:pt x="70" y="130"/>
                    <a:pt x="70" y="130"/>
                    <a:pt x="70" y="130"/>
                  </a:cubicBezTo>
                  <a:cubicBezTo>
                    <a:pt x="70" y="129"/>
                    <a:pt x="70" y="129"/>
                    <a:pt x="70" y="129"/>
                  </a:cubicBezTo>
                  <a:cubicBezTo>
                    <a:pt x="70" y="141"/>
                    <a:pt x="70" y="141"/>
                    <a:pt x="70" y="141"/>
                  </a:cubicBezTo>
                  <a:cubicBezTo>
                    <a:pt x="70" y="141"/>
                    <a:pt x="70" y="141"/>
                    <a:pt x="70" y="141"/>
                  </a:cubicBezTo>
                  <a:cubicBezTo>
                    <a:pt x="70" y="128"/>
                    <a:pt x="70" y="128"/>
                    <a:pt x="70" y="128"/>
                  </a:cubicBezTo>
                  <a:cubicBezTo>
                    <a:pt x="70" y="126"/>
                    <a:pt x="70" y="126"/>
                    <a:pt x="70" y="126"/>
                  </a:cubicBezTo>
                  <a:cubicBezTo>
                    <a:pt x="70" y="126"/>
                    <a:pt x="70" y="126"/>
                    <a:pt x="70" y="126"/>
                  </a:cubicBezTo>
                  <a:cubicBezTo>
                    <a:pt x="70" y="125"/>
                    <a:pt x="70" y="125"/>
                    <a:pt x="70" y="125"/>
                  </a:cubicBezTo>
                  <a:cubicBezTo>
                    <a:pt x="70" y="125"/>
                    <a:pt x="70" y="125"/>
                    <a:pt x="70" y="125"/>
                  </a:cubicBezTo>
                  <a:cubicBezTo>
                    <a:pt x="70" y="123"/>
                    <a:pt x="70" y="123"/>
                    <a:pt x="70" y="123"/>
                  </a:cubicBezTo>
                  <a:cubicBezTo>
                    <a:pt x="70" y="123"/>
                    <a:pt x="70" y="123"/>
                    <a:pt x="70" y="123"/>
                  </a:cubicBezTo>
                  <a:cubicBezTo>
                    <a:pt x="70" y="123"/>
                    <a:pt x="70" y="123"/>
                    <a:pt x="70" y="123"/>
                  </a:cubicBezTo>
                  <a:cubicBezTo>
                    <a:pt x="70" y="123"/>
                    <a:pt x="70" y="123"/>
                    <a:pt x="70" y="123"/>
                  </a:cubicBezTo>
                  <a:cubicBezTo>
                    <a:pt x="70" y="121"/>
                    <a:pt x="70" y="121"/>
                    <a:pt x="70" y="121"/>
                  </a:cubicBezTo>
                  <a:cubicBezTo>
                    <a:pt x="70" y="121"/>
                    <a:pt x="70" y="121"/>
                    <a:pt x="70" y="121"/>
                  </a:cubicBezTo>
                  <a:cubicBezTo>
                    <a:pt x="70" y="121"/>
                    <a:pt x="70" y="121"/>
                    <a:pt x="70" y="121"/>
                  </a:cubicBezTo>
                  <a:cubicBezTo>
                    <a:pt x="70" y="121"/>
                    <a:pt x="70" y="121"/>
                    <a:pt x="70" y="121"/>
                  </a:cubicBezTo>
                  <a:cubicBezTo>
                    <a:pt x="70" y="119"/>
                    <a:pt x="70" y="119"/>
                    <a:pt x="70" y="119"/>
                  </a:cubicBezTo>
                  <a:cubicBezTo>
                    <a:pt x="70" y="119"/>
                    <a:pt x="70" y="119"/>
                    <a:pt x="70" y="119"/>
                  </a:cubicBezTo>
                  <a:cubicBezTo>
                    <a:pt x="70" y="118"/>
                    <a:pt x="70" y="118"/>
                    <a:pt x="70" y="118"/>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5"/>
                    <a:pt x="70" y="145"/>
                    <a:pt x="70" y="145"/>
                  </a:cubicBezTo>
                  <a:lnTo>
                    <a:pt x="70" y="146"/>
                  </a:lnTo>
                  <a:close/>
                  <a:moveTo>
                    <a:pt x="70" y="32"/>
                  </a:moveTo>
                  <a:cubicBezTo>
                    <a:pt x="69" y="31"/>
                    <a:pt x="69" y="31"/>
                    <a:pt x="69" y="31"/>
                  </a:cubicBezTo>
                  <a:cubicBezTo>
                    <a:pt x="69" y="32"/>
                    <a:pt x="69" y="32"/>
                    <a:pt x="69" y="32"/>
                  </a:cubicBezTo>
                  <a:cubicBezTo>
                    <a:pt x="69" y="32"/>
                    <a:pt x="69" y="32"/>
                    <a:pt x="69" y="32"/>
                  </a:cubicBezTo>
                  <a:cubicBezTo>
                    <a:pt x="69" y="33"/>
                    <a:pt x="69" y="33"/>
                    <a:pt x="69" y="33"/>
                  </a:cubicBezTo>
                  <a:cubicBezTo>
                    <a:pt x="69" y="74"/>
                    <a:pt x="69" y="74"/>
                    <a:pt x="69" y="74"/>
                  </a:cubicBezTo>
                  <a:cubicBezTo>
                    <a:pt x="70" y="74"/>
                    <a:pt x="70" y="74"/>
                    <a:pt x="70" y="74"/>
                  </a:cubicBezTo>
                  <a:lnTo>
                    <a:pt x="70" y="32"/>
                  </a:lnTo>
                  <a:close/>
                  <a:moveTo>
                    <a:pt x="69" y="173"/>
                  </a:moveTo>
                  <a:cubicBezTo>
                    <a:pt x="70" y="173"/>
                    <a:pt x="70" y="173"/>
                    <a:pt x="70" y="173"/>
                  </a:cubicBezTo>
                  <a:cubicBezTo>
                    <a:pt x="70" y="146"/>
                    <a:pt x="70" y="146"/>
                    <a:pt x="70" y="146"/>
                  </a:cubicBezTo>
                  <a:cubicBezTo>
                    <a:pt x="69" y="146"/>
                    <a:pt x="69" y="146"/>
                    <a:pt x="69" y="146"/>
                  </a:cubicBezTo>
                  <a:cubicBezTo>
                    <a:pt x="69" y="146"/>
                    <a:pt x="69" y="146"/>
                    <a:pt x="69" y="146"/>
                  </a:cubicBezTo>
                  <a:cubicBezTo>
                    <a:pt x="70" y="146"/>
                    <a:pt x="70" y="146"/>
                    <a:pt x="70" y="146"/>
                  </a:cubicBezTo>
                  <a:cubicBezTo>
                    <a:pt x="70" y="145"/>
                    <a:pt x="70" y="145"/>
                    <a:pt x="70" y="145"/>
                  </a:cubicBezTo>
                  <a:cubicBezTo>
                    <a:pt x="69" y="145"/>
                    <a:pt x="69" y="145"/>
                    <a:pt x="69" y="145"/>
                  </a:cubicBezTo>
                  <a:cubicBezTo>
                    <a:pt x="69" y="144"/>
                    <a:pt x="69" y="144"/>
                    <a:pt x="69" y="144"/>
                  </a:cubicBezTo>
                  <a:cubicBezTo>
                    <a:pt x="70" y="144"/>
                    <a:pt x="70" y="144"/>
                    <a:pt x="70" y="144"/>
                  </a:cubicBezTo>
                  <a:cubicBezTo>
                    <a:pt x="70" y="143"/>
                    <a:pt x="70" y="143"/>
                    <a:pt x="70" y="143"/>
                  </a:cubicBezTo>
                  <a:cubicBezTo>
                    <a:pt x="69" y="143"/>
                    <a:pt x="69" y="143"/>
                    <a:pt x="69" y="143"/>
                  </a:cubicBezTo>
                  <a:cubicBezTo>
                    <a:pt x="70" y="141"/>
                    <a:pt x="70" y="141"/>
                    <a:pt x="70" y="141"/>
                  </a:cubicBezTo>
                  <a:cubicBezTo>
                    <a:pt x="70" y="141"/>
                    <a:pt x="70" y="141"/>
                    <a:pt x="70" y="141"/>
                  </a:cubicBezTo>
                  <a:cubicBezTo>
                    <a:pt x="70" y="128"/>
                    <a:pt x="70" y="128"/>
                    <a:pt x="70" y="128"/>
                  </a:cubicBezTo>
                  <a:cubicBezTo>
                    <a:pt x="70" y="129"/>
                    <a:pt x="70" y="129"/>
                    <a:pt x="70" y="129"/>
                  </a:cubicBezTo>
                  <a:cubicBezTo>
                    <a:pt x="69" y="129"/>
                    <a:pt x="69" y="129"/>
                    <a:pt x="69" y="129"/>
                  </a:cubicBezTo>
                  <a:cubicBezTo>
                    <a:pt x="69" y="129"/>
                    <a:pt x="69" y="129"/>
                    <a:pt x="69" y="129"/>
                  </a:cubicBezTo>
                  <a:cubicBezTo>
                    <a:pt x="70" y="129"/>
                    <a:pt x="70" y="129"/>
                    <a:pt x="70" y="129"/>
                  </a:cubicBezTo>
                  <a:cubicBezTo>
                    <a:pt x="70" y="130"/>
                    <a:pt x="70" y="130"/>
                    <a:pt x="70" y="130"/>
                  </a:cubicBezTo>
                  <a:cubicBezTo>
                    <a:pt x="69" y="131"/>
                    <a:pt x="69" y="131"/>
                    <a:pt x="69" y="131"/>
                  </a:cubicBezTo>
                  <a:lnTo>
                    <a:pt x="69" y="173"/>
                  </a:lnTo>
                  <a:close/>
                  <a:moveTo>
                    <a:pt x="70" y="76"/>
                  </a:moveTo>
                  <a:cubicBezTo>
                    <a:pt x="70" y="77"/>
                    <a:pt x="70" y="77"/>
                    <a:pt x="70" y="77"/>
                  </a:cubicBezTo>
                  <a:cubicBezTo>
                    <a:pt x="69" y="77"/>
                    <a:pt x="69" y="77"/>
                    <a:pt x="69" y="77"/>
                  </a:cubicBezTo>
                  <a:cubicBezTo>
                    <a:pt x="69" y="76"/>
                    <a:pt x="69" y="76"/>
                    <a:pt x="69" y="76"/>
                  </a:cubicBezTo>
                  <a:lnTo>
                    <a:pt x="70" y="76"/>
                  </a:lnTo>
                  <a:close/>
                  <a:moveTo>
                    <a:pt x="70" y="83"/>
                  </a:moveTo>
                  <a:cubicBezTo>
                    <a:pt x="70" y="95"/>
                    <a:pt x="70" y="95"/>
                    <a:pt x="70" y="95"/>
                  </a:cubicBezTo>
                  <a:cubicBezTo>
                    <a:pt x="69" y="97"/>
                    <a:pt x="69" y="97"/>
                    <a:pt x="69" y="97"/>
                  </a:cubicBezTo>
                  <a:cubicBezTo>
                    <a:pt x="69" y="83"/>
                    <a:pt x="69" y="83"/>
                    <a:pt x="69" y="83"/>
                  </a:cubicBezTo>
                  <a:lnTo>
                    <a:pt x="70" y="83"/>
                  </a:lnTo>
                  <a:close/>
                  <a:moveTo>
                    <a:pt x="70" y="101"/>
                  </a:moveTo>
                  <a:cubicBezTo>
                    <a:pt x="70" y="105"/>
                    <a:pt x="70" y="105"/>
                    <a:pt x="70" y="105"/>
                  </a:cubicBezTo>
                  <a:cubicBezTo>
                    <a:pt x="69" y="110"/>
                    <a:pt x="69" y="110"/>
                    <a:pt x="69" y="110"/>
                  </a:cubicBezTo>
                  <a:cubicBezTo>
                    <a:pt x="69" y="106"/>
                    <a:pt x="69" y="106"/>
                    <a:pt x="69" y="106"/>
                  </a:cubicBezTo>
                  <a:lnTo>
                    <a:pt x="70" y="101"/>
                  </a:lnTo>
                  <a:close/>
                  <a:moveTo>
                    <a:pt x="70" y="110"/>
                  </a:moveTo>
                  <a:cubicBezTo>
                    <a:pt x="70" y="116"/>
                    <a:pt x="70" y="116"/>
                    <a:pt x="70" y="116"/>
                  </a:cubicBezTo>
                  <a:cubicBezTo>
                    <a:pt x="70" y="116"/>
                    <a:pt x="70" y="116"/>
                    <a:pt x="70" y="116"/>
                  </a:cubicBezTo>
                  <a:cubicBezTo>
                    <a:pt x="70" y="118"/>
                    <a:pt x="70" y="118"/>
                    <a:pt x="70" y="118"/>
                  </a:cubicBezTo>
                  <a:cubicBezTo>
                    <a:pt x="70" y="118"/>
                    <a:pt x="70" y="118"/>
                    <a:pt x="70" y="118"/>
                  </a:cubicBezTo>
                  <a:cubicBezTo>
                    <a:pt x="70" y="119"/>
                    <a:pt x="70" y="119"/>
                    <a:pt x="70" y="119"/>
                  </a:cubicBezTo>
                  <a:cubicBezTo>
                    <a:pt x="70" y="119"/>
                    <a:pt x="70" y="119"/>
                    <a:pt x="70" y="119"/>
                  </a:cubicBezTo>
                  <a:cubicBezTo>
                    <a:pt x="69" y="120"/>
                    <a:pt x="69" y="120"/>
                    <a:pt x="69" y="120"/>
                  </a:cubicBezTo>
                  <a:cubicBezTo>
                    <a:pt x="70" y="121"/>
                    <a:pt x="70" y="121"/>
                    <a:pt x="70" y="121"/>
                  </a:cubicBezTo>
                  <a:cubicBezTo>
                    <a:pt x="70" y="121"/>
                    <a:pt x="70" y="121"/>
                    <a:pt x="70" y="121"/>
                  </a:cubicBezTo>
                  <a:cubicBezTo>
                    <a:pt x="69" y="121"/>
                    <a:pt x="69" y="121"/>
                    <a:pt x="69" y="121"/>
                  </a:cubicBezTo>
                  <a:cubicBezTo>
                    <a:pt x="69" y="121"/>
                    <a:pt x="69" y="121"/>
                    <a:pt x="69" y="121"/>
                  </a:cubicBezTo>
                  <a:cubicBezTo>
                    <a:pt x="69" y="116"/>
                    <a:pt x="69" y="116"/>
                    <a:pt x="69" y="116"/>
                  </a:cubicBezTo>
                  <a:lnTo>
                    <a:pt x="70" y="110"/>
                  </a:lnTo>
                  <a:close/>
                  <a:moveTo>
                    <a:pt x="70" y="123"/>
                  </a:moveTo>
                  <a:cubicBezTo>
                    <a:pt x="70" y="123"/>
                    <a:pt x="70" y="123"/>
                    <a:pt x="70" y="123"/>
                  </a:cubicBezTo>
                  <a:cubicBezTo>
                    <a:pt x="69" y="123"/>
                    <a:pt x="69" y="123"/>
                    <a:pt x="69" y="123"/>
                  </a:cubicBezTo>
                  <a:cubicBezTo>
                    <a:pt x="69" y="122"/>
                    <a:pt x="69" y="122"/>
                    <a:pt x="69" y="122"/>
                  </a:cubicBezTo>
                  <a:lnTo>
                    <a:pt x="70" y="123"/>
                  </a:lnTo>
                  <a:close/>
                  <a:moveTo>
                    <a:pt x="70" y="125"/>
                  </a:moveTo>
                  <a:cubicBezTo>
                    <a:pt x="70" y="126"/>
                    <a:pt x="70" y="126"/>
                    <a:pt x="70" y="126"/>
                  </a:cubicBezTo>
                  <a:cubicBezTo>
                    <a:pt x="69" y="125"/>
                    <a:pt x="69" y="125"/>
                    <a:pt x="69" y="125"/>
                  </a:cubicBezTo>
                  <a:cubicBezTo>
                    <a:pt x="69" y="125"/>
                    <a:pt x="69" y="125"/>
                    <a:pt x="69" y="125"/>
                  </a:cubicBezTo>
                  <a:lnTo>
                    <a:pt x="70" y="125"/>
                  </a:lnTo>
                  <a:close/>
                  <a:moveTo>
                    <a:pt x="69" y="31"/>
                  </a:moveTo>
                  <a:cubicBezTo>
                    <a:pt x="68" y="31"/>
                    <a:pt x="68" y="31"/>
                    <a:pt x="68" y="31"/>
                  </a:cubicBezTo>
                  <a:cubicBezTo>
                    <a:pt x="68" y="32"/>
                    <a:pt x="68" y="32"/>
                    <a:pt x="68" y="32"/>
                  </a:cubicBezTo>
                  <a:cubicBezTo>
                    <a:pt x="69" y="32"/>
                    <a:pt x="69" y="32"/>
                    <a:pt x="69" y="32"/>
                  </a:cubicBezTo>
                  <a:lnTo>
                    <a:pt x="69" y="31"/>
                  </a:lnTo>
                  <a:close/>
                  <a:moveTo>
                    <a:pt x="69" y="33"/>
                  </a:moveTo>
                  <a:cubicBezTo>
                    <a:pt x="69" y="34"/>
                    <a:pt x="69" y="36"/>
                    <a:pt x="68" y="37"/>
                  </a:cubicBezTo>
                  <a:cubicBezTo>
                    <a:pt x="68" y="73"/>
                    <a:pt x="68" y="73"/>
                    <a:pt x="68" y="73"/>
                  </a:cubicBezTo>
                  <a:cubicBezTo>
                    <a:pt x="69" y="74"/>
                    <a:pt x="69" y="74"/>
                    <a:pt x="69" y="74"/>
                  </a:cubicBezTo>
                  <a:lnTo>
                    <a:pt x="69" y="33"/>
                  </a:lnTo>
                  <a:close/>
                  <a:moveTo>
                    <a:pt x="68" y="173"/>
                  </a:moveTo>
                  <a:cubicBezTo>
                    <a:pt x="69" y="173"/>
                    <a:pt x="69" y="173"/>
                    <a:pt x="69" y="173"/>
                  </a:cubicBezTo>
                  <a:cubicBezTo>
                    <a:pt x="69" y="131"/>
                    <a:pt x="69" y="131"/>
                    <a:pt x="69" y="131"/>
                  </a:cubicBezTo>
                  <a:cubicBezTo>
                    <a:pt x="69" y="131"/>
                    <a:pt x="69" y="132"/>
                    <a:pt x="68" y="132"/>
                  </a:cubicBezTo>
                  <a:cubicBezTo>
                    <a:pt x="68" y="141"/>
                    <a:pt x="68" y="141"/>
                    <a:pt x="68" y="141"/>
                  </a:cubicBezTo>
                  <a:cubicBezTo>
                    <a:pt x="69" y="141"/>
                    <a:pt x="69" y="141"/>
                    <a:pt x="69" y="141"/>
                  </a:cubicBezTo>
                  <a:cubicBezTo>
                    <a:pt x="69" y="143"/>
                    <a:pt x="69" y="143"/>
                    <a:pt x="69" y="143"/>
                  </a:cubicBezTo>
                  <a:cubicBezTo>
                    <a:pt x="68" y="143"/>
                    <a:pt x="68" y="143"/>
                    <a:pt x="68" y="143"/>
                  </a:cubicBezTo>
                  <a:cubicBezTo>
                    <a:pt x="68" y="143"/>
                    <a:pt x="68" y="143"/>
                    <a:pt x="68" y="143"/>
                  </a:cubicBezTo>
                  <a:cubicBezTo>
                    <a:pt x="69" y="144"/>
                    <a:pt x="69" y="144"/>
                    <a:pt x="69" y="144"/>
                  </a:cubicBezTo>
                  <a:cubicBezTo>
                    <a:pt x="69" y="145"/>
                    <a:pt x="69" y="145"/>
                    <a:pt x="69" y="145"/>
                  </a:cubicBezTo>
                  <a:cubicBezTo>
                    <a:pt x="68" y="145"/>
                    <a:pt x="68" y="145"/>
                    <a:pt x="68" y="145"/>
                  </a:cubicBezTo>
                  <a:cubicBezTo>
                    <a:pt x="68" y="146"/>
                    <a:pt x="68" y="146"/>
                    <a:pt x="68" y="146"/>
                  </a:cubicBezTo>
                  <a:cubicBezTo>
                    <a:pt x="69" y="146"/>
                    <a:pt x="69" y="146"/>
                    <a:pt x="69" y="146"/>
                  </a:cubicBezTo>
                  <a:cubicBezTo>
                    <a:pt x="69" y="146"/>
                    <a:pt x="69" y="146"/>
                    <a:pt x="69" y="146"/>
                  </a:cubicBezTo>
                  <a:cubicBezTo>
                    <a:pt x="68" y="146"/>
                    <a:pt x="68" y="146"/>
                    <a:pt x="68" y="146"/>
                  </a:cubicBezTo>
                  <a:lnTo>
                    <a:pt x="68" y="173"/>
                  </a:lnTo>
                  <a:close/>
                  <a:moveTo>
                    <a:pt x="69" y="76"/>
                  </a:moveTo>
                  <a:cubicBezTo>
                    <a:pt x="69" y="77"/>
                    <a:pt x="69" y="77"/>
                    <a:pt x="69" y="77"/>
                  </a:cubicBezTo>
                  <a:cubicBezTo>
                    <a:pt x="68" y="77"/>
                    <a:pt x="68" y="77"/>
                    <a:pt x="68" y="77"/>
                  </a:cubicBezTo>
                  <a:cubicBezTo>
                    <a:pt x="68" y="76"/>
                    <a:pt x="68" y="76"/>
                    <a:pt x="68" y="76"/>
                  </a:cubicBezTo>
                  <a:lnTo>
                    <a:pt x="69" y="76"/>
                  </a:lnTo>
                  <a:close/>
                  <a:moveTo>
                    <a:pt x="69" y="83"/>
                  </a:moveTo>
                  <a:cubicBezTo>
                    <a:pt x="69" y="97"/>
                    <a:pt x="69" y="97"/>
                    <a:pt x="69" y="97"/>
                  </a:cubicBezTo>
                  <a:cubicBezTo>
                    <a:pt x="68" y="102"/>
                    <a:pt x="68" y="102"/>
                    <a:pt x="68" y="102"/>
                  </a:cubicBezTo>
                  <a:cubicBezTo>
                    <a:pt x="68" y="82"/>
                    <a:pt x="68" y="82"/>
                    <a:pt x="68" y="82"/>
                  </a:cubicBezTo>
                  <a:lnTo>
                    <a:pt x="69" y="83"/>
                  </a:lnTo>
                  <a:close/>
                  <a:moveTo>
                    <a:pt x="69" y="106"/>
                  </a:moveTo>
                  <a:cubicBezTo>
                    <a:pt x="69" y="110"/>
                    <a:pt x="69" y="110"/>
                    <a:pt x="69" y="110"/>
                  </a:cubicBezTo>
                  <a:cubicBezTo>
                    <a:pt x="68" y="118"/>
                    <a:pt x="68" y="118"/>
                    <a:pt x="68" y="118"/>
                  </a:cubicBezTo>
                  <a:cubicBezTo>
                    <a:pt x="68" y="114"/>
                    <a:pt x="68" y="114"/>
                    <a:pt x="68" y="114"/>
                  </a:cubicBezTo>
                  <a:lnTo>
                    <a:pt x="69" y="106"/>
                  </a:lnTo>
                  <a:close/>
                  <a:moveTo>
                    <a:pt x="69" y="116"/>
                  </a:moveTo>
                  <a:cubicBezTo>
                    <a:pt x="69" y="121"/>
                    <a:pt x="69" y="121"/>
                    <a:pt x="69" y="121"/>
                  </a:cubicBezTo>
                  <a:cubicBezTo>
                    <a:pt x="69" y="122"/>
                    <a:pt x="69" y="122"/>
                    <a:pt x="69" y="122"/>
                  </a:cubicBezTo>
                  <a:cubicBezTo>
                    <a:pt x="69" y="122"/>
                    <a:pt x="69" y="122"/>
                    <a:pt x="69" y="122"/>
                  </a:cubicBezTo>
                  <a:cubicBezTo>
                    <a:pt x="69" y="123"/>
                    <a:pt x="69" y="123"/>
                    <a:pt x="69" y="123"/>
                  </a:cubicBezTo>
                  <a:cubicBezTo>
                    <a:pt x="69" y="123"/>
                    <a:pt x="69" y="123"/>
                    <a:pt x="69" y="123"/>
                  </a:cubicBezTo>
                  <a:cubicBezTo>
                    <a:pt x="69" y="125"/>
                    <a:pt x="69" y="125"/>
                    <a:pt x="69" y="125"/>
                  </a:cubicBezTo>
                  <a:cubicBezTo>
                    <a:pt x="69" y="125"/>
                    <a:pt x="69" y="125"/>
                    <a:pt x="69" y="125"/>
                  </a:cubicBezTo>
                  <a:cubicBezTo>
                    <a:pt x="69" y="125"/>
                    <a:pt x="69" y="125"/>
                    <a:pt x="69" y="125"/>
                  </a:cubicBezTo>
                  <a:cubicBezTo>
                    <a:pt x="69" y="125"/>
                    <a:pt x="69" y="125"/>
                    <a:pt x="69" y="125"/>
                  </a:cubicBezTo>
                  <a:cubicBezTo>
                    <a:pt x="69" y="128"/>
                    <a:pt x="69" y="128"/>
                    <a:pt x="69" y="128"/>
                  </a:cubicBezTo>
                  <a:cubicBezTo>
                    <a:pt x="69" y="129"/>
                    <a:pt x="69" y="129"/>
                    <a:pt x="69" y="129"/>
                  </a:cubicBezTo>
                  <a:cubicBezTo>
                    <a:pt x="69" y="129"/>
                    <a:pt x="69" y="129"/>
                    <a:pt x="69" y="129"/>
                  </a:cubicBezTo>
                  <a:cubicBezTo>
                    <a:pt x="69" y="129"/>
                    <a:pt x="69" y="129"/>
                    <a:pt x="69" y="129"/>
                  </a:cubicBezTo>
                  <a:cubicBezTo>
                    <a:pt x="68" y="132"/>
                    <a:pt x="68" y="132"/>
                    <a:pt x="68" y="132"/>
                  </a:cubicBezTo>
                  <a:cubicBezTo>
                    <a:pt x="68" y="127"/>
                    <a:pt x="68" y="127"/>
                    <a:pt x="68" y="127"/>
                  </a:cubicBezTo>
                  <a:lnTo>
                    <a:pt x="69" y="116"/>
                  </a:lnTo>
                  <a:close/>
                  <a:moveTo>
                    <a:pt x="68" y="31"/>
                  </a:moveTo>
                  <a:cubicBezTo>
                    <a:pt x="68" y="30"/>
                    <a:pt x="68" y="30"/>
                    <a:pt x="68" y="30"/>
                  </a:cubicBezTo>
                  <a:cubicBezTo>
                    <a:pt x="67" y="31"/>
                    <a:pt x="67" y="31"/>
                    <a:pt x="67" y="31"/>
                  </a:cubicBezTo>
                  <a:cubicBezTo>
                    <a:pt x="68" y="32"/>
                    <a:pt x="68" y="32"/>
                    <a:pt x="68" y="32"/>
                  </a:cubicBezTo>
                  <a:lnTo>
                    <a:pt x="68" y="31"/>
                  </a:lnTo>
                  <a:close/>
                  <a:moveTo>
                    <a:pt x="68" y="37"/>
                  </a:moveTo>
                  <a:cubicBezTo>
                    <a:pt x="68" y="38"/>
                    <a:pt x="67" y="39"/>
                    <a:pt x="67" y="41"/>
                  </a:cubicBezTo>
                  <a:cubicBezTo>
                    <a:pt x="67" y="73"/>
                    <a:pt x="67" y="73"/>
                    <a:pt x="67" y="73"/>
                  </a:cubicBezTo>
                  <a:cubicBezTo>
                    <a:pt x="67" y="73"/>
                    <a:pt x="68" y="73"/>
                    <a:pt x="68" y="73"/>
                  </a:cubicBezTo>
                  <a:lnTo>
                    <a:pt x="68" y="37"/>
                  </a:lnTo>
                  <a:close/>
                  <a:moveTo>
                    <a:pt x="67" y="172"/>
                  </a:moveTo>
                  <a:cubicBezTo>
                    <a:pt x="68" y="173"/>
                    <a:pt x="68" y="173"/>
                    <a:pt x="68" y="173"/>
                  </a:cubicBezTo>
                  <a:cubicBezTo>
                    <a:pt x="68" y="146"/>
                    <a:pt x="68" y="146"/>
                    <a:pt x="68" y="146"/>
                  </a:cubicBezTo>
                  <a:cubicBezTo>
                    <a:pt x="68" y="146"/>
                    <a:pt x="68" y="146"/>
                    <a:pt x="68" y="146"/>
                  </a:cubicBezTo>
                  <a:cubicBezTo>
                    <a:pt x="68" y="146"/>
                    <a:pt x="68" y="146"/>
                    <a:pt x="68" y="146"/>
                  </a:cubicBezTo>
                  <a:cubicBezTo>
                    <a:pt x="68" y="145"/>
                    <a:pt x="68" y="145"/>
                    <a:pt x="68" y="145"/>
                  </a:cubicBezTo>
                  <a:cubicBezTo>
                    <a:pt x="67" y="145"/>
                    <a:pt x="67" y="145"/>
                    <a:pt x="67" y="145"/>
                  </a:cubicBezTo>
                  <a:cubicBezTo>
                    <a:pt x="67" y="143"/>
                    <a:pt x="67" y="143"/>
                    <a:pt x="67" y="143"/>
                  </a:cubicBezTo>
                  <a:cubicBezTo>
                    <a:pt x="68" y="143"/>
                    <a:pt x="68" y="143"/>
                    <a:pt x="68" y="143"/>
                  </a:cubicBezTo>
                  <a:cubicBezTo>
                    <a:pt x="68" y="143"/>
                    <a:pt x="68" y="143"/>
                    <a:pt x="68" y="143"/>
                  </a:cubicBezTo>
                  <a:cubicBezTo>
                    <a:pt x="67" y="143"/>
                    <a:pt x="67" y="143"/>
                    <a:pt x="67" y="143"/>
                  </a:cubicBezTo>
                  <a:cubicBezTo>
                    <a:pt x="67" y="141"/>
                    <a:pt x="67" y="141"/>
                    <a:pt x="67" y="141"/>
                  </a:cubicBezTo>
                  <a:cubicBezTo>
                    <a:pt x="68" y="141"/>
                    <a:pt x="68" y="141"/>
                    <a:pt x="68" y="141"/>
                  </a:cubicBezTo>
                  <a:cubicBezTo>
                    <a:pt x="68" y="132"/>
                    <a:pt x="68" y="132"/>
                    <a:pt x="68" y="132"/>
                  </a:cubicBezTo>
                  <a:cubicBezTo>
                    <a:pt x="68" y="132"/>
                    <a:pt x="68" y="132"/>
                    <a:pt x="68" y="132"/>
                  </a:cubicBezTo>
                  <a:cubicBezTo>
                    <a:pt x="68" y="132"/>
                    <a:pt x="68" y="132"/>
                    <a:pt x="68" y="132"/>
                  </a:cubicBezTo>
                  <a:cubicBezTo>
                    <a:pt x="68" y="127"/>
                    <a:pt x="68" y="127"/>
                    <a:pt x="68" y="127"/>
                  </a:cubicBezTo>
                  <a:cubicBezTo>
                    <a:pt x="68" y="133"/>
                    <a:pt x="68" y="133"/>
                    <a:pt x="68" y="133"/>
                  </a:cubicBezTo>
                  <a:cubicBezTo>
                    <a:pt x="67" y="134"/>
                    <a:pt x="67" y="134"/>
                    <a:pt x="67" y="134"/>
                  </a:cubicBezTo>
                  <a:lnTo>
                    <a:pt x="67" y="172"/>
                  </a:lnTo>
                  <a:close/>
                  <a:moveTo>
                    <a:pt x="68" y="76"/>
                  </a:moveTo>
                  <a:cubicBezTo>
                    <a:pt x="68" y="77"/>
                    <a:pt x="68" y="77"/>
                    <a:pt x="68" y="77"/>
                  </a:cubicBezTo>
                  <a:cubicBezTo>
                    <a:pt x="67" y="76"/>
                    <a:pt x="67" y="76"/>
                    <a:pt x="67" y="76"/>
                  </a:cubicBezTo>
                  <a:cubicBezTo>
                    <a:pt x="67" y="75"/>
                    <a:pt x="67" y="75"/>
                    <a:pt x="67" y="75"/>
                  </a:cubicBezTo>
                  <a:lnTo>
                    <a:pt x="68" y="76"/>
                  </a:lnTo>
                  <a:close/>
                  <a:moveTo>
                    <a:pt x="68" y="82"/>
                  </a:moveTo>
                  <a:cubicBezTo>
                    <a:pt x="68" y="102"/>
                    <a:pt x="68" y="102"/>
                    <a:pt x="68" y="102"/>
                  </a:cubicBezTo>
                  <a:cubicBezTo>
                    <a:pt x="67" y="108"/>
                    <a:pt x="67" y="108"/>
                    <a:pt x="67" y="108"/>
                  </a:cubicBezTo>
                  <a:cubicBezTo>
                    <a:pt x="67" y="97"/>
                    <a:pt x="67" y="97"/>
                    <a:pt x="67" y="97"/>
                  </a:cubicBezTo>
                  <a:cubicBezTo>
                    <a:pt x="68" y="94"/>
                    <a:pt x="68" y="94"/>
                    <a:pt x="68" y="94"/>
                  </a:cubicBezTo>
                  <a:cubicBezTo>
                    <a:pt x="68" y="95"/>
                    <a:pt x="67" y="95"/>
                    <a:pt x="67" y="96"/>
                  </a:cubicBezTo>
                  <a:cubicBezTo>
                    <a:pt x="67" y="81"/>
                    <a:pt x="67" y="81"/>
                    <a:pt x="67" y="81"/>
                  </a:cubicBezTo>
                  <a:lnTo>
                    <a:pt x="68" y="82"/>
                  </a:lnTo>
                  <a:close/>
                  <a:moveTo>
                    <a:pt x="68" y="114"/>
                  </a:moveTo>
                  <a:cubicBezTo>
                    <a:pt x="68" y="118"/>
                    <a:pt x="68" y="118"/>
                    <a:pt x="68" y="118"/>
                  </a:cubicBezTo>
                  <a:cubicBezTo>
                    <a:pt x="67" y="129"/>
                    <a:pt x="67" y="129"/>
                    <a:pt x="67" y="129"/>
                  </a:cubicBezTo>
                  <a:cubicBezTo>
                    <a:pt x="67" y="124"/>
                    <a:pt x="67" y="124"/>
                    <a:pt x="67" y="124"/>
                  </a:cubicBezTo>
                  <a:lnTo>
                    <a:pt x="68" y="114"/>
                  </a:lnTo>
                  <a:close/>
                  <a:moveTo>
                    <a:pt x="67" y="41"/>
                  </a:moveTo>
                  <a:cubicBezTo>
                    <a:pt x="67" y="42"/>
                    <a:pt x="66" y="43"/>
                    <a:pt x="66" y="44"/>
                  </a:cubicBezTo>
                  <a:cubicBezTo>
                    <a:pt x="66" y="73"/>
                    <a:pt x="66" y="73"/>
                    <a:pt x="66" y="73"/>
                  </a:cubicBezTo>
                  <a:cubicBezTo>
                    <a:pt x="67" y="73"/>
                    <a:pt x="67" y="73"/>
                    <a:pt x="67" y="73"/>
                  </a:cubicBezTo>
                  <a:lnTo>
                    <a:pt x="67" y="41"/>
                  </a:lnTo>
                  <a:close/>
                  <a:moveTo>
                    <a:pt x="66" y="172"/>
                  </a:moveTo>
                  <a:cubicBezTo>
                    <a:pt x="67" y="172"/>
                    <a:pt x="67" y="172"/>
                    <a:pt x="67" y="172"/>
                  </a:cubicBezTo>
                  <a:cubicBezTo>
                    <a:pt x="67" y="134"/>
                    <a:pt x="67" y="134"/>
                    <a:pt x="67" y="134"/>
                  </a:cubicBezTo>
                  <a:cubicBezTo>
                    <a:pt x="66" y="135"/>
                    <a:pt x="66" y="135"/>
                    <a:pt x="66" y="135"/>
                  </a:cubicBezTo>
                  <a:cubicBezTo>
                    <a:pt x="67" y="129"/>
                    <a:pt x="67" y="129"/>
                    <a:pt x="67" y="129"/>
                  </a:cubicBezTo>
                  <a:cubicBezTo>
                    <a:pt x="67" y="124"/>
                    <a:pt x="67" y="124"/>
                    <a:pt x="67" y="124"/>
                  </a:cubicBezTo>
                  <a:cubicBezTo>
                    <a:pt x="66" y="133"/>
                    <a:pt x="66" y="133"/>
                    <a:pt x="66" y="133"/>
                  </a:cubicBezTo>
                  <a:cubicBezTo>
                    <a:pt x="66" y="142"/>
                    <a:pt x="66" y="142"/>
                    <a:pt x="66" y="142"/>
                  </a:cubicBezTo>
                  <a:cubicBezTo>
                    <a:pt x="67" y="141"/>
                    <a:pt x="67" y="141"/>
                    <a:pt x="67" y="141"/>
                  </a:cubicBezTo>
                  <a:cubicBezTo>
                    <a:pt x="67" y="145"/>
                    <a:pt x="67" y="145"/>
                    <a:pt x="67" y="145"/>
                  </a:cubicBezTo>
                  <a:cubicBezTo>
                    <a:pt x="66" y="145"/>
                    <a:pt x="66" y="145"/>
                    <a:pt x="66" y="145"/>
                  </a:cubicBezTo>
                  <a:lnTo>
                    <a:pt x="66" y="172"/>
                  </a:lnTo>
                  <a:close/>
                  <a:moveTo>
                    <a:pt x="67" y="75"/>
                  </a:moveTo>
                  <a:cubicBezTo>
                    <a:pt x="67" y="76"/>
                    <a:pt x="67" y="76"/>
                    <a:pt x="67" y="76"/>
                  </a:cubicBezTo>
                  <a:cubicBezTo>
                    <a:pt x="67" y="76"/>
                    <a:pt x="67" y="76"/>
                    <a:pt x="67" y="76"/>
                  </a:cubicBezTo>
                  <a:cubicBezTo>
                    <a:pt x="67" y="76"/>
                    <a:pt x="67" y="76"/>
                    <a:pt x="67" y="76"/>
                  </a:cubicBezTo>
                  <a:cubicBezTo>
                    <a:pt x="66" y="79"/>
                    <a:pt x="66" y="79"/>
                    <a:pt x="66" y="79"/>
                  </a:cubicBezTo>
                  <a:cubicBezTo>
                    <a:pt x="66" y="77"/>
                    <a:pt x="66" y="77"/>
                    <a:pt x="66" y="77"/>
                  </a:cubicBezTo>
                  <a:cubicBezTo>
                    <a:pt x="66" y="77"/>
                    <a:pt x="66" y="77"/>
                    <a:pt x="66" y="77"/>
                  </a:cubicBezTo>
                  <a:cubicBezTo>
                    <a:pt x="67" y="76"/>
                    <a:pt x="67" y="76"/>
                    <a:pt x="67" y="76"/>
                  </a:cubicBezTo>
                  <a:cubicBezTo>
                    <a:pt x="66" y="76"/>
                    <a:pt x="66" y="76"/>
                    <a:pt x="66" y="76"/>
                  </a:cubicBezTo>
                  <a:cubicBezTo>
                    <a:pt x="66" y="75"/>
                    <a:pt x="66" y="75"/>
                    <a:pt x="66" y="75"/>
                  </a:cubicBezTo>
                  <a:lnTo>
                    <a:pt x="67" y="75"/>
                  </a:lnTo>
                  <a:close/>
                  <a:moveTo>
                    <a:pt x="67" y="81"/>
                  </a:moveTo>
                  <a:cubicBezTo>
                    <a:pt x="67" y="96"/>
                    <a:pt x="67" y="96"/>
                    <a:pt x="67" y="96"/>
                  </a:cubicBezTo>
                  <a:cubicBezTo>
                    <a:pt x="67" y="97"/>
                    <a:pt x="66" y="98"/>
                    <a:pt x="66" y="99"/>
                  </a:cubicBezTo>
                  <a:cubicBezTo>
                    <a:pt x="66" y="80"/>
                    <a:pt x="66" y="80"/>
                    <a:pt x="66" y="80"/>
                  </a:cubicBezTo>
                  <a:lnTo>
                    <a:pt x="67" y="81"/>
                  </a:lnTo>
                  <a:close/>
                  <a:moveTo>
                    <a:pt x="67" y="97"/>
                  </a:moveTo>
                  <a:cubicBezTo>
                    <a:pt x="66" y="102"/>
                    <a:pt x="66" y="102"/>
                    <a:pt x="66" y="102"/>
                  </a:cubicBezTo>
                  <a:cubicBezTo>
                    <a:pt x="66" y="113"/>
                    <a:pt x="66" y="113"/>
                    <a:pt x="66" y="113"/>
                  </a:cubicBezTo>
                  <a:cubicBezTo>
                    <a:pt x="67" y="108"/>
                    <a:pt x="67" y="108"/>
                    <a:pt x="67" y="108"/>
                  </a:cubicBezTo>
                  <a:lnTo>
                    <a:pt x="67" y="97"/>
                  </a:lnTo>
                  <a:close/>
                  <a:moveTo>
                    <a:pt x="66" y="44"/>
                  </a:moveTo>
                  <a:cubicBezTo>
                    <a:pt x="66" y="44"/>
                    <a:pt x="65" y="45"/>
                    <a:pt x="65" y="46"/>
                  </a:cubicBezTo>
                  <a:cubicBezTo>
                    <a:pt x="65" y="45"/>
                    <a:pt x="65" y="45"/>
                    <a:pt x="65" y="45"/>
                  </a:cubicBezTo>
                  <a:cubicBezTo>
                    <a:pt x="62" y="48"/>
                    <a:pt x="62" y="48"/>
                    <a:pt x="62" y="48"/>
                  </a:cubicBezTo>
                  <a:cubicBezTo>
                    <a:pt x="62" y="48"/>
                    <a:pt x="62" y="48"/>
                    <a:pt x="62" y="48"/>
                  </a:cubicBezTo>
                  <a:cubicBezTo>
                    <a:pt x="65" y="46"/>
                    <a:pt x="65" y="46"/>
                    <a:pt x="65" y="46"/>
                  </a:cubicBezTo>
                  <a:cubicBezTo>
                    <a:pt x="64" y="48"/>
                    <a:pt x="63" y="50"/>
                    <a:pt x="62" y="52"/>
                  </a:cubicBezTo>
                  <a:cubicBezTo>
                    <a:pt x="62" y="71"/>
                    <a:pt x="62" y="71"/>
                    <a:pt x="62" y="71"/>
                  </a:cubicBezTo>
                  <a:cubicBezTo>
                    <a:pt x="63" y="72"/>
                    <a:pt x="65" y="72"/>
                    <a:pt x="66" y="73"/>
                  </a:cubicBezTo>
                  <a:lnTo>
                    <a:pt x="66" y="44"/>
                  </a:lnTo>
                  <a:close/>
                  <a:moveTo>
                    <a:pt x="62" y="170"/>
                  </a:moveTo>
                  <a:cubicBezTo>
                    <a:pt x="63" y="171"/>
                    <a:pt x="65" y="171"/>
                    <a:pt x="66" y="172"/>
                  </a:cubicBezTo>
                  <a:cubicBezTo>
                    <a:pt x="66" y="145"/>
                    <a:pt x="66" y="145"/>
                    <a:pt x="66" y="145"/>
                  </a:cubicBezTo>
                  <a:cubicBezTo>
                    <a:pt x="65" y="145"/>
                    <a:pt x="65" y="145"/>
                    <a:pt x="65" y="145"/>
                  </a:cubicBezTo>
                  <a:cubicBezTo>
                    <a:pt x="65" y="142"/>
                    <a:pt x="65" y="142"/>
                    <a:pt x="65" y="142"/>
                  </a:cubicBezTo>
                  <a:cubicBezTo>
                    <a:pt x="66" y="142"/>
                    <a:pt x="66" y="142"/>
                    <a:pt x="66" y="142"/>
                  </a:cubicBezTo>
                  <a:cubicBezTo>
                    <a:pt x="66" y="133"/>
                    <a:pt x="66" y="133"/>
                    <a:pt x="66" y="133"/>
                  </a:cubicBezTo>
                  <a:cubicBezTo>
                    <a:pt x="66" y="136"/>
                    <a:pt x="66" y="136"/>
                    <a:pt x="66" y="136"/>
                  </a:cubicBezTo>
                  <a:cubicBezTo>
                    <a:pt x="65" y="137"/>
                    <a:pt x="63" y="138"/>
                    <a:pt x="62" y="140"/>
                  </a:cubicBezTo>
                  <a:cubicBezTo>
                    <a:pt x="62" y="142"/>
                    <a:pt x="62" y="142"/>
                    <a:pt x="62" y="142"/>
                  </a:cubicBezTo>
                  <a:cubicBezTo>
                    <a:pt x="63" y="142"/>
                    <a:pt x="64" y="142"/>
                    <a:pt x="65" y="142"/>
                  </a:cubicBezTo>
                  <a:cubicBezTo>
                    <a:pt x="65" y="145"/>
                    <a:pt x="65" y="145"/>
                    <a:pt x="65" y="145"/>
                  </a:cubicBezTo>
                  <a:cubicBezTo>
                    <a:pt x="62" y="144"/>
                    <a:pt x="62" y="144"/>
                    <a:pt x="62" y="144"/>
                  </a:cubicBezTo>
                  <a:lnTo>
                    <a:pt x="62" y="170"/>
                  </a:lnTo>
                  <a:close/>
                  <a:moveTo>
                    <a:pt x="66" y="75"/>
                  </a:moveTo>
                  <a:cubicBezTo>
                    <a:pt x="66" y="76"/>
                    <a:pt x="66" y="76"/>
                    <a:pt x="66" y="76"/>
                  </a:cubicBezTo>
                  <a:cubicBezTo>
                    <a:pt x="62" y="74"/>
                    <a:pt x="62" y="74"/>
                    <a:pt x="62" y="74"/>
                  </a:cubicBezTo>
                  <a:cubicBezTo>
                    <a:pt x="62" y="74"/>
                    <a:pt x="62" y="74"/>
                    <a:pt x="62" y="74"/>
                  </a:cubicBezTo>
                  <a:lnTo>
                    <a:pt x="66" y="75"/>
                  </a:lnTo>
                  <a:close/>
                  <a:moveTo>
                    <a:pt x="66" y="77"/>
                  </a:moveTo>
                  <a:cubicBezTo>
                    <a:pt x="66" y="79"/>
                    <a:pt x="66" y="79"/>
                    <a:pt x="66" y="79"/>
                  </a:cubicBezTo>
                  <a:cubicBezTo>
                    <a:pt x="66" y="80"/>
                    <a:pt x="66" y="80"/>
                    <a:pt x="66" y="80"/>
                  </a:cubicBezTo>
                  <a:cubicBezTo>
                    <a:pt x="66" y="80"/>
                    <a:pt x="66" y="80"/>
                    <a:pt x="66" y="80"/>
                  </a:cubicBezTo>
                  <a:cubicBezTo>
                    <a:pt x="66" y="99"/>
                    <a:pt x="66" y="99"/>
                    <a:pt x="66" y="99"/>
                  </a:cubicBezTo>
                  <a:cubicBezTo>
                    <a:pt x="64" y="103"/>
                    <a:pt x="63" y="108"/>
                    <a:pt x="62" y="112"/>
                  </a:cubicBezTo>
                  <a:cubicBezTo>
                    <a:pt x="62" y="77"/>
                    <a:pt x="62" y="77"/>
                    <a:pt x="62" y="77"/>
                  </a:cubicBezTo>
                  <a:cubicBezTo>
                    <a:pt x="65" y="79"/>
                    <a:pt x="65" y="79"/>
                    <a:pt x="65" y="79"/>
                  </a:cubicBezTo>
                  <a:lnTo>
                    <a:pt x="66" y="77"/>
                  </a:lnTo>
                  <a:close/>
                  <a:moveTo>
                    <a:pt x="66" y="102"/>
                  </a:moveTo>
                  <a:cubicBezTo>
                    <a:pt x="62" y="119"/>
                    <a:pt x="62" y="119"/>
                    <a:pt x="62" y="119"/>
                  </a:cubicBezTo>
                  <a:cubicBezTo>
                    <a:pt x="62" y="130"/>
                    <a:pt x="62" y="130"/>
                    <a:pt x="62" y="130"/>
                  </a:cubicBezTo>
                  <a:cubicBezTo>
                    <a:pt x="66" y="113"/>
                    <a:pt x="66" y="113"/>
                    <a:pt x="66" y="113"/>
                  </a:cubicBezTo>
                  <a:lnTo>
                    <a:pt x="66" y="102"/>
                  </a:lnTo>
                  <a:close/>
                  <a:moveTo>
                    <a:pt x="62" y="48"/>
                  </a:moveTo>
                  <a:cubicBezTo>
                    <a:pt x="51" y="55"/>
                    <a:pt x="51" y="55"/>
                    <a:pt x="51" y="55"/>
                  </a:cubicBezTo>
                  <a:cubicBezTo>
                    <a:pt x="51" y="56"/>
                    <a:pt x="51" y="56"/>
                    <a:pt x="51" y="56"/>
                  </a:cubicBezTo>
                  <a:cubicBezTo>
                    <a:pt x="62" y="48"/>
                    <a:pt x="62" y="48"/>
                    <a:pt x="62" y="48"/>
                  </a:cubicBezTo>
                  <a:close/>
                  <a:moveTo>
                    <a:pt x="51" y="166"/>
                  </a:moveTo>
                  <a:cubicBezTo>
                    <a:pt x="51" y="141"/>
                    <a:pt x="51" y="141"/>
                    <a:pt x="51" y="141"/>
                  </a:cubicBezTo>
                  <a:cubicBezTo>
                    <a:pt x="53" y="142"/>
                    <a:pt x="55" y="142"/>
                    <a:pt x="57" y="143"/>
                  </a:cubicBezTo>
                  <a:cubicBezTo>
                    <a:pt x="57" y="140"/>
                    <a:pt x="57" y="140"/>
                    <a:pt x="57" y="140"/>
                  </a:cubicBezTo>
                  <a:cubicBezTo>
                    <a:pt x="55" y="139"/>
                    <a:pt x="53" y="138"/>
                    <a:pt x="51" y="136"/>
                  </a:cubicBezTo>
                  <a:cubicBezTo>
                    <a:pt x="51" y="67"/>
                    <a:pt x="51" y="67"/>
                    <a:pt x="51" y="67"/>
                  </a:cubicBezTo>
                  <a:cubicBezTo>
                    <a:pt x="53" y="66"/>
                    <a:pt x="55" y="63"/>
                    <a:pt x="57" y="60"/>
                  </a:cubicBezTo>
                  <a:cubicBezTo>
                    <a:pt x="51" y="61"/>
                    <a:pt x="51" y="61"/>
                    <a:pt x="51" y="61"/>
                  </a:cubicBezTo>
                  <a:cubicBezTo>
                    <a:pt x="51" y="60"/>
                    <a:pt x="51" y="60"/>
                    <a:pt x="51" y="60"/>
                  </a:cubicBezTo>
                  <a:cubicBezTo>
                    <a:pt x="57" y="60"/>
                    <a:pt x="57" y="60"/>
                    <a:pt x="57" y="60"/>
                  </a:cubicBezTo>
                  <a:cubicBezTo>
                    <a:pt x="57" y="60"/>
                    <a:pt x="57" y="60"/>
                    <a:pt x="57" y="60"/>
                  </a:cubicBezTo>
                  <a:cubicBezTo>
                    <a:pt x="59" y="57"/>
                    <a:pt x="60" y="55"/>
                    <a:pt x="62" y="52"/>
                  </a:cubicBezTo>
                  <a:cubicBezTo>
                    <a:pt x="62" y="71"/>
                    <a:pt x="62" y="71"/>
                    <a:pt x="62" y="71"/>
                  </a:cubicBezTo>
                  <a:cubicBezTo>
                    <a:pt x="59" y="70"/>
                    <a:pt x="55" y="69"/>
                    <a:pt x="51" y="69"/>
                  </a:cubicBezTo>
                  <a:cubicBezTo>
                    <a:pt x="53" y="70"/>
                    <a:pt x="53" y="70"/>
                    <a:pt x="53" y="70"/>
                  </a:cubicBezTo>
                  <a:cubicBezTo>
                    <a:pt x="62" y="74"/>
                    <a:pt x="62" y="74"/>
                    <a:pt x="62" y="74"/>
                  </a:cubicBezTo>
                  <a:cubicBezTo>
                    <a:pt x="62" y="74"/>
                    <a:pt x="62" y="74"/>
                    <a:pt x="62" y="74"/>
                  </a:cubicBezTo>
                  <a:cubicBezTo>
                    <a:pt x="55" y="71"/>
                    <a:pt x="55" y="71"/>
                    <a:pt x="55" y="71"/>
                  </a:cubicBezTo>
                  <a:cubicBezTo>
                    <a:pt x="62" y="77"/>
                    <a:pt x="62" y="77"/>
                    <a:pt x="62" y="77"/>
                  </a:cubicBezTo>
                  <a:cubicBezTo>
                    <a:pt x="62" y="112"/>
                    <a:pt x="62" y="112"/>
                    <a:pt x="62" y="112"/>
                  </a:cubicBezTo>
                  <a:cubicBezTo>
                    <a:pt x="60" y="122"/>
                    <a:pt x="59" y="130"/>
                    <a:pt x="59" y="135"/>
                  </a:cubicBezTo>
                  <a:cubicBezTo>
                    <a:pt x="62" y="119"/>
                    <a:pt x="62" y="119"/>
                    <a:pt x="62" y="119"/>
                  </a:cubicBezTo>
                  <a:cubicBezTo>
                    <a:pt x="62" y="130"/>
                    <a:pt x="62" y="130"/>
                    <a:pt x="62" y="130"/>
                  </a:cubicBezTo>
                  <a:cubicBezTo>
                    <a:pt x="60" y="142"/>
                    <a:pt x="60" y="142"/>
                    <a:pt x="60" y="142"/>
                  </a:cubicBezTo>
                  <a:cubicBezTo>
                    <a:pt x="60" y="141"/>
                    <a:pt x="61" y="140"/>
                    <a:pt x="62" y="140"/>
                  </a:cubicBezTo>
                  <a:cubicBezTo>
                    <a:pt x="62" y="142"/>
                    <a:pt x="62" y="142"/>
                    <a:pt x="62" y="142"/>
                  </a:cubicBezTo>
                  <a:cubicBezTo>
                    <a:pt x="61" y="143"/>
                    <a:pt x="60" y="143"/>
                    <a:pt x="59" y="143"/>
                  </a:cubicBezTo>
                  <a:cubicBezTo>
                    <a:pt x="59" y="143"/>
                    <a:pt x="59" y="143"/>
                    <a:pt x="59" y="143"/>
                  </a:cubicBezTo>
                  <a:cubicBezTo>
                    <a:pt x="62" y="144"/>
                    <a:pt x="62" y="144"/>
                    <a:pt x="62" y="144"/>
                  </a:cubicBezTo>
                  <a:cubicBezTo>
                    <a:pt x="62" y="170"/>
                    <a:pt x="62" y="170"/>
                    <a:pt x="62" y="170"/>
                  </a:cubicBezTo>
                  <a:cubicBezTo>
                    <a:pt x="58" y="169"/>
                    <a:pt x="55" y="167"/>
                    <a:pt x="51" y="166"/>
                  </a:cubicBezTo>
                  <a:close/>
                  <a:moveTo>
                    <a:pt x="51" y="55"/>
                  </a:moveTo>
                  <a:cubicBezTo>
                    <a:pt x="46" y="59"/>
                    <a:pt x="46" y="59"/>
                    <a:pt x="46" y="59"/>
                  </a:cubicBezTo>
                  <a:cubicBezTo>
                    <a:pt x="46" y="60"/>
                    <a:pt x="46" y="60"/>
                    <a:pt x="46" y="60"/>
                  </a:cubicBezTo>
                  <a:cubicBezTo>
                    <a:pt x="51" y="56"/>
                    <a:pt x="51" y="56"/>
                    <a:pt x="51" y="56"/>
                  </a:cubicBezTo>
                  <a:lnTo>
                    <a:pt x="51" y="55"/>
                  </a:lnTo>
                  <a:close/>
                  <a:moveTo>
                    <a:pt x="46" y="164"/>
                  </a:moveTo>
                  <a:cubicBezTo>
                    <a:pt x="48" y="164"/>
                    <a:pt x="49" y="165"/>
                    <a:pt x="51" y="166"/>
                  </a:cubicBezTo>
                  <a:cubicBezTo>
                    <a:pt x="51" y="141"/>
                    <a:pt x="51" y="141"/>
                    <a:pt x="51" y="141"/>
                  </a:cubicBezTo>
                  <a:cubicBezTo>
                    <a:pt x="49" y="140"/>
                    <a:pt x="48" y="140"/>
                    <a:pt x="46" y="139"/>
                  </a:cubicBezTo>
                  <a:lnTo>
                    <a:pt x="46" y="164"/>
                  </a:lnTo>
                  <a:close/>
                  <a:moveTo>
                    <a:pt x="51" y="60"/>
                  </a:moveTo>
                  <a:cubicBezTo>
                    <a:pt x="51" y="61"/>
                    <a:pt x="51" y="61"/>
                    <a:pt x="51" y="61"/>
                  </a:cubicBezTo>
                  <a:cubicBezTo>
                    <a:pt x="46" y="62"/>
                    <a:pt x="46" y="62"/>
                    <a:pt x="46" y="62"/>
                  </a:cubicBezTo>
                  <a:cubicBezTo>
                    <a:pt x="46" y="61"/>
                    <a:pt x="46" y="61"/>
                    <a:pt x="46" y="61"/>
                  </a:cubicBezTo>
                  <a:lnTo>
                    <a:pt x="51" y="60"/>
                  </a:lnTo>
                  <a:close/>
                  <a:moveTo>
                    <a:pt x="51" y="67"/>
                  </a:moveTo>
                  <a:cubicBezTo>
                    <a:pt x="51" y="136"/>
                    <a:pt x="51" y="136"/>
                    <a:pt x="51" y="136"/>
                  </a:cubicBezTo>
                  <a:cubicBezTo>
                    <a:pt x="50" y="136"/>
                    <a:pt x="48" y="135"/>
                    <a:pt x="47" y="134"/>
                  </a:cubicBezTo>
                  <a:cubicBezTo>
                    <a:pt x="46" y="137"/>
                    <a:pt x="46" y="137"/>
                    <a:pt x="46" y="137"/>
                  </a:cubicBezTo>
                  <a:cubicBezTo>
                    <a:pt x="46" y="136"/>
                    <a:pt x="46" y="136"/>
                    <a:pt x="46" y="136"/>
                  </a:cubicBezTo>
                  <a:cubicBezTo>
                    <a:pt x="46" y="134"/>
                    <a:pt x="46" y="134"/>
                    <a:pt x="46" y="134"/>
                  </a:cubicBezTo>
                  <a:cubicBezTo>
                    <a:pt x="46" y="134"/>
                    <a:pt x="46" y="134"/>
                    <a:pt x="46" y="134"/>
                  </a:cubicBezTo>
                  <a:cubicBezTo>
                    <a:pt x="46" y="65"/>
                    <a:pt x="46" y="65"/>
                    <a:pt x="46" y="65"/>
                  </a:cubicBezTo>
                  <a:cubicBezTo>
                    <a:pt x="50" y="68"/>
                    <a:pt x="50" y="68"/>
                    <a:pt x="50" y="68"/>
                  </a:cubicBezTo>
                  <a:cubicBezTo>
                    <a:pt x="51" y="68"/>
                    <a:pt x="51" y="68"/>
                    <a:pt x="51" y="67"/>
                  </a:cubicBezTo>
                  <a:close/>
                  <a:moveTo>
                    <a:pt x="46" y="59"/>
                  </a:moveTo>
                  <a:cubicBezTo>
                    <a:pt x="44" y="60"/>
                    <a:pt x="44" y="60"/>
                    <a:pt x="44" y="60"/>
                  </a:cubicBezTo>
                  <a:cubicBezTo>
                    <a:pt x="44" y="61"/>
                    <a:pt x="44" y="61"/>
                    <a:pt x="44" y="61"/>
                  </a:cubicBezTo>
                  <a:cubicBezTo>
                    <a:pt x="46" y="60"/>
                    <a:pt x="46" y="60"/>
                    <a:pt x="46" y="60"/>
                  </a:cubicBezTo>
                  <a:lnTo>
                    <a:pt x="46" y="59"/>
                  </a:lnTo>
                  <a:close/>
                  <a:moveTo>
                    <a:pt x="44" y="163"/>
                  </a:moveTo>
                  <a:cubicBezTo>
                    <a:pt x="46" y="164"/>
                    <a:pt x="46" y="164"/>
                    <a:pt x="46" y="164"/>
                  </a:cubicBezTo>
                  <a:cubicBezTo>
                    <a:pt x="46" y="139"/>
                    <a:pt x="46" y="139"/>
                    <a:pt x="46" y="139"/>
                  </a:cubicBezTo>
                  <a:cubicBezTo>
                    <a:pt x="45" y="139"/>
                    <a:pt x="45" y="139"/>
                    <a:pt x="45" y="139"/>
                  </a:cubicBezTo>
                  <a:cubicBezTo>
                    <a:pt x="46" y="137"/>
                    <a:pt x="46" y="137"/>
                    <a:pt x="46" y="137"/>
                  </a:cubicBezTo>
                  <a:cubicBezTo>
                    <a:pt x="46" y="136"/>
                    <a:pt x="46" y="136"/>
                    <a:pt x="46" y="136"/>
                  </a:cubicBezTo>
                  <a:cubicBezTo>
                    <a:pt x="45" y="139"/>
                    <a:pt x="45" y="139"/>
                    <a:pt x="45" y="139"/>
                  </a:cubicBezTo>
                  <a:cubicBezTo>
                    <a:pt x="44" y="139"/>
                    <a:pt x="44" y="139"/>
                    <a:pt x="44" y="139"/>
                  </a:cubicBezTo>
                  <a:lnTo>
                    <a:pt x="44" y="163"/>
                  </a:lnTo>
                  <a:close/>
                  <a:moveTo>
                    <a:pt x="46" y="61"/>
                  </a:moveTo>
                  <a:cubicBezTo>
                    <a:pt x="46" y="62"/>
                    <a:pt x="46" y="62"/>
                    <a:pt x="46" y="62"/>
                  </a:cubicBezTo>
                  <a:cubicBezTo>
                    <a:pt x="44" y="62"/>
                    <a:pt x="44" y="62"/>
                    <a:pt x="44" y="62"/>
                  </a:cubicBezTo>
                  <a:cubicBezTo>
                    <a:pt x="44" y="62"/>
                    <a:pt x="44" y="62"/>
                    <a:pt x="44" y="62"/>
                  </a:cubicBezTo>
                  <a:lnTo>
                    <a:pt x="46" y="61"/>
                  </a:lnTo>
                  <a:close/>
                  <a:moveTo>
                    <a:pt x="46" y="65"/>
                  </a:moveTo>
                  <a:cubicBezTo>
                    <a:pt x="46" y="134"/>
                    <a:pt x="46" y="134"/>
                    <a:pt x="46" y="134"/>
                  </a:cubicBezTo>
                  <a:cubicBezTo>
                    <a:pt x="44" y="133"/>
                    <a:pt x="44" y="133"/>
                    <a:pt x="44" y="133"/>
                  </a:cubicBezTo>
                  <a:cubicBezTo>
                    <a:pt x="44" y="63"/>
                    <a:pt x="44" y="63"/>
                    <a:pt x="44" y="63"/>
                  </a:cubicBezTo>
                  <a:lnTo>
                    <a:pt x="46" y="65"/>
                  </a:lnTo>
                  <a:close/>
                  <a:moveTo>
                    <a:pt x="44" y="60"/>
                  </a:moveTo>
                  <a:cubicBezTo>
                    <a:pt x="42" y="62"/>
                    <a:pt x="42" y="62"/>
                    <a:pt x="42" y="62"/>
                  </a:cubicBezTo>
                  <a:cubicBezTo>
                    <a:pt x="42" y="62"/>
                    <a:pt x="42" y="62"/>
                    <a:pt x="42" y="62"/>
                  </a:cubicBezTo>
                  <a:cubicBezTo>
                    <a:pt x="42" y="62"/>
                    <a:pt x="42" y="62"/>
                    <a:pt x="42" y="62"/>
                  </a:cubicBezTo>
                  <a:cubicBezTo>
                    <a:pt x="42" y="132"/>
                    <a:pt x="42" y="132"/>
                    <a:pt x="42" y="132"/>
                  </a:cubicBezTo>
                  <a:cubicBezTo>
                    <a:pt x="44" y="133"/>
                    <a:pt x="44" y="133"/>
                    <a:pt x="44" y="133"/>
                  </a:cubicBezTo>
                  <a:cubicBezTo>
                    <a:pt x="43" y="134"/>
                    <a:pt x="43" y="134"/>
                    <a:pt x="43" y="134"/>
                  </a:cubicBezTo>
                  <a:cubicBezTo>
                    <a:pt x="42" y="133"/>
                    <a:pt x="42" y="133"/>
                    <a:pt x="42" y="133"/>
                  </a:cubicBezTo>
                  <a:cubicBezTo>
                    <a:pt x="42" y="134"/>
                    <a:pt x="42" y="134"/>
                    <a:pt x="42" y="134"/>
                  </a:cubicBezTo>
                  <a:cubicBezTo>
                    <a:pt x="43" y="134"/>
                    <a:pt x="43" y="134"/>
                    <a:pt x="43" y="134"/>
                  </a:cubicBezTo>
                  <a:cubicBezTo>
                    <a:pt x="42" y="136"/>
                    <a:pt x="42" y="136"/>
                    <a:pt x="42" y="136"/>
                  </a:cubicBezTo>
                  <a:cubicBezTo>
                    <a:pt x="42" y="136"/>
                    <a:pt x="42" y="136"/>
                    <a:pt x="42" y="136"/>
                  </a:cubicBezTo>
                  <a:cubicBezTo>
                    <a:pt x="42" y="136"/>
                    <a:pt x="42" y="136"/>
                    <a:pt x="42" y="136"/>
                  </a:cubicBezTo>
                  <a:cubicBezTo>
                    <a:pt x="42" y="136"/>
                    <a:pt x="42" y="136"/>
                    <a:pt x="42" y="136"/>
                  </a:cubicBezTo>
                  <a:cubicBezTo>
                    <a:pt x="42" y="137"/>
                    <a:pt x="42" y="137"/>
                    <a:pt x="42" y="137"/>
                  </a:cubicBezTo>
                  <a:cubicBezTo>
                    <a:pt x="42" y="138"/>
                    <a:pt x="42" y="138"/>
                    <a:pt x="42" y="138"/>
                  </a:cubicBezTo>
                  <a:cubicBezTo>
                    <a:pt x="44" y="133"/>
                    <a:pt x="44" y="133"/>
                    <a:pt x="44" y="133"/>
                  </a:cubicBezTo>
                  <a:cubicBezTo>
                    <a:pt x="44" y="133"/>
                    <a:pt x="44" y="133"/>
                    <a:pt x="44" y="133"/>
                  </a:cubicBezTo>
                  <a:cubicBezTo>
                    <a:pt x="44" y="63"/>
                    <a:pt x="44" y="63"/>
                    <a:pt x="44" y="63"/>
                  </a:cubicBezTo>
                  <a:cubicBezTo>
                    <a:pt x="43" y="62"/>
                    <a:pt x="43" y="62"/>
                    <a:pt x="43" y="62"/>
                  </a:cubicBezTo>
                  <a:cubicBezTo>
                    <a:pt x="44" y="62"/>
                    <a:pt x="44" y="62"/>
                    <a:pt x="44" y="62"/>
                  </a:cubicBezTo>
                  <a:cubicBezTo>
                    <a:pt x="44" y="62"/>
                    <a:pt x="44" y="62"/>
                    <a:pt x="44" y="62"/>
                  </a:cubicBezTo>
                  <a:cubicBezTo>
                    <a:pt x="43" y="62"/>
                    <a:pt x="43" y="62"/>
                    <a:pt x="43" y="62"/>
                  </a:cubicBezTo>
                  <a:cubicBezTo>
                    <a:pt x="44" y="61"/>
                    <a:pt x="44" y="61"/>
                    <a:pt x="44" y="61"/>
                  </a:cubicBezTo>
                  <a:lnTo>
                    <a:pt x="44" y="60"/>
                  </a:lnTo>
                  <a:close/>
                  <a:moveTo>
                    <a:pt x="42" y="162"/>
                  </a:moveTo>
                  <a:cubicBezTo>
                    <a:pt x="44" y="163"/>
                    <a:pt x="44" y="163"/>
                    <a:pt x="44" y="163"/>
                  </a:cubicBezTo>
                  <a:cubicBezTo>
                    <a:pt x="44" y="139"/>
                    <a:pt x="44" y="139"/>
                    <a:pt x="44" y="139"/>
                  </a:cubicBezTo>
                  <a:cubicBezTo>
                    <a:pt x="42" y="138"/>
                    <a:pt x="42" y="138"/>
                    <a:pt x="42" y="138"/>
                  </a:cubicBezTo>
                  <a:lnTo>
                    <a:pt x="42" y="162"/>
                  </a:lnTo>
                  <a:close/>
                  <a:moveTo>
                    <a:pt x="42" y="62"/>
                  </a:moveTo>
                  <a:cubicBezTo>
                    <a:pt x="41" y="61"/>
                    <a:pt x="41" y="61"/>
                    <a:pt x="41" y="61"/>
                  </a:cubicBezTo>
                  <a:cubicBezTo>
                    <a:pt x="41" y="131"/>
                    <a:pt x="41" y="131"/>
                    <a:pt x="41" y="131"/>
                  </a:cubicBezTo>
                  <a:cubicBezTo>
                    <a:pt x="41" y="131"/>
                    <a:pt x="41" y="131"/>
                    <a:pt x="41" y="131"/>
                  </a:cubicBezTo>
                  <a:cubicBezTo>
                    <a:pt x="41" y="132"/>
                    <a:pt x="41" y="132"/>
                    <a:pt x="41" y="132"/>
                  </a:cubicBezTo>
                  <a:cubicBezTo>
                    <a:pt x="41" y="132"/>
                    <a:pt x="41" y="132"/>
                    <a:pt x="41" y="132"/>
                  </a:cubicBezTo>
                  <a:cubicBezTo>
                    <a:pt x="41" y="133"/>
                    <a:pt x="41" y="133"/>
                    <a:pt x="41" y="133"/>
                  </a:cubicBezTo>
                  <a:cubicBezTo>
                    <a:pt x="41" y="133"/>
                    <a:pt x="41" y="133"/>
                    <a:pt x="41" y="133"/>
                  </a:cubicBezTo>
                  <a:cubicBezTo>
                    <a:pt x="42" y="134"/>
                    <a:pt x="42" y="134"/>
                    <a:pt x="42" y="134"/>
                  </a:cubicBezTo>
                  <a:cubicBezTo>
                    <a:pt x="42" y="133"/>
                    <a:pt x="42" y="133"/>
                    <a:pt x="42" y="133"/>
                  </a:cubicBezTo>
                  <a:cubicBezTo>
                    <a:pt x="41" y="132"/>
                    <a:pt x="41" y="132"/>
                    <a:pt x="41" y="132"/>
                  </a:cubicBezTo>
                  <a:cubicBezTo>
                    <a:pt x="41" y="131"/>
                    <a:pt x="41" y="131"/>
                    <a:pt x="41" y="131"/>
                  </a:cubicBezTo>
                  <a:cubicBezTo>
                    <a:pt x="42" y="132"/>
                    <a:pt x="42" y="132"/>
                    <a:pt x="42" y="132"/>
                  </a:cubicBezTo>
                  <a:lnTo>
                    <a:pt x="42" y="62"/>
                  </a:lnTo>
                  <a:close/>
                  <a:moveTo>
                    <a:pt x="41" y="161"/>
                  </a:moveTo>
                  <a:cubicBezTo>
                    <a:pt x="42" y="162"/>
                    <a:pt x="42" y="162"/>
                    <a:pt x="42" y="162"/>
                  </a:cubicBezTo>
                  <a:cubicBezTo>
                    <a:pt x="42" y="138"/>
                    <a:pt x="42" y="138"/>
                    <a:pt x="42" y="138"/>
                  </a:cubicBezTo>
                  <a:cubicBezTo>
                    <a:pt x="42" y="138"/>
                    <a:pt x="42" y="138"/>
                    <a:pt x="42" y="138"/>
                  </a:cubicBezTo>
                  <a:cubicBezTo>
                    <a:pt x="42" y="138"/>
                    <a:pt x="42" y="138"/>
                    <a:pt x="42" y="138"/>
                  </a:cubicBezTo>
                  <a:cubicBezTo>
                    <a:pt x="42" y="137"/>
                    <a:pt x="42" y="137"/>
                    <a:pt x="42" y="137"/>
                  </a:cubicBezTo>
                  <a:cubicBezTo>
                    <a:pt x="42" y="138"/>
                    <a:pt x="42" y="138"/>
                    <a:pt x="42" y="138"/>
                  </a:cubicBezTo>
                  <a:cubicBezTo>
                    <a:pt x="41" y="138"/>
                    <a:pt x="41" y="138"/>
                    <a:pt x="41" y="138"/>
                  </a:cubicBezTo>
                  <a:lnTo>
                    <a:pt x="41" y="161"/>
                  </a:lnTo>
                  <a:close/>
                  <a:moveTo>
                    <a:pt x="42" y="136"/>
                  </a:moveTo>
                  <a:cubicBezTo>
                    <a:pt x="42" y="136"/>
                    <a:pt x="42" y="136"/>
                    <a:pt x="42" y="136"/>
                  </a:cubicBezTo>
                  <a:cubicBezTo>
                    <a:pt x="41" y="135"/>
                    <a:pt x="41" y="135"/>
                    <a:pt x="41" y="135"/>
                  </a:cubicBezTo>
                  <a:cubicBezTo>
                    <a:pt x="41" y="134"/>
                    <a:pt x="41" y="134"/>
                    <a:pt x="41" y="134"/>
                  </a:cubicBezTo>
                  <a:lnTo>
                    <a:pt x="42" y="136"/>
                  </a:lnTo>
                  <a:close/>
                  <a:moveTo>
                    <a:pt x="41" y="61"/>
                  </a:moveTo>
                  <a:cubicBezTo>
                    <a:pt x="40" y="60"/>
                    <a:pt x="40" y="60"/>
                    <a:pt x="40" y="60"/>
                  </a:cubicBezTo>
                  <a:cubicBezTo>
                    <a:pt x="40" y="131"/>
                    <a:pt x="40" y="131"/>
                    <a:pt x="40" y="131"/>
                  </a:cubicBezTo>
                  <a:cubicBezTo>
                    <a:pt x="41" y="131"/>
                    <a:pt x="41" y="131"/>
                    <a:pt x="41" y="131"/>
                  </a:cubicBezTo>
                  <a:lnTo>
                    <a:pt x="41" y="61"/>
                  </a:lnTo>
                  <a:close/>
                  <a:moveTo>
                    <a:pt x="40" y="161"/>
                  </a:moveTo>
                  <a:cubicBezTo>
                    <a:pt x="41" y="161"/>
                    <a:pt x="41" y="161"/>
                    <a:pt x="41" y="161"/>
                  </a:cubicBezTo>
                  <a:cubicBezTo>
                    <a:pt x="41" y="138"/>
                    <a:pt x="41" y="138"/>
                    <a:pt x="41" y="138"/>
                  </a:cubicBezTo>
                  <a:cubicBezTo>
                    <a:pt x="40" y="138"/>
                    <a:pt x="40" y="138"/>
                    <a:pt x="40" y="138"/>
                  </a:cubicBezTo>
                  <a:lnTo>
                    <a:pt x="40" y="161"/>
                  </a:lnTo>
                  <a:close/>
                  <a:moveTo>
                    <a:pt x="41" y="132"/>
                  </a:moveTo>
                  <a:cubicBezTo>
                    <a:pt x="41" y="133"/>
                    <a:pt x="41" y="133"/>
                    <a:pt x="41" y="133"/>
                  </a:cubicBezTo>
                  <a:cubicBezTo>
                    <a:pt x="40" y="134"/>
                    <a:pt x="40" y="134"/>
                    <a:pt x="40" y="134"/>
                  </a:cubicBezTo>
                  <a:cubicBezTo>
                    <a:pt x="40" y="133"/>
                    <a:pt x="40" y="133"/>
                    <a:pt x="40" y="133"/>
                  </a:cubicBezTo>
                  <a:cubicBezTo>
                    <a:pt x="40" y="132"/>
                    <a:pt x="40" y="132"/>
                    <a:pt x="40" y="132"/>
                  </a:cubicBezTo>
                  <a:cubicBezTo>
                    <a:pt x="40" y="132"/>
                    <a:pt x="40" y="132"/>
                    <a:pt x="40" y="132"/>
                  </a:cubicBezTo>
                  <a:cubicBezTo>
                    <a:pt x="40" y="132"/>
                    <a:pt x="40" y="132"/>
                    <a:pt x="40" y="132"/>
                  </a:cubicBezTo>
                  <a:lnTo>
                    <a:pt x="41" y="132"/>
                  </a:lnTo>
                  <a:close/>
                  <a:moveTo>
                    <a:pt x="41" y="134"/>
                  </a:moveTo>
                  <a:cubicBezTo>
                    <a:pt x="41" y="135"/>
                    <a:pt x="41" y="135"/>
                    <a:pt x="41" y="135"/>
                  </a:cubicBezTo>
                  <a:cubicBezTo>
                    <a:pt x="40" y="135"/>
                    <a:pt x="40" y="135"/>
                    <a:pt x="40" y="135"/>
                  </a:cubicBezTo>
                  <a:cubicBezTo>
                    <a:pt x="40" y="134"/>
                    <a:pt x="40" y="134"/>
                    <a:pt x="40" y="134"/>
                  </a:cubicBezTo>
                  <a:lnTo>
                    <a:pt x="41" y="134"/>
                  </a:lnTo>
                  <a:close/>
                  <a:moveTo>
                    <a:pt x="40" y="60"/>
                  </a:moveTo>
                  <a:cubicBezTo>
                    <a:pt x="39" y="60"/>
                    <a:pt x="39" y="60"/>
                    <a:pt x="39" y="60"/>
                  </a:cubicBezTo>
                  <a:cubicBezTo>
                    <a:pt x="39" y="61"/>
                    <a:pt x="39" y="61"/>
                    <a:pt x="39" y="61"/>
                  </a:cubicBezTo>
                  <a:cubicBezTo>
                    <a:pt x="39" y="61"/>
                    <a:pt x="39" y="61"/>
                    <a:pt x="39" y="61"/>
                  </a:cubicBezTo>
                  <a:cubicBezTo>
                    <a:pt x="39" y="61"/>
                    <a:pt x="39" y="61"/>
                    <a:pt x="39" y="61"/>
                  </a:cubicBezTo>
                  <a:cubicBezTo>
                    <a:pt x="39" y="130"/>
                    <a:pt x="39" y="130"/>
                    <a:pt x="39" y="130"/>
                  </a:cubicBezTo>
                  <a:cubicBezTo>
                    <a:pt x="40" y="131"/>
                    <a:pt x="40" y="131"/>
                    <a:pt x="40" y="131"/>
                  </a:cubicBezTo>
                  <a:lnTo>
                    <a:pt x="40" y="60"/>
                  </a:lnTo>
                  <a:close/>
                  <a:moveTo>
                    <a:pt x="39" y="160"/>
                  </a:moveTo>
                  <a:cubicBezTo>
                    <a:pt x="40" y="161"/>
                    <a:pt x="40" y="161"/>
                    <a:pt x="40" y="161"/>
                  </a:cubicBezTo>
                  <a:cubicBezTo>
                    <a:pt x="40" y="138"/>
                    <a:pt x="40" y="138"/>
                    <a:pt x="40" y="138"/>
                  </a:cubicBezTo>
                  <a:cubicBezTo>
                    <a:pt x="39" y="137"/>
                    <a:pt x="39" y="137"/>
                    <a:pt x="39" y="137"/>
                  </a:cubicBezTo>
                  <a:cubicBezTo>
                    <a:pt x="39" y="137"/>
                    <a:pt x="39" y="137"/>
                    <a:pt x="39" y="137"/>
                  </a:cubicBezTo>
                  <a:lnTo>
                    <a:pt x="39" y="160"/>
                  </a:lnTo>
                  <a:close/>
                  <a:moveTo>
                    <a:pt x="40" y="132"/>
                  </a:moveTo>
                  <a:cubicBezTo>
                    <a:pt x="40" y="132"/>
                    <a:pt x="40" y="132"/>
                    <a:pt x="40" y="132"/>
                  </a:cubicBezTo>
                  <a:cubicBezTo>
                    <a:pt x="39" y="132"/>
                    <a:pt x="39" y="132"/>
                    <a:pt x="39" y="132"/>
                  </a:cubicBezTo>
                  <a:cubicBezTo>
                    <a:pt x="39" y="131"/>
                    <a:pt x="39" y="131"/>
                    <a:pt x="39" y="131"/>
                  </a:cubicBezTo>
                  <a:lnTo>
                    <a:pt x="40" y="132"/>
                  </a:lnTo>
                  <a:close/>
                  <a:moveTo>
                    <a:pt x="40" y="133"/>
                  </a:moveTo>
                  <a:cubicBezTo>
                    <a:pt x="40" y="134"/>
                    <a:pt x="40" y="134"/>
                    <a:pt x="40" y="134"/>
                  </a:cubicBezTo>
                  <a:cubicBezTo>
                    <a:pt x="40" y="134"/>
                    <a:pt x="40" y="134"/>
                    <a:pt x="40" y="134"/>
                  </a:cubicBezTo>
                  <a:cubicBezTo>
                    <a:pt x="40" y="134"/>
                    <a:pt x="40" y="134"/>
                    <a:pt x="40" y="134"/>
                  </a:cubicBezTo>
                  <a:cubicBezTo>
                    <a:pt x="40" y="135"/>
                    <a:pt x="40" y="135"/>
                    <a:pt x="40" y="135"/>
                  </a:cubicBezTo>
                  <a:cubicBezTo>
                    <a:pt x="40" y="135"/>
                    <a:pt x="40" y="135"/>
                    <a:pt x="40" y="135"/>
                  </a:cubicBezTo>
                  <a:cubicBezTo>
                    <a:pt x="39" y="136"/>
                    <a:pt x="39" y="136"/>
                    <a:pt x="39" y="136"/>
                  </a:cubicBezTo>
                  <a:cubicBezTo>
                    <a:pt x="39" y="135"/>
                    <a:pt x="39" y="135"/>
                    <a:pt x="39" y="135"/>
                  </a:cubicBezTo>
                  <a:cubicBezTo>
                    <a:pt x="39" y="134"/>
                    <a:pt x="39" y="134"/>
                    <a:pt x="39" y="134"/>
                  </a:cubicBezTo>
                  <a:cubicBezTo>
                    <a:pt x="39" y="134"/>
                    <a:pt x="39" y="134"/>
                    <a:pt x="39" y="134"/>
                  </a:cubicBezTo>
                  <a:cubicBezTo>
                    <a:pt x="39" y="133"/>
                    <a:pt x="39" y="133"/>
                    <a:pt x="39" y="133"/>
                  </a:cubicBezTo>
                  <a:cubicBezTo>
                    <a:pt x="40" y="134"/>
                    <a:pt x="40" y="134"/>
                    <a:pt x="40" y="134"/>
                  </a:cubicBezTo>
                  <a:lnTo>
                    <a:pt x="40" y="133"/>
                  </a:lnTo>
                  <a:close/>
                  <a:moveTo>
                    <a:pt x="39" y="60"/>
                  </a:moveTo>
                  <a:cubicBezTo>
                    <a:pt x="38" y="59"/>
                    <a:pt x="38" y="59"/>
                    <a:pt x="38" y="59"/>
                  </a:cubicBezTo>
                  <a:cubicBezTo>
                    <a:pt x="38" y="60"/>
                    <a:pt x="38" y="60"/>
                    <a:pt x="38" y="60"/>
                  </a:cubicBezTo>
                  <a:cubicBezTo>
                    <a:pt x="39" y="61"/>
                    <a:pt x="39" y="61"/>
                    <a:pt x="39" y="61"/>
                  </a:cubicBezTo>
                  <a:lnTo>
                    <a:pt x="39" y="60"/>
                  </a:lnTo>
                  <a:close/>
                  <a:moveTo>
                    <a:pt x="39" y="61"/>
                  </a:moveTo>
                  <a:cubicBezTo>
                    <a:pt x="39" y="62"/>
                    <a:pt x="38" y="62"/>
                    <a:pt x="38" y="63"/>
                  </a:cubicBezTo>
                  <a:cubicBezTo>
                    <a:pt x="38" y="130"/>
                    <a:pt x="38" y="130"/>
                    <a:pt x="38" y="130"/>
                  </a:cubicBezTo>
                  <a:cubicBezTo>
                    <a:pt x="38" y="130"/>
                    <a:pt x="38" y="130"/>
                    <a:pt x="38" y="130"/>
                  </a:cubicBezTo>
                  <a:cubicBezTo>
                    <a:pt x="38" y="131"/>
                    <a:pt x="38" y="131"/>
                    <a:pt x="38" y="131"/>
                  </a:cubicBezTo>
                  <a:cubicBezTo>
                    <a:pt x="38" y="132"/>
                    <a:pt x="38" y="132"/>
                    <a:pt x="38" y="132"/>
                  </a:cubicBezTo>
                  <a:cubicBezTo>
                    <a:pt x="38" y="131"/>
                    <a:pt x="38" y="131"/>
                    <a:pt x="38" y="131"/>
                  </a:cubicBezTo>
                  <a:cubicBezTo>
                    <a:pt x="39" y="132"/>
                    <a:pt x="39" y="132"/>
                    <a:pt x="39" y="132"/>
                  </a:cubicBezTo>
                  <a:cubicBezTo>
                    <a:pt x="39" y="131"/>
                    <a:pt x="39" y="131"/>
                    <a:pt x="39" y="131"/>
                  </a:cubicBezTo>
                  <a:cubicBezTo>
                    <a:pt x="39" y="131"/>
                    <a:pt x="39" y="131"/>
                    <a:pt x="39" y="131"/>
                  </a:cubicBezTo>
                  <a:cubicBezTo>
                    <a:pt x="39" y="130"/>
                    <a:pt x="39" y="130"/>
                    <a:pt x="39" y="130"/>
                  </a:cubicBezTo>
                  <a:cubicBezTo>
                    <a:pt x="39" y="130"/>
                    <a:pt x="39" y="130"/>
                    <a:pt x="39" y="130"/>
                  </a:cubicBezTo>
                  <a:lnTo>
                    <a:pt x="39" y="61"/>
                  </a:lnTo>
                  <a:close/>
                  <a:moveTo>
                    <a:pt x="38" y="160"/>
                  </a:moveTo>
                  <a:cubicBezTo>
                    <a:pt x="39" y="160"/>
                    <a:pt x="39" y="160"/>
                    <a:pt x="39" y="160"/>
                  </a:cubicBezTo>
                  <a:cubicBezTo>
                    <a:pt x="39" y="137"/>
                    <a:pt x="39" y="137"/>
                    <a:pt x="39" y="137"/>
                  </a:cubicBezTo>
                  <a:cubicBezTo>
                    <a:pt x="39" y="137"/>
                    <a:pt x="39" y="137"/>
                    <a:pt x="39" y="137"/>
                  </a:cubicBezTo>
                  <a:cubicBezTo>
                    <a:pt x="39" y="136"/>
                    <a:pt x="39" y="136"/>
                    <a:pt x="39" y="136"/>
                  </a:cubicBezTo>
                  <a:cubicBezTo>
                    <a:pt x="39" y="135"/>
                    <a:pt x="39" y="135"/>
                    <a:pt x="39" y="135"/>
                  </a:cubicBezTo>
                  <a:cubicBezTo>
                    <a:pt x="38" y="137"/>
                    <a:pt x="38" y="137"/>
                    <a:pt x="38" y="137"/>
                  </a:cubicBezTo>
                  <a:cubicBezTo>
                    <a:pt x="38" y="136"/>
                    <a:pt x="38" y="136"/>
                    <a:pt x="38" y="136"/>
                  </a:cubicBezTo>
                  <a:lnTo>
                    <a:pt x="38" y="160"/>
                  </a:lnTo>
                  <a:close/>
                  <a:moveTo>
                    <a:pt x="39" y="133"/>
                  </a:moveTo>
                  <a:cubicBezTo>
                    <a:pt x="39" y="134"/>
                    <a:pt x="39" y="134"/>
                    <a:pt x="39" y="134"/>
                  </a:cubicBezTo>
                  <a:cubicBezTo>
                    <a:pt x="38" y="133"/>
                    <a:pt x="38" y="133"/>
                    <a:pt x="38" y="133"/>
                  </a:cubicBezTo>
                  <a:cubicBezTo>
                    <a:pt x="38" y="132"/>
                    <a:pt x="38" y="132"/>
                    <a:pt x="38" y="132"/>
                  </a:cubicBezTo>
                  <a:lnTo>
                    <a:pt x="39" y="133"/>
                  </a:lnTo>
                  <a:close/>
                  <a:moveTo>
                    <a:pt x="38" y="59"/>
                  </a:moveTo>
                  <a:cubicBezTo>
                    <a:pt x="37" y="58"/>
                    <a:pt x="37" y="58"/>
                    <a:pt x="37" y="58"/>
                  </a:cubicBezTo>
                  <a:cubicBezTo>
                    <a:pt x="37" y="59"/>
                    <a:pt x="37" y="59"/>
                    <a:pt x="37" y="59"/>
                  </a:cubicBezTo>
                  <a:cubicBezTo>
                    <a:pt x="38" y="60"/>
                    <a:pt x="38" y="60"/>
                    <a:pt x="38" y="60"/>
                  </a:cubicBezTo>
                  <a:lnTo>
                    <a:pt x="38" y="59"/>
                  </a:lnTo>
                  <a:close/>
                  <a:moveTo>
                    <a:pt x="38" y="63"/>
                  </a:moveTo>
                  <a:cubicBezTo>
                    <a:pt x="37" y="64"/>
                    <a:pt x="37" y="64"/>
                    <a:pt x="37" y="64"/>
                  </a:cubicBezTo>
                  <a:cubicBezTo>
                    <a:pt x="37" y="129"/>
                    <a:pt x="37" y="129"/>
                    <a:pt x="37" y="129"/>
                  </a:cubicBezTo>
                  <a:cubicBezTo>
                    <a:pt x="38" y="130"/>
                    <a:pt x="38" y="130"/>
                    <a:pt x="38" y="130"/>
                  </a:cubicBezTo>
                  <a:lnTo>
                    <a:pt x="38" y="63"/>
                  </a:lnTo>
                  <a:close/>
                  <a:moveTo>
                    <a:pt x="37" y="159"/>
                  </a:moveTo>
                  <a:cubicBezTo>
                    <a:pt x="38" y="160"/>
                    <a:pt x="38" y="160"/>
                    <a:pt x="38" y="160"/>
                  </a:cubicBezTo>
                  <a:cubicBezTo>
                    <a:pt x="38" y="136"/>
                    <a:pt x="38" y="136"/>
                    <a:pt x="38" y="136"/>
                  </a:cubicBezTo>
                  <a:cubicBezTo>
                    <a:pt x="37" y="136"/>
                    <a:pt x="37" y="136"/>
                    <a:pt x="37" y="136"/>
                  </a:cubicBezTo>
                  <a:cubicBezTo>
                    <a:pt x="37" y="136"/>
                    <a:pt x="37" y="136"/>
                    <a:pt x="37" y="136"/>
                  </a:cubicBezTo>
                  <a:cubicBezTo>
                    <a:pt x="37" y="137"/>
                    <a:pt x="37" y="137"/>
                    <a:pt x="37" y="137"/>
                  </a:cubicBezTo>
                  <a:cubicBezTo>
                    <a:pt x="37" y="137"/>
                    <a:pt x="37" y="137"/>
                    <a:pt x="37" y="137"/>
                  </a:cubicBezTo>
                  <a:lnTo>
                    <a:pt x="37" y="159"/>
                  </a:lnTo>
                  <a:close/>
                  <a:moveTo>
                    <a:pt x="38" y="131"/>
                  </a:moveTo>
                  <a:cubicBezTo>
                    <a:pt x="38" y="132"/>
                    <a:pt x="38" y="132"/>
                    <a:pt x="38" y="132"/>
                  </a:cubicBezTo>
                  <a:cubicBezTo>
                    <a:pt x="38" y="132"/>
                    <a:pt x="38" y="132"/>
                    <a:pt x="38" y="132"/>
                  </a:cubicBezTo>
                  <a:cubicBezTo>
                    <a:pt x="38" y="132"/>
                    <a:pt x="38" y="132"/>
                    <a:pt x="38" y="132"/>
                  </a:cubicBezTo>
                  <a:cubicBezTo>
                    <a:pt x="38" y="133"/>
                    <a:pt x="38" y="133"/>
                    <a:pt x="38" y="133"/>
                  </a:cubicBezTo>
                  <a:cubicBezTo>
                    <a:pt x="38" y="133"/>
                    <a:pt x="38" y="133"/>
                    <a:pt x="38" y="133"/>
                  </a:cubicBezTo>
                  <a:cubicBezTo>
                    <a:pt x="37" y="134"/>
                    <a:pt x="37" y="134"/>
                    <a:pt x="37" y="134"/>
                  </a:cubicBezTo>
                  <a:cubicBezTo>
                    <a:pt x="37" y="133"/>
                    <a:pt x="37" y="133"/>
                    <a:pt x="37" y="133"/>
                  </a:cubicBezTo>
                  <a:lnTo>
                    <a:pt x="38" y="131"/>
                  </a:lnTo>
                  <a:close/>
                  <a:moveTo>
                    <a:pt x="37" y="58"/>
                  </a:moveTo>
                  <a:cubicBezTo>
                    <a:pt x="36" y="57"/>
                    <a:pt x="36" y="57"/>
                    <a:pt x="36" y="57"/>
                  </a:cubicBezTo>
                  <a:cubicBezTo>
                    <a:pt x="36" y="58"/>
                    <a:pt x="36" y="58"/>
                    <a:pt x="36" y="58"/>
                  </a:cubicBezTo>
                  <a:cubicBezTo>
                    <a:pt x="37" y="59"/>
                    <a:pt x="37" y="59"/>
                    <a:pt x="37" y="59"/>
                  </a:cubicBezTo>
                  <a:lnTo>
                    <a:pt x="37" y="58"/>
                  </a:lnTo>
                  <a:close/>
                  <a:moveTo>
                    <a:pt x="37" y="64"/>
                  </a:moveTo>
                  <a:cubicBezTo>
                    <a:pt x="36" y="66"/>
                    <a:pt x="36" y="66"/>
                    <a:pt x="36" y="66"/>
                  </a:cubicBezTo>
                  <a:cubicBezTo>
                    <a:pt x="36" y="129"/>
                    <a:pt x="36" y="129"/>
                    <a:pt x="36" y="129"/>
                  </a:cubicBezTo>
                  <a:cubicBezTo>
                    <a:pt x="36" y="129"/>
                    <a:pt x="36" y="129"/>
                    <a:pt x="36" y="129"/>
                  </a:cubicBezTo>
                  <a:cubicBezTo>
                    <a:pt x="36" y="130"/>
                    <a:pt x="36" y="130"/>
                    <a:pt x="36" y="130"/>
                  </a:cubicBezTo>
                  <a:cubicBezTo>
                    <a:pt x="36" y="131"/>
                    <a:pt x="36" y="131"/>
                    <a:pt x="36" y="131"/>
                  </a:cubicBezTo>
                  <a:cubicBezTo>
                    <a:pt x="37" y="129"/>
                    <a:pt x="37" y="129"/>
                    <a:pt x="37" y="129"/>
                  </a:cubicBezTo>
                  <a:cubicBezTo>
                    <a:pt x="37" y="129"/>
                    <a:pt x="37" y="129"/>
                    <a:pt x="37" y="129"/>
                  </a:cubicBezTo>
                  <a:lnTo>
                    <a:pt x="37" y="64"/>
                  </a:lnTo>
                  <a:close/>
                  <a:moveTo>
                    <a:pt x="36" y="159"/>
                  </a:moveTo>
                  <a:cubicBezTo>
                    <a:pt x="37" y="159"/>
                    <a:pt x="37" y="159"/>
                    <a:pt x="37" y="159"/>
                  </a:cubicBezTo>
                  <a:cubicBezTo>
                    <a:pt x="37" y="137"/>
                    <a:pt x="37" y="137"/>
                    <a:pt x="37" y="137"/>
                  </a:cubicBezTo>
                  <a:cubicBezTo>
                    <a:pt x="36" y="136"/>
                    <a:pt x="36" y="136"/>
                    <a:pt x="36" y="136"/>
                  </a:cubicBezTo>
                  <a:lnTo>
                    <a:pt x="36" y="159"/>
                  </a:lnTo>
                  <a:close/>
                  <a:moveTo>
                    <a:pt x="37" y="133"/>
                  </a:moveTo>
                  <a:cubicBezTo>
                    <a:pt x="37" y="134"/>
                    <a:pt x="37" y="134"/>
                    <a:pt x="37" y="134"/>
                  </a:cubicBezTo>
                  <a:cubicBezTo>
                    <a:pt x="36" y="135"/>
                    <a:pt x="36" y="135"/>
                    <a:pt x="36" y="135"/>
                  </a:cubicBezTo>
                  <a:cubicBezTo>
                    <a:pt x="37" y="136"/>
                    <a:pt x="37" y="136"/>
                    <a:pt x="37" y="136"/>
                  </a:cubicBezTo>
                  <a:cubicBezTo>
                    <a:pt x="37" y="136"/>
                    <a:pt x="37" y="136"/>
                    <a:pt x="37" y="136"/>
                  </a:cubicBezTo>
                  <a:cubicBezTo>
                    <a:pt x="36" y="136"/>
                    <a:pt x="36" y="136"/>
                    <a:pt x="36" y="136"/>
                  </a:cubicBezTo>
                  <a:cubicBezTo>
                    <a:pt x="36" y="136"/>
                    <a:pt x="36" y="136"/>
                    <a:pt x="36" y="136"/>
                  </a:cubicBezTo>
                  <a:cubicBezTo>
                    <a:pt x="36" y="135"/>
                    <a:pt x="36" y="135"/>
                    <a:pt x="36" y="135"/>
                  </a:cubicBezTo>
                  <a:cubicBezTo>
                    <a:pt x="36" y="135"/>
                    <a:pt x="36" y="135"/>
                    <a:pt x="36" y="135"/>
                  </a:cubicBezTo>
                  <a:cubicBezTo>
                    <a:pt x="36" y="135"/>
                    <a:pt x="36" y="135"/>
                    <a:pt x="36" y="135"/>
                  </a:cubicBezTo>
                  <a:lnTo>
                    <a:pt x="37" y="133"/>
                  </a:lnTo>
                  <a:close/>
                  <a:moveTo>
                    <a:pt x="36" y="57"/>
                  </a:moveTo>
                  <a:cubicBezTo>
                    <a:pt x="34" y="56"/>
                    <a:pt x="34" y="56"/>
                    <a:pt x="34" y="56"/>
                  </a:cubicBezTo>
                  <a:cubicBezTo>
                    <a:pt x="33" y="56"/>
                    <a:pt x="33" y="56"/>
                    <a:pt x="33" y="56"/>
                  </a:cubicBezTo>
                  <a:cubicBezTo>
                    <a:pt x="36" y="58"/>
                    <a:pt x="36" y="58"/>
                    <a:pt x="36" y="58"/>
                  </a:cubicBezTo>
                  <a:lnTo>
                    <a:pt x="36" y="57"/>
                  </a:lnTo>
                  <a:close/>
                  <a:moveTo>
                    <a:pt x="36" y="66"/>
                  </a:moveTo>
                  <a:cubicBezTo>
                    <a:pt x="30" y="74"/>
                    <a:pt x="17" y="93"/>
                    <a:pt x="5" y="119"/>
                  </a:cubicBezTo>
                  <a:cubicBezTo>
                    <a:pt x="3" y="119"/>
                    <a:pt x="0" y="121"/>
                    <a:pt x="0" y="121"/>
                  </a:cubicBezTo>
                  <a:cubicBezTo>
                    <a:pt x="1" y="121"/>
                    <a:pt x="1" y="121"/>
                    <a:pt x="1" y="121"/>
                  </a:cubicBezTo>
                  <a:cubicBezTo>
                    <a:pt x="1" y="121"/>
                    <a:pt x="4" y="119"/>
                    <a:pt x="6" y="119"/>
                  </a:cubicBezTo>
                  <a:cubicBezTo>
                    <a:pt x="6" y="119"/>
                    <a:pt x="6" y="119"/>
                    <a:pt x="6" y="119"/>
                  </a:cubicBezTo>
                  <a:cubicBezTo>
                    <a:pt x="8" y="119"/>
                    <a:pt x="17" y="120"/>
                    <a:pt x="36" y="129"/>
                  </a:cubicBezTo>
                  <a:lnTo>
                    <a:pt x="36" y="66"/>
                  </a:lnTo>
                  <a:close/>
                  <a:moveTo>
                    <a:pt x="36" y="130"/>
                  </a:moveTo>
                  <a:cubicBezTo>
                    <a:pt x="36" y="131"/>
                    <a:pt x="36" y="131"/>
                    <a:pt x="36" y="131"/>
                  </a:cubicBezTo>
                  <a:cubicBezTo>
                    <a:pt x="33" y="135"/>
                    <a:pt x="33" y="135"/>
                    <a:pt x="33" y="135"/>
                  </a:cubicBezTo>
                  <a:cubicBezTo>
                    <a:pt x="34" y="136"/>
                    <a:pt x="35" y="136"/>
                    <a:pt x="35" y="136"/>
                  </a:cubicBezTo>
                  <a:cubicBezTo>
                    <a:pt x="36" y="135"/>
                    <a:pt x="36" y="135"/>
                    <a:pt x="36" y="135"/>
                  </a:cubicBezTo>
                  <a:cubicBezTo>
                    <a:pt x="36" y="135"/>
                    <a:pt x="36" y="135"/>
                    <a:pt x="36" y="135"/>
                  </a:cubicBezTo>
                  <a:cubicBezTo>
                    <a:pt x="36" y="135"/>
                    <a:pt x="36" y="135"/>
                    <a:pt x="36" y="135"/>
                  </a:cubicBezTo>
                  <a:cubicBezTo>
                    <a:pt x="36" y="136"/>
                    <a:pt x="36" y="136"/>
                    <a:pt x="36" y="136"/>
                  </a:cubicBezTo>
                  <a:cubicBezTo>
                    <a:pt x="36" y="136"/>
                    <a:pt x="36" y="136"/>
                    <a:pt x="36" y="136"/>
                  </a:cubicBezTo>
                  <a:cubicBezTo>
                    <a:pt x="36" y="136"/>
                    <a:pt x="36" y="136"/>
                    <a:pt x="36" y="136"/>
                  </a:cubicBezTo>
                  <a:cubicBezTo>
                    <a:pt x="36" y="159"/>
                    <a:pt x="36" y="159"/>
                    <a:pt x="36" y="159"/>
                  </a:cubicBezTo>
                  <a:cubicBezTo>
                    <a:pt x="24" y="153"/>
                    <a:pt x="16" y="149"/>
                    <a:pt x="16" y="149"/>
                  </a:cubicBezTo>
                  <a:cubicBezTo>
                    <a:pt x="16" y="149"/>
                    <a:pt x="15" y="141"/>
                    <a:pt x="11" y="135"/>
                  </a:cubicBezTo>
                  <a:cubicBezTo>
                    <a:pt x="7" y="129"/>
                    <a:pt x="7" y="133"/>
                    <a:pt x="8" y="127"/>
                  </a:cubicBezTo>
                  <a:cubicBezTo>
                    <a:pt x="8" y="127"/>
                    <a:pt x="18" y="130"/>
                    <a:pt x="33" y="135"/>
                  </a:cubicBezTo>
                  <a:lnTo>
                    <a:pt x="36" y="130"/>
                  </a:lnTo>
                  <a:close/>
                </a:path>
              </a:pathLst>
            </a:custGeom>
            <a:solidFill>
              <a:schemeClr val="accent2"/>
            </a:solidFill>
            <a:ln>
              <a:noFill/>
            </a:ln>
          </p:spPr>
          <p:txBody>
            <a:bodyPr/>
            <a:lstStyle/>
            <a:p>
              <a:endParaRPr lang="zh-CN" altLang="en-US" sz="2135">
                <a:solidFill>
                  <a:schemeClr val="bg1"/>
                </a:solidFill>
              </a:endParaRPr>
            </a:p>
          </p:txBody>
        </p:sp>
        <p:sp>
          <p:nvSpPr>
            <p:cNvPr id="6" name="Rectangle 7"/>
            <p:cNvSpPr>
              <a:spLocks noChangeArrowheads="1"/>
            </p:cNvSpPr>
            <p:nvPr/>
          </p:nvSpPr>
          <p:spPr bwMode="auto">
            <a:xfrm>
              <a:off x="818992" y="3310468"/>
              <a:ext cx="4411133" cy="279400"/>
            </a:xfrm>
            <a:prstGeom prst="rect">
              <a:avLst/>
            </a:prstGeom>
            <a:solidFill>
              <a:schemeClr val="accent3"/>
            </a:solidFill>
            <a:ln>
              <a:noFill/>
            </a:ln>
          </p:spPr>
          <p:txBody>
            <a:bodyPr/>
            <a:lstStyle/>
            <a:p>
              <a:endParaRPr lang="zh-CN" altLang="en-US" sz="2135">
                <a:solidFill>
                  <a:schemeClr val="bg1"/>
                </a:solidFill>
              </a:endParaRPr>
            </a:p>
          </p:txBody>
        </p:sp>
        <p:sp>
          <p:nvSpPr>
            <p:cNvPr id="7" name="Rectangle 8"/>
            <p:cNvSpPr>
              <a:spLocks noChangeArrowheads="1"/>
            </p:cNvSpPr>
            <p:nvPr/>
          </p:nvSpPr>
          <p:spPr bwMode="auto">
            <a:xfrm>
              <a:off x="818992" y="3310468"/>
              <a:ext cx="4411133"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8" name="Freeform 9"/>
            <p:cNvSpPr/>
            <p:nvPr/>
          </p:nvSpPr>
          <p:spPr bwMode="auto">
            <a:xfrm>
              <a:off x="814759" y="2351618"/>
              <a:ext cx="4349751" cy="859367"/>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chemeClr val="accent2"/>
            </a:solidFill>
            <a:ln>
              <a:noFill/>
            </a:ln>
          </p:spPr>
          <p:txBody>
            <a:bodyPr/>
            <a:lstStyle/>
            <a:p>
              <a:endParaRPr lang="zh-CN" altLang="en-US" sz="2135">
                <a:solidFill>
                  <a:schemeClr val="bg1"/>
                </a:solidFill>
              </a:endParaRPr>
            </a:p>
          </p:txBody>
        </p:sp>
        <p:sp>
          <p:nvSpPr>
            <p:cNvPr id="9" name="Freeform 10"/>
            <p:cNvSpPr/>
            <p:nvPr/>
          </p:nvSpPr>
          <p:spPr bwMode="auto">
            <a:xfrm>
              <a:off x="814759" y="1521885"/>
              <a:ext cx="4123267" cy="1291167"/>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chemeClr val="accent1"/>
            </a:solidFill>
            <a:ln>
              <a:noFill/>
            </a:ln>
          </p:spPr>
          <p:txBody>
            <a:bodyPr/>
            <a:lstStyle/>
            <a:p>
              <a:endParaRPr lang="zh-CN" altLang="en-US" sz="2135">
                <a:solidFill>
                  <a:schemeClr val="bg1"/>
                </a:solidFill>
              </a:endParaRPr>
            </a:p>
          </p:txBody>
        </p:sp>
        <p:sp>
          <p:nvSpPr>
            <p:cNvPr id="10" name="Freeform 11"/>
            <p:cNvSpPr/>
            <p:nvPr/>
          </p:nvSpPr>
          <p:spPr bwMode="auto">
            <a:xfrm>
              <a:off x="823226" y="3695702"/>
              <a:ext cx="4349751" cy="859367"/>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chemeClr val="accent2"/>
            </a:solidFill>
            <a:ln>
              <a:noFill/>
            </a:ln>
          </p:spPr>
          <p:txBody>
            <a:bodyPr/>
            <a:lstStyle/>
            <a:p>
              <a:endParaRPr lang="zh-CN" altLang="en-US" sz="2135">
                <a:solidFill>
                  <a:schemeClr val="bg1"/>
                </a:solidFill>
              </a:endParaRPr>
            </a:p>
          </p:txBody>
        </p:sp>
        <p:sp>
          <p:nvSpPr>
            <p:cNvPr id="11" name="Freeform 12"/>
            <p:cNvSpPr/>
            <p:nvPr/>
          </p:nvSpPr>
          <p:spPr bwMode="auto">
            <a:xfrm>
              <a:off x="823226" y="4097868"/>
              <a:ext cx="4119033" cy="1286933"/>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chemeClr val="accent1"/>
            </a:solidFill>
            <a:ln>
              <a:noFill/>
            </a:ln>
          </p:spPr>
          <p:txBody>
            <a:bodyPr/>
            <a:lstStyle/>
            <a:p>
              <a:endParaRPr lang="zh-CN" altLang="en-US" sz="2135">
                <a:solidFill>
                  <a:schemeClr val="bg1"/>
                </a:solidFill>
              </a:endParaRPr>
            </a:p>
          </p:txBody>
        </p:sp>
        <p:sp>
          <p:nvSpPr>
            <p:cNvPr id="12" name="Freeform 13"/>
            <p:cNvSpPr>
              <a:spLocks noEditPoints="1"/>
            </p:cNvSpPr>
            <p:nvPr/>
          </p:nvSpPr>
          <p:spPr bwMode="auto">
            <a:xfrm>
              <a:off x="5287277" y="3210985"/>
              <a:ext cx="751417" cy="402167"/>
            </a:xfrm>
            <a:custGeom>
              <a:avLst/>
              <a:gdLst>
                <a:gd name="T0" fmla="*/ 142 w 172"/>
                <a:gd name="T1" fmla="*/ 77 h 92"/>
                <a:gd name="T2" fmla="*/ 142 w 172"/>
                <a:gd name="T3" fmla="*/ 51 h 92"/>
                <a:gd name="T4" fmla="*/ 142 w 172"/>
                <a:gd name="T5" fmla="*/ 92 h 92"/>
                <a:gd name="T6" fmla="*/ 142 w 172"/>
                <a:gd name="T7" fmla="*/ 39 h 92"/>
                <a:gd name="T8" fmla="*/ 142 w 172"/>
                <a:gd name="T9" fmla="*/ 67 h 92"/>
                <a:gd name="T10" fmla="*/ 142 w 172"/>
                <a:gd name="T11" fmla="*/ 67 h 92"/>
                <a:gd name="T12" fmla="*/ 142 w 172"/>
                <a:gd name="T13" fmla="*/ 51 h 92"/>
                <a:gd name="T14" fmla="*/ 137 w 172"/>
                <a:gd name="T15" fmla="*/ 63 h 92"/>
                <a:gd name="T16" fmla="*/ 142 w 172"/>
                <a:gd name="T17" fmla="*/ 75 h 92"/>
                <a:gd name="T18" fmla="*/ 131 w 172"/>
                <a:gd name="T19" fmla="*/ 41 h 92"/>
                <a:gd name="T20" fmla="*/ 112 w 172"/>
                <a:gd name="T21" fmla="*/ 63 h 92"/>
                <a:gd name="T22" fmla="*/ 90 w 172"/>
                <a:gd name="T23" fmla="*/ 62 h 92"/>
                <a:gd name="T24" fmla="*/ 82 w 172"/>
                <a:gd name="T25" fmla="*/ 77 h 92"/>
                <a:gd name="T26" fmla="*/ 78 w 172"/>
                <a:gd name="T27" fmla="*/ 78 h 92"/>
                <a:gd name="T28" fmla="*/ 81 w 172"/>
                <a:gd name="T29" fmla="*/ 66 h 92"/>
                <a:gd name="T30" fmla="*/ 82 w 172"/>
                <a:gd name="T31" fmla="*/ 61 h 92"/>
                <a:gd name="T32" fmla="*/ 118 w 172"/>
                <a:gd name="T33" fmla="*/ 27 h 92"/>
                <a:gd name="T34" fmla="*/ 124 w 172"/>
                <a:gd name="T35" fmla="*/ 23 h 92"/>
                <a:gd name="T36" fmla="*/ 104 w 172"/>
                <a:gd name="T37" fmla="*/ 9 h 92"/>
                <a:gd name="T38" fmla="*/ 121 w 172"/>
                <a:gd name="T39" fmla="*/ 4 h 92"/>
                <a:gd name="T40" fmla="*/ 130 w 172"/>
                <a:gd name="T41" fmla="*/ 7 h 92"/>
                <a:gd name="T42" fmla="*/ 130 w 172"/>
                <a:gd name="T43" fmla="*/ 17 h 92"/>
                <a:gd name="T44" fmla="*/ 142 w 172"/>
                <a:gd name="T45" fmla="*/ 33 h 92"/>
                <a:gd name="T46" fmla="*/ 138 w 172"/>
                <a:gd name="T47" fmla="*/ 49 h 92"/>
                <a:gd name="T48" fmla="*/ 78 w 172"/>
                <a:gd name="T49" fmla="*/ 10 h 92"/>
                <a:gd name="T50" fmla="*/ 76 w 172"/>
                <a:gd name="T51" fmla="*/ 16 h 92"/>
                <a:gd name="T52" fmla="*/ 78 w 172"/>
                <a:gd name="T53" fmla="*/ 27 h 92"/>
                <a:gd name="T54" fmla="*/ 69 w 172"/>
                <a:gd name="T55" fmla="*/ 28 h 92"/>
                <a:gd name="T56" fmla="*/ 65 w 172"/>
                <a:gd name="T57" fmla="*/ 16 h 92"/>
                <a:gd name="T58" fmla="*/ 76 w 172"/>
                <a:gd name="T59" fmla="*/ 9 h 92"/>
                <a:gd name="T60" fmla="*/ 53 w 172"/>
                <a:gd name="T61" fmla="*/ 45 h 92"/>
                <a:gd name="T62" fmla="*/ 53 w 172"/>
                <a:gd name="T63" fmla="*/ 66 h 92"/>
                <a:gd name="T64" fmla="*/ 59 w 172"/>
                <a:gd name="T65" fmla="*/ 66 h 92"/>
                <a:gd name="T66" fmla="*/ 78 w 172"/>
                <a:gd name="T67" fmla="*/ 78 h 92"/>
                <a:gd name="T68" fmla="*/ 53 w 172"/>
                <a:gd name="T69" fmla="*/ 38 h 92"/>
                <a:gd name="T70" fmla="*/ 53 w 172"/>
                <a:gd name="T71" fmla="*/ 60 h 92"/>
                <a:gd name="T72" fmla="*/ 50 w 172"/>
                <a:gd name="T73" fmla="*/ 41 h 92"/>
                <a:gd name="T74" fmla="*/ 47 w 172"/>
                <a:gd name="T75" fmla="*/ 66 h 92"/>
                <a:gd name="T76" fmla="*/ 53 w 172"/>
                <a:gd name="T77" fmla="*/ 81 h 92"/>
                <a:gd name="T78" fmla="*/ 47 w 172"/>
                <a:gd name="T79" fmla="*/ 39 h 92"/>
                <a:gd name="T80" fmla="*/ 47 w 172"/>
                <a:gd name="T81" fmla="*/ 61 h 92"/>
                <a:gd name="T82" fmla="*/ 39 w 172"/>
                <a:gd name="T83" fmla="*/ 70 h 92"/>
                <a:gd name="T84" fmla="*/ 41 w 172"/>
                <a:gd name="T85" fmla="*/ 61 h 92"/>
                <a:gd name="T86" fmla="*/ 45 w 172"/>
                <a:gd name="T87" fmla="*/ 45 h 92"/>
                <a:gd name="T88" fmla="*/ 47 w 172"/>
                <a:gd name="T89" fmla="*/ 78 h 92"/>
                <a:gd name="T90" fmla="*/ 47 w 172"/>
                <a:gd name="T91" fmla="*/ 78 h 92"/>
                <a:gd name="T92" fmla="*/ 29 w 172"/>
                <a:gd name="T93" fmla="*/ 39 h 92"/>
                <a:gd name="T94" fmla="*/ 39 w 172"/>
                <a:gd name="T95" fmla="*/ 52 h 92"/>
                <a:gd name="T96" fmla="*/ 39 w 172"/>
                <a:gd name="T97" fmla="*/ 66 h 92"/>
                <a:gd name="T98" fmla="*/ 29 w 172"/>
                <a:gd name="T99" fmla="*/ 58 h 92"/>
                <a:gd name="T100" fmla="*/ 30 w 172"/>
                <a:gd name="T101" fmla="*/ 51 h 92"/>
                <a:gd name="T102" fmla="*/ 39 w 172"/>
                <a:gd name="T103" fmla="*/ 52 h 92"/>
                <a:gd name="T104" fmla="*/ 29 w 172"/>
                <a:gd name="T105" fmla="*/ 77 h 92"/>
                <a:gd name="T106" fmla="*/ 39 w 172"/>
                <a:gd name="T107" fmla="*/ 85 h 92"/>
                <a:gd name="T108" fmla="*/ 29 w 172"/>
                <a:gd name="T109" fmla="*/ 87 h 92"/>
                <a:gd name="T110" fmla="*/ 29 w 172"/>
                <a:gd name="T111" fmla="*/ 39 h 92"/>
                <a:gd name="T112" fmla="*/ 0 w 172"/>
                <a:gd name="T113" fmla="*/ 63 h 92"/>
                <a:gd name="T114" fmla="*/ 29 w 172"/>
                <a:gd name="T115" fmla="*/ 77 h 92"/>
                <a:gd name="T116" fmla="*/ 29 w 172"/>
                <a:gd name="T117" fmla="*/ 49 h 92"/>
                <a:gd name="T118" fmla="*/ 29 w 172"/>
                <a:gd name="T119"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 h="92">
                  <a:moveTo>
                    <a:pt x="142" y="48"/>
                  </a:moveTo>
                  <a:cubicBezTo>
                    <a:pt x="150" y="48"/>
                    <a:pt x="156" y="55"/>
                    <a:pt x="156" y="63"/>
                  </a:cubicBezTo>
                  <a:cubicBezTo>
                    <a:pt x="156" y="70"/>
                    <a:pt x="150" y="77"/>
                    <a:pt x="142" y="77"/>
                  </a:cubicBezTo>
                  <a:cubicBezTo>
                    <a:pt x="142" y="77"/>
                    <a:pt x="142" y="77"/>
                    <a:pt x="142" y="77"/>
                  </a:cubicBezTo>
                  <a:cubicBezTo>
                    <a:pt x="142" y="75"/>
                    <a:pt x="142" y="75"/>
                    <a:pt x="142" y="75"/>
                  </a:cubicBezTo>
                  <a:cubicBezTo>
                    <a:pt x="142" y="75"/>
                    <a:pt x="142" y="75"/>
                    <a:pt x="142" y="75"/>
                  </a:cubicBezTo>
                  <a:cubicBezTo>
                    <a:pt x="148" y="75"/>
                    <a:pt x="154" y="69"/>
                    <a:pt x="154" y="63"/>
                  </a:cubicBezTo>
                  <a:cubicBezTo>
                    <a:pt x="154" y="56"/>
                    <a:pt x="148" y="51"/>
                    <a:pt x="142" y="51"/>
                  </a:cubicBezTo>
                  <a:lnTo>
                    <a:pt x="142" y="48"/>
                  </a:lnTo>
                  <a:close/>
                  <a:moveTo>
                    <a:pt x="142" y="86"/>
                  </a:moveTo>
                  <a:cubicBezTo>
                    <a:pt x="142" y="92"/>
                    <a:pt x="142" y="92"/>
                    <a:pt x="142" y="92"/>
                  </a:cubicBezTo>
                  <a:cubicBezTo>
                    <a:pt x="142" y="92"/>
                    <a:pt x="142" y="92"/>
                    <a:pt x="142" y="92"/>
                  </a:cubicBezTo>
                  <a:cubicBezTo>
                    <a:pt x="158" y="92"/>
                    <a:pt x="172" y="79"/>
                    <a:pt x="171" y="63"/>
                  </a:cubicBezTo>
                  <a:cubicBezTo>
                    <a:pt x="171" y="46"/>
                    <a:pt x="158" y="33"/>
                    <a:pt x="142" y="33"/>
                  </a:cubicBezTo>
                  <a:cubicBezTo>
                    <a:pt x="142" y="33"/>
                    <a:pt x="142" y="33"/>
                    <a:pt x="142" y="33"/>
                  </a:cubicBezTo>
                  <a:cubicBezTo>
                    <a:pt x="142" y="39"/>
                    <a:pt x="142" y="39"/>
                    <a:pt x="142" y="39"/>
                  </a:cubicBezTo>
                  <a:cubicBezTo>
                    <a:pt x="155" y="39"/>
                    <a:pt x="165" y="50"/>
                    <a:pt x="165" y="63"/>
                  </a:cubicBezTo>
                  <a:cubicBezTo>
                    <a:pt x="165" y="76"/>
                    <a:pt x="155" y="86"/>
                    <a:pt x="142" y="86"/>
                  </a:cubicBezTo>
                  <a:close/>
                  <a:moveTo>
                    <a:pt x="142" y="67"/>
                  </a:moveTo>
                  <a:cubicBezTo>
                    <a:pt x="142" y="67"/>
                    <a:pt x="142" y="67"/>
                    <a:pt x="142" y="67"/>
                  </a:cubicBezTo>
                  <a:cubicBezTo>
                    <a:pt x="144" y="67"/>
                    <a:pt x="146" y="65"/>
                    <a:pt x="146" y="63"/>
                  </a:cubicBezTo>
                  <a:cubicBezTo>
                    <a:pt x="146" y="60"/>
                    <a:pt x="144" y="58"/>
                    <a:pt x="142" y="58"/>
                  </a:cubicBezTo>
                  <a:cubicBezTo>
                    <a:pt x="142" y="57"/>
                    <a:pt x="142" y="57"/>
                    <a:pt x="142" y="57"/>
                  </a:cubicBezTo>
                  <a:lnTo>
                    <a:pt x="142" y="67"/>
                  </a:lnTo>
                  <a:close/>
                  <a:moveTo>
                    <a:pt x="142" y="48"/>
                  </a:moveTo>
                  <a:cubicBezTo>
                    <a:pt x="142" y="48"/>
                    <a:pt x="142" y="48"/>
                    <a:pt x="142" y="48"/>
                  </a:cubicBezTo>
                  <a:cubicBezTo>
                    <a:pt x="142" y="51"/>
                    <a:pt x="142" y="51"/>
                    <a:pt x="142" y="51"/>
                  </a:cubicBezTo>
                  <a:cubicBezTo>
                    <a:pt x="142" y="51"/>
                    <a:pt x="142" y="51"/>
                    <a:pt x="142" y="51"/>
                  </a:cubicBezTo>
                  <a:cubicBezTo>
                    <a:pt x="141" y="51"/>
                    <a:pt x="140" y="51"/>
                    <a:pt x="139" y="51"/>
                  </a:cubicBezTo>
                  <a:cubicBezTo>
                    <a:pt x="142" y="57"/>
                    <a:pt x="142" y="57"/>
                    <a:pt x="142" y="57"/>
                  </a:cubicBezTo>
                  <a:cubicBezTo>
                    <a:pt x="142" y="67"/>
                    <a:pt x="142" y="67"/>
                    <a:pt x="142" y="67"/>
                  </a:cubicBezTo>
                  <a:cubicBezTo>
                    <a:pt x="139" y="67"/>
                    <a:pt x="137" y="65"/>
                    <a:pt x="137" y="63"/>
                  </a:cubicBezTo>
                  <a:cubicBezTo>
                    <a:pt x="137" y="61"/>
                    <a:pt x="138" y="60"/>
                    <a:pt x="138" y="59"/>
                  </a:cubicBezTo>
                  <a:cubicBezTo>
                    <a:pt x="136" y="52"/>
                    <a:pt x="136" y="52"/>
                    <a:pt x="136" y="52"/>
                  </a:cubicBezTo>
                  <a:cubicBezTo>
                    <a:pt x="132" y="54"/>
                    <a:pt x="130" y="58"/>
                    <a:pt x="130" y="63"/>
                  </a:cubicBezTo>
                  <a:cubicBezTo>
                    <a:pt x="130" y="69"/>
                    <a:pt x="135" y="75"/>
                    <a:pt x="142" y="75"/>
                  </a:cubicBezTo>
                  <a:cubicBezTo>
                    <a:pt x="142" y="77"/>
                    <a:pt x="142" y="77"/>
                    <a:pt x="142" y="77"/>
                  </a:cubicBezTo>
                  <a:cubicBezTo>
                    <a:pt x="134" y="77"/>
                    <a:pt x="128" y="71"/>
                    <a:pt x="128" y="63"/>
                  </a:cubicBezTo>
                  <a:cubicBezTo>
                    <a:pt x="128" y="57"/>
                    <a:pt x="131" y="53"/>
                    <a:pt x="135" y="50"/>
                  </a:cubicBezTo>
                  <a:cubicBezTo>
                    <a:pt x="131" y="41"/>
                    <a:pt x="131" y="41"/>
                    <a:pt x="131" y="41"/>
                  </a:cubicBezTo>
                  <a:cubicBezTo>
                    <a:pt x="124" y="45"/>
                    <a:pt x="118" y="53"/>
                    <a:pt x="118" y="63"/>
                  </a:cubicBezTo>
                  <a:cubicBezTo>
                    <a:pt x="118" y="76"/>
                    <a:pt x="129" y="86"/>
                    <a:pt x="142" y="86"/>
                  </a:cubicBezTo>
                  <a:cubicBezTo>
                    <a:pt x="142" y="92"/>
                    <a:pt x="142" y="92"/>
                    <a:pt x="142" y="92"/>
                  </a:cubicBezTo>
                  <a:cubicBezTo>
                    <a:pt x="125" y="92"/>
                    <a:pt x="112" y="79"/>
                    <a:pt x="112" y="63"/>
                  </a:cubicBezTo>
                  <a:cubicBezTo>
                    <a:pt x="112" y="51"/>
                    <a:pt x="119" y="40"/>
                    <a:pt x="129" y="36"/>
                  </a:cubicBezTo>
                  <a:cubicBezTo>
                    <a:pt x="126" y="26"/>
                    <a:pt x="126" y="26"/>
                    <a:pt x="126" y="26"/>
                  </a:cubicBezTo>
                  <a:cubicBezTo>
                    <a:pt x="125" y="26"/>
                    <a:pt x="125" y="26"/>
                    <a:pt x="125" y="26"/>
                  </a:cubicBezTo>
                  <a:cubicBezTo>
                    <a:pt x="90" y="62"/>
                    <a:pt x="90" y="62"/>
                    <a:pt x="90" y="62"/>
                  </a:cubicBezTo>
                  <a:cubicBezTo>
                    <a:pt x="90" y="62"/>
                    <a:pt x="90" y="63"/>
                    <a:pt x="90" y="63"/>
                  </a:cubicBezTo>
                  <a:cubicBezTo>
                    <a:pt x="90" y="66"/>
                    <a:pt x="88" y="68"/>
                    <a:pt x="86" y="68"/>
                  </a:cubicBezTo>
                  <a:cubicBezTo>
                    <a:pt x="86" y="68"/>
                    <a:pt x="86" y="68"/>
                    <a:pt x="86" y="68"/>
                  </a:cubicBezTo>
                  <a:cubicBezTo>
                    <a:pt x="82" y="77"/>
                    <a:pt x="82" y="77"/>
                    <a:pt x="82" y="77"/>
                  </a:cubicBezTo>
                  <a:cubicBezTo>
                    <a:pt x="84" y="78"/>
                    <a:pt x="84" y="78"/>
                    <a:pt x="84" y="78"/>
                  </a:cubicBezTo>
                  <a:cubicBezTo>
                    <a:pt x="84" y="78"/>
                    <a:pt x="85" y="79"/>
                    <a:pt x="84" y="79"/>
                  </a:cubicBezTo>
                  <a:cubicBezTo>
                    <a:pt x="84" y="80"/>
                    <a:pt x="83" y="80"/>
                    <a:pt x="83" y="80"/>
                  </a:cubicBezTo>
                  <a:cubicBezTo>
                    <a:pt x="78" y="78"/>
                    <a:pt x="78" y="78"/>
                    <a:pt x="78" y="78"/>
                  </a:cubicBezTo>
                  <a:cubicBezTo>
                    <a:pt x="78" y="76"/>
                    <a:pt x="78" y="76"/>
                    <a:pt x="78" y="76"/>
                  </a:cubicBezTo>
                  <a:cubicBezTo>
                    <a:pt x="79" y="76"/>
                    <a:pt x="79" y="76"/>
                    <a:pt x="79" y="76"/>
                  </a:cubicBezTo>
                  <a:cubicBezTo>
                    <a:pt x="83" y="67"/>
                    <a:pt x="83" y="67"/>
                    <a:pt x="83" y="67"/>
                  </a:cubicBezTo>
                  <a:cubicBezTo>
                    <a:pt x="82" y="67"/>
                    <a:pt x="82" y="66"/>
                    <a:pt x="81" y="66"/>
                  </a:cubicBezTo>
                  <a:cubicBezTo>
                    <a:pt x="78" y="66"/>
                    <a:pt x="78" y="66"/>
                    <a:pt x="78" y="66"/>
                  </a:cubicBezTo>
                  <a:cubicBezTo>
                    <a:pt x="78" y="61"/>
                    <a:pt x="78" y="61"/>
                    <a:pt x="78" y="61"/>
                  </a:cubicBezTo>
                  <a:cubicBezTo>
                    <a:pt x="82" y="61"/>
                    <a:pt x="82" y="61"/>
                    <a:pt x="82" y="61"/>
                  </a:cubicBezTo>
                  <a:cubicBezTo>
                    <a:pt x="82" y="61"/>
                    <a:pt x="82" y="61"/>
                    <a:pt x="82" y="61"/>
                  </a:cubicBezTo>
                  <a:cubicBezTo>
                    <a:pt x="78" y="51"/>
                    <a:pt x="78" y="51"/>
                    <a:pt x="78" y="51"/>
                  </a:cubicBezTo>
                  <a:cubicBezTo>
                    <a:pt x="78" y="37"/>
                    <a:pt x="78" y="37"/>
                    <a:pt x="78" y="37"/>
                  </a:cubicBezTo>
                  <a:cubicBezTo>
                    <a:pt x="87" y="59"/>
                    <a:pt x="87" y="59"/>
                    <a:pt x="87" y="59"/>
                  </a:cubicBezTo>
                  <a:cubicBezTo>
                    <a:pt x="118" y="27"/>
                    <a:pt x="118" y="27"/>
                    <a:pt x="118" y="27"/>
                  </a:cubicBezTo>
                  <a:cubicBezTo>
                    <a:pt x="78" y="27"/>
                    <a:pt x="78" y="27"/>
                    <a:pt x="78" y="27"/>
                  </a:cubicBezTo>
                  <a:cubicBezTo>
                    <a:pt x="78" y="22"/>
                    <a:pt x="78" y="22"/>
                    <a:pt x="78" y="22"/>
                  </a:cubicBezTo>
                  <a:cubicBezTo>
                    <a:pt x="123" y="22"/>
                    <a:pt x="123" y="22"/>
                    <a:pt x="123" y="22"/>
                  </a:cubicBezTo>
                  <a:cubicBezTo>
                    <a:pt x="124" y="23"/>
                    <a:pt x="124" y="23"/>
                    <a:pt x="124" y="23"/>
                  </a:cubicBezTo>
                  <a:cubicBezTo>
                    <a:pt x="118" y="6"/>
                    <a:pt x="118" y="6"/>
                    <a:pt x="118" y="6"/>
                  </a:cubicBezTo>
                  <a:cubicBezTo>
                    <a:pt x="106" y="12"/>
                    <a:pt x="106" y="12"/>
                    <a:pt x="106" y="12"/>
                  </a:cubicBezTo>
                  <a:cubicBezTo>
                    <a:pt x="105" y="12"/>
                    <a:pt x="104" y="12"/>
                    <a:pt x="104" y="11"/>
                  </a:cubicBezTo>
                  <a:cubicBezTo>
                    <a:pt x="103" y="10"/>
                    <a:pt x="104" y="9"/>
                    <a:pt x="104" y="9"/>
                  </a:cubicBezTo>
                  <a:cubicBezTo>
                    <a:pt x="120" y="1"/>
                    <a:pt x="120" y="1"/>
                    <a:pt x="120" y="1"/>
                  </a:cubicBezTo>
                  <a:cubicBezTo>
                    <a:pt x="121" y="0"/>
                    <a:pt x="122" y="1"/>
                    <a:pt x="123" y="2"/>
                  </a:cubicBezTo>
                  <a:cubicBezTo>
                    <a:pt x="123" y="2"/>
                    <a:pt x="123" y="3"/>
                    <a:pt x="122" y="4"/>
                  </a:cubicBezTo>
                  <a:cubicBezTo>
                    <a:pt x="121" y="4"/>
                    <a:pt x="121" y="4"/>
                    <a:pt x="121" y="4"/>
                  </a:cubicBezTo>
                  <a:cubicBezTo>
                    <a:pt x="124" y="12"/>
                    <a:pt x="124" y="12"/>
                    <a:pt x="124" y="12"/>
                  </a:cubicBezTo>
                  <a:cubicBezTo>
                    <a:pt x="125" y="9"/>
                    <a:pt x="127" y="7"/>
                    <a:pt x="129" y="7"/>
                  </a:cubicBezTo>
                  <a:cubicBezTo>
                    <a:pt x="130" y="7"/>
                    <a:pt x="130" y="7"/>
                    <a:pt x="130" y="7"/>
                  </a:cubicBezTo>
                  <a:cubicBezTo>
                    <a:pt x="130" y="7"/>
                    <a:pt x="130" y="7"/>
                    <a:pt x="130" y="7"/>
                  </a:cubicBezTo>
                  <a:cubicBezTo>
                    <a:pt x="130" y="7"/>
                    <a:pt x="131" y="8"/>
                    <a:pt x="131" y="8"/>
                  </a:cubicBezTo>
                  <a:cubicBezTo>
                    <a:pt x="131" y="16"/>
                    <a:pt x="131" y="16"/>
                    <a:pt x="131" y="16"/>
                  </a:cubicBezTo>
                  <a:cubicBezTo>
                    <a:pt x="131" y="17"/>
                    <a:pt x="130" y="17"/>
                    <a:pt x="130" y="17"/>
                  </a:cubicBezTo>
                  <a:cubicBezTo>
                    <a:pt x="130" y="17"/>
                    <a:pt x="130" y="17"/>
                    <a:pt x="130" y="17"/>
                  </a:cubicBezTo>
                  <a:cubicBezTo>
                    <a:pt x="129" y="17"/>
                    <a:pt x="129" y="17"/>
                    <a:pt x="129" y="17"/>
                  </a:cubicBezTo>
                  <a:cubicBezTo>
                    <a:pt x="128" y="17"/>
                    <a:pt x="127" y="17"/>
                    <a:pt x="126" y="16"/>
                  </a:cubicBezTo>
                  <a:cubicBezTo>
                    <a:pt x="133" y="34"/>
                    <a:pt x="133" y="34"/>
                    <a:pt x="133" y="34"/>
                  </a:cubicBezTo>
                  <a:cubicBezTo>
                    <a:pt x="136" y="33"/>
                    <a:pt x="139" y="33"/>
                    <a:pt x="142" y="33"/>
                  </a:cubicBezTo>
                  <a:cubicBezTo>
                    <a:pt x="142" y="39"/>
                    <a:pt x="142" y="39"/>
                    <a:pt x="142" y="39"/>
                  </a:cubicBezTo>
                  <a:cubicBezTo>
                    <a:pt x="142" y="39"/>
                    <a:pt x="142" y="39"/>
                    <a:pt x="142" y="39"/>
                  </a:cubicBezTo>
                  <a:cubicBezTo>
                    <a:pt x="139" y="39"/>
                    <a:pt x="137" y="39"/>
                    <a:pt x="135" y="40"/>
                  </a:cubicBezTo>
                  <a:cubicBezTo>
                    <a:pt x="138" y="49"/>
                    <a:pt x="138" y="49"/>
                    <a:pt x="138" y="49"/>
                  </a:cubicBezTo>
                  <a:cubicBezTo>
                    <a:pt x="140" y="49"/>
                    <a:pt x="141" y="48"/>
                    <a:pt x="142" y="48"/>
                  </a:cubicBezTo>
                  <a:close/>
                  <a:moveTo>
                    <a:pt x="78" y="15"/>
                  </a:moveTo>
                  <a:cubicBezTo>
                    <a:pt x="79" y="15"/>
                    <a:pt x="80" y="14"/>
                    <a:pt x="80" y="12"/>
                  </a:cubicBezTo>
                  <a:cubicBezTo>
                    <a:pt x="80" y="11"/>
                    <a:pt x="79" y="10"/>
                    <a:pt x="78" y="10"/>
                  </a:cubicBezTo>
                  <a:lnTo>
                    <a:pt x="78" y="15"/>
                  </a:lnTo>
                  <a:close/>
                  <a:moveTo>
                    <a:pt x="78" y="10"/>
                  </a:moveTo>
                  <a:cubicBezTo>
                    <a:pt x="78" y="15"/>
                    <a:pt x="78" y="15"/>
                    <a:pt x="78" y="15"/>
                  </a:cubicBezTo>
                  <a:cubicBezTo>
                    <a:pt x="78" y="16"/>
                    <a:pt x="77" y="16"/>
                    <a:pt x="76" y="16"/>
                  </a:cubicBezTo>
                  <a:cubicBezTo>
                    <a:pt x="70" y="16"/>
                    <a:pt x="70" y="16"/>
                    <a:pt x="70" y="16"/>
                  </a:cubicBezTo>
                  <a:cubicBezTo>
                    <a:pt x="73" y="22"/>
                    <a:pt x="73" y="22"/>
                    <a:pt x="73" y="22"/>
                  </a:cubicBezTo>
                  <a:cubicBezTo>
                    <a:pt x="78" y="22"/>
                    <a:pt x="78" y="22"/>
                    <a:pt x="78" y="22"/>
                  </a:cubicBezTo>
                  <a:cubicBezTo>
                    <a:pt x="78" y="27"/>
                    <a:pt x="78" y="27"/>
                    <a:pt x="78" y="27"/>
                  </a:cubicBezTo>
                  <a:cubicBezTo>
                    <a:pt x="75" y="27"/>
                    <a:pt x="75" y="27"/>
                    <a:pt x="75" y="27"/>
                  </a:cubicBezTo>
                  <a:cubicBezTo>
                    <a:pt x="78" y="37"/>
                    <a:pt x="78" y="37"/>
                    <a:pt x="78" y="37"/>
                  </a:cubicBezTo>
                  <a:cubicBezTo>
                    <a:pt x="78" y="51"/>
                    <a:pt x="78" y="51"/>
                    <a:pt x="78" y="51"/>
                  </a:cubicBezTo>
                  <a:cubicBezTo>
                    <a:pt x="69" y="28"/>
                    <a:pt x="69" y="28"/>
                    <a:pt x="69" y="28"/>
                  </a:cubicBezTo>
                  <a:cubicBezTo>
                    <a:pt x="53" y="44"/>
                    <a:pt x="53" y="44"/>
                    <a:pt x="53" y="44"/>
                  </a:cubicBezTo>
                  <a:cubicBezTo>
                    <a:pt x="53" y="38"/>
                    <a:pt x="53" y="38"/>
                    <a:pt x="53" y="38"/>
                  </a:cubicBezTo>
                  <a:cubicBezTo>
                    <a:pt x="68" y="23"/>
                    <a:pt x="68" y="23"/>
                    <a:pt x="68" y="23"/>
                  </a:cubicBezTo>
                  <a:cubicBezTo>
                    <a:pt x="65" y="16"/>
                    <a:pt x="65" y="16"/>
                    <a:pt x="65" y="16"/>
                  </a:cubicBezTo>
                  <a:cubicBezTo>
                    <a:pt x="61" y="16"/>
                    <a:pt x="61" y="16"/>
                    <a:pt x="61" y="16"/>
                  </a:cubicBezTo>
                  <a:cubicBezTo>
                    <a:pt x="59" y="16"/>
                    <a:pt x="58" y="14"/>
                    <a:pt x="58" y="12"/>
                  </a:cubicBezTo>
                  <a:cubicBezTo>
                    <a:pt x="58" y="11"/>
                    <a:pt x="59" y="9"/>
                    <a:pt x="61" y="9"/>
                  </a:cubicBezTo>
                  <a:cubicBezTo>
                    <a:pt x="76" y="9"/>
                    <a:pt x="76" y="9"/>
                    <a:pt x="76" y="9"/>
                  </a:cubicBezTo>
                  <a:cubicBezTo>
                    <a:pt x="77" y="9"/>
                    <a:pt x="78" y="9"/>
                    <a:pt x="78" y="10"/>
                  </a:cubicBezTo>
                  <a:close/>
                  <a:moveTo>
                    <a:pt x="78" y="61"/>
                  </a:moveTo>
                  <a:cubicBezTo>
                    <a:pt x="59" y="61"/>
                    <a:pt x="59" y="61"/>
                    <a:pt x="59" y="61"/>
                  </a:cubicBezTo>
                  <a:cubicBezTo>
                    <a:pt x="59" y="55"/>
                    <a:pt x="57" y="49"/>
                    <a:pt x="53" y="45"/>
                  </a:cubicBezTo>
                  <a:cubicBezTo>
                    <a:pt x="53" y="60"/>
                    <a:pt x="53" y="60"/>
                    <a:pt x="53" y="60"/>
                  </a:cubicBezTo>
                  <a:cubicBezTo>
                    <a:pt x="53" y="60"/>
                    <a:pt x="53" y="60"/>
                    <a:pt x="53" y="61"/>
                  </a:cubicBezTo>
                  <a:cubicBezTo>
                    <a:pt x="53" y="61"/>
                    <a:pt x="53" y="61"/>
                    <a:pt x="53" y="61"/>
                  </a:cubicBezTo>
                  <a:cubicBezTo>
                    <a:pt x="53" y="66"/>
                    <a:pt x="53" y="66"/>
                    <a:pt x="53" y="66"/>
                  </a:cubicBezTo>
                  <a:cubicBezTo>
                    <a:pt x="53" y="66"/>
                    <a:pt x="53" y="66"/>
                    <a:pt x="53" y="66"/>
                  </a:cubicBezTo>
                  <a:cubicBezTo>
                    <a:pt x="53" y="66"/>
                    <a:pt x="53" y="66"/>
                    <a:pt x="53" y="66"/>
                  </a:cubicBezTo>
                  <a:cubicBezTo>
                    <a:pt x="53" y="81"/>
                    <a:pt x="53" y="81"/>
                    <a:pt x="53" y="81"/>
                  </a:cubicBezTo>
                  <a:cubicBezTo>
                    <a:pt x="56" y="77"/>
                    <a:pt x="59" y="71"/>
                    <a:pt x="59" y="66"/>
                  </a:cubicBezTo>
                  <a:cubicBezTo>
                    <a:pt x="78" y="66"/>
                    <a:pt x="78" y="66"/>
                    <a:pt x="78" y="66"/>
                  </a:cubicBezTo>
                  <a:lnTo>
                    <a:pt x="78" y="61"/>
                  </a:lnTo>
                  <a:close/>
                  <a:moveTo>
                    <a:pt x="78" y="76"/>
                  </a:moveTo>
                  <a:cubicBezTo>
                    <a:pt x="78" y="78"/>
                    <a:pt x="78" y="78"/>
                    <a:pt x="78" y="78"/>
                  </a:cubicBezTo>
                  <a:cubicBezTo>
                    <a:pt x="77" y="78"/>
                    <a:pt x="77" y="78"/>
                    <a:pt x="77" y="78"/>
                  </a:cubicBezTo>
                  <a:cubicBezTo>
                    <a:pt x="76" y="78"/>
                    <a:pt x="76" y="77"/>
                    <a:pt x="76" y="76"/>
                  </a:cubicBezTo>
                  <a:cubicBezTo>
                    <a:pt x="77" y="76"/>
                    <a:pt x="77" y="75"/>
                    <a:pt x="78" y="76"/>
                  </a:cubicBezTo>
                  <a:close/>
                  <a:moveTo>
                    <a:pt x="53" y="38"/>
                  </a:moveTo>
                  <a:cubicBezTo>
                    <a:pt x="53" y="44"/>
                    <a:pt x="53" y="44"/>
                    <a:pt x="53" y="44"/>
                  </a:cubicBezTo>
                  <a:cubicBezTo>
                    <a:pt x="53" y="44"/>
                    <a:pt x="53" y="44"/>
                    <a:pt x="53" y="44"/>
                  </a:cubicBezTo>
                  <a:cubicBezTo>
                    <a:pt x="53" y="45"/>
                    <a:pt x="53" y="45"/>
                    <a:pt x="53" y="45"/>
                  </a:cubicBezTo>
                  <a:cubicBezTo>
                    <a:pt x="53" y="60"/>
                    <a:pt x="53" y="60"/>
                    <a:pt x="53" y="60"/>
                  </a:cubicBezTo>
                  <a:cubicBezTo>
                    <a:pt x="53" y="56"/>
                    <a:pt x="51" y="52"/>
                    <a:pt x="49" y="49"/>
                  </a:cubicBezTo>
                  <a:cubicBezTo>
                    <a:pt x="47" y="50"/>
                    <a:pt x="47" y="50"/>
                    <a:pt x="47" y="50"/>
                  </a:cubicBezTo>
                  <a:cubicBezTo>
                    <a:pt x="47" y="39"/>
                    <a:pt x="47" y="39"/>
                    <a:pt x="47" y="39"/>
                  </a:cubicBezTo>
                  <a:cubicBezTo>
                    <a:pt x="48" y="40"/>
                    <a:pt x="49" y="40"/>
                    <a:pt x="50" y="41"/>
                  </a:cubicBezTo>
                  <a:lnTo>
                    <a:pt x="53" y="38"/>
                  </a:lnTo>
                  <a:close/>
                  <a:moveTo>
                    <a:pt x="53" y="61"/>
                  </a:moveTo>
                  <a:cubicBezTo>
                    <a:pt x="53" y="66"/>
                    <a:pt x="53" y="66"/>
                    <a:pt x="53" y="66"/>
                  </a:cubicBezTo>
                  <a:cubicBezTo>
                    <a:pt x="47" y="66"/>
                    <a:pt x="47" y="66"/>
                    <a:pt x="47" y="66"/>
                  </a:cubicBezTo>
                  <a:cubicBezTo>
                    <a:pt x="47" y="61"/>
                    <a:pt x="47" y="61"/>
                    <a:pt x="47" y="61"/>
                  </a:cubicBezTo>
                  <a:lnTo>
                    <a:pt x="53" y="61"/>
                  </a:lnTo>
                  <a:close/>
                  <a:moveTo>
                    <a:pt x="53" y="66"/>
                  </a:moveTo>
                  <a:cubicBezTo>
                    <a:pt x="53" y="81"/>
                    <a:pt x="53" y="81"/>
                    <a:pt x="53" y="81"/>
                  </a:cubicBezTo>
                  <a:cubicBezTo>
                    <a:pt x="51" y="83"/>
                    <a:pt x="50" y="85"/>
                    <a:pt x="47" y="87"/>
                  </a:cubicBezTo>
                  <a:cubicBezTo>
                    <a:pt x="47" y="78"/>
                    <a:pt x="47" y="78"/>
                    <a:pt x="47" y="78"/>
                  </a:cubicBezTo>
                  <a:cubicBezTo>
                    <a:pt x="50" y="75"/>
                    <a:pt x="52" y="71"/>
                    <a:pt x="53" y="66"/>
                  </a:cubicBezTo>
                  <a:close/>
                  <a:moveTo>
                    <a:pt x="47" y="39"/>
                  </a:moveTo>
                  <a:cubicBezTo>
                    <a:pt x="47" y="50"/>
                    <a:pt x="47" y="50"/>
                    <a:pt x="47" y="50"/>
                  </a:cubicBezTo>
                  <a:cubicBezTo>
                    <a:pt x="42" y="56"/>
                    <a:pt x="42" y="56"/>
                    <a:pt x="42" y="56"/>
                  </a:cubicBezTo>
                  <a:cubicBezTo>
                    <a:pt x="43" y="57"/>
                    <a:pt x="43" y="59"/>
                    <a:pt x="44" y="61"/>
                  </a:cubicBezTo>
                  <a:cubicBezTo>
                    <a:pt x="47" y="61"/>
                    <a:pt x="47" y="61"/>
                    <a:pt x="47" y="61"/>
                  </a:cubicBezTo>
                  <a:cubicBezTo>
                    <a:pt x="47" y="66"/>
                    <a:pt x="47" y="66"/>
                    <a:pt x="47" y="66"/>
                  </a:cubicBezTo>
                  <a:cubicBezTo>
                    <a:pt x="43" y="66"/>
                    <a:pt x="43" y="66"/>
                    <a:pt x="43" y="66"/>
                  </a:cubicBezTo>
                  <a:cubicBezTo>
                    <a:pt x="43" y="69"/>
                    <a:pt x="41" y="71"/>
                    <a:pt x="39" y="73"/>
                  </a:cubicBezTo>
                  <a:cubicBezTo>
                    <a:pt x="39" y="70"/>
                    <a:pt x="39" y="70"/>
                    <a:pt x="39" y="70"/>
                  </a:cubicBezTo>
                  <a:cubicBezTo>
                    <a:pt x="40" y="69"/>
                    <a:pt x="41" y="67"/>
                    <a:pt x="41" y="66"/>
                  </a:cubicBezTo>
                  <a:cubicBezTo>
                    <a:pt x="39" y="66"/>
                    <a:pt x="39" y="66"/>
                    <a:pt x="39" y="66"/>
                  </a:cubicBezTo>
                  <a:cubicBezTo>
                    <a:pt x="39" y="61"/>
                    <a:pt x="39" y="61"/>
                    <a:pt x="39" y="61"/>
                  </a:cubicBezTo>
                  <a:cubicBezTo>
                    <a:pt x="41" y="61"/>
                    <a:pt x="41" y="61"/>
                    <a:pt x="41" y="61"/>
                  </a:cubicBezTo>
                  <a:cubicBezTo>
                    <a:pt x="41" y="60"/>
                    <a:pt x="41" y="58"/>
                    <a:pt x="40" y="57"/>
                  </a:cubicBezTo>
                  <a:cubicBezTo>
                    <a:pt x="39" y="58"/>
                    <a:pt x="39" y="58"/>
                    <a:pt x="39" y="58"/>
                  </a:cubicBezTo>
                  <a:cubicBezTo>
                    <a:pt x="39" y="52"/>
                    <a:pt x="39" y="52"/>
                    <a:pt x="39" y="52"/>
                  </a:cubicBezTo>
                  <a:cubicBezTo>
                    <a:pt x="45" y="45"/>
                    <a:pt x="45" y="45"/>
                    <a:pt x="45" y="45"/>
                  </a:cubicBezTo>
                  <a:cubicBezTo>
                    <a:pt x="44" y="43"/>
                    <a:pt x="41" y="42"/>
                    <a:pt x="39" y="41"/>
                  </a:cubicBezTo>
                  <a:cubicBezTo>
                    <a:pt x="39" y="35"/>
                    <a:pt x="39" y="35"/>
                    <a:pt x="39" y="35"/>
                  </a:cubicBezTo>
                  <a:cubicBezTo>
                    <a:pt x="42" y="36"/>
                    <a:pt x="45" y="37"/>
                    <a:pt x="47" y="39"/>
                  </a:cubicBezTo>
                  <a:close/>
                  <a:moveTo>
                    <a:pt x="47" y="78"/>
                  </a:moveTo>
                  <a:cubicBezTo>
                    <a:pt x="47" y="87"/>
                    <a:pt x="47" y="87"/>
                    <a:pt x="47" y="87"/>
                  </a:cubicBezTo>
                  <a:cubicBezTo>
                    <a:pt x="45" y="88"/>
                    <a:pt x="42" y="90"/>
                    <a:pt x="39" y="91"/>
                  </a:cubicBezTo>
                  <a:cubicBezTo>
                    <a:pt x="39" y="85"/>
                    <a:pt x="39" y="85"/>
                    <a:pt x="39" y="85"/>
                  </a:cubicBezTo>
                  <a:cubicBezTo>
                    <a:pt x="42" y="83"/>
                    <a:pt x="45" y="81"/>
                    <a:pt x="47" y="78"/>
                  </a:cubicBezTo>
                  <a:close/>
                  <a:moveTo>
                    <a:pt x="39" y="35"/>
                  </a:moveTo>
                  <a:cubicBezTo>
                    <a:pt x="39" y="41"/>
                    <a:pt x="39" y="41"/>
                    <a:pt x="39" y="41"/>
                  </a:cubicBezTo>
                  <a:cubicBezTo>
                    <a:pt x="36" y="40"/>
                    <a:pt x="33" y="39"/>
                    <a:pt x="30" y="39"/>
                  </a:cubicBezTo>
                  <a:cubicBezTo>
                    <a:pt x="29" y="39"/>
                    <a:pt x="29" y="39"/>
                    <a:pt x="29" y="39"/>
                  </a:cubicBezTo>
                  <a:cubicBezTo>
                    <a:pt x="29" y="33"/>
                    <a:pt x="29" y="33"/>
                    <a:pt x="29" y="33"/>
                  </a:cubicBezTo>
                  <a:cubicBezTo>
                    <a:pt x="30" y="33"/>
                    <a:pt x="30" y="33"/>
                    <a:pt x="30" y="33"/>
                  </a:cubicBezTo>
                  <a:cubicBezTo>
                    <a:pt x="33" y="33"/>
                    <a:pt x="36" y="34"/>
                    <a:pt x="39" y="35"/>
                  </a:cubicBezTo>
                  <a:close/>
                  <a:moveTo>
                    <a:pt x="39" y="52"/>
                  </a:moveTo>
                  <a:cubicBezTo>
                    <a:pt x="39" y="58"/>
                    <a:pt x="39" y="58"/>
                    <a:pt x="39" y="58"/>
                  </a:cubicBezTo>
                  <a:cubicBezTo>
                    <a:pt x="37" y="61"/>
                    <a:pt x="37" y="61"/>
                    <a:pt x="37" y="61"/>
                  </a:cubicBezTo>
                  <a:cubicBezTo>
                    <a:pt x="39" y="61"/>
                    <a:pt x="39" y="61"/>
                    <a:pt x="39" y="61"/>
                  </a:cubicBezTo>
                  <a:cubicBezTo>
                    <a:pt x="39" y="66"/>
                    <a:pt x="39" y="66"/>
                    <a:pt x="39" y="66"/>
                  </a:cubicBezTo>
                  <a:cubicBezTo>
                    <a:pt x="33" y="66"/>
                    <a:pt x="33" y="66"/>
                    <a:pt x="33" y="66"/>
                  </a:cubicBezTo>
                  <a:cubicBezTo>
                    <a:pt x="33" y="67"/>
                    <a:pt x="31" y="67"/>
                    <a:pt x="30" y="67"/>
                  </a:cubicBezTo>
                  <a:cubicBezTo>
                    <a:pt x="29" y="67"/>
                    <a:pt x="29" y="67"/>
                    <a:pt x="29" y="67"/>
                  </a:cubicBezTo>
                  <a:cubicBezTo>
                    <a:pt x="29" y="58"/>
                    <a:pt x="29" y="58"/>
                    <a:pt x="29" y="58"/>
                  </a:cubicBezTo>
                  <a:cubicBezTo>
                    <a:pt x="30" y="58"/>
                    <a:pt x="30" y="58"/>
                    <a:pt x="30" y="58"/>
                  </a:cubicBezTo>
                  <a:cubicBezTo>
                    <a:pt x="31" y="58"/>
                    <a:pt x="31" y="58"/>
                    <a:pt x="32" y="59"/>
                  </a:cubicBezTo>
                  <a:cubicBezTo>
                    <a:pt x="37" y="54"/>
                    <a:pt x="37" y="54"/>
                    <a:pt x="37" y="54"/>
                  </a:cubicBezTo>
                  <a:cubicBezTo>
                    <a:pt x="35" y="52"/>
                    <a:pt x="32" y="51"/>
                    <a:pt x="30" y="51"/>
                  </a:cubicBezTo>
                  <a:cubicBezTo>
                    <a:pt x="29" y="51"/>
                    <a:pt x="29" y="51"/>
                    <a:pt x="29" y="51"/>
                  </a:cubicBezTo>
                  <a:cubicBezTo>
                    <a:pt x="29" y="49"/>
                    <a:pt x="29" y="49"/>
                    <a:pt x="29" y="49"/>
                  </a:cubicBezTo>
                  <a:cubicBezTo>
                    <a:pt x="30" y="49"/>
                    <a:pt x="30" y="49"/>
                    <a:pt x="30" y="49"/>
                  </a:cubicBezTo>
                  <a:cubicBezTo>
                    <a:pt x="33" y="49"/>
                    <a:pt x="36" y="50"/>
                    <a:pt x="39" y="52"/>
                  </a:cubicBezTo>
                  <a:close/>
                  <a:moveTo>
                    <a:pt x="39" y="70"/>
                  </a:moveTo>
                  <a:cubicBezTo>
                    <a:pt x="39" y="73"/>
                    <a:pt x="39" y="73"/>
                    <a:pt x="39" y="73"/>
                  </a:cubicBezTo>
                  <a:cubicBezTo>
                    <a:pt x="37" y="76"/>
                    <a:pt x="33" y="77"/>
                    <a:pt x="30" y="77"/>
                  </a:cubicBezTo>
                  <a:cubicBezTo>
                    <a:pt x="29" y="77"/>
                    <a:pt x="29" y="77"/>
                    <a:pt x="29" y="77"/>
                  </a:cubicBezTo>
                  <a:cubicBezTo>
                    <a:pt x="29" y="75"/>
                    <a:pt x="29" y="75"/>
                    <a:pt x="29" y="75"/>
                  </a:cubicBezTo>
                  <a:cubicBezTo>
                    <a:pt x="30" y="75"/>
                    <a:pt x="30" y="75"/>
                    <a:pt x="30" y="75"/>
                  </a:cubicBezTo>
                  <a:cubicBezTo>
                    <a:pt x="33" y="75"/>
                    <a:pt x="37" y="73"/>
                    <a:pt x="39" y="70"/>
                  </a:cubicBezTo>
                  <a:close/>
                  <a:moveTo>
                    <a:pt x="39" y="85"/>
                  </a:moveTo>
                  <a:cubicBezTo>
                    <a:pt x="39" y="91"/>
                    <a:pt x="39" y="91"/>
                    <a:pt x="39" y="91"/>
                  </a:cubicBezTo>
                  <a:cubicBezTo>
                    <a:pt x="36" y="92"/>
                    <a:pt x="33" y="92"/>
                    <a:pt x="30" y="92"/>
                  </a:cubicBezTo>
                  <a:cubicBezTo>
                    <a:pt x="29" y="92"/>
                    <a:pt x="29" y="92"/>
                    <a:pt x="29" y="92"/>
                  </a:cubicBezTo>
                  <a:cubicBezTo>
                    <a:pt x="29" y="87"/>
                    <a:pt x="29" y="87"/>
                    <a:pt x="29" y="87"/>
                  </a:cubicBezTo>
                  <a:cubicBezTo>
                    <a:pt x="30" y="87"/>
                    <a:pt x="30" y="87"/>
                    <a:pt x="30" y="87"/>
                  </a:cubicBezTo>
                  <a:cubicBezTo>
                    <a:pt x="33" y="87"/>
                    <a:pt x="36" y="86"/>
                    <a:pt x="39" y="85"/>
                  </a:cubicBezTo>
                  <a:close/>
                  <a:moveTo>
                    <a:pt x="29" y="33"/>
                  </a:moveTo>
                  <a:cubicBezTo>
                    <a:pt x="29" y="39"/>
                    <a:pt x="29" y="39"/>
                    <a:pt x="29" y="39"/>
                  </a:cubicBezTo>
                  <a:cubicBezTo>
                    <a:pt x="16" y="39"/>
                    <a:pt x="6" y="50"/>
                    <a:pt x="6" y="63"/>
                  </a:cubicBezTo>
                  <a:cubicBezTo>
                    <a:pt x="6" y="76"/>
                    <a:pt x="16" y="86"/>
                    <a:pt x="29" y="87"/>
                  </a:cubicBezTo>
                  <a:cubicBezTo>
                    <a:pt x="29" y="92"/>
                    <a:pt x="29" y="92"/>
                    <a:pt x="29" y="92"/>
                  </a:cubicBezTo>
                  <a:cubicBezTo>
                    <a:pt x="13" y="92"/>
                    <a:pt x="0" y="79"/>
                    <a:pt x="0" y="63"/>
                  </a:cubicBezTo>
                  <a:cubicBezTo>
                    <a:pt x="0" y="47"/>
                    <a:pt x="13" y="33"/>
                    <a:pt x="29" y="33"/>
                  </a:cubicBezTo>
                  <a:close/>
                  <a:moveTo>
                    <a:pt x="29" y="49"/>
                  </a:moveTo>
                  <a:cubicBezTo>
                    <a:pt x="22" y="49"/>
                    <a:pt x="15" y="55"/>
                    <a:pt x="15" y="63"/>
                  </a:cubicBezTo>
                  <a:cubicBezTo>
                    <a:pt x="15" y="71"/>
                    <a:pt x="22" y="77"/>
                    <a:pt x="29" y="77"/>
                  </a:cubicBezTo>
                  <a:cubicBezTo>
                    <a:pt x="29" y="75"/>
                    <a:pt x="29" y="75"/>
                    <a:pt x="29" y="75"/>
                  </a:cubicBezTo>
                  <a:cubicBezTo>
                    <a:pt x="23" y="75"/>
                    <a:pt x="18" y="69"/>
                    <a:pt x="18" y="63"/>
                  </a:cubicBezTo>
                  <a:cubicBezTo>
                    <a:pt x="18" y="56"/>
                    <a:pt x="23" y="51"/>
                    <a:pt x="29" y="51"/>
                  </a:cubicBezTo>
                  <a:lnTo>
                    <a:pt x="29" y="49"/>
                  </a:lnTo>
                  <a:close/>
                  <a:moveTo>
                    <a:pt x="29" y="58"/>
                  </a:moveTo>
                  <a:cubicBezTo>
                    <a:pt x="27" y="58"/>
                    <a:pt x="25" y="60"/>
                    <a:pt x="25" y="63"/>
                  </a:cubicBezTo>
                  <a:cubicBezTo>
                    <a:pt x="25" y="65"/>
                    <a:pt x="27" y="67"/>
                    <a:pt x="29" y="67"/>
                  </a:cubicBezTo>
                  <a:lnTo>
                    <a:pt x="29" y="58"/>
                  </a:lnTo>
                  <a:close/>
                </a:path>
              </a:pathLst>
            </a:custGeom>
            <a:solidFill>
              <a:schemeClr val="accent3"/>
            </a:solidFill>
            <a:ln>
              <a:noFill/>
            </a:ln>
          </p:spPr>
          <p:txBody>
            <a:bodyPr/>
            <a:lstStyle/>
            <a:p>
              <a:endParaRPr lang="zh-CN" altLang="en-US" sz="2135">
                <a:solidFill>
                  <a:schemeClr val="bg1"/>
                </a:solidFill>
              </a:endParaRPr>
            </a:p>
          </p:txBody>
        </p:sp>
        <p:sp>
          <p:nvSpPr>
            <p:cNvPr id="13" name="Freeform 14"/>
            <p:cNvSpPr>
              <a:spLocks noEditPoints="1"/>
            </p:cNvSpPr>
            <p:nvPr/>
          </p:nvSpPr>
          <p:spPr bwMode="auto">
            <a:xfrm>
              <a:off x="5200493" y="2123018"/>
              <a:ext cx="768351" cy="484717"/>
            </a:xfrm>
            <a:custGeom>
              <a:avLst/>
              <a:gdLst>
                <a:gd name="T0" fmla="*/ 144 w 176"/>
                <a:gd name="T1" fmla="*/ 26 h 111"/>
                <a:gd name="T2" fmla="*/ 113 w 176"/>
                <a:gd name="T3" fmla="*/ 70 h 111"/>
                <a:gd name="T4" fmla="*/ 81 w 176"/>
                <a:gd name="T5" fmla="*/ 82 h 111"/>
                <a:gd name="T6" fmla="*/ 82 w 176"/>
                <a:gd name="T7" fmla="*/ 82 h 111"/>
                <a:gd name="T8" fmla="*/ 82 w 176"/>
                <a:gd name="T9" fmla="*/ 81 h 111"/>
                <a:gd name="T10" fmla="*/ 82 w 176"/>
                <a:gd name="T11" fmla="*/ 81 h 111"/>
                <a:gd name="T12" fmla="*/ 83 w 176"/>
                <a:gd name="T13" fmla="*/ 81 h 111"/>
                <a:gd name="T14" fmla="*/ 83 w 176"/>
                <a:gd name="T15" fmla="*/ 81 h 111"/>
                <a:gd name="T16" fmla="*/ 83 w 176"/>
                <a:gd name="T17" fmla="*/ 81 h 111"/>
                <a:gd name="T18" fmla="*/ 84 w 176"/>
                <a:gd name="T19" fmla="*/ 81 h 111"/>
                <a:gd name="T20" fmla="*/ 84 w 176"/>
                <a:gd name="T21" fmla="*/ 81 h 111"/>
                <a:gd name="T22" fmla="*/ 84 w 176"/>
                <a:gd name="T23" fmla="*/ 81 h 111"/>
                <a:gd name="T24" fmla="*/ 84 w 176"/>
                <a:gd name="T25" fmla="*/ 81 h 111"/>
                <a:gd name="T26" fmla="*/ 97 w 176"/>
                <a:gd name="T27" fmla="*/ 82 h 111"/>
                <a:gd name="T28" fmla="*/ 84 w 176"/>
                <a:gd name="T29" fmla="*/ 98 h 111"/>
                <a:gd name="T30" fmla="*/ 83 w 176"/>
                <a:gd name="T31" fmla="*/ 98 h 111"/>
                <a:gd name="T32" fmla="*/ 81 w 176"/>
                <a:gd name="T33" fmla="*/ 97 h 111"/>
                <a:gd name="T34" fmla="*/ 79 w 176"/>
                <a:gd name="T35" fmla="*/ 97 h 111"/>
                <a:gd name="T36" fmla="*/ 79 w 176"/>
                <a:gd name="T37" fmla="*/ 97 h 111"/>
                <a:gd name="T38" fmla="*/ 78 w 176"/>
                <a:gd name="T39" fmla="*/ 97 h 111"/>
                <a:gd name="T40" fmla="*/ 78 w 176"/>
                <a:gd name="T41" fmla="*/ 97 h 111"/>
                <a:gd name="T42" fmla="*/ 78 w 176"/>
                <a:gd name="T43" fmla="*/ 97 h 111"/>
                <a:gd name="T44" fmla="*/ 77 w 176"/>
                <a:gd name="T45" fmla="*/ 97 h 111"/>
                <a:gd name="T46" fmla="*/ 77 w 176"/>
                <a:gd name="T47" fmla="*/ 97 h 111"/>
                <a:gd name="T48" fmla="*/ 77 w 176"/>
                <a:gd name="T49" fmla="*/ 97 h 111"/>
                <a:gd name="T50" fmla="*/ 77 w 176"/>
                <a:gd name="T51" fmla="*/ 97 h 111"/>
                <a:gd name="T52" fmla="*/ 76 w 176"/>
                <a:gd name="T53" fmla="*/ 96 h 111"/>
                <a:gd name="T54" fmla="*/ 76 w 176"/>
                <a:gd name="T55" fmla="*/ 96 h 111"/>
                <a:gd name="T56" fmla="*/ 75 w 176"/>
                <a:gd name="T57" fmla="*/ 96 h 111"/>
                <a:gd name="T58" fmla="*/ 75 w 176"/>
                <a:gd name="T59" fmla="*/ 96 h 111"/>
                <a:gd name="T60" fmla="*/ 75 w 176"/>
                <a:gd name="T61" fmla="*/ 96 h 111"/>
                <a:gd name="T62" fmla="*/ 74 w 176"/>
                <a:gd name="T63" fmla="*/ 96 h 111"/>
                <a:gd name="T64" fmla="*/ 74 w 176"/>
                <a:gd name="T65" fmla="*/ 95 h 111"/>
                <a:gd name="T66" fmla="*/ 74 w 176"/>
                <a:gd name="T67" fmla="*/ 95 h 111"/>
                <a:gd name="T68" fmla="*/ 73 w 176"/>
                <a:gd name="T69" fmla="*/ 95 h 111"/>
                <a:gd name="T70" fmla="*/ 73 w 176"/>
                <a:gd name="T71" fmla="*/ 94 h 111"/>
                <a:gd name="T72" fmla="*/ 72 w 176"/>
                <a:gd name="T73" fmla="*/ 93 h 111"/>
                <a:gd name="T74" fmla="*/ 72 w 176"/>
                <a:gd name="T75" fmla="*/ 93 h 111"/>
                <a:gd name="T76" fmla="*/ 72 w 176"/>
                <a:gd name="T77" fmla="*/ 93 h 111"/>
                <a:gd name="T78" fmla="*/ 71 w 176"/>
                <a:gd name="T79" fmla="*/ 92 h 111"/>
                <a:gd name="T80" fmla="*/ 71 w 176"/>
                <a:gd name="T81" fmla="*/ 92 h 111"/>
                <a:gd name="T82" fmla="*/ 71 w 176"/>
                <a:gd name="T83" fmla="*/ 91 h 111"/>
                <a:gd name="T84" fmla="*/ 71 w 176"/>
                <a:gd name="T85" fmla="*/ 90 h 111"/>
                <a:gd name="T86" fmla="*/ 71 w 176"/>
                <a:gd name="T87" fmla="*/ 90 h 111"/>
                <a:gd name="T88" fmla="*/ 71 w 176"/>
                <a:gd name="T89" fmla="*/ 89 h 111"/>
                <a:gd name="T90" fmla="*/ 71 w 176"/>
                <a:gd name="T91" fmla="*/ 88 h 111"/>
                <a:gd name="T92" fmla="*/ 71 w 176"/>
                <a:gd name="T93" fmla="*/ 87 h 111"/>
                <a:gd name="T94" fmla="*/ 72 w 176"/>
                <a:gd name="T95" fmla="*/ 76 h 111"/>
                <a:gd name="T96" fmla="*/ 39 w 176"/>
                <a:gd name="T97" fmla="*/ 57 h 111"/>
                <a:gd name="T98" fmla="*/ 41 w 176"/>
                <a:gd name="T99" fmla="*/ 57 h 111"/>
                <a:gd name="T100" fmla="*/ 30 w 176"/>
                <a:gd name="T101" fmla="*/ 107 h 111"/>
                <a:gd name="T102" fmla="*/ 39 w 176"/>
                <a:gd name="T103" fmla="*/ 103 h 111"/>
                <a:gd name="T104" fmla="*/ 30 w 176"/>
                <a:gd name="T105" fmla="*/ 61 h 111"/>
                <a:gd name="T106" fmla="*/ 39 w 176"/>
                <a:gd name="T107" fmla="*/ 57 h 111"/>
                <a:gd name="T108" fmla="*/ 39 w 176"/>
                <a:gd name="T109" fmla="*/ 57 h 111"/>
                <a:gd name="T110" fmla="*/ 29 w 176"/>
                <a:gd name="T111" fmla="*/ 107 h 111"/>
                <a:gd name="T112" fmla="*/ 30 w 176"/>
                <a:gd name="T113" fmla="*/ 76 h 111"/>
                <a:gd name="T114" fmla="*/ 29 w 176"/>
                <a:gd name="T115" fmla="*/ 61 h 111"/>
                <a:gd name="T116" fmla="*/ 30 w 176"/>
                <a:gd name="T117" fmla="*/ 61 h 111"/>
                <a:gd name="T118" fmla="*/ 21 w 176"/>
                <a:gd name="T119" fmla="*/ 110 h 111"/>
                <a:gd name="T120" fmla="*/ 26 w 176"/>
                <a:gd name="T121" fmla="*/ 75 h 111"/>
                <a:gd name="T122" fmla="*/ 24 w 176"/>
                <a:gd name="T123" fmla="*/ 64 h 111"/>
                <a:gd name="T124" fmla="*/ 29 w 176"/>
                <a:gd name="T125" fmla="*/ 6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 h="111">
                  <a:moveTo>
                    <a:pt x="99" y="38"/>
                  </a:moveTo>
                  <a:cubicBezTo>
                    <a:pt x="114" y="2"/>
                    <a:pt x="119" y="0"/>
                    <a:pt x="116" y="32"/>
                  </a:cubicBezTo>
                  <a:cubicBezTo>
                    <a:pt x="121" y="31"/>
                    <a:pt x="121" y="31"/>
                    <a:pt x="121" y="31"/>
                  </a:cubicBezTo>
                  <a:cubicBezTo>
                    <a:pt x="131" y="27"/>
                    <a:pt x="135" y="26"/>
                    <a:pt x="144" y="26"/>
                  </a:cubicBezTo>
                  <a:cubicBezTo>
                    <a:pt x="167" y="27"/>
                    <a:pt x="176" y="35"/>
                    <a:pt x="165" y="47"/>
                  </a:cubicBezTo>
                  <a:cubicBezTo>
                    <a:pt x="154" y="58"/>
                    <a:pt x="142" y="60"/>
                    <a:pt x="130" y="64"/>
                  </a:cubicBezTo>
                  <a:cubicBezTo>
                    <a:pt x="125" y="65"/>
                    <a:pt x="120" y="66"/>
                    <a:pt x="116" y="68"/>
                  </a:cubicBezTo>
                  <a:cubicBezTo>
                    <a:pt x="115" y="68"/>
                    <a:pt x="114" y="69"/>
                    <a:pt x="113" y="70"/>
                  </a:cubicBezTo>
                  <a:cubicBezTo>
                    <a:pt x="107" y="74"/>
                    <a:pt x="100" y="76"/>
                    <a:pt x="90" y="77"/>
                  </a:cubicBezTo>
                  <a:cubicBezTo>
                    <a:pt x="87" y="78"/>
                    <a:pt x="84" y="80"/>
                    <a:pt x="81" y="82"/>
                  </a:cubicBezTo>
                  <a:cubicBezTo>
                    <a:pt x="81" y="82"/>
                    <a:pt x="81" y="82"/>
                    <a:pt x="81" y="82"/>
                  </a:cubicBezTo>
                  <a:cubicBezTo>
                    <a:pt x="81" y="82"/>
                    <a:pt x="81" y="82"/>
                    <a:pt x="81"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8" y="81"/>
                    <a:pt x="92" y="81"/>
                    <a:pt x="97" y="82"/>
                  </a:cubicBezTo>
                  <a:cubicBezTo>
                    <a:pt x="97" y="82"/>
                    <a:pt x="97" y="82"/>
                    <a:pt x="97" y="82"/>
                  </a:cubicBezTo>
                  <a:cubicBezTo>
                    <a:pt x="99" y="82"/>
                    <a:pt x="102" y="84"/>
                    <a:pt x="103" y="88"/>
                  </a:cubicBezTo>
                  <a:cubicBezTo>
                    <a:pt x="104" y="92"/>
                    <a:pt x="103" y="96"/>
                    <a:pt x="101" y="96"/>
                  </a:cubicBezTo>
                  <a:cubicBezTo>
                    <a:pt x="100" y="96"/>
                    <a:pt x="100" y="96"/>
                    <a:pt x="100" y="96"/>
                  </a:cubicBezTo>
                  <a:cubicBezTo>
                    <a:pt x="93" y="97"/>
                    <a:pt x="88" y="98"/>
                    <a:pt x="84"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2" y="98"/>
                    <a:pt x="82" y="97"/>
                  </a:cubicBezTo>
                  <a:cubicBezTo>
                    <a:pt x="82" y="97"/>
                    <a:pt x="82" y="97"/>
                    <a:pt x="82" y="97"/>
                  </a:cubicBezTo>
                  <a:cubicBezTo>
                    <a:pt x="81" y="97"/>
                    <a:pt x="81" y="97"/>
                    <a:pt x="81" y="97"/>
                  </a:cubicBezTo>
                  <a:cubicBezTo>
                    <a:pt x="80" y="97"/>
                    <a:pt x="80" y="97"/>
                    <a:pt x="80" y="97"/>
                  </a:cubicBezTo>
                  <a:cubicBezTo>
                    <a:pt x="80" y="97"/>
                    <a:pt x="80" y="97"/>
                    <a:pt x="80" y="97"/>
                  </a:cubicBezTo>
                  <a:cubicBezTo>
                    <a:pt x="80" y="97"/>
                    <a:pt x="80" y="97"/>
                    <a:pt x="80" y="97"/>
                  </a:cubicBezTo>
                  <a:cubicBezTo>
                    <a:pt x="80" y="97"/>
                    <a:pt x="79" y="97"/>
                    <a:pt x="79" y="97"/>
                  </a:cubicBezTo>
                  <a:cubicBezTo>
                    <a:pt x="79" y="97"/>
                    <a:pt x="79" y="97"/>
                    <a:pt x="79" y="97"/>
                  </a:cubicBezTo>
                  <a:cubicBezTo>
                    <a:pt x="79" y="97"/>
                    <a:pt x="79" y="97"/>
                    <a:pt x="79" y="97"/>
                  </a:cubicBezTo>
                  <a:cubicBezTo>
                    <a:pt x="79" y="97"/>
                    <a:pt x="79" y="97"/>
                    <a:pt x="79" y="97"/>
                  </a:cubicBezTo>
                  <a:cubicBezTo>
                    <a:pt x="79" y="97"/>
                    <a:pt x="79" y="97"/>
                    <a:pt x="79"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4" y="96"/>
                    <a:pt x="74" y="96"/>
                    <a:pt x="74" y="96"/>
                  </a:cubicBezTo>
                  <a:cubicBezTo>
                    <a:pt x="74" y="96"/>
                    <a:pt x="74" y="96"/>
                    <a:pt x="74" y="96"/>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4"/>
                    <a:pt x="73" y="94"/>
                    <a:pt x="73" y="94"/>
                  </a:cubicBezTo>
                  <a:cubicBezTo>
                    <a:pt x="72" y="94"/>
                    <a:pt x="72" y="94"/>
                    <a:pt x="72" y="94"/>
                  </a:cubicBezTo>
                  <a:cubicBezTo>
                    <a:pt x="72" y="94"/>
                    <a:pt x="72" y="94"/>
                    <a:pt x="72" y="94"/>
                  </a:cubicBezTo>
                  <a:cubicBezTo>
                    <a:pt x="72" y="94"/>
                    <a:pt x="72" y="94"/>
                    <a:pt x="72" y="94"/>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1" y="93"/>
                    <a:pt x="71" y="93"/>
                    <a:pt x="71" y="93"/>
                  </a:cubicBezTo>
                  <a:cubicBezTo>
                    <a:pt x="71" y="93"/>
                    <a:pt x="71" y="93"/>
                    <a:pt x="71" y="93"/>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89"/>
                    <a:pt x="71" y="89"/>
                    <a:pt x="71" y="89"/>
                  </a:cubicBezTo>
                  <a:cubicBezTo>
                    <a:pt x="71" y="89"/>
                    <a:pt x="71" y="89"/>
                    <a:pt x="71" y="89"/>
                  </a:cubicBezTo>
                  <a:cubicBezTo>
                    <a:pt x="71" y="89"/>
                    <a:pt x="71" y="89"/>
                    <a:pt x="71" y="89"/>
                  </a:cubicBezTo>
                  <a:cubicBezTo>
                    <a:pt x="71" y="89"/>
                    <a:pt x="71" y="89"/>
                    <a:pt x="71" y="89"/>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7"/>
                    <a:pt x="71" y="87"/>
                    <a:pt x="71" y="87"/>
                  </a:cubicBezTo>
                  <a:cubicBezTo>
                    <a:pt x="72" y="87"/>
                    <a:pt x="73" y="86"/>
                    <a:pt x="74" y="86"/>
                  </a:cubicBezTo>
                  <a:cubicBezTo>
                    <a:pt x="61" y="93"/>
                    <a:pt x="49" y="98"/>
                    <a:pt x="39" y="103"/>
                  </a:cubicBezTo>
                  <a:cubicBezTo>
                    <a:pt x="39" y="96"/>
                    <a:pt x="39" y="96"/>
                    <a:pt x="39" y="96"/>
                  </a:cubicBezTo>
                  <a:cubicBezTo>
                    <a:pt x="52" y="88"/>
                    <a:pt x="63" y="82"/>
                    <a:pt x="72" y="76"/>
                  </a:cubicBezTo>
                  <a:cubicBezTo>
                    <a:pt x="59" y="78"/>
                    <a:pt x="48" y="78"/>
                    <a:pt x="39" y="77"/>
                  </a:cubicBezTo>
                  <a:cubicBezTo>
                    <a:pt x="39" y="57"/>
                    <a:pt x="39" y="57"/>
                    <a:pt x="39" y="57"/>
                  </a:cubicBezTo>
                  <a:cubicBezTo>
                    <a:pt x="40" y="57"/>
                    <a:pt x="40" y="57"/>
                    <a:pt x="40" y="57"/>
                  </a:cubicBezTo>
                  <a:cubicBezTo>
                    <a:pt x="39" y="57"/>
                    <a:pt x="39" y="57"/>
                    <a:pt x="39" y="57"/>
                  </a:cubicBezTo>
                  <a:cubicBezTo>
                    <a:pt x="39" y="52"/>
                    <a:pt x="39" y="52"/>
                    <a:pt x="39" y="52"/>
                  </a:cubicBezTo>
                  <a:cubicBezTo>
                    <a:pt x="40" y="51"/>
                    <a:pt x="40" y="50"/>
                    <a:pt x="41" y="49"/>
                  </a:cubicBezTo>
                  <a:cubicBezTo>
                    <a:pt x="45" y="49"/>
                    <a:pt x="45" y="51"/>
                    <a:pt x="42" y="57"/>
                  </a:cubicBezTo>
                  <a:cubicBezTo>
                    <a:pt x="41" y="57"/>
                    <a:pt x="41" y="57"/>
                    <a:pt x="41" y="57"/>
                  </a:cubicBezTo>
                  <a:cubicBezTo>
                    <a:pt x="41" y="57"/>
                    <a:pt x="41" y="57"/>
                    <a:pt x="41" y="57"/>
                  </a:cubicBezTo>
                  <a:cubicBezTo>
                    <a:pt x="60" y="50"/>
                    <a:pt x="80" y="44"/>
                    <a:pt x="99" y="38"/>
                  </a:cubicBezTo>
                  <a:close/>
                  <a:moveTo>
                    <a:pt x="39" y="103"/>
                  </a:moveTo>
                  <a:cubicBezTo>
                    <a:pt x="36" y="104"/>
                    <a:pt x="33" y="105"/>
                    <a:pt x="30" y="107"/>
                  </a:cubicBezTo>
                  <a:cubicBezTo>
                    <a:pt x="30" y="101"/>
                    <a:pt x="30" y="101"/>
                    <a:pt x="30" y="101"/>
                  </a:cubicBezTo>
                  <a:cubicBezTo>
                    <a:pt x="31" y="100"/>
                    <a:pt x="31" y="100"/>
                    <a:pt x="31" y="100"/>
                  </a:cubicBezTo>
                  <a:cubicBezTo>
                    <a:pt x="34" y="99"/>
                    <a:pt x="37" y="97"/>
                    <a:pt x="39" y="96"/>
                  </a:cubicBezTo>
                  <a:lnTo>
                    <a:pt x="39" y="103"/>
                  </a:lnTo>
                  <a:close/>
                  <a:moveTo>
                    <a:pt x="39" y="77"/>
                  </a:moveTo>
                  <a:cubicBezTo>
                    <a:pt x="36" y="77"/>
                    <a:pt x="33" y="77"/>
                    <a:pt x="31" y="76"/>
                  </a:cubicBezTo>
                  <a:cubicBezTo>
                    <a:pt x="30" y="76"/>
                    <a:pt x="30" y="76"/>
                    <a:pt x="30" y="76"/>
                  </a:cubicBezTo>
                  <a:cubicBezTo>
                    <a:pt x="30" y="61"/>
                    <a:pt x="30" y="61"/>
                    <a:pt x="30" y="61"/>
                  </a:cubicBezTo>
                  <a:cubicBezTo>
                    <a:pt x="30" y="61"/>
                    <a:pt x="30" y="61"/>
                    <a:pt x="30" y="61"/>
                  </a:cubicBezTo>
                  <a:cubicBezTo>
                    <a:pt x="30" y="61"/>
                    <a:pt x="30" y="61"/>
                    <a:pt x="30" y="61"/>
                  </a:cubicBezTo>
                  <a:cubicBezTo>
                    <a:pt x="30" y="53"/>
                    <a:pt x="30" y="53"/>
                    <a:pt x="30" y="53"/>
                  </a:cubicBezTo>
                  <a:cubicBezTo>
                    <a:pt x="33" y="55"/>
                    <a:pt x="36" y="56"/>
                    <a:pt x="39" y="57"/>
                  </a:cubicBezTo>
                  <a:cubicBezTo>
                    <a:pt x="38" y="56"/>
                    <a:pt x="37" y="56"/>
                    <a:pt x="36" y="56"/>
                  </a:cubicBezTo>
                  <a:cubicBezTo>
                    <a:pt x="37" y="54"/>
                    <a:pt x="38" y="53"/>
                    <a:pt x="39" y="52"/>
                  </a:cubicBezTo>
                  <a:cubicBezTo>
                    <a:pt x="39" y="57"/>
                    <a:pt x="39" y="57"/>
                    <a:pt x="39" y="57"/>
                  </a:cubicBezTo>
                  <a:cubicBezTo>
                    <a:pt x="39" y="57"/>
                    <a:pt x="39" y="57"/>
                    <a:pt x="39" y="57"/>
                  </a:cubicBezTo>
                  <a:cubicBezTo>
                    <a:pt x="39" y="57"/>
                    <a:pt x="39" y="57"/>
                    <a:pt x="39" y="57"/>
                  </a:cubicBezTo>
                  <a:lnTo>
                    <a:pt x="39" y="77"/>
                  </a:lnTo>
                  <a:close/>
                  <a:moveTo>
                    <a:pt x="30" y="107"/>
                  </a:moveTo>
                  <a:cubicBezTo>
                    <a:pt x="29" y="107"/>
                    <a:pt x="29" y="107"/>
                    <a:pt x="29" y="107"/>
                  </a:cubicBezTo>
                  <a:cubicBezTo>
                    <a:pt x="29" y="102"/>
                    <a:pt x="29" y="102"/>
                    <a:pt x="29" y="102"/>
                  </a:cubicBezTo>
                  <a:cubicBezTo>
                    <a:pt x="30" y="101"/>
                    <a:pt x="30" y="101"/>
                    <a:pt x="30" y="101"/>
                  </a:cubicBezTo>
                  <a:lnTo>
                    <a:pt x="30" y="107"/>
                  </a:lnTo>
                  <a:close/>
                  <a:moveTo>
                    <a:pt x="30" y="76"/>
                  </a:moveTo>
                  <a:cubicBezTo>
                    <a:pt x="30" y="76"/>
                    <a:pt x="29" y="76"/>
                    <a:pt x="29" y="76"/>
                  </a:cubicBezTo>
                  <a:cubicBezTo>
                    <a:pt x="29" y="61"/>
                    <a:pt x="29" y="61"/>
                    <a:pt x="29" y="61"/>
                  </a:cubicBezTo>
                  <a:cubicBezTo>
                    <a:pt x="29" y="61"/>
                    <a:pt x="29" y="61"/>
                    <a:pt x="29" y="61"/>
                  </a:cubicBezTo>
                  <a:cubicBezTo>
                    <a:pt x="29" y="61"/>
                    <a:pt x="29" y="61"/>
                    <a:pt x="29" y="61"/>
                  </a:cubicBezTo>
                  <a:cubicBezTo>
                    <a:pt x="29" y="52"/>
                    <a:pt x="29" y="52"/>
                    <a:pt x="29" y="52"/>
                  </a:cubicBezTo>
                  <a:cubicBezTo>
                    <a:pt x="29" y="53"/>
                    <a:pt x="30" y="53"/>
                    <a:pt x="30" y="53"/>
                  </a:cubicBezTo>
                  <a:cubicBezTo>
                    <a:pt x="30" y="61"/>
                    <a:pt x="30" y="61"/>
                    <a:pt x="30" y="61"/>
                  </a:cubicBezTo>
                  <a:cubicBezTo>
                    <a:pt x="30" y="61"/>
                    <a:pt x="30" y="61"/>
                    <a:pt x="30" y="61"/>
                  </a:cubicBezTo>
                  <a:cubicBezTo>
                    <a:pt x="30" y="61"/>
                    <a:pt x="30" y="61"/>
                    <a:pt x="30" y="61"/>
                  </a:cubicBezTo>
                  <a:lnTo>
                    <a:pt x="30" y="76"/>
                  </a:lnTo>
                  <a:close/>
                  <a:moveTo>
                    <a:pt x="29" y="107"/>
                  </a:moveTo>
                  <a:cubicBezTo>
                    <a:pt x="26" y="108"/>
                    <a:pt x="24" y="109"/>
                    <a:pt x="21" y="110"/>
                  </a:cubicBezTo>
                  <a:cubicBezTo>
                    <a:pt x="15" y="111"/>
                    <a:pt x="18" y="108"/>
                    <a:pt x="29" y="102"/>
                  </a:cubicBezTo>
                  <a:lnTo>
                    <a:pt x="29" y="107"/>
                  </a:lnTo>
                  <a:close/>
                  <a:moveTo>
                    <a:pt x="29" y="76"/>
                  </a:moveTo>
                  <a:cubicBezTo>
                    <a:pt x="28" y="76"/>
                    <a:pt x="27" y="75"/>
                    <a:pt x="26" y="75"/>
                  </a:cubicBezTo>
                  <a:cubicBezTo>
                    <a:pt x="4" y="87"/>
                    <a:pt x="3" y="86"/>
                    <a:pt x="22" y="73"/>
                  </a:cubicBezTo>
                  <a:cubicBezTo>
                    <a:pt x="20" y="70"/>
                    <a:pt x="21" y="67"/>
                    <a:pt x="25" y="64"/>
                  </a:cubicBezTo>
                  <a:cubicBezTo>
                    <a:pt x="25" y="64"/>
                    <a:pt x="25" y="64"/>
                    <a:pt x="25" y="64"/>
                  </a:cubicBezTo>
                  <a:cubicBezTo>
                    <a:pt x="24" y="64"/>
                    <a:pt x="24" y="64"/>
                    <a:pt x="24" y="64"/>
                  </a:cubicBezTo>
                  <a:cubicBezTo>
                    <a:pt x="19" y="58"/>
                    <a:pt x="11" y="50"/>
                    <a:pt x="0" y="38"/>
                  </a:cubicBezTo>
                  <a:cubicBezTo>
                    <a:pt x="4" y="35"/>
                    <a:pt x="9" y="36"/>
                    <a:pt x="13" y="39"/>
                  </a:cubicBezTo>
                  <a:cubicBezTo>
                    <a:pt x="19" y="45"/>
                    <a:pt x="24" y="49"/>
                    <a:pt x="29" y="52"/>
                  </a:cubicBezTo>
                  <a:cubicBezTo>
                    <a:pt x="29" y="61"/>
                    <a:pt x="29" y="61"/>
                    <a:pt x="29" y="61"/>
                  </a:cubicBezTo>
                  <a:cubicBezTo>
                    <a:pt x="29" y="62"/>
                    <a:pt x="29" y="62"/>
                    <a:pt x="29" y="62"/>
                  </a:cubicBezTo>
                  <a:cubicBezTo>
                    <a:pt x="29" y="61"/>
                    <a:pt x="29" y="61"/>
                    <a:pt x="29" y="61"/>
                  </a:cubicBezTo>
                  <a:lnTo>
                    <a:pt x="29" y="76"/>
                  </a:lnTo>
                  <a:close/>
                </a:path>
              </a:pathLst>
            </a:custGeom>
            <a:solidFill>
              <a:schemeClr val="accent2"/>
            </a:solidFill>
            <a:ln>
              <a:noFill/>
            </a:ln>
          </p:spPr>
          <p:txBody>
            <a:bodyPr/>
            <a:lstStyle/>
            <a:p>
              <a:endParaRPr lang="zh-CN" altLang="en-US" sz="2135">
                <a:solidFill>
                  <a:schemeClr val="bg1"/>
                </a:solidFill>
              </a:endParaRPr>
            </a:p>
          </p:txBody>
        </p:sp>
        <p:sp>
          <p:nvSpPr>
            <p:cNvPr id="14" name="Freeform 15"/>
            <p:cNvSpPr/>
            <p:nvPr/>
          </p:nvSpPr>
          <p:spPr bwMode="auto">
            <a:xfrm>
              <a:off x="5812210" y="2258485"/>
              <a:ext cx="78317" cy="65617"/>
            </a:xfrm>
            <a:custGeom>
              <a:avLst/>
              <a:gdLst>
                <a:gd name="T0" fmla="*/ 16 w 18"/>
                <a:gd name="T1" fmla="*/ 5 h 15"/>
                <a:gd name="T2" fmla="*/ 6 w 18"/>
                <a:gd name="T3" fmla="*/ 12 h 15"/>
                <a:gd name="T4" fmla="*/ 1 w 18"/>
                <a:gd name="T5" fmla="*/ 10 h 15"/>
                <a:gd name="T6" fmla="*/ 3 w 18"/>
                <a:gd name="T7" fmla="*/ 7 h 15"/>
                <a:gd name="T8" fmla="*/ 11 w 18"/>
                <a:gd name="T9" fmla="*/ 1 h 15"/>
                <a:gd name="T10" fmla="*/ 15 w 18"/>
                <a:gd name="T11" fmla="*/ 1 h 15"/>
                <a:gd name="T12" fmla="*/ 16 w 18"/>
                <a:gd name="T13" fmla="*/ 2 h 15"/>
                <a:gd name="T14" fmla="*/ 16 w 18"/>
                <a:gd name="T15" fmla="*/ 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6" y="5"/>
                  </a:moveTo>
                  <a:cubicBezTo>
                    <a:pt x="12" y="8"/>
                    <a:pt x="10" y="10"/>
                    <a:pt x="6" y="12"/>
                  </a:cubicBezTo>
                  <a:cubicBezTo>
                    <a:pt x="2" y="14"/>
                    <a:pt x="0" y="15"/>
                    <a:pt x="1" y="10"/>
                  </a:cubicBezTo>
                  <a:cubicBezTo>
                    <a:pt x="1" y="8"/>
                    <a:pt x="1" y="7"/>
                    <a:pt x="3" y="7"/>
                  </a:cubicBezTo>
                  <a:cubicBezTo>
                    <a:pt x="5" y="6"/>
                    <a:pt x="7" y="4"/>
                    <a:pt x="11" y="1"/>
                  </a:cubicBezTo>
                  <a:cubicBezTo>
                    <a:pt x="13" y="0"/>
                    <a:pt x="13" y="0"/>
                    <a:pt x="15" y="1"/>
                  </a:cubicBezTo>
                  <a:cubicBezTo>
                    <a:pt x="16" y="2"/>
                    <a:pt x="16" y="2"/>
                    <a:pt x="16" y="2"/>
                  </a:cubicBezTo>
                  <a:cubicBezTo>
                    <a:pt x="18" y="2"/>
                    <a:pt x="17" y="3"/>
                    <a:pt x="16" y="5"/>
                  </a:cubicBezTo>
                  <a:close/>
                </a:path>
              </a:pathLst>
            </a:custGeom>
            <a:solidFill>
              <a:schemeClr val="accent2"/>
            </a:solidFill>
            <a:ln>
              <a:noFill/>
            </a:ln>
          </p:spPr>
          <p:txBody>
            <a:bodyPr/>
            <a:lstStyle/>
            <a:p>
              <a:endParaRPr lang="zh-CN" altLang="en-US" sz="2135">
                <a:solidFill>
                  <a:schemeClr val="bg1"/>
                </a:solidFill>
              </a:endParaRPr>
            </a:p>
          </p:txBody>
        </p:sp>
        <p:sp>
          <p:nvSpPr>
            <p:cNvPr id="15" name="Freeform 16"/>
            <p:cNvSpPr/>
            <p:nvPr/>
          </p:nvSpPr>
          <p:spPr bwMode="auto">
            <a:xfrm>
              <a:off x="5863010" y="2241551"/>
              <a:ext cx="27517" cy="21167"/>
            </a:xfrm>
            <a:custGeom>
              <a:avLst/>
              <a:gdLst>
                <a:gd name="T0" fmla="*/ 6 w 6"/>
                <a:gd name="T1" fmla="*/ 5 h 5"/>
                <a:gd name="T2" fmla="*/ 1 w 6"/>
                <a:gd name="T3" fmla="*/ 3 h 5"/>
                <a:gd name="T4" fmla="*/ 0 w 6"/>
                <a:gd name="T5" fmla="*/ 0 h 5"/>
                <a:gd name="T6" fmla="*/ 5 w 6"/>
                <a:gd name="T7" fmla="*/ 1 h 5"/>
                <a:gd name="T8" fmla="*/ 6 w 6"/>
                <a:gd name="T9" fmla="*/ 5 h 5"/>
              </a:gdLst>
              <a:ahLst/>
              <a:cxnLst>
                <a:cxn ang="0">
                  <a:pos x="T0" y="T1"/>
                </a:cxn>
                <a:cxn ang="0">
                  <a:pos x="T2" y="T3"/>
                </a:cxn>
                <a:cxn ang="0">
                  <a:pos x="T4" y="T5"/>
                </a:cxn>
                <a:cxn ang="0">
                  <a:pos x="T6" y="T7"/>
                </a:cxn>
                <a:cxn ang="0">
                  <a:pos x="T8" y="T9"/>
                </a:cxn>
              </a:cxnLst>
              <a:rect l="0" t="0" r="r" b="b"/>
              <a:pathLst>
                <a:path w="6" h="5">
                  <a:moveTo>
                    <a:pt x="6" y="5"/>
                  </a:moveTo>
                  <a:cubicBezTo>
                    <a:pt x="4" y="4"/>
                    <a:pt x="3" y="4"/>
                    <a:pt x="1" y="3"/>
                  </a:cubicBezTo>
                  <a:cubicBezTo>
                    <a:pt x="1" y="2"/>
                    <a:pt x="1" y="1"/>
                    <a:pt x="0" y="0"/>
                  </a:cubicBezTo>
                  <a:cubicBezTo>
                    <a:pt x="2" y="0"/>
                    <a:pt x="4" y="0"/>
                    <a:pt x="5" y="1"/>
                  </a:cubicBezTo>
                  <a:cubicBezTo>
                    <a:pt x="6" y="2"/>
                    <a:pt x="6" y="3"/>
                    <a:pt x="6" y="5"/>
                  </a:cubicBezTo>
                  <a:close/>
                </a:path>
              </a:pathLst>
            </a:custGeom>
            <a:solidFill>
              <a:schemeClr val="accent2"/>
            </a:solidFill>
            <a:ln>
              <a:noFill/>
            </a:ln>
          </p:spPr>
          <p:txBody>
            <a:bodyPr/>
            <a:lstStyle/>
            <a:p>
              <a:endParaRPr lang="zh-CN" altLang="en-US" sz="2135">
                <a:solidFill>
                  <a:schemeClr val="bg1"/>
                </a:solidFill>
              </a:endParaRPr>
            </a:p>
          </p:txBody>
        </p:sp>
        <p:sp>
          <p:nvSpPr>
            <p:cNvPr id="16" name="Freeform 17"/>
            <p:cNvSpPr/>
            <p:nvPr/>
          </p:nvSpPr>
          <p:spPr bwMode="auto">
            <a:xfrm>
              <a:off x="5742359" y="2328335"/>
              <a:ext cx="16933" cy="23284"/>
            </a:xfrm>
            <a:custGeom>
              <a:avLst/>
              <a:gdLst>
                <a:gd name="T0" fmla="*/ 0 w 4"/>
                <a:gd name="T1" fmla="*/ 0 h 5"/>
                <a:gd name="T2" fmla="*/ 0 w 4"/>
                <a:gd name="T3" fmla="*/ 1 h 5"/>
                <a:gd name="T4" fmla="*/ 0 w 4"/>
                <a:gd name="T5" fmla="*/ 3 h 5"/>
                <a:gd name="T6" fmla="*/ 1 w 4"/>
                <a:gd name="T7" fmla="*/ 5 h 5"/>
                <a:gd name="T8" fmla="*/ 3 w 4"/>
                <a:gd name="T9" fmla="*/ 5 h 5"/>
                <a:gd name="T10" fmla="*/ 4 w 4"/>
                <a:gd name="T11" fmla="*/ 4 h 5"/>
                <a:gd name="T12" fmla="*/ 3 w 4"/>
                <a:gd name="T13" fmla="*/ 2 h 5"/>
                <a:gd name="T14" fmla="*/ 2 w 4"/>
                <a:gd name="T15" fmla="*/ 1 h 5"/>
                <a:gd name="T16" fmla="*/ 0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0" y="0"/>
                  </a:moveTo>
                  <a:cubicBezTo>
                    <a:pt x="0" y="0"/>
                    <a:pt x="0" y="1"/>
                    <a:pt x="0" y="1"/>
                  </a:cubicBezTo>
                  <a:cubicBezTo>
                    <a:pt x="0" y="2"/>
                    <a:pt x="0" y="2"/>
                    <a:pt x="0" y="3"/>
                  </a:cubicBezTo>
                  <a:cubicBezTo>
                    <a:pt x="0" y="4"/>
                    <a:pt x="1" y="4"/>
                    <a:pt x="1" y="5"/>
                  </a:cubicBezTo>
                  <a:cubicBezTo>
                    <a:pt x="2" y="5"/>
                    <a:pt x="3" y="5"/>
                    <a:pt x="3" y="5"/>
                  </a:cubicBezTo>
                  <a:cubicBezTo>
                    <a:pt x="3" y="5"/>
                    <a:pt x="4" y="5"/>
                    <a:pt x="4" y="4"/>
                  </a:cubicBezTo>
                  <a:cubicBezTo>
                    <a:pt x="4" y="4"/>
                    <a:pt x="4" y="3"/>
                    <a:pt x="3" y="2"/>
                  </a:cubicBezTo>
                  <a:cubicBezTo>
                    <a:pt x="3" y="2"/>
                    <a:pt x="2" y="1"/>
                    <a:pt x="2" y="1"/>
                  </a:cubicBezTo>
                  <a:cubicBezTo>
                    <a:pt x="1" y="0"/>
                    <a:pt x="1" y="0"/>
                    <a:pt x="0" y="0"/>
                  </a:cubicBezTo>
                  <a:close/>
                </a:path>
              </a:pathLst>
            </a:custGeom>
            <a:solidFill>
              <a:schemeClr val="accent2"/>
            </a:solidFill>
            <a:ln>
              <a:noFill/>
            </a:ln>
          </p:spPr>
          <p:txBody>
            <a:bodyPr/>
            <a:lstStyle/>
            <a:p>
              <a:endParaRPr lang="zh-CN" altLang="en-US" sz="2135">
                <a:solidFill>
                  <a:schemeClr val="bg1"/>
                </a:solidFill>
              </a:endParaRPr>
            </a:p>
          </p:txBody>
        </p:sp>
        <p:sp>
          <p:nvSpPr>
            <p:cNvPr id="17" name="Freeform 18"/>
            <p:cNvSpPr/>
            <p:nvPr/>
          </p:nvSpPr>
          <p:spPr bwMode="auto">
            <a:xfrm>
              <a:off x="5719076" y="2332569"/>
              <a:ext cx="19051" cy="23284"/>
            </a:xfrm>
            <a:custGeom>
              <a:avLst/>
              <a:gdLst>
                <a:gd name="T0" fmla="*/ 1 w 4"/>
                <a:gd name="T1" fmla="*/ 0 h 5"/>
                <a:gd name="T2" fmla="*/ 0 w 4"/>
                <a:gd name="T3" fmla="*/ 1 h 5"/>
                <a:gd name="T4" fmla="*/ 1 w 4"/>
                <a:gd name="T5" fmla="*/ 3 h 5"/>
                <a:gd name="T6" fmla="*/ 2 w 4"/>
                <a:gd name="T7" fmla="*/ 5 h 5"/>
                <a:gd name="T8" fmla="*/ 3 w 4"/>
                <a:gd name="T9" fmla="*/ 5 h 5"/>
                <a:gd name="T10" fmla="*/ 4 w 4"/>
                <a:gd name="T11" fmla="*/ 4 h 5"/>
                <a:gd name="T12" fmla="*/ 4 w 4"/>
                <a:gd name="T13" fmla="*/ 2 h 5"/>
                <a:gd name="T14" fmla="*/ 2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0" y="1"/>
                    <a:pt x="0" y="1"/>
                    <a:pt x="0" y="1"/>
                  </a:cubicBezTo>
                  <a:cubicBezTo>
                    <a:pt x="0" y="2"/>
                    <a:pt x="0" y="3"/>
                    <a:pt x="1" y="3"/>
                  </a:cubicBezTo>
                  <a:cubicBezTo>
                    <a:pt x="1" y="4"/>
                    <a:pt x="1" y="4"/>
                    <a:pt x="2" y="5"/>
                  </a:cubicBezTo>
                  <a:cubicBezTo>
                    <a:pt x="3" y="5"/>
                    <a:pt x="3" y="5"/>
                    <a:pt x="3" y="5"/>
                  </a:cubicBezTo>
                  <a:cubicBezTo>
                    <a:pt x="4" y="5"/>
                    <a:pt x="4" y="5"/>
                    <a:pt x="4" y="4"/>
                  </a:cubicBezTo>
                  <a:cubicBezTo>
                    <a:pt x="4" y="4"/>
                    <a:pt x="4" y="3"/>
                    <a:pt x="4" y="2"/>
                  </a:cubicBezTo>
                  <a:cubicBezTo>
                    <a:pt x="3" y="2"/>
                    <a:pt x="3" y="1"/>
                    <a:pt x="2" y="1"/>
                  </a:cubicBezTo>
                  <a:cubicBezTo>
                    <a:pt x="2" y="0"/>
                    <a:pt x="1" y="0"/>
                    <a:pt x="1" y="0"/>
                  </a:cubicBezTo>
                  <a:close/>
                </a:path>
              </a:pathLst>
            </a:custGeom>
            <a:solidFill>
              <a:schemeClr val="accent2"/>
            </a:solidFill>
            <a:ln>
              <a:noFill/>
            </a:ln>
          </p:spPr>
          <p:txBody>
            <a:bodyPr/>
            <a:lstStyle/>
            <a:p>
              <a:endParaRPr lang="zh-CN" altLang="en-US" sz="2135">
                <a:solidFill>
                  <a:schemeClr val="bg1"/>
                </a:solidFill>
              </a:endParaRPr>
            </a:p>
          </p:txBody>
        </p:sp>
        <p:sp>
          <p:nvSpPr>
            <p:cNvPr id="18" name="Freeform 19"/>
            <p:cNvSpPr/>
            <p:nvPr/>
          </p:nvSpPr>
          <p:spPr bwMode="auto">
            <a:xfrm>
              <a:off x="5702143" y="2343151"/>
              <a:ext cx="16933" cy="16933"/>
            </a:xfrm>
            <a:custGeom>
              <a:avLst/>
              <a:gdLst>
                <a:gd name="T0" fmla="*/ 0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0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0" y="0"/>
                  </a:moveTo>
                  <a:cubicBezTo>
                    <a:pt x="0" y="0"/>
                    <a:pt x="0" y="0"/>
                    <a:pt x="0" y="1"/>
                  </a:cubicBezTo>
                  <a:cubicBezTo>
                    <a:pt x="0" y="1"/>
                    <a:pt x="0" y="2"/>
                    <a:pt x="0" y="2"/>
                  </a:cubicBezTo>
                  <a:cubicBezTo>
                    <a:pt x="0" y="3"/>
                    <a:pt x="1" y="4"/>
                    <a:pt x="1" y="4"/>
                  </a:cubicBezTo>
                  <a:cubicBezTo>
                    <a:pt x="2" y="4"/>
                    <a:pt x="3" y="4"/>
                    <a:pt x="3" y="4"/>
                  </a:cubicBezTo>
                  <a:cubicBezTo>
                    <a:pt x="3" y="4"/>
                    <a:pt x="4" y="4"/>
                    <a:pt x="4" y="3"/>
                  </a:cubicBezTo>
                  <a:cubicBezTo>
                    <a:pt x="4" y="3"/>
                    <a:pt x="4" y="2"/>
                    <a:pt x="3" y="2"/>
                  </a:cubicBezTo>
                  <a:cubicBezTo>
                    <a:pt x="3" y="1"/>
                    <a:pt x="2" y="0"/>
                    <a:pt x="2" y="0"/>
                  </a:cubicBezTo>
                  <a:cubicBezTo>
                    <a:pt x="1" y="0"/>
                    <a:pt x="1" y="0"/>
                    <a:pt x="0" y="0"/>
                  </a:cubicBezTo>
                  <a:close/>
                </a:path>
              </a:pathLst>
            </a:custGeom>
            <a:solidFill>
              <a:schemeClr val="accent2"/>
            </a:solidFill>
            <a:ln>
              <a:noFill/>
            </a:ln>
          </p:spPr>
          <p:txBody>
            <a:bodyPr/>
            <a:lstStyle/>
            <a:p>
              <a:endParaRPr lang="zh-CN" altLang="en-US" sz="2135">
                <a:solidFill>
                  <a:schemeClr val="bg1"/>
                </a:solidFill>
              </a:endParaRPr>
            </a:p>
          </p:txBody>
        </p:sp>
        <p:sp>
          <p:nvSpPr>
            <p:cNvPr id="19" name="Freeform 20"/>
            <p:cNvSpPr/>
            <p:nvPr/>
          </p:nvSpPr>
          <p:spPr bwMode="auto">
            <a:xfrm>
              <a:off x="5680976" y="2347385"/>
              <a:ext cx="16933" cy="21167"/>
            </a:xfrm>
            <a:custGeom>
              <a:avLst/>
              <a:gdLst>
                <a:gd name="T0" fmla="*/ 1 w 4"/>
                <a:gd name="T1" fmla="*/ 0 h 5"/>
                <a:gd name="T2" fmla="*/ 0 w 4"/>
                <a:gd name="T3" fmla="*/ 1 h 5"/>
                <a:gd name="T4" fmla="*/ 1 w 4"/>
                <a:gd name="T5" fmla="*/ 3 h 5"/>
                <a:gd name="T6" fmla="*/ 2 w 4"/>
                <a:gd name="T7" fmla="*/ 4 h 5"/>
                <a:gd name="T8" fmla="*/ 3 w 4"/>
                <a:gd name="T9" fmla="*/ 4 h 5"/>
                <a:gd name="T10" fmla="*/ 4 w 4"/>
                <a:gd name="T11" fmla="*/ 3 h 5"/>
                <a:gd name="T12" fmla="*/ 4 w 4"/>
                <a:gd name="T13" fmla="*/ 2 h 5"/>
                <a:gd name="T14" fmla="*/ 2 w 4"/>
                <a:gd name="T15" fmla="*/ 0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1" y="0"/>
                    <a:pt x="0" y="0"/>
                    <a:pt x="0" y="1"/>
                  </a:cubicBezTo>
                  <a:cubicBezTo>
                    <a:pt x="0" y="1"/>
                    <a:pt x="0" y="2"/>
                    <a:pt x="1" y="3"/>
                  </a:cubicBezTo>
                  <a:cubicBezTo>
                    <a:pt x="1" y="3"/>
                    <a:pt x="1" y="4"/>
                    <a:pt x="2" y="4"/>
                  </a:cubicBezTo>
                  <a:cubicBezTo>
                    <a:pt x="2" y="4"/>
                    <a:pt x="3" y="5"/>
                    <a:pt x="3" y="4"/>
                  </a:cubicBezTo>
                  <a:cubicBezTo>
                    <a:pt x="4" y="4"/>
                    <a:pt x="4" y="4"/>
                    <a:pt x="4" y="3"/>
                  </a:cubicBezTo>
                  <a:cubicBezTo>
                    <a:pt x="4" y="3"/>
                    <a:pt x="4" y="2"/>
                    <a:pt x="4" y="2"/>
                  </a:cubicBezTo>
                  <a:cubicBezTo>
                    <a:pt x="3" y="1"/>
                    <a:pt x="3" y="1"/>
                    <a:pt x="2" y="0"/>
                  </a:cubicBezTo>
                  <a:cubicBezTo>
                    <a:pt x="2" y="0"/>
                    <a:pt x="1" y="0"/>
                    <a:pt x="1" y="0"/>
                  </a:cubicBezTo>
                  <a:close/>
                </a:path>
              </a:pathLst>
            </a:custGeom>
            <a:solidFill>
              <a:schemeClr val="accent2"/>
            </a:solidFill>
            <a:ln>
              <a:noFill/>
            </a:ln>
          </p:spPr>
          <p:txBody>
            <a:bodyPr/>
            <a:lstStyle/>
            <a:p>
              <a:endParaRPr lang="zh-CN" altLang="en-US" sz="2135">
                <a:solidFill>
                  <a:schemeClr val="bg1"/>
                </a:solidFill>
              </a:endParaRPr>
            </a:p>
          </p:txBody>
        </p:sp>
        <p:sp>
          <p:nvSpPr>
            <p:cNvPr id="20" name="Freeform 21"/>
            <p:cNvSpPr/>
            <p:nvPr/>
          </p:nvSpPr>
          <p:spPr bwMode="auto">
            <a:xfrm>
              <a:off x="5661925" y="2351618"/>
              <a:ext cx="19051" cy="21167"/>
            </a:xfrm>
            <a:custGeom>
              <a:avLst/>
              <a:gdLst>
                <a:gd name="T0" fmla="*/ 1 w 4"/>
                <a:gd name="T1" fmla="*/ 0 h 5"/>
                <a:gd name="T2" fmla="*/ 0 w 4"/>
                <a:gd name="T3" fmla="*/ 1 h 5"/>
                <a:gd name="T4" fmla="*/ 0 w 4"/>
                <a:gd name="T5" fmla="*/ 3 h 5"/>
                <a:gd name="T6" fmla="*/ 1 w 4"/>
                <a:gd name="T7" fmla="*/ 4 h 5"/>
                <a:gd name="T8" fmla="*/ 3 w 4"/>
                <a:gd name="T9" fmla="*/ 5 h 5"/>
                <a:gd name="T10" fmla="*/ 4 w 4"/>
                <a:gd name="T11" fmla="*/ 4 h 5"/>
                <a:gd name="T12" fmla="*/ 3 w 4"/>
                <a:gd name="T13" fmla="*/ 2 h 5"/>
                <a:gd name="T14" fmla="*/ 2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0" y="0"/>
                    <a:pt x="0" y="1"/>
                    <a:pt x="0" y="1"/>
                  </a:cubicBezTo>
                  <a:cubicBezTo>
                    <a:pt x="0" y="2"/>
                    <a:pt x="0" y="2"/>
                    <a:pt x="0" y="3"/>
                  </a:cubicBezTo>
                  <a:cubicBezTo>
                    <a:pt x="0" y="3"/>
                    <a:pt x="1" y="4"/>
                    <a:pt x="1" y="4"/>
                  </a:cubicBezTo>
                  <a:cubicBezTo>
                    <a:pt x="2" y="4"/>
                    <a:pt x="3" y="5"/>
                    <a:pt x="3" y="5"/>
                  </a:cubicBezTo>
                  <a:cubicBezTo>
                    <a:pt x="3" y="4"/>
                    <a:pt x="4" y="4"/>
                    <a:pt x="4" y="4"/>
                  </a:cubicBezTo>
                  <a:cubicBezTo>
                    <a:pt x="4" y="3"/>
                    <a:pt x="4" y="3"/>
                    <a:pt x="3" y="2"/>
                  </a:cubicBezTo>
                  <a:cubicBezTo>
                    <a:pt x="3" y="1"/>
                    <a:pt x="2" y="1"/>
                    <a:pt x="2" y="1"/>
                  </a:cubicBezTo>
                  <a:cubicBezTo>
                    <a:pt x="1" y="0"/>
                    <a:pt x="1" y="0"/>
                    <a:pt x="1" y="0"/>
                  </a:cubicBezTo>
                  <a:close/>
                </a:path>
              </a:pathLst>
            </a:custGeom>
            <a:solidFill>
              <a:schemeClr val="accent2"/>
            </a:solidFill>
            <a:ln>
              <a:noFill/>
            </a:ln>
          </p:spPr>
          <p:txBody>
            <a:bodyPr/>
            <a:lstStyle/>
            <a:p>
              <a:endParaRPr lang="zh-CN" altLang="en-US" sz="2135">
                <a:solidFill>
                  <a:schemeClr val="bg1"/>
                </a:solidFill>
              </a:endParaRPr>
            </a:p>
          </p:txBody>
        </p:sp>
        <p:sp>
          <p:nvSpPr>
            <p:cNvPr id="21" name="Freeform 22"/>
            <p:cNvSpPr/>
            <p:nvPr/>
          </p:nvSpPr>
          <p:spPr bwMode="auto">
            <a:xfrm>
              <a:off x="5640759" y="2355851"/>
              <a:ext cx="16933" cy="21167"/>
            </a:xfrm>
            <a:custGeom>
              <a:avLst/>
              <a:gdLst>
                <a:gd name="T0" fmla="*/ 1 w 4"/>
                <a:gd name="T1" fmla="*/ 0 h 5"/>
                <a:gd name="T2" fmla="*/ 0 w 4"/>
                <a:gd name="T3" fmla="*/ 1 h 5"/>
                <a:gd name="T4" fmla="*/ 1 w 4"/>
                <a:gd name="T5" fmla="*/ 3 h 5"/>
                <a:gd name="T6" fmla="*/ 2 w 4"/>
                <a:gd name="T7" fmla="*/ 4 h 5"/>
                <a:gd name="T8" fmla="*/ 3 w 4"/>
                <a:gd name="T9" fmla="*/ 5 h 5"/>
                <a:gd name="T10" fmla="*/ 4 w 4"/>
                <a:gd name="T11" fmla="*/ 4 h 5"/>
                <a:gd name="T12" fmla="*/ 4 w 4"/>
                <a:gd name="T13" fmla="*/ 2 h 5"/>
                <a:gd name="T14" fmla="*/ 3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1" y="1"/>
                    <a:pt x="0" y="1"/>
                    <a:pt x="0" y="1"/>
                  </a:cubicBezTo>
                  <a:cubicBezTo>
                    <a:pt x="0" y="2"/>
                    <a:pt x="0" y="2"/>
                    <a:pt x="1" y="3"/>
                  </a:cubicBezTo>
                  <a:cubicBezTo>
                    <a:pt x="1" y="4"/>
                    <a:pt x="1" y="4"/>
                    <a:pt x="2" y="4"/>
                  </a:cubicBezTo>
                  <a:cubicBezTo>
                    <a:pt x="2" y="5"/>
                    <a:pt x="3" y="5"/>
                    <a:pt x="3" y="5"/>
                  </a:cubicBezTo>
                  <a:cubicBezTo>
                    <a:pt x="4" y="5"/>
                    <a:pt x="4" y="4"/>
                    <a:pt x="4" y="4"/>
                  </a:cubicBezTo>
                  <a:cubicBezTo>
                    <a:pt x="4" y="3"/>
                    <a:pt x="4" y="3"/>
                    <a:pt x="4" y="2"/>
                  </a:cubicBezTo>
                  <a:cubicBezTo>
                    <a:pt x="3" y="2"/>
                    <a:pt x="3" y="1"/>
                    <a:pt x="3" y="1"/>
                  </a:cubicBezTo>
                  <a:cubicBezTo>
                    <a:pt x="2" y="0"/>
                    <a:pt x="1" y="0"/>
                    <a:pt x="1" y="0"/>
                  </a:cubicBezTo>
                  <a:close/>
                </a:path>
              </a:pathLst>
            </a:custGeom>
            <a:solidFill>
              <a:schemeClr val="accent2"/>
            </a:solidFill>
            <a:ln>
              <a:noFill/>
            </a:ln>
          </p:spPr>
          <p:txBody>
            <a:bodyPr/>
            <a:lstStyle/>
            <a:p>
              <a:endParaRPr lang="zh-CN" altLang="en-US" sz="2135">
                <a:solidFill>
                  <a:schemeClr val="bg1"/>
                </a:solidFill>
              </a:endParaRPr>
            </a:p>
          </p:txBody>
        </p:sp>
        <p:sp>
          <p:nvSpPr>
            <p:cNvPr id="22" name="Freeform 23"/>
            <p:cNvSpPr/>
            <p:nvPr/>
          </p:nvSpPr>
          <p:spPr bwMode="auto">
            <a:xfrm>
              <a:off x="5623826" y="2364318"/>
              <a:ext cx="16933" cy="16933"/>
            </a:xfrm>
            <a:custGeom>
              <a:avLst/>
              <a:gdLst>
                <a:gd name="T0" fmla="*/ 1 w 4"/>
                <a:gd name="T1" fmla="*/ 0 h 4"/>
                <a:gd name="T2" fmla="*/ 0 w 4"/>
                <a:gd name="T3" fmla="*/ 1 h 4"/>
                <a:gd name="T4" fmla="*/ 0 w 4"/>
                <a:gd name="T5" fmla="*/ 2 h 4"/>
                <a:gd name="T6" fmla="*/ 1 w 4"/>
                <a:gd name="T7" fmla="*/ 3 h 4"/>
                <a:gd name="T8" fmla="*/ 3 w 4"/>
                <a:gd name="T9" fmla="*/ 4 h 4"/>
                <a:gd name="T10" fmla="*/ 4 w 4"/>
                <a:gd name="T11" fmla="*/ 3 h 4"/>
                <a:gd name="T12" fmla="*/ 3 w 4"/>
                <a:gd name="T13" fmla="*/ 1 h 4"/>
                <a:gd name="T14" fmla="*/ 2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0" y="0"/>
                    <a:pt x="0" y="0"/>
                    <a:pt x="0" y="1"/>
                  </a:cubicBezTo>
                  <a:cubicBezTo>
                    <a:pt x="0" y="1"/>
                    <a:pt x="0" y="2"/>
                    <a:pt x="0" y="2"/>
                  </a:cubicBezTo>
                  <a:cubicBezTo>
                    <a:pt x="1" y="3"/>
                    <a:pt x="1" y="3"/>
                    <a:pt x="1" y="3"/>
                  </a:cubicBezTo>
                  <a:cubicBezTo>
                    <a:pt x="2" y="4"/>
                    <a:pt x="2" y="4"/>
                    <a:pt x="3" y="4"/>
                  </a:cubicBezTo>
                  <a:cubicBezTo>
                    <a:pt x="3" y="4"/>
                    <a:pt x="4" y="3"/>
                    <a:pt x="4" y="3"/>
                  </a:cubicBezTo>
                  <a:cubicBezTo>
                    <a:pt x="4" y="2"/>
                    <a:pt x="4" y="2"/>
                    <a:pt x="3" y="1"/>
                  </a:cubicBezTo>
                  <a:cubicBezTo>
                    <a:pt x="3" y="1"/>
                    <a:pt x="3" y="0"/>
                    <a:pt x="2" y="0"/>
                  </a:cubicBezTo>
                  <a:cubicBezTo>
                    <a:pt x="2" y="0"/>
                    <a:pt x="1" y="0"/>
                    <a:pt x="1" y="0"/>
                  </a:cubicBezTo>
                  <a:close/>
                </a:path>
              </a:pathLst>
            </a:custGeom>
            <a:solidFill>
              <a:schemeClr val="accent2"/>
            </a:solidFill>
            <a:ln>
              <a:noFill/>
            </a:ln>
          </p:spPr>
          <p:txBody>
            <a:bodyPr/>
            <a:lstStyle/>
            <a:p>
              <a:endParaRPr lang="zh-CN" altLang="en-US" sz="2135">
                <a:solidFill>
                  <a:schemeClr val="bg1"/>
                </a:solidFill>
              </a:endParaRPr>
            </a:p>
          </p:txBody>
        </p:sp>
        <p:sp>
          <p:nvSpPr>
            <p:cNvPr id="23" name="Freeform 24"/>
            <p:cNvSpPr/>
            <p:nvPr/>
          </p:nvSpPr>
          <p:spPr bwMode="auto">
            <a:xfrm>
              <a:off x="5602659" y="2368551"/>
              <a:ext cx="16933" cy="16933"/>
            </a:xfrm>
            <a:custGeom>
              <a:avLst/>
              <a:gdLst>
                <a:gd name="T0" fmla="*/ 1 w 4"/>
                <a:gd name="T1" fmla="*/ 0 h 4"/>
                <a:gd name="T2" fmla="*/ 0 w 4"/>
                <a:gd name="T3" fmla="*/ 1 h 4"/>
                <a:gd name="T4" fmla="*/ 1 w 4"/>
                <a:gd name="T5" fmla="*/ 2 h 4"/>
                <a:gd name="T6" fmla="*/ 2 w 4"/>
                <a:gd name="T7" fmla="*/ 4 h 4"/>
                <a:gd name="T8" fmla="*/ 3 w 4"/>
                <a:gd name="T9" fmla="*/ 4 h 4"/>
                <a:gd name="T10" fmla="*/ 4 w 4"/>
                <a:gd name="T11" fmla="*/ 3 h 4"/>
                <a:gd name="T12" fmla="*/ 4 w 4"/>
                <a:gd name="T13" fmla="*/ 1 h 4"/>
                <a:gd name="T14" fmla="*/ 3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1" y="0"/>
                    <a:pt x="0" y="0"/>
                    <a:pt x="0" y="1"/>
                  </a:cubicBezTo>
                  <a:cubicBezTo>
                    <a:pt x="0" y="1"/>
                    <a:pt x="0" y="2"/>
                    <a:pt x="1" y="2"/>
                  </a:cubicBezTo>
                  <a:cubicBezTo>
                    <a:pt x="1" y="3"/>
                    <a:pt x="1" y="3"/>
                    <a:pt x="2" y="4"/>
                  </a:cubicBezTo>
                  <a:cubicBezTo>
                    <a:pt x="2" y="4"/>
                    <a:pt x="3" y="4"/>
                    <a:pt x="3" y="4"/>
                  </a:cubicBezTo>
                  <a:cubicBezTo>
                    <a:pt x="4" y="4"/>
                    <a:pt x="4" y="3"/>
                    <a:pt x="4" y="3"/>
                  </a:cubicBezTo>
                  <a:cubicBezTo>
                    <a:pt x="4" y="3"/>
                    <a:pt x="4" y="2"/>
                    <a:pt x="4" y="1"/>
                  </a:cubicBezTo>
                  <a:cubicBezTo>
                    <a:pt x="4" y="1"/>
                    <a:pt x="3" y="0"/>
                    <a:pt x="3" y="0"/>
                  </a:cubicBezTo>
                  <a:cubicBezTo>
                    <a:pt x="2" y="0"/>
                    <a:pt x="2" y="0"/>
                    <a:pt x="1" y="0"/>
                  </a:cubicBezTo>
                  <a:close/>
                </a:path>
              </a:pathLst>
            </a:custGeom>
            <a:solidFill>
              <a:schemeClr val="accent2"/>
            </a:solidFill>
            <a:ln>
              <a:noFill/>
            </a:ln>
          </p:spPr>
          <p:txBody>
            <a:bodyPr/>
            <a:lstStyle/>
            <a:p>
              <a:endParaRPr lang="zh-CN" altLang="en-US" sz="2135">
                <a:solidFill>
                  <a:schemeClr val="bg1"/>
                </a:solidFill>
              </a:endParaRPr>
            </a:p>
          </p:txBody>
        </p:sp>
        <p:sp>
          <p:nvSpPr>
            <p:cNvPr id="24" name="Freeform 25"/>
            <p:cNvSpPr/>
            <p:nvPr/>
          </p:nvSpPr>
          <p:spPr bwMode="auto">
            <a:xfrm>
              <a:off x="5583609" y="2372784"/>
              <a:ext cx="19051" cy="16933"/>
            </a:xfrm>
            <a:custGeom>
              <a:avLst/>
              <a:gdLst>
                <a:gd name="T0" fmla="*/ 1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0" y="0"/>
                    <a:pt x="0" y="1"/>
                    <a:pt x="0" y="1"/>
                  </a:cubicBezTo>
                  <a:cubicBezTo>
                    <a:pt x="0" y="1"/>
                    <a:pt x="0" y="2"/>
                    <a:pt x="0" y="2"/>
                  </a:cubicBezTo>
                  <a:cubicBezTo>
                    <a:pt x="1" y="3"/>
                    <a:pt x="1" y="3"/>
                    <a:pt x="1" y="4"/>
                  </a:cubicBezTo>
                  <a:cubicBezTo>
                    <a:pt x="2" y="4"/>
                    <a:pt x="2" y="4"/>
                    <a:pt x="3" y="4"/>
                  </a:cubicBezTo>
                  <a:cubicBezTo>
                    <a:pt x="3" y="4"/>
                    <a:pt x="4" y="4"/>
                    <a:pt x="4" y="3"/>
                  </a:cubicBezTo>
                  <a:cubicBezTo>
                    <a:pt x="4" y="3"/>
                    <a:pt x="4" y="2"/>
                    <a:pt x="3" y="2"/>
                  </a:cubicBezTo>
                  <a:cubicBezTo>
                    <a:pt x="3" y="1"/>
                    <a:pt x="3" y="1"/>
                    <a:pt x="2" y="0"/>
                  </a:cubicBezTo>
                  <a:cubicBezTo>
                    <a:pt x="2" y="0"/>
                    <a:pt x="1" y="0"/>
                    <a:pt x="1" y="0"/>
                  </a:cubicBezTo>
                  <a:close/>
                </a:path>
              </a:pathLst>
            </a:custGeom>
            <a:solidFill>
              <a:schemeClr val="accent2"/>
            </a:solidFill>
            <a:ln>
              <a:noFill/>
            </a:ln>
          </p:spPr>
          <p:txBody>
            <a:bodyPr/>
            <a:lstStyle/>
            <a:p>
              <a:endParaRPr lang="zh-CN" altLang="en-US" sz="2135">
                <a:solidFill>
                  <a:schemeClr val="bg1"/>
                </a:solidFill>
              </a:endParaRPr>
            </a:p>
          </p:txBody>
        </p:sp>
        <p:sp>
          <p:nvSpPr>
            <p:cNvPr id="25" name="Freeform 26"/>
            <p:cNvSpPr/>
            <p:nvPr/>
          </p:nvSpPr>
          <p:spPr bwMode="auto">
            <a:xfrm>
              <a:off x="5562443" y="2377018"/>
              <a:ext cx="16933" cy="16933"/>
            </a:xfrm>
            <a:custGeom>
              <a:avLst/>
              <a:gdLst>
                <a:gd name="T0" fmla="*/ 1 w 4"/>
                <a:gd name="T1" fmla="*/ 0 h 4"/>
                <a:gd name="T2" fmla="*/ 0 w 4"/>
                <a:gd name="T3" fmla="*/ 1 h 4"/>
                <a:gd name="T4" fmla="*/ 1 w 4"/>
                <a:gd name="T5" fmla="*/ 3 h 4"/>
                <a:gd name="T6" fmla="*/ 2 w 4"/>
                <a:gd name="T7" fmla="*/ 4 h 4"/>
                <a:gd name="T8" fmla="*/ 3 w 4"/>
                <a:gd name="T9" fmla="*/ 4 h 4"/>
                <a:gd name="T10" fmla="*/ 4 w 4"/>
                <a:gd name="T11" fmla="*/ 3 h 4"/>
                <a:gd name="T12" fmla="*/ 4 w 4"/>
                <a:gd name="T13" fmla="*/ 2 h 4"/>
                <a:gd name="T14" fmla="*/ 3 w 4"/>
                <a:gd name="T15" fmla="*/ 1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1" y="1"/>
                    <a:pt x="1" y="1"/>
                    <a:pt x="0" y="1"/>
                  </a:cubicBezTo>
                  <a:cubicBezTo>
                    <a:pt x="0" y="2"/>
                    <a:pt x="0" y="2"/>
                    <a:pt x="1" y="3"/>
                  </a:cubicBezTo>
                  <a:cubicBezTo>
                    <a:pt x="1" y="3"/>
                    <a:pt x="1" y="4"/>
                    <a:pt x="2" y="4"/>
                  </a:cubicBezTo>
                  <a:cubicBezTo>
                    <a:pt x="2" y="4"/>
                    <a:pt x="3" y="4"/>
                    <a:pt x="3" y="4"/>
                  </a:cubicBezTo>
                  <a:cubicBezTo>
                    <a:pt x="4" y="4"/>
                    <a:pt x="4" y="4"/>
                    <a:pt x="4" y="3"/>
                  </a:cubicBezTo>
                  <a:cubicBezTo>
                    <a:pt x="4" y="3"/>
                    <a:pt x="4" y="2"/>
                    <a:pt x="4" y="2"/>
                  </a:cubicBezTo>
                  <a:cubicBezTo>
                    <a:pt x="4" y="1"/>
                    <a:pt x="3" y="1"/>
                    <a:pt x="3" y="1"/>
                  </a:cubicBezTo>
                  <a:cubicBezTo>
                    <a:pt x="2" y="0"/>
                    <a:pt x="2" y="0"/>
                    <a:pt x="1" y="0"/>
                  </a:cubicBezTo>
                  <a:close/>
                </a:path>
              </a:pathLst>
            </a:custGeom>
            <a:solidFill>
              <a:schemeClr val="accent2"/>
            </a:solidFill>
            <a:ln>
              <a:noFill/>
            </a:ln>
          </p:spPr>
          <p:txBody>
            <a:bodyPr/>
            <a:lstStyle/>
            <a:p>
              <a:endParaRPr lang="zh-CN" altLang="en-US" sz="2135">
                <a:solidFill>
                  <a:schemeClr val="bg1"/>
                </a:solidFill>
              </a:endParaRPr>
            </a:p>
          </p:txBody>
        </p:sp>
        <p:sp>
          <p:nvSpPr>
            <p:cNvPr id="26" name="Freeform 27"/>
            <p:cNvSpPr/>
            <p:nvPr/>
          </p:nvSpPr>
          <p:spPr bwMode="auto">
            <a:xfrm>
              <a:off x="5545510" y="2385485"/>
              <a:ext cx="16933" cy="12700"/>
            </a:xfrm>
            <a:custGeom>
              <a:avLst/>
              <a:gdLst>
                <a:gd name="T0" fmla="*/ 1 w 4"/>
                <a:gd name="T1" fmla="*/ 0 h 3"/>
                <a:gd name="T2" fmla="*/ 0 w 4"/>
                <a:gd name="T3" fmla="*/ 0 h 3"/>
                <a:gd name="T4" fmla="*/ 0 w 4"/>
                <a:gd name="T5" fmla="*/ 2 h 3"/>
                <a:gd name="T6" fmla="*/ 1 w 4"/>
                <a:gd name="T7" fmla="*/ 3 h 3"/>
                <a:gd name="T8" fmla="*/ 3 w 4"/>
                <a:gd name="T9" fmla="*/ 3 h 3"/>
                <a:gd name="T10" fmla="*/ 4 w 4"/>
                <a:gd name="T11" fmla="*/ 2 h 3"/>
                <a:gd name="T12" fmla="*/ 3 w 4"/>
                <a:gd name="T13" fmla="*/ 1 h 3"/>
                <a:gd name="T14" fmla="*/ 2 w 4"/>
                <a:gd name="T15" fmla="*/ 0 h 3"/>
                <a:gd name="T16" fmla="*/ 1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1" y="0"/>
                  </a:moveTo>
                  <a:cubicBezTo>
                    <a:pt x="0" y="0"/>
                    <a:pt x="0" y="0"/>
                    <a:pt x="0" y="0"/>
                  </a:cubicBezTo>
                  <a:cubicBezTo>
                    <a:pt x="0" y="1"/>
                    <a:pt x="0" y="1"/>
                    <a:pt x="0" y="2"/>
                  </a:cubicBezTo>
                  <a:cubicBezTo>
                    <a:pt x="1" y="2"/>
                    <a:pt x="1" y="3"/>
                    <a:pt x="1" y="3"/>
                  </a:cubicBezTo>
                  <a:cubicBezTo>
                    <a:pt x="2" y="3"/>
                    <a:pt x="2"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chemeClr val="accent2"/>
            </a:solidFill>
            <a:ln>
              <a:noFill/>
            </a:ln>
          </p:spPr>
          <p:txBody>
            <a:bodyPr/>
            <a:lstStyle/>
            <a:p>
              <a:endParaRPr lang="zh-CN" altLang="en-US" sz="2135">
                <a:solidFill>
                  <a:schemeClr val="bg1"/>
                </a:solidFill>
              </a:endParaRPr>
            </a:p>
          </p:txBody>
        </p:sp>
        <p:sp>
          <p:nvSpPr>
            <p:cNvPr id="27" name="Freeform 28"/>
            <p:cNvSpPr/>
            <p:nvPr/>
          </p:nvSpPr>
          <p:spPr bwMode="auto">
            <a:xfrm>
              <a:off x="5526459" y="2389718"/>
              <a:ext cx="19051" cy="12700"/>
            </a:xfrm>
            <a:custGeom>
              <a:avLst/>
              <a:gdLst>
                <a:gd name="T0" fmla="*/ 1 w 4"/>
                <a:gd name="T1" fmla="*/ 0 h 3"/>
                <a:gd name="T2" fmla="*/ 1 w 4"/>
                <a:gd name="T3" fmla="*/ 0 h 3"/>
                <a:gd name="T4" fmla="*/ 1 w 4"/>
                <a:gd name="T5" fmla="*/ 2 h 3"/>
                <a:gd name="T6" fmla="*/ 2 w 4"/>
                <a:gd name="T7" fmla="*/ 3 h 3"/>
                <a:gd name="T8" fmla="*/ 3 w 4"/>
                <a:gd name="T9" fmla="*/ 3 h 3"/>
                <a:gd name="T10" fmla="*/ 4 w 4"/>
                <a:gd name="T11" fmla="*/ 2 h 3"/>
                <a:gd name="T12" fmla="*/ 3 w 4"/>
                <a:gd name="T13" fmla="*/ 1 h 3"/>
                <a:gd name="T14" fmla="*/ 2 w 4"/>
                <a:gd name="T15" fmla="*/ 0 h 3"/>
                <a:gd name="T16" fmla="*/ 1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1" y="0"/>
                  </a:moveTo>
                  <a:cubicBezTo>
                    <a:pt x="1" y="0"/>
                    <a:pt x="1" y="0"/>
                    <a:pt x="1" y="0"/>
                  </a:cubicBezTo>
                  <a:cubicBezTo>
                    <a:pt x="0" y="1"/>
                    <a:pt x="1" y="1"/>
                    <a:pt x="1" y="2"/>
                  </a:cubicBezTo>
                  <a:cubicBezTo>
                    <a:pt x="1" y="2"/>
                    <a:pt x="1" y="3"/>
                    <a:pt x="2" y="3"/>
                  </a:cubicBezTo>
                  <a:cubicBezTo>
                    <a:pt x="2" y="3"/>
                    <a:pt x="3"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chemeClr val="accent2"/>
            </a:solidFill>
            <a:ln>
              <a:noFill/>
            </a:ln>
          </p:spPr>
          <p:txBody>
            <a:bodyPr/>
            <a:lstStyle/>
            <a:p>
              <a:endParaRPr lang="zh-CN" altLang="en-US" sz="2135">
                <a:solidFill>
                  <a:schemeClr val="bg1"/>
                </a:solidFill>
              </a:endParaRPr>
            </a:p>
          </p:txBody>
        </p:sp>
        <p:sp>
          <p:nvSpPr>
            <p:cNvPr id="28" name="Freeform 29"/>
            <p:cNvSpPr/>
            <p:nvPr/>
          </p:nvSpPr>
          <p:spPr bwMode="auto">
            <a:xfrm>
              <a:off x="5513759" y="2389717"/>
              <a:ext cx="12700" cy="19051"/>
            </a:xfrm>
            <a:custGeom>
              <a:avLst/>
              <a:gdLst>
                <a:gd name="T0" fmla="*/ 1 w 3"/>
                <a:gd name="T1" fmla="*/ 1 h 4"/>
                <a:gd name="T2" fmla="*/ 0 w 3"/>
                <a:gd name="T3" fmla="*/ 1 h 4"/>
                <a:gd name="T4" fmla="*/ 0 w 3"/>
                <a:gd name="T5" fmla="*/ 3 h 4"/>
                <a:gd name="T6" fmla="*/ 1 w 3"/>
                <a:gd name="T7" fmla="*/ 4 h 4"/>
                <a:gd name="T8" fmla="*/ 3 w 3"/>
                <a:gd name="T9" fmla="*/ 4 h 4"/>
                <a:gd name="T10" fmla="*/ 3 w 3"/>
                <a:gd name="T11" fmla="*/ 3 h 4"/>
                <a:gd name="T12" fmla="*/ 3 w 3"/>
                <a:gd name="T13" fmla="*/ 2 h 4"/>
                <a:gd name="T14" fmla="*/ 2 w 3"/>
                <a:gd name="T15" fmla="*/ 1 h 4"/>
                <a:gd name="T16" fmla="*/ 1 w 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1"/>
                  </a:moveTo>
                  <a:cubicBezTo>
                    <a:pt x="0" y="1"/>
                    <a:pt x="0" y="1"/>
                    <a:pt x="0" y="1"/>
                  </a:cubicBezTo>
                  <a:cubicBezTo>
                    <a:pt x="0" y="2"/>
                    <a:pt x="0" y="2"/>
                    <a:pt x="0" y="3"/>
                  </a:cubicBezTo>
                  <a:cubicBezTo>
                    <a:pt x="1" y="3"/>
                    <a:pt x="1" y="3"/>
                    <a:pt x="1" y="4"/>
                  </a:cubicBezTo>
                  <a:cubicBezTo>
                    <a:pt x="2" y="4"/>
                    <a:pt x="2" y="4"/>
                    <a:pt x="3" y="4"/>
                  </a:cubicBezTo>
                  <a:cubicBezTo>
                    <a:pt x="3" y="4"/>
                    <a:pt x="3" y="4"/>
                    <a:pt x="3" y="3"/>
                  </a:cubicBezTo>
                  <a:cubicBezTo>
                    <a:pt x="3" y="3"/>
                    <a:pt x="3" y="2"/>
                    <a:pt x="3" y="2"/>
                  </a:cubicBezTo>
                  <a:cubicBezTo>
                    <a:pt x="3" y="1"/>
                    <a:pt x="2" y="1"/>
                    <a:pt x="2" y="1"/>
                  </a:cubicBezTo>
                  <a:cubicBezTo>
                    <a:pt x="1" y="1"/>
                    <a:pt x="1" y="0"/>
                    <a:pt x="1" y="1"/>
                  </a:cubicBezTo>
                  <a:close/>
                </a:path>
              </a:pathLst>
            </a:custGeom>
            <a:solidFill>
              <a:schemeClr val="accent2"/>
            </a:solidFill>
            <a:ln>
              <a:noFill/>
            </a:ln>
          </p:spPr>
          <p:txBody>
            <a:bodyPr/>
            <a:lstStyle/>
            <a:p>
              <a:endParaRPr lang="zh-CN" altLang="en-US" sz="2135">
                <a:solidFill>
                  <a:schemeClr val="bg1"/>
                </a:solidFill>
              </a:endParaRPr>
            </a:p>
          </p:txBody>
        </p:sp>
        <p:sp>
          <p:nvSpPr>
            <p:cNvPr id="29" name="Freeform 30"/>
            <p:cNvSpPr/>
            <p:nvPr/>
          </p:nvSpPr>
          <p:spPr bwMode="auto">
            <a:xfrm>
              <a:off x="5501059" y="2393951"/>
              <a:ext cx="12700" cy="19051"/>
            </a:xfrm>
            <a:custGeom>
              <a:avLst/>
              <a:gdLst>
                <a:gd name="T0" fmla="*/ 0 w 3"/>
                <a:gd name="T1" fmla="*/ 0 h 4"/>
                <a:gd name="T2" fmla="*/ 0 w 3"/>
                <a:gd name="T3" fmla="*/ 1 h 4"/>
                <a:gd name="T4" fmla="*/ 0 w 3"/>
                <a:gd name="T5" fmla="*/ 2 h 4"/>
                <a:gd name="T6" fmla="*/ 1 w 3"/>
                <a:gd name="T7" fmla="*/ 3 h 4"/>
                <a:gd name="T8" fmla="*/ 2 w 3"/>
                <a:gd name="T9" fmla="*/ 4 h 4"/>
                <a:gd name="T10" fmla="*/ 3 w 3"/>
                <a:gd name="T11" fmla="*/ 3 h 4"/>
                <a:gd name="T12" fmla="*/ 2 w 3"/>
                <a:gd name="T13" fmla="*/ 2 h 4"/>
                <a:gd name="T14" fmla="*/ 1 w 3"/>
                <a:gd name="T15" fmla="*/ 1 h 4"/>
                <a:gd name="T16" fmla="*/ 0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0"/>
                  </a:moveTo>
                  <a:cubicBezTo>
                    <a:pt x="0" y="1"/>
                    <a:pt x="0" y="1"/>
                    <a:pt x="0" y="1"/>
                  </a:cubicBezTo>
                  <a:cubicBezTo>
                    <a:pt x="0" y="2"/>
                    <a:pt x="0" y="2"/>
                    <a:pt x="0" y="2"/>
                  </a:cubicBezTo>
                  <a:cubicBezTo>
                    <a:pt x="0" y="3"/>
                    <a:pt x="1" y="3"/>
                    <a:pt x="1" y="3"/>
                  </a:cubicBezTo>
                  <a:cubicBezTo>
                    <a:pt x="1" y="4"/>
                    <a:pt x="2" y="4"/>
                    <a:pt x="2" y="4"/>
                  </a:cubicBezTo>
                  <a:cubicBezTo>
                    <a:pt x="3" y="3"/>
                    <a:pt x="3" y="3"/>
                    <a:pt x="3" y="3"/>
                  </a:cubicBezTo>
                  <a:cubicBezTo>
                    <a:pt x="3" y="3"/>
                    <a:pt x="3" y="2"/>
                    <a:pt x="2" y="2"/>
                  </a:cubicBezTo>
                  <a:cubicBezTo>
                    <a:pt x="2" y="1"/>
                    <a:pt x="2" y="1"/>
                    <a:pt x="1" y="1"/>
                  </a:cubicBezTo>
                  <a:cubicBezTo>
                    <a:pt x="1" y="0"/>
                    <a:pt x="1" y="0"/>
                    <a:pt x="0" y="0"/>
                  </a:cubicBezTo>
                  <a:close/>
                </a:path>
              </a:pathLst>
            </a:custGeom>
            <a:solidFill>
              <a:schemeClr val="accent2"/>
            </a:solidFill>
            <a:ln>
              <a:noFill/>
            </a:ln>
          </p:spPr>
          <p:txBody>
            <a:bodyPr/>
            <a:lstStyle/>
            <a:p>
              <a:endParaRPr lang="zh-CN" altLang="en-US" sz="2135">
                <a:solidFill>
                  <a:schemeClr val="bg1"/>
                </a:solidFill>
              </a:endParaRPr>
            </a:p>
          </p:txBody>
        </p:sp>
        <p:sp>
          <p:nvSpPr>
            <p:cNvPr id="30" name="Freeform 31"/>
            <p:cNvSpPr/>
            <p:nvPr/>
          </p:nvSpPr>
          <p:spPr bwMode="auto">
            <a:xfrm>
              <a:off x="5484126" y="2398184"/>
              <a:ext cx="12700" cy="19051"/>
            </a:xfrm>
            <a:custGeom>
              <a:avLst/>
              <a:gdLst>
                <a:gd name="T0" fmla="*/ 1 w 3"/>
                <a:gd name="T1" fmla="*/ 0 h 4"/>
                <a:gd name="T2" fmla="*/ 0 w 3"/>
                <a:gd name="T3" fmla="*/ 1 h 4"/>
                <a:gd name="T4" fmla="*/ 1 w 3"/>
                <a:gd name="T5" fmla="*/ 2 h 4"/>
                <a:gd name="T6" fmla="*/ 2 w 3"/>
                <a:gd name="T7" fmla="*/ 3 h 4"/>
                <a:gd name="T8" fmla="*/ 3 w 3"/>
                <a:gd name="T9" fmla="*/ 4 h 4"/>
                <a:gd name="T10" fmla="*/ 3 w 3"/>
                <a:gd name="T11" fmla="*/ 3 h 4"/>
                <a:gd name="T12" fmla="*/ 3 w 3"/>
                <a:gd name="T13" fmla="*/ 2 h 4"/>
                <a:gd name="T14" fmla="*/ 2 w 3"/>
                <a:gd name="T15" fmla="*/ 1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0" y="1"/>
                    <a:pt x="0" y="1"/>
                    <a:pt x="0" y="1"/>
                  </a:cubicBezTo>
                  <a:cubicBezTo>
                    <a:pt x="0" y="1"/>
                    <a:pt x="0" y="2"/>
                    <a:pt x="1" y="2"/>
                  </a:cubicBezTo>
                  <a:cubicBezTo>
                    <a:pt x="1" y="3"/>
                    <a:pt x="1" y="3"/>
                    <a:pt x="2" y="3"/>
                  </a:cubicBezTo>
                  <a:cubicBezTo>
                    <a:pt x="2" y="4"/>
                    <a:pt x="2" y="4"/>
                    <a:pt x="3" y="4"/>
                  </a:cubicBezTo>
                  <a:cubicBezTo>
                    <a:pt x="3" y="3"/>
                    <a:pt x="3" y="3"/>
                    <a:pt x="3" y="3"/>
                  </a:cubicBezTo>
                  <a:cubicBezTo>
                    <a:pt x="3" y="3"/>
                    <a:pt x="3" y="2"/>
                    <a:pt x="3" y="2"/>
                  </a:cubicBezTo>
                  <a:cubicBezTo>
                    <a:pt x="3" y="1"/>
                    <a:pt x="2" y="1"/>
                    <a:pt x="2" y="1"/>
                  </a:cubicBezTo>
                  <a:cubicBezTo>
                    <a:pt x="2" y="0"/>
                    <a:pt x="1" y="0"/>
                    <a:pt x="1" y="0"/>
                  </a:cubicBezTo>
                  <a:close/>
                </a:path>
              </a:pathLst>
            </a:custGeom>
            <a:solidFill>
              <a:schemeClr val="accent2"/>
            </a:solidFill>
            <a:ln>
              <a:noFill/>
            </a:ln>
          </p:spPr>
          <p:txBody>
            <a:bodyPr/>
            <a:lstStyle/>
            <a:p>
              <a:endParaRPr lang="zh-CN" altLang="en-US" sz="2135">
                <a:solidFill>
                  <a:schemeClr val="bg1"/>
                </a:solidFill>
              </a:endParaRPr>
            </a:p>
          </p:txBody>
        </p:sp>
        <p:sp>
          <p:nvSpPr>
            <p:cNvPr id="31" name="Freeform 32"/>
            <p:cNvSpPr/>
            <p:nvPr/>
          </p:nvSpPr>
          <p:spPr bwMode="auto">
            <a:xfrm>
              <a:off x="5471426" y="2402417"/>
              <a:ext cx="12700" cy="19051"/>
            </a:xfrm>
            <a:custGeom>
              <a:avLst/>
              <a:gdLst>
                <a:gd name="T0" fmla="*/ 1 w 3"/>
                <a:gd name="T1" fmla="*/ 0 h 4"/>
                <a:gd name="T2" fmla="*/ 0 w 3"/>
                <a:gd name="T3" fmla="*/ 1 h 4"/>
                <a:gd name="T4" fmla="*/ 0 w 3"/>
                <a:gd name="T5" fmla="*/ 2 h 4"/>
                <a:gd name="T6" fmla="*/ 1 w 3"/>
                <a:gd name="T7" fmla="*/ 3 h 4"/>
                <a:gd name="T8" fmla="*/ 2 w 3"/>
                <a:gd name="T9" fmla="*/ 3 h 4"/>
                <a:gd name="T10" fmla="*/ 3 w 3"/>
                <a:gd name="T11" fmla="*/ 3 h 4"/>
                <a:gd name="T12" fmla="*/ 3 w 3"/>
                <a:gd name="T13" fmla="*/ 2 h 4"/>
                <a:gd name="T14" fmla="*/ 2 w 3"/>
                <a:gd name="T15" fmla="*/ 1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0" y="1"/>
                    <a:pt x="0" y="1"/>
                    <a:pt x="0" y="1"/>
                  </a:cubicBezTo>
                  <a:cubicBezTo>
                    <a:pt x="0" y="1"/>
                    <a:pt x="0" y="2"/>
                    <a:pt x="0" y="2"/>
                  </a:cubicBezTo>
                  <a:cubicBezTo>
                    <a:pt x="0" y="3"/>
                    <a:pt x="1" y="3"/>
                    <a:pt x="1" y="3"/>
                  </a:cubicBezTo>
                  <a:cubicBezTo>
                    <a:pt x="2" y="3"/>
                    <a:pt x="2" y="4"/>
                    <a:pt x="2" y="3"/>
                  </a:cubicBezTo>
                  <a:cubicBezTo>
                    <a:pt x="3" y="3"/>
                    <a:pt x="3" y="3"/>
                    <a:pt x="3" y="3"/>
                  </a:cubicBezTo>
                  <a:cubicBezTo>
                    <a:pt x="3" y="2"/>
                    <a:pt x="3" y="2"/>
                    <a:pt x="3" y="2"/>
                  </a:cubicBezTo>
                  <a:cubicBezTo>
                    <a:pt x="2" y="1"/>
                    <a:pt x="2" y="1"/>
                    <a:pt x="2" y="1"/>
                  </a:cubicBezTo>
                  <a:cubicBezTo>
                    <a:pt x="1" y="0"/>
                    <a:pt x="1" y="0"/>
                    <a:pt x="1" y="0"/>
                  </a:cubicBezTo>
                  <a:close/>
                </a:path>
              </a:pathLst>
            </a:custGeom>
            <a:solidFill>
              <a:schemeClr val="accent2"/>
            </a:solidFill>
            <a:ln>
              <a:noFill/>
            </a:ln>
          </p:spPr>
          <p:txBody>
            <a:bodyPr/>
            <a:lstStyle/>
            <a:p>
              <a:endParaRPr lang="zh-CN" altLang="en-US" sz="2135">
                <a:solidFill>
                  <a:schemeClr val="bg1"/>
                </a:solidFill>
              </a:endParaRPr>
            </a:p>
          </p:txBody>
        </p:sp>
        <p:sp>
          <p:nvSpPr>
            <p:cNvPr id="32" name="Freeform 33"/>
            <p:cNvSpPr/>
            <p:nvPr/>
          </p:nvSpPr>
          <p:spPr bwMode="auto">
            <a:xfrm>
              <a:off x="5456610" y="2408769"/>
              <a:ext cx="14817" cy="12700"/>
            </a:xfrm>
            <a:custGeom>
              <a:avLst/>
              <a:gdLst>
                <a:gd name="T0" fmla="*/ 0 w 3"/>
                <a:gd name="T1" fmla="*/ 0 h 3"/>
                <a:gd name="T2" fmla="*/ 0 w 3"/>
                <a:gd name="T3" fmla="*/ 1 h 3"/>
                <a:gd name="T4" fmla="*/ 0 w 3"/>
                <a:gd name="T5" fmla="*/ 2 h 3"/>
                <a:gd name="T6" fmla="*/ 1 w 3"/>
                <a:gd name="T7" fmla="*/ 3 h 3"/>
                <a:gd name="T8" fmla="*/ 2 w 3"/>
                <a:gd name="T9" fmla="*/ 3 h 3"/>
                <a:gd name="T10" fmla="*/ 2 w 3"/>
                <a:gd name="T11" fmla="*/ 3 h 3"/>
                <a:gd name="T12" fmla="*/ 2 w 3"/>
                <a:gd name="T13" fmla="*/ 1 h 3"/>
                <a:gd name="T14" fmla="*/ 1 w 3"/>
                <a:gd name="T15" fmla="*/ 1 h 3"/>
                <a:gd name="T16" fmla="*/ 0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0" y="0"/>
                  </a:moveTo>
                  <a:cubicBezTo>
                    <a:pt x="0" y="1"/>
                    <a:pt x="0" y="1"/>
                    <a:pt x="0" y="1"/>
                  </a:cubicBezTo>
                  <a:cubicBezTo>
                    <a:pt x="0" y="1"/>
                    <a:pt x="0" y="2"/>
                    <a:pt x="0" y="2"/>
                  </a:cubicBezTo>
                  <a:cubicBezTo>
                    <a:pt x="0" y="3"/>
                    <a:pt x="0" y="3"/>
                    <a:pt x="1" y="3"/>
                  </a:cubicBezTo>
                  <a:cubicBezTo>
                    <a:pt x="1" y="3"/>
                    <a:pt x="2" y="3"/>
                    <a:pt x="2" y="3"/>
                  </a:cubicBezTo>
                  <a:cubicBezTo>
                    <a:pt x="2" y="3"/>
                    <a:pt x="2" y="3"/>
                    <a:pt x="2" y="3"/>
                  </a:cubicBezTo>
                  <a:cubicBezTo>
                    <a:pt x="3" y="2"/>
                    <a:pt x="2" y="2"/>
                    <a:pt x="2" y="1"/>
                  </a:cubicBezTo>
                  <a:cubicBezTo>
                    <a:pt x="2" y="1"/>
                    <a:pt x="2" y="1"/>
                    <a:pt x="1" y="1"/>
                  </a:cubicBezTo>
                  <a:cubicBezTo>
                    <a:pt x="1" y="0"/>
                    <a:pt x="0" y="0"/>
                    <a:pt x="0" y="0"/>
                  </a:cubicBezTo>
                  <a:close/>
                </a:path>
              </a:pathLst>
            </a:custGeom>
            <a:solidFill>
              <a:schemeClr val="accent2"/>
            </a:solidFill>
            <a:ln>
              <a:noFill/>
            </a:ln>
          </p:spPr>
          <p:txBody>
            <a:bodyPr/>
            <a:lstStyle/>
            <a:p>
              <a:endParaRPr lang="zh-CN" altLang="en-US" sz="2135">
                <a:solidFill>
                  <a:schemeClr val="bg1"/>
                </a:solidFill>
              </a:endParaRPr>
            </a:p>
          </p:txBody>
        </p:sp>
        <p:sp>
          <p:nvSpPr>
            <p:cNvPr id="33" name="Freeform 34"/>
            <p:cNvSpPr/>
            <p:nvPr/>
          </p:nvSpPr>
          <p:spPr bwMode="auto">
            <a:xfrm>
              <a:off x="5439677" y="2413002"/>
              <a:ext cx="12700" cy="12700"/>
            </a:xfrm>
            <a:custGeom>
              <a:avLst/>
              <a:gdLst>
                <a:gd name="T0" fmla="*/ 1 w 3"/>
                <a:gd name="T1" fmla="*/ 0 h 3"/>
                <a:gd name="T2" fmla="*/ 0 w 3"/>
                <a:gd name="T3" fmla="*/ 1 h 3"/>
                <a:gd name="T4" fmla="*/ 0 w 3"/>
                <a:gd name="T5" fmla="*/ 2 h 3"/>
                <a:gd name="T6" fmla="*/ 1 w 3"/>
                <a:gd name="T7" fmla="*/ 3 h 3"/>
                <a:gd name="T8" fmla="*/ 2 w 3"/>
                <a:gd name="T9" fmla="*/ 3 h 3"/>
                <a:gd name="T10" fmla="*/ 3 w 3"/>
                <a:gd name="T11" fmla="*/ 2 h 3"/>
                <a:gd name="T12" fmla="*/ 3 w 3"/>
                <a:gd name="T13" fmla="*/ 1 h 3"/>
                <a:gd name="T14" fmla="*/ 2 w 3"/>
                <a:gd name="T15" fmla="*/ 0 h 3"/>
                <a:gd name="T16" fmla="*/ 1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0"/>
                  </a:moveTo>
                  <a:cubicBezTo>
                    <a:pt x="0" y="1"/>
                    <a:pt x="0" y="1"/>
                    <a:pt x="0" y="1"/>
                  </a:cubicBezTo>
                  <a:cubicBezTo>
                    <a:pt x="0" y="1"/>
                    <a:pt x="0" y="2"/>
                    <a:pt x="0" y="2"/>
                  </a:cubicBezTo>
                  <a:cubicBezTo>
                    <a:pt x="1" y="2"/>
                    <a:pt x="1" y="3"/>
                    <a:pt x="1" y="3"/>
                  </a:cubicBezTo>
                  <a:cubicBezTo>
                    <a:pt x="2" y="3"/>
                    <a:pt x="2" y="3"/>
                    <a:pt x="2" y="3"/>
                  </a:cubicBezTo>
                  <a:cubicBezTo>
                    <a:pt x="3" y="2"/>
                    <a:pt x="3" y="2"/>
                    <a:pt x="3" y="2"/>
                  </a:cubicBezTo>
                  <a:cubicBezTo>
                    <a:pt x="3" y="2"/>
                    <a:pt x="3" y="2"/>
                    <a:pt x="3" y="1"/>
                  </a:cubicBezTo>
                  <a:cubicBezTo>
                    <a:pt x="3" y="1"/>
                    <a:pt x="2" y="1"/>
                    <a:pt x="2" y="0"/>
                  </a:cubicBezTo>
                  <a:cubicBezTo>
                    <a:pt x="1" y="0"/>
                    <a:pt x="1" y="0"/>
                    <a:pt x="1" y="0"/>
                  </a:cubicBezTo>
                  <a:close/>
                </a:path>
              </a:pathLst>
            </a:custGeom>
            <a:solidFill>
              <a:schemeClr val="accent2"/>
            </a:solidFill>
            <a:ln>
              <a:noFill/>
            </a:ln>
          </p:spPr>
          <p:txBody>
            <a:bodyPr/>
            <a:lstStyle/>
            <a:p>
              <a:endParaRPr lang="zh-CN" altLang="en-US" sz="2135">
                <a:solidFill>
                  <a:schemeClr val="bg1"/>
                </a:solidFill>
              </a:endParaRPr>
            </a:p>
          </p:txBody>
        </p:sp>
        <p:sp>
          <p:nvSpPr>
            <p:cNvPr id="34" name="Freeform 35"/>
            <p:cNvSpPr/>
            <p:nvPr/>
          </p:nvSpPr>
          <p:spPr bwMode="auto">
            <a:xfrm>
              <a:off x="5426977" y="2417235"/>
              <a:ext cx="12700" cy="12700"/>
            </a:xfrm>
            <a:custGeom>
              <a:avLst/>
              <a:gdLst>
                <a:gd name="T0" fmla="*/ 0 w 3"/>
                <a:gd name="T1" fmla="*/ 0 h 3"/>
                <a:gd name="T2" fmla="*/ 0 w 3"/>
                <a:gd name="T3" fmla="*/ 1 h 3"/>
                <a:gd name="T4" fmla="*/ 0 w 3"/>
                <a:gd name="T5" fmla="*/ 2 h 3"/>
                <a:gd name="T6" fmla="*/ 1 w 3"/>
                <a:gd name="T7" fmla="*/ 3 h 3"/>
                <a:gd name="T8" fmla="*/ 2 w 3"/>
                <a:gd name="T9" fmla="*/ 3 h 3"/>
                <a:gd name="T10" fmla="*/ 3 w 3"/>
                <a:gd name="T11" fmla="*/ 2 h 3"/>
                <a:gd name="T12" fmla="*/ 2 w 3"/>
                <a:gd name="T13" fmla="*/ 1 h 3"/>
                <a:gd name="T14" fmla="*/ 1 w 3"/>
                <a:gd name="T15" fmla="*/ 0 h 3"/>
                <a:gd name="T16" fmla="*/ 0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0" y="0"/>
                  </a:moveTo>
                  <a:cubicBezTo>
                    <a:pt x="0" y="1"/>
                    <a:pt x="0" y="1"/>
                    <a:pt x="0" y="1"/>
                  </a:cubicBezTo>
                  <a:cubicBezTo>
                    <a:pt x="0" y="1"/>
                    <a:pt x="0" y="2"/>
                    <a:pt x="0" y="2"/>
                  </a:cubicBezTo>
                  <a:cubicBezTo>
                    <a:pt x="0" y="2"/>
                    <a:pt x="1" y="3"/>
                    <a:pt x="1" y="3"/>
                  </a:cubicBezTo>
                  <a:cubicBezTo>
                    <a:pt x="1" y="3"/>
                    <a:pt x="2" y="3"/>
                    <a:pt x="2" y="3"/>
                  </a:cubicBezTo>
                  <a:cubicBezTo>
                    <a:pt x="3" y="2"/>
                    <a:pt x="3" y="2"/>
                    <a:pt x="3" y="2"/>
                  </a:cubicBezTo>
                  <a:cubicBezTo>
                    <a:pt x="3" y="2"/>
                    <a:pt x="3" y="2"/>
                    <a:pt x="2" y="1"/>
                  </a:cubicBezTo>
                  <a:cubicBezTo>
                    <a:pt x="2" y="1"/>
                    <a:pt x="2" y="1"/>
                    <a:pt x="1" y="0"/>
                  </a:cubicBezTo>
                  <a:lnTo>
                    <a:pt x="0" y="0"/>
                  </a:lnTo>
                  <a:close/>
                </a:path>
              </a:pathLst>
            </a:custGeom>
            <a:solidFill>
              <a:schemeClr val="accent2"/>
            </a:solidFill>
            <a:ln>
              <a:noFill/>
            </a:ln>
          </p:spPr>
          <p:txBody>
            <a:bodyPr/>
            <a:lstStyle/>
            <a:p>
              <a:endParaRPr lang="zh-CN" altLang="en-US" sz="2135">
                <a:solidFill>
                  <a:schemeClr val="bg1"/>
                </a:solidFill>
              </a:endParaRPr>
            </a:p>
          </p:txBody>
        </p:sp>
        <p:sp>
          <p:nvSpPr>
            <p:cNvPr id="35" name="Freeform 36"/>
            <p:cNvSpPr/>
            <p:nvPr/>
          </p:nvSpPr>
          <p:spPr bwMode="auto">
            <a:xfrm>
              <a:off x="5410043" y="2421469"/>
              <a:ext cx="12700" cy="12700"/>
            </a:xfrm>
            <a:custGeom>
              <a:avLst/>
              <a:gdLst>
                <a:gd name="T0" fmla="*/ 1 w 3"/>
                <a:gd name="T1" fmla="*/ 0 h 3"/>
                <a:gd name="T2" fmla="*/ 0 w 3"/>
                <a:gd name="T3" fmla="*/ 1 h 3"/>
                <a:gd name="T4" fmla="*/ 1 w 3"/>
                <a:gd name="T5" fmla="*/ 2 h 3"/>
                <a:gd name="T6" fmla="*/ 1 w 3"/>
                <a:gd name="T7" fmla="*/ 3 h 3"/>
                <a:gd name="T8" fmla="*/ 3 w 3"/>
                <a:gd name="T9" fmla="*/ 3 h 3"/>
                <a:gd name="T10" fmla="*/ 3 w 3"/>
                <a:gd name="T11" fmla="*/ 2 h 3"/>
                <a:gd name="T12" fmla="*/ 3 w 3"/>
                <a:gd name="T13" fmla="*/ 1 h 3"/>
                <a:gd name="T14" fmla="*/ 2 w 3"/>
                <a:gd name="T15" fmla="*/ 0 h 3"/>
                <a:gd name="T16" fmla="*/ 1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0"/>
                  </a:moveTo>
                  <a:cubicBezTo>
                    <a:pt x="0" y="1"/>
                    <a:pt x="0" y="1"/>
                    <a:pt x="0" y="1"/>
                  </a:cubicBezTo>
                  <a:cubicBezTo>
                    <a:pt x="1" y="2"/>
                    <a:pt x="1" y="2"/>
                    <a:pt x="1" y="2"/>
                  </a:cubicBezTo>
                  <a:cubicBezTo>
                    <a:pt x="1" y="3"/>
                    <a:pt x="1" y="3"/>
                    <a:pt x="1" y="3"/>
                  </a:cubicBezTo>
                  <a:cubicBezTo>
                    <a:pt x="3" y="3"/>
                    <a:pt x="3" y="3"/>
                    <a:pt x="3" y="3"/>
                  </a:cubicBezTo>
                  <a:cubicBezTo>
                    <a:pt x="3" y="2"/>
                    <a:pt x="3" y="2"/>
                    <a:pt x="3" y="2"/>
                  </a:cubicBezTo>
                  <a:cubicBezTo>
                    <a:pt x="3" y="2"/>
                    <a:pt x="3" y="2"/>
                    <a:pt x="3" y="1"/>
                  </a:cubicBezTo>
                  <a:cubicBezTo>
                    <a:pt x="3" y="1"/>
                    <a:pt x="2" y="1"/>
                    <a:pt x="2" y="0"/>
                  </a:cubicBezTo>
                  <a:lnTo>
                    <a:pt x="1" y="0"/>
                  </a:lnTo>
                  <a:close/>
                </a:path>
              </a:pathLst>
            </a:custGeom>
            <a:solidFill>
              <a:schemeClr val="accent2"/>
            </a:solidFill>
            <a:ln>
              <a:noFill/>
            </a:ln>
          </p:spPr>
          <p:txBody>
            <a:bodyPr/>
            <a:lstStyle/>
            <a:p>
              <a:endParaRPr lang="zh-CN" altLang="en-US" sz="2135">
                <a:solidFill>
                  <a:schemeClr val="bg1"/>
                </a:solidFill>
              </a:endParaRPr>
            </a:p>
          </p:txBody>
        </p:sp>
        <p:sp>
          <p:nvSpPr>
            <p:cNvPr id="36" name="Freeform 37"/>
            <p:cNvSpPr/>
            <p:nvPr/>
          </p:nvSpPr>
          <p:spPr bwMode="auto">
            <a:xfrm>
              <a:off x="5397343" y="2425702"/>
              <a:ext cx="12700" cy="12700"/>
            </a:xfrm>
            <a:custGeom>
              <a:avLst/>
              <a:gdLst>
                <a:gd name="T0" fmla="*/ 2 w 6"/>
                <a:gd name="T1" fmla="*/ 0 h 6"/>
                <a:gd name="T2" fmla="*/ 0 w 6"/>
                <a:gd name="T3" fmla="*/ 2 h 6"/>
                <a:gd name="T4" fmla="*/ 0 w 6"/>
                <a:gd name="T5" fmla="*/ 4 h 6"/>
                <a:gd name="T6" fmla="*/ 2 w 6"/>
                <a:gd name="T7" fmla="*/ 4 h 6"/>
                <a:gd name="T8" fmla="*/ 4 w 6"/>
                <a:gd name="T9" fmla="*/ 6 h 6"/>
                <a:gd name="T10" fmla="*/ 6 w 6"/>
                <a:gd name="T11" fmla="*/ 4 h 6"/>
                <a:gd name="T12" fmla="*/ 6 w 6"/>
                <a:gd name="T13" fmla="*/ 2 h 6"/>
                <a:gd name="T14" fmla="*/ 4 w 6"/>
                <a:gd name="T15" fmla="*/ 0 h 6"/>
                <a:gd name="T16" fmla="*/ 2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2" y="0"/>
                  </a:moveTo>
                  <a:lnTo>
                    <a:pt x="0" y="2"/>
                  </a:lnTo>
                  <a:lnTo>
                    <a:pt x="0" y="4"/>
                  </a:lnTo>
                  <a:lnTo>
                    <a:pt x="2" y="4"/>
                  </a:lnTo>
                  <a:lnTo>
                    <a:pt x="4" y="6"/>
                  </a:lnTo>
                  <a:lnTo>
                    <a:pt x="6" y="4"/>
                  </a:lnTo>
                  <a:lnTo>
                    <a:pt x="6" y="2"/>
                  </a:lnTo>
                  <a:lnTo>
                    <a:pt x="4" y="0"/>
                  </a:lnTo>
                  <a:lnTo>
                    <a:pt x="2" y="0"/>
                  </a:lnTo>
                  <a:close/>
                </a:path>
              </a:pathLst>
            </a:custGeom>
            <a:solidFill>
              <a:schemeClr val="accent2"/>
            </a:solidFill>
            <a:ln>
              <a:noFill/>
            </a:ln>
          </p:spPr>
          <p:txBody>
            <a:bodyPr/>
            <a:lstStyle/>
            <a:p>
              <a:endParaRPr lang="zh-CN" altLang="en-US" sz="2135">
                <a:solidFill>
                  <a:schemeClr val="bg1"/>
                </a:solidFill>
              </a:endParaRPr>
            </a:p>
          </p:txBody>
        </p:sp>
        <p:sp>
          <p:nvSpPr>
            <p:cNvPr id="37" name="Freeform 38"/>
            <p:cNvSpPr/>
            <p:nvPr/>
          </p:nvSpPr>
          <p:spPr bwMode="auto">
            <a:xfrm>
              <a:off x="5382525" y="2429935"/>
              <a:ext cx="10584" cy="8467"/>
            </a:xfrm>
            <a:custGeom>
              <a:avLst/>
              <a:gdLst>
                <a:gd name="T0" fmla="*/ 0 w 5"/>
                <a:gd name="T1" fmla="*/ 0 h 4"/>
                <a:gd name="T2" fmla="*/ 0 w 5"/>
                <a:gd name="T3" fmla="*/ 2 h 4"/>
                <a:gd name="T4" fmla="*/ 0 w 5"/>
                <a:gd name="T5" fmla="*/ 4 h 4"/>
                <a:gd name="T6" fmla="*/ 2 w 5"/>
                <a:gd name="T7" fmla="*/ 4 h 4"/>
                <a:gd name="T8" fmla="*/ 5 w 5"/>
                <a:gd name="T9" fmla="*/ 4 h 4"/>
                <a:gd name="T10" fmla="*/ 5 w 5"/>
                <a:gd name="T11" fmla="*/ 4 h 4"/>
                <a:gd name="T12" fmla="*/ 5 w 5"/>
                <a:gd name="T13" fmla="*/ 2 h 4"/>
                <a:gd name="T14" fmla="*/ 2 w 5"/>
                <a:gd name="T15" fmla="*/ 0 h 4"/>
                <a:gd name="T16" fmla="*/ 0 w 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0" y="0"/>
                  </a:moveTo>
                  <a:lnTo>
                    <a:pt x="0" y="2"/>
                  </a:lnTo>
                  <a:lnTo>
                    <a:pt x="0" y="4"/>
                  </a:lnTo>
                  <a:lnTo>
                    <a:pt x="2" y="4"/>
                  </a:lnTo>
                  <a:lnTo>
                    <a:pt x="5" y="4"/>
                  </a:lnTo>
                  <a:lnTo>
                    <a:pt x="5" y="4"/>
                  </a:lnTo>
                  <a:lnTo>
                    <a:pt x="5" y="2"/>
                  </a:lnTo>
                  <a:lnTo>
                    <a:pt x="2" y="0"/>
                  </a:lnTo>
                  <a:lnTo>
                    <a:pt x="0" y="0"/>
                  </a:lnTo>
                  <a:close/>
                </a:path>
              </a:pathLst>
            </a:custGeom>
            <a:solidFill>
              <a:schemeClr val="accent2"/>
            </a:solidFill>
            <a:ln>
              <a:noFill/>
            </a:ln>
          </p:spPr>
          <p:txBody>
            <a:bodyPr/>
            <a:lstStyle/>
            <a:p>
              <a:endParaRPr lang="zh-CN" altLang="en-US" sz="2135">
                <a:solidFill>
                  <a:schemeClr val="bg1"/>
                </a:solidFill>
              </a:endParaRPr>
            </a:p>
          </p:txBody>
        </p:sp>
        <p:sp>
          <p:nvSpPr>
            <p:cNvPr id="38" name="Freeform 39"/>
            <p:cNvSpPr/>
            <p:nvPr/>
          </p:nvSpPr>
          <p:spPr bwMode="auto">
            <a:xfrm>
              <a:off x="5606892" y="2491317"/>
              <a:ext cx="33867" cy="50800"/>
            </a:xfrm>
            <a:custGeom>
              <a:avLst/>
              <a:gdLst>
                <a:gd name="T0" fmla="*/ 2 w 8"/>
                <a:gd name="T1" fmla="*/ 1 h 12"/>
                <a:gd name="T2" fmla="*/ 1 w 8"/>
                <a:gd name="T3" fmla="*/ 7 h 12"/>
                <a:gd name="T4" fmla="*/ 6 w 8"/>
                <a:gd name="T5" fmla="*/ 11 h 12"/>
                <a:gd name="T6" fmla="*/ 7 w 8"/>
                <a:gd name="T7" fmla="*/ 5 h 12"/>
                <a:gd name="T8" fmla="*/ 2 w 8"/>
                <a:gd name="T9" fmla="*/ 1 h 12"/>
              </a:gdLst>
              <a:ahLst/>
              <a:cxnLst>
                <a:cxn ang="0">
                  <a:pos x="T0" y="T1"/>
                </a:cxn>
                <a:cxn ang="0">
                  <a:pos x="T2" y="T3"/>
                </a:cxn>
                <a:cxn ang="0">
                  <a:pos x="T4" y="T5"/>
                </a:cxn>
                <a:cxn ang="0">
                  <a:pos x="T6" y="T7"/>
                </a:cxn>
                <a:cxn ang="0">
                  <a:pos x="T8" y="T9"/>
                </a:cxn>
              </a:cxnLst>
              <a:rect l="0" t="0" r="r" b="b"/>
              <a:pathLst>
                <a:path w="8" h="12">
                  <a:moveTo>
                    <a:pt x="2" y="1"/>
                  </a:moveTo>
                  <a:cubicBezTo>
                    <a:pt x="0" y="1"/>
                    <a:pt x="0" y="4"/>
                    <a:pt x="1" y="7"/>
                  </a:cubicBezTo>
                  <a:cubicBezTo>
                    <a:pt x="2" y="10"/>
                    <a:pt x="4" y="12"/>
                    <a:pt x="6" y="11"/>
                  </a:cubicBezTo>
                  <a:cubicBezTo>
                    <a:pt x="8" y="11"/>
                    <a:pt x="8" y="8"/>
                    <a:pt x="7" y="5"/>
                  </a:cubicBezTo>
                  <a:cubicBezTo>
                    <a:pt x="6" y="2"/>
                    <a:pt x="4" y="0"/>
                    <a:pt x="2" y="1"/>
                  </a:cubicBezTo>
                  <a:close/>
                </a:path>
              </a:pathLst>
            </a:custGeom>
            <a:solidFill>
              <a:schemeClr val="accent2"/>
            </a:solidFill>
            <a:ln>
              <a:noFill/>
            </a:ln>
          </p:spPr>
          <p:txBody>
            <a:bodyPr/>
            <a:lstStyle/>
            <a:p>
              <a:endParaRPr lang="zh-CN" altLang="en-US" sz="2135">
                <a:solidFill>
                  <a:schemeClr val="bg1"/>
                </a:solidFill>
              </a:endParaRPr>
            </a:p>
          </p:txBody>
        </p:sp>
        <p:sp>
          <p:nvSpPr>
            <p:cNvPr id="39" name="Freeform 40"/>
            <p:cNvSpPr>
              <a:spLocks noEditPoints="1"/>
            </p:cNvSpPr>
            <p:nvPr/>
          </p:nvSpPr>
          <p:spPr bwMode="auto">
            <a:xfrm>
              <a:off x="5016343" y="1473201"/>
              <a:ext cx="402167" cy="340784"/>
            </a:xfrm>
            <a:custGeom>
              <a:avLst/>
              <a:gdLst>
                <a:gd name="T0" fmla="*/ 23 w 92"/>
                <a:gd name="T1" fmla="*/ 56 h 78"/>
                <a:gd name="T2" fmla="*/ 27 w 92"/>
                <a:gd name="T3" fmla="*/ 52 h 78"/>
                <a:gd name="T4" fmla="*/ 87 w 92"/>
                <a:gd name="T5" fmla="*/ 3 h 78"/>
                <a:gd name="T6" fmla="*/ 23 w 92"/>
                <a:gd name="T7" fmla="*/ 78 h 78"/>
                <a:gd name="T8" fmla="*/ 22 w 92"/>
                <a:gd name="T9" fmla="*/ 56 h 78"/>
                <a:gd name="T10" fmla="*/ 23 w 92"/>
                <a:gd name="T11" fmla="*/ 56 h 78"/>
                <a:gd name="T12" fmla="*/ 20 w 92"/>
                <a:gd name="T13" fmla="*/ 78 h 78"/>
                <a:gd name="T14" fmla="*/ 20 w 92"/>
                <a:gd name="T15" fmla="*/ 54 h 78"/>
                <a:gd name="T16" fmla="*/ 22 w 92"/>
                <a:gd name="T17" fmla="*/ 56 h 78"/>
                <a:gd name="T18" fmla="*/ 19 w 92"/>
                <a:gd name="T19" fmla="*/ 59 h 78"/>
                <a:gd name="T20" fmla="*/ 20 w 92"/>
                <a:gd name="T21" fmla="*/ 54 h 78"/>
                <a:gd name="T22" fmla="*/ 20 w 92"/>
                <a:gd name="T23" fmla="*/ 78 h 78"/>
                <a:gd name="T24" fmla="*/ 19 w 92"/>
                <a:gd name="T25" fmla="*/ 59 h 78"/>
                <a:gd name="T26" fmla="*/ 19 w 92"/>
                <a:gd name="T27" fmla="*/ 59 h 78"/>
                <a:gd name="T28" fmla="*/ 19 w 92"/>
                <a:gd name="T29" fmla="*/ 78 h 78"/>
                <a:gd name="T30" fmla="*/ 16 w 92"/>
                <a:gd name="T31" fmla="*/ 61 h 78"/>
                <a:gd name="T32" fmla="*/ 18 w 92"/>
                <a:gd name="T33" fmla="*/ 59 h 78"/>
                <a:gd name="T34" fmla="*/ 15 w 92"/>
                <a:gd name="T35" fmla="*/ 78 h 78"/>
                <a:gd name="T36" fmla="*/ 15 w 92"/>
                <a:gd name="T37" fmla="*/ 56 h 78"/>
                <a:gd name="T38" fmla="*/ 16 w 92"/>
                <a:gd name="T39" fmla="*/ 61 h 78"/>
                <a:gd name="T40" fmla="*/ 14 w 92"/>
                <a:gd name="T41" fmla="*/ 62 h 78"/>
                <a:gd name="T42" fmla="*/ 15 w 92"/>
                <a:gd name="T43" fmla="*/ 56 h 78"/>
                <a:gd name="T44" fmla="*/ 15 w 92"/>
                <a:gd name="T45" fmla="*/ 78 h 78"/>
                <a:gd name="T46" fmla="*/ 11 w 92"/>
                <a:gd name="T47" fmla="*/ 64 h 78"/>
                <a:gd name="T48" fmla="*/ 14 w 92"/>
                <a:gd name="T49" fmla="*/ 56 h 78"/>
                <a:gd name="T50" fmla="*/ 14 w 92"/>
                <a:gd name="T51" fmla="*/ 78 h 78"/>
                <a:gd name="T52" fmla="*/ 10 w 92"/>
                <a:gd name="T53" fmla="*/ 64 h 78"/>
                <a:gd name="T54" fmla="*/ 11 w 92"/>
                <a:gd name="T55" fmla="*/ 64 h 78"/>
                <a:gd name="T56" fmla="*/ 10 w 92"/>
                <a:gd name="T57" fmla="*/ 76 h 78"/>
                <a:gd name="T58" fmla="*/ 9 w 92"/>
                <a:gd name="T59" fmla="*/ 64 h 78"/>
                <a:gd name="T60" fmla="*/ 9 w 92"/>
                <a:gd name="T61" fmla="*/ 64 h 78"/>
                <a:gd name="T62" fmla="*/ 8 w 92"/>
                <a:gd name="T63" fmla="*/ 74 h 78"/>
                <a:gd name="T64" fmla="*/ 8 w 92"/>
                <a:gd name="T65" fmla="*/ 59 h 78"/>
                <a:gd name="T66" fmla="*/ 9 w 92"/>
                <a:gd name="T67" fmla="*/ 64 h 78"/>
                <a:gd name="T68" fmla="*/ 7 w 92"/>
                <a:gd name="T69" fmla="*/ 65 h 78"/>
                <a:gd name="T70" fmla="*/ 8 w 92"/>
                <a:gd name="T71" fmla="*/ 59 h 78"/>
                <a:gd name="T72" fmla="*/ 8 w 92"/>
                <a:gd name="T73" fmla="*/ 74 h 78"/>
                <a:gd name="T74" fmla="*/ 6 w 92"/>
                <a:gd name="T75" fmla="*/ 65 h 78"/>
                <a:gd name="T76" fmla="*/ 7 w 92"/>
                <a:gd name="T77" fmla="*/ 65 h 78"/>
                <a:gd name="T78" fmla="*/ 6 w 92"/>
                <a:gd name="T79" fmla="*/ 73 h 78"/>
                <a:gd name="T80" fmla="*/ 5 w 92"/>
                <a:gd name="T81" fmla="*/ 65 h 78"/>
                <a:gd name="T82" fmla="*/ 6 w 92"/>
                <a:gd name="T83" fmla="*/ 65 h 78"/>
                <a:gd name="T84" fmla="*/ 4 w 92"/>
                <a:gd name="T85" fmla="*/ 70 h 78"/>
                <a:gd name="T86" fmla="*/ 4 w 92"/>
                <a:gd name="T87" fmla="*/ 62 h 78"/>
                <a:gd name="T88" fmla="*/ 5 w 92"/>
                <a:gd name="T89" fmla="*/ 65 h 78"/>
                <a:gd name="T90" fmla="*/ 2 w 92"/>
                <a:gd name="T91" fmla="*/ 66 h 78"/>
                <a:gd name="T92" fmla="*/ 4 w 92"/>
                <a:gd name="T93" fmla="*/ 62 h 78"/>
                <a:gd name="T94" fmla="*/ 4 w 92"/>
                <a:gd name="T95" fmla="*/ 70 h 78"/>
                <a:gd name="T96" fmla="*/ 2 w 92"/>
                <a:gd name="T97" fmla="*/ 66 h 78"/>
                <a:gd name="T98" fmla="*/ 2 w 92"/>
                <a:gd name="T99" fmla="*/ 66 h 78"/>
                <a:gd name="T100" fmla="*/ 2 w 92"/>
                <a:gd name="T101" fmla="*/ 68 h 78"/>
                <a:gd name="T102" fmla="*/ 1 w 92"/>
                <a:gd name="T103" fmla="*/ 65 h 78"/>
                <a:gd name="T104" fmla="*/ 2 w 92"/>
                <a:gd name="T105" fmla="*/ 6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2" h="78">
                  <a:moveTo>
                    <a:pt x="45" y="69"/>
                  </a:moveTo>
                  <a:cubicBezTo>
                    <a:pt x="38" y="72"/>
                    <a:pt x="33" y="74"/>
                    <a:pt x="28" y="76"/>
                  </a:cubicBezTo>
                  <a:cubicBezTo>
                    <a:pt x="27" y="76"/>
                    <a:pt x="25" y="77"/>
                    <a:pt x="23" y="78"/>
                  </a:cubicBezTo>
                  <a:cubicBezTo>
                    <a:pt x="23" y="56"/>
                    <a:pt x="23" y="56"/>
                    <a:pt x="23" y="56"/>
                  </a:cubicBezTo>
                  <a:cubicBezTo>
                    <a:pt x="23" y="55"/>
                    <a:pt x="23" y="55"/>
                    <a:pt x="23" y="55"/>
                  </a:cubicBezTo>
                  <a:cubicBezTo>
                    <a:pt x="23" y="56"/>
                    <a:pt x="23" y="56"/>
                    <a:pt x="23" y="56"/>
                  </a:cubicBezTo>
                  <a:cubicBezTo>
                    <a:pt x="23" y="53"/>
                    <a:pt x="23" y="53"/>
                    <a:pt x="23" y="53"/>
                  </a:cubicBezTo>
                  <a:cubicBezTo>
                    <a:pt x="24" y="52"/>
                    <a:pt x="26" y="52"/>
                    <a:pt x="27" y="52"/>
                  </a:cubicBezTo>
                  <a:cubicBezTo>
                    <a:pt x="26" y="53"/>
                    <a:pt x="25" y="54"/>
                    <a:pt x="24" y="55"/>
                  </a:cubicBezTo>
                  <a:cubicBezTo>
                    <a:pt x="32" y="48"/>
                    <a:pt x="40" y="38"/>
                    <a:pt x="48" y="26"/>
                  </a:cubicBezTo>
                  <a:cubicBezTo>
                    <a:pt x="54" y="17"/>
                    <a:pt x="62" y="9"/>
                    <a:pt x="73" y="4"/>
                  </a:cubicBezTo>
                  <a:cubicBezTo>
                    <a:pt x="78" y="2"/>
                    <a:pt x="83" y="0"/>
                    <a:pt x="87" y="3"/>
                  </a:cubicBezTo>
                  <a:cubicBezTo>
                    <a:pt x="92" y="6"/>
                    <a:pt x="92" y="14"/>
                    <a:pt x="87" y="23"/>
                  </a:cubicBezTo>
                  <a:cubicBezTo>
                    <a:pt x="77" y="40"/>
                    <a:pt x="69" y="50"/>
                    <a:pt x="61" y="58"/>
                  </a:cubicBezTo>
                  <a:cubicBezTo>
                    <a:pt x="56" y="63"/>
                    <a:pt x="52" y="66"/>
                    <a:pt x="45" y="69"/>
                  </a:cubicBezTo>
                  <a:close/>
                  <a:moveTo>
                    <a:pt x="23" y="78"/>
                  </a:moveTo>
                  <a:cubicBezTo>
                    <a:pt x="22" y="78"/>
                    <a:pt x="22" y="78"/>
                    <a:pt x="22" y="78"/>
                  </a:cubicBezTo>
                  <a:cubicBezTo>
                    <a:pt x="22" y="56"/>
                    <a:pt x="22" y="56"/>
                    <a:pt x="22" y="56"/>
                  </a:cubicBezTo>
                  <a:cubicBezTo>
                    <a:pt x="23" y="56"/>
                    <a:pt x="23" y="56"/>
                    <a:pt x="23" y="56"/>
                  </a:cubicBezTo>
                  <a:cubicBezTo>
                    <a:pt x="22" y="56"/>
                    <a:pt x="22" y="56"/>
                    <a:pt x="22" y="56"/>
                  </a:cubicBezTo>
                  <a:cubicBezTo>
                    <a:pt x="22" y="53"/>
                    <a:pt x="22" y="53"/>
                    <a:pt x="22" y="53"/>
                  </a:cubicBezTo>
                  <a:cubicBezTo>
                    <a:pt x="23" y="53"/>
                    <a:pt x="23" y="53"/>
                    <a:pt x="23" y="53"/>
                  </a:cubicBezTo>
                  <a:cubicBezTo>
                    <a:pt x="23" y="56"/>
                    <a:pt x="23" y="56"/>
                    <a:pt x="23" y="56"/>
                  </a:cubicBezTo>
                  <a:cubicBezTo>
                    <a:pt x="23" y="56"/>
                    <a:pt x="23" y="56"/>
                    <a:pt x="23" y="56"/>
                  </a:cubicBezTo>
                  <a:cubicBezTo>
                    <a:pt x="23" y="56"/>
                    <a:pt x="23" y="56"/>
                    <a:pt x="23" y="56"/>
                  </a:cubicBezTo>
                  <a:lnTo>
                    <a:pt x="23" y="78"/>
                  </a:lnTo>
                  <a:close/>
                  <a:moveTo>
                    <a:pt x="22" y="78"/>
                  </a:moveTo>
                  <a:cubicBezTo>
                    <a:pt x="22" y="78"/>
                    <a:pt x="21" y="78"/>
                    <a:pt x="20" y="78"/>
                  </a:cubicBezTo>
                  <a:cubicBezTo>
                    <a:pt x="20" y="58"/>
                    <a:pt x="20" y="58"/>
                    <a:pt x="20" y="58"/>
                  </a:cubicBezTo>
                  <a:cubicBezTo>
                    <a:pt x="21" y="57"/>
                    <a:pt x="21" y="57"/>
                    <a:pt x="21" y="57"/>
                  </a:cubicBezTo>
                  <a:cubicBezTo>
                    <a:pt x="20" y="58"/>
                    <a:pt x="20" y="58"/>
                    <a:pt x="20" y="58"/>
                  </a:cubicBezTo>
                  <a:cubicBezTo>
                    <a:pt x="20" y="54"/>
                    <a:pt x="20" y="54"/>
                    <a:pt x="20" y="54"/>
                  </a:cubicBezTo>
                  <a:cubicBezTo>
                    <a:pt x="21" y="54"/>
                    <a:pt x="22" y="53"/>
                    <a:pt x="22" y="53"/>
                  </a:cubicBezTo>
                  <a:cubicBezTo>
                    <a:pt x="22" y="56"/>
                    <a:pt x="22" y="56"/>
                    <a:pt x="22" y="56"/>
                  </a:cubicBezTo>
                  <a:cubicBezTo>
                    <a:pt x="22" y="57"/>
                    <a:pt x="22" y="57"/>
                    <a:pt x="22" y="57"/>
                  </a:cubicBezTo>
                  <a:cubicBezTo>
                    <a:pt x="22" y="56"/>
                    <a:pt x="22" y="56"/>
                    <a:pt x="22" y="56"/>
                  </a:cubicBezTo>
                  <a:lnTo>
                    <a:pt x="22" y="78"/>
                  </a:lnTo>
                  <a:close/>
                  <a:moveTo>
                    <a:pt x="20" y="78"/>
                  </a:moveTo>
                  <a:cubicBezTo>
                    <a:pt x="19" y="78"/>
                    <a:pt x="19" y="78"/>
                    <a:pt x="19" y="78"/>
                  </a:cubicBezTo>
                  <a:cubicBezTo>
                    <a:pt x="19" y="59"/>
                    <a:pt x="19" y="59"/>
                    <a:pt x="19" y="59"/>
                  </a:cubicBezTo>
                  <a:cubicBezTo>
                    <a:pt x="20" y="58"/>
                    <a:pt x="20" y="58"/>
                    <a:pt x="20" y="58"/>
                  </a:cubicBezTo>
                  <a:cubicBezTo>
                    <a:pt x="19" y="59"/>
                    <a:pt x="19" y="59"/>
                    <a:pt x="19" y="59"/>
                  </a:cubicBezTo>
                  <a:cubicBezTo>
                    <a:pt x="19" y="54"/>
                    <a:pt x="19" y="54"/>
                    <a:pt x="19" y="54"/>
                  </a:cubicBezTo>
                  <a:cubicBezTo>
                    <a:pt x="20" y="54"/>
                    <a:pt x="20" y="54"/>
                    <a:pt x="20" y="54"/>
                  </a:cubicBezTo>
                  <a:cubicBezTo>
                    <a:pt x="20" y="58"/>
                    <a:pt x="20" y="58"/>
                    <a:pt x="20" y="58"/>
                  </a:cubicBezTo>
                  <a:cubicBezTo>
                    <a:pt x="20" y="58"/>
                    <a:pt x="20" y="58"/>
                    <a:pt x="20" y="58"/>
                  </a:cubicBezTo>
                  <a:cubicBezTo>
                    <a:pt x="20" y="58"/>
                    <a:pt x="20" y="58"/>
                    <a:pt x="20" y="58"/>
                  </a:cubicBezTo>
                  <a:lnTo>
                    <a:pt x="20" y="78"/>
                  </a:lnTo>
                  <a:close/>
                  <a:moveTo>
                    <a:pt x="19" y="78"/>
                  </a:moveTo>
                  <a:cubicBezTo>
                    <a:pt x="19" y="78"/>
                    <a:pt x="19" y="78"/>
                    <a:pt x="19" y="78"/>
                  </a:cubicBezTo>
                  <a:cubicBezTo>
                    <a:pt x="19" y="59"/>
                    <a:pt x="19" y="59"/>
                    <a:pt x="19" y="59"/>
                  </a:cubicBezTo>
                  <a:cubicBezTo>
                    <a:pt x="19" y="59"/>
                    <a:pt x="19" y="59"/>
                    <a:pt x="19" y="59"/>
                  </a:cubicBezTo>
                  <a:cubicBezTo>
                    <a:pt x="19" y="59"/>
                    <a:pt x="19" y="59"/>
                    <a:pt x="19" y="59"/>
                  </a:cubicBezTo>
                  <a:cubicBezTo>
                    <a:pt x="19" y="54"/>
                    <a:pt x="19" y="54"/>
                    <a:pt x="19" y="54"/>
                  </a:cubicBezTo>
                  <a:cubicBezTo>
                    <a:pt x="19" y="54"/>
                    <a:pt x="19" y="54"/>
                    <a:pt x="19" y="54"/>
                  </a:cubicBezTo>
                  <a:cubicBezTo>
                    <a:pt x="19" y="59"/>
                    <a:pt x="19" y="59"/>
                    <a:pt x="19" y="59"/>
                  </a:cubicBezTo>
                  <a:cubicBezTo>
                    <a:pt x="19" y="59"/>
                    <a:pt x="19" y="59"/>
                    <a:pt x="19" y="59"/>
                  </a:cubicBezTo>
                  <a:cubicBezTo>
                    <a:pt x="19" y="59"/>
                    <a:pt x="19" y="59"/>
                    <a:pt x="19" y="59"/>
                  </a:cubicBezTo>
                  <a:lnTo>
                    <a:pt x="19" y="78"/>
                  </a:lnTo>
                  <a:close/>
                  <a:moveTo>
                    <a:pt x="19" y="78"/>
                  </a:moveTo>
                  <a:cubicBezTo>
                    <a:pt x="18" y="78"/>
                    <a:pt x="17" y="78"/>
                    <a:pt x="16" y="78"/>
                  </a:cubicBezTo>
                  <a:cubicBezTo>
                    <a:pt x="16" y="61"/>
                    <a:pt x="16" y="61"/>
                    <a:pt x="16" y="61"/>
                  </a:cubicBezTo>
                  <a:cubicBezTo>
                    <a:pt x="17" y="60"/>
                    <a:pt x="17" y="60"/>
                    <a:pt x="17" y="60"/>
                  </a:cubicBezTo>
                  <a:cubicBezTo>
                    <a:pt x="16" y="61"/>
                    <a:pt x="16" y="61"/>
                    <a:pt x="16" y="61"/>
                  </a:cubicBezTo>
                  <a:cubicBezTo>
                    <a:pt x="16" y="55"/>
                    <a:pt x="16" y="55"/>
                    <a:pt x="16" y="55"/>
                  </a:cubicBezTo>
                  <a:cubicBezTo>
                    <a:pt x="17" y="55"/>
                    <a:pt x="18" y="55"/>
                    <a:pt x="19" y="54"/>
                  </a:cubicBezTo>
                  <a:cubicBezTo>
                    <a:pt x="19" y="59"/>
                    <a:pt x="19" y="59"/>
                    <a:pt x="19" y="59"/>
                  </a:cubicBezTo>
                  <a:cubicBezTo>
                    <a:pt x="18" y="59"/>
                    <a:pt x="18" y="59"/>
                    <a:pt x="18" y="59"/>
                  </a:cubicBezTo>
                  <a:cubicBezTo>
                    <a:pt x="19" y="59"/>
                    <a:pt x="19" y="59"/>
                    <a:pt x="19" y="59"/>
                  </a:cubicBezTo>
                  <a:lnTo>
                    <a:pt x="19" y="78"/>
                  </a:lnTo>
                  <a:close/>
                  <a:moveTo>
                    <a:pt x="16" y="78"/>
                  </a:moveTo>
                  <a:cubicBezTo>
                    <a:pt x="15" y="78"/>
                    <a:pt x="15" y="78"/>
                    <a:pt x="15" y="78"/>
                  </a:cubicBezTo>
                  <a:cubicBezTo>
                    <a:pt x="15" y="61"/>
                    <a:pt x="15" y="61"/>
                    <a:pt x="15" y="61"/>
                  </a:cubicBezTo>
                  <a:cubicBezTo>
                    <a:pt x="16" y="61"/>
                    <a:pt x="16" y="61"/>
                    <a:pt x="16" y="61"/>
                  </a:cubicBezTo>
                  <a:cubicBezTo>
                    <a:pt x="15" y="61"/>
                    <a:pt x="15" y="61"/>
                    <a:pt x="15" y="61"/>
                  </a:cubicBezTo>
                  <a:cubicBezTo>
                    <a:pt x="15" y="56"/>
                    <a:pt x="15" y="56"/>
                    <a:pt x="15" y="56"/>
                  </a:cubicBezTo>
                  <a:cubicBezTo>
                    <a:pt x="16" y="55"/>
                    <a:pt x="16" y="55"/>
                    <a:pt x="16" y="55"/>
                  </a:cubicBezTo>
                  <a:cubicBezTo>
                    <a:pt x="16" y="61"/>
                    <a:pt x="16" y="61"/>
                    <a:pt x="16" y="61"/>
                  </a:cubicBezTo>
                  <a:cubicBezTo>
                    <a:pt x="16" y="61"/>
                    <a:pt x="16" y="61"/>
                    <a:pt x="16" y="61"/>
                  </a:cubicBezTo>
                  <a:cubicBezTo>
                    <a:pt x="16" y="61"/>
                    <a:pt x="16" y="61"/>
                    <a:pt x="16" y="61"/>
                  </a:cubicBezTo>
                  <a:lnTo>
                    <a:pt x="16" y="78"/>
                  </a:lnTo>
                  <a:close/>
                  <a:moveTo>
                    <a:pt x="15" y="78"/>
                  </a:moveTo>
                  <a:cubicBezTo>
                    <a:pt x="15" y="78"/>
                    <a:pt x="14" y="78"/>
                    <a:pt x="14" y="78"/>
                  </a:cubicBezTo>
                  <a:cubicBezTo>
                    <a:pt x="14" y="62"/>
                    <a:pt x="14" y="62"/>
                    <a:pt x="14" y="62"/>
                  </a:cubicBezTo>
                  <a:cubicBezTo>
                    <a:pt x="14" y="62"/>
                    <a:pt x="14" y="62"/>
                    <a:pt x="14" y="62"/>
                  </a:cubicBezTo>
                  <a:cubicBezTo>
                    <a:pt x="14" y="62"/>
                    <a:pt x="14" y="62"/>
                    <a:pt x="14" y="62"/>
                  </a:cubicBezTo>
                  <a:cubicBezTo>
                    <a:pt x="14" y="56"/>
                    <a:pt x="14" y="56"/>
                    <a:pt x="14" y="56"/>
                  </a:cubicBezTo>
                  <a:cubicBezTo>
                    <a:pt x="14" y="56"/>
                    <a:pt x="15" y="56"/>
                    <a:pt x="15" y="56"/>
                  </a:cubicBezTo>
                  <a:cubicBezTo>
                    <a:pt x="15" y="61"/>
                    <a:pt x="15" y="61"/>
                    <a:pt x="15" y="61"/>
                  </a:cubicBezTo>
                  <a:cubicBezTo>
                    <a:pt x="15" y="61"/>
                    <a:pt x="15" y="61"/>
                    <a:pt x="15" y="61"/>
                  </a:cubicBezTo>
                  <a:cubicBezTo>
                    <a:pt x="15" y="61"/>
                    <a:pt x="15" y="61"/>
                    <a:pt x="15" y="61"/>
                  </a:cubicBezTo>
                  <a:lnTo>
                    <a:pt x="15" y="78"/>
                  </a:lnTo>
                  <a:close/>
                  <a:moveTo>
                    <a:pt x="14" y="78"/>
                  </a:moveTo>
                  <a:cubicBezTo>
                    <a:pt x="14" y="78"/>
                    <a:pt x="14" y="78"/>
                    <a:pt x="14" y="78"/>
                  </a:cubicBezTo>
                  <a:cubicBezTo>
                    <a:pt x="13" y="77"/>
                    <a:pt x="12" y="77"/>
                    <a:pt x="11" y="76"/>
                  </a:cubicBezTo>
                  <a:cubicBezTo>
                    <a:pt x="11" y="64"/>
                    <a:pt x="11" y="64"/>
                    <a:pt x="11" y="64"/>
                  </a:cubicBezTo>
                  <a:cubicBezTo>
                    <a:pt x="11" y="63"/>
                    <a:pt x="11" y="63"/>
                    <a:pt x="11" y="63"/>
                  </a:cubicBezTo>
                  <a:cubicBezTo>
                    <a:pt x="11" y="64"/>
                    <a:pt x="11" y="64"/>
                    <a:pt x="11" y="64"/>
                  </a:cubicBezTo>
                  <a:cubicBezTo>
                    <a:pt x="11" y="58"/>
                    <a:pt x="11" y="58"/>
                    <a:pt x="11" y="58"/>
                  </a:cubicBezTo>
                  <a:cubicBezTo>
                    <a:pt x="12" y="57"/>
                    <a:pt x="13" y="57"/>
                    <a:pt x="14" y="56"/>
                  </a:cubicBezTo>
                  <a:cubicBezTo>
                    <a:pt x="14" y="62"/>
                    <a:pt x="14" y="62"/>
                    <a:pt x="14" y="62"/>
                  </a:cubicBezTo>
                  <a:cubicBezTo>
                    <a:pt x="13" y="62"/>
                    <a:pt x="13" y="62"/>
                    <a:pt x="13" y="62"/>
                  </a:cubicBezTo>
                  <a:cubicBezTo>
                    <a:pt x="14" y="62"/>
                    <a:pt x="14" y="62"/>
                    <a:pt x="14" y="62"/>
                  </a:cubicBezTo>
                  <a:lnTo>
                    <a:pt x="14" y="78"/>
                  </a:lnTo>
                  <a:close/>
                  <a:moveTo>
                    <a:pt x="11" y="76"/>
                  </a:moveTo>
                  <a:cubicBezTo>
                    <a:pt x="10" y="76"/>
                    <a:pt x="10" y="76"/>
                    <a:pt x="10" y="76"/>
                  </a:cubicBezTo>
                  <a:cubicBezTo>
                    <a:pt x="10" y="64"/>
                    <a:pt x="10" y="64"/>
                    <a:pt x="10" y="64"/>
                  </a:cubicBezTo>
                  <a:cubicBezTo>
                    <a:pt x="10" y="64"/>
                    <a:pt x="10" y="64"/>
                    <a:pt x="10" y="64"/>
                  </a:cubicBezTo>
                  <a:cubicBezTo>
                    <a:pt x="10" y="64"/>
                    <a:pt x="10" y="64"/>
                    <a:pt x="10" y="64"/>
                  </a:cubicBezTo>
                  <a:cubicBezTo>
                    <a:pt x="10" y="58"/>
                    <a:pt x="10" y="58"/>
                    <a:pt x="10" y="58"/>
                  </a:cubicBezTo>
                  <a:cubicBezTo>
                    <a:pt x="11" y="58"/>
                    <a:pt x="11" y="58"/>
                    <a:pt x="11" y="58"/>
                  </a:cubicBezTo>
                  <a:cubicBezTo>
                    <a:pt x="11" y="64"/>
                    <a:pt x="11" y="64"/>
                    <a:pt x="11" y="64"/>
                  </a:cubicBezTo>
                  <a:cubicBezTo>
                    <a:pt x="10" y="64"/>
                    <a:pt x="10" y="64"/>
                    <a:pt x="10" y="64"/>
                  </a:cubicBezTo>
                  <a:cubicBezTo>
                    <a:pt x="11" y="64"/>
                    <a:pt x="11" y="64"/>
                    <a:pt x="11" y="64"/>
                  </a:cubicBezTo>
                  <a:lnTo>
                    <a:pt x="11" y="76"/>
                  </a:lnTo>
                  <a:close/>
                  <a:moveTo>
                    <a:pt x="10" y="76"/>
                  </a:moveTo>
                  <a:cubicBezTo>
                    <a:pt x="9" y="75"/>
                    <a:pt x="9" y="75"/>
                    <a:pt x="9" y="75"/>
                  </a:cubicBezTo>
                  <a:cubicBezTo>
                    <a:pt x="9" y="64"/>
                    <a:pt x="9" y="64"/>
                    <a:pt x="9" y="64"/>
                  </a:cubicBezTo>
                  <a:cubicBezTo>
                    <a:pt x="9" y="64"/>
                    <a:pt x="9" y="64"/>
                    <a:pt x="9" y="64"/>
                  </a:cubicBezTo>
                  <a:cubicBezTo>
                    <a:pt x="9" y="64"/>
                    <a:pt x="9" y="64"/>
                    <a:pt x="9" y="64"/>
                  </a:cubicBezTo>
                  <a:cubicBezTo>
                    <a:pt x="9" y="59"/>
                    <a:pt x="9" y="59"/>
                    <a:pt x="9" y="59"/>
                  </a:cubicBezTo>
                  <a:cubicBezTo>
                    <a:pt x="10" y="58"/>
                    <a:pt x="10" y="58"/>
                    <a:pt x="10" y="58"/>
                  </a:cubicBezTo>
                  <a:cubicBezTo>
                    <a:pt x="10" y="64"/>
                    <a:pt x="10" y="64"/>
                    <a:pt x="10" y="64"/>
                  </a:cubicBezTo>
                  <a:cubicBezTo>
                    <a:pt x="9" y="64"/>
                    <a:pt x="9" y="64"/>
                    <a:pt x="9" y="64"/>
                  </a:cubicBezTo>
                  <a:cubicBezTo>
                    <a:pt x="10" y="64"/>
                    <a:pt x="10" y="64"/>
                    <a:pt x="10" y="64"/>
                  </a:cubicBezTo>
                  <a:lnTo>
                    <a:pt x="10" y="76"/>
                  </a:lnTo>
                  <a:close/>
                  <a:moveTo>
                    <a:pt x="9" y="75"/>
                  </a:moveTo>
                  <a:cubicBezTo>
                    <a:pt x="8" y="74"/>
                    <a:pt x="8" y="74"/>
                    <a:pt x="8" y="74"/>
                  </a:cubicBezTo>
                  <a:cubicBezTo>
                    <a:pt x="8" y="64"/>
                    <a:pt x="8" y="64"/>
                    <a:pt x="8" y="64"/>
                  </a:cubicBezTo>
                  <a:cubicBezTo>
                    <a:pt x="8" y="64"/>
                    <a:pt x="8" y="64"/>
                    <a:pt x="8" y="64"/>
                  </a:cubicBezTo>
                  <a:cubicBezTo>
                    <a:pt x="8" y="64"/>
                    <a:pt x="8" y="64"/>
                    <a:pt x="8" y="64"/>
                  </a:cubicBezTo>
                  <a:cubicBezTo>
                    <a:pt x="8" y="59"/>
                    <a:pt x="8" y="59"/>
                    <a:pt x="8" y="59"/>
                  </a:cubicBezTo>
                  <a:cubicBezTo>
                    <a:pt x="9" y="59"/>
                    <a:pt x="9" y="59"/>
                    <a:pt x="9" y="59"/>
                  </a:cubicBezTo>
                  <a:cubicBezTo>
                    <a:pt x="9" y="64"/>
                    <a:pt x="9" y="64"/>
                    <a:pt x="9" y="64"/>
                  </a:cubicBezTo>
                  <a:cubicBezTo>
                    <a:pt x="9" y="64"/>
                    <a:pt x="9" y="64"/>
                    <a:pt x="9" y="64"/>
                  </a:cubicBezTo>
                  <a:cubicBezTo>
                    <a:pt x="9" y="64"/>
                    <a:pt x="9" y="64"/>
                    <a:pt x="9" y="64"/>
                  </a:cubicBezTo>
                  <a:lnTo>
                    <a:pt x="9" y="75"/>
                  </a:lnTo>
                  <a:close/>
                  <a:moveTo>
                    <a:pt x="8" y="74"/>
                  </a:moveTo>
                  <a:cubicBezTo>
                    <a:pt x="7" y="74"/>
                    <a:pt x="7" y="74"/>
                    <a:pt x="7" y="74"/>
                  </a:cubicBezTo>
                  <a:cubicBezTo>
                    <a:pt x="7" y="65"/>
                    <a:pt x="7" y="65"/>
                    <a:pt x="7" y="65"/>
                  </a:cubicBezTo>
                  <a:cubicBezTo>
                    <a:pt x="8" y="65"/>
                    <a:pt x="8" y="65"/>
                    <a:pt x="8" y="65"/>
                  </a:cubicBezTo>
                  <a:cubicBezTo>
                    <a:pt x="7" y="65"/>
                    <a:pt x="7" y="65"/>
                    <a:pt x="7" y="65"/>
                  </a:cubicBezTo>
                  <a:cubicBezTo>
                    <a:pt x="7" y="60"/>
                    <a:pt x="7" y="60"/>
                    <a:pt x="7" y="60"/>
                  </a:cubicBezTo>
                  <a:cubicBezTo>
                    <a:pt x="8" y="59"/>
                    <a:pt x="8" y="59"/>
                    <a:pt x="8" y="59"/>
                  </a:cubicBezTo>
                  <a:cubicBezTo>
                    <a:pt x="8" y="64"/>
                    <a:pt x="8" y="64"/>
                    <a:pt x="8" y="64"/>
                  </a:cubicBezTo>
                  <a:cubicBezTo>
                    <a:pt x="8" y="65"/>
                    <a:pt x="8" y="65"/>
                    <a:pt x="8" y="65"/>
                  </a:cubicBezTo>
                  <a:cubicBezTo>
                    <a:pt x="8" y="64"/>
                    <a:pt x="8" y="64"/>
                    <a:pt x="8" y="64"/>
                  </a:cubicBezTo>
                  <a:lnTo>
                    <a:pt x="8" y="74"/>
                  </a:lnTo>
                  <a:close/>
                  <a:moveTo>
                    <a:pt x="7" y="74"/>
                  </a:moveTo>
                  <a:cubicBezTo>
                    <a:pt x="6" y="73"/>
                    <a:pt x="6" y="73"/>
                    <a:pt x="6" y="73"/>
                  </a:cubicBezTo>
                  <a:cubicBezTo>
                    <a:pt x="6" y="65"/>
                    <a:pt x="6" y="65"/>
                    <a:pt x="6" y="65"/>
                  </a:cubicBezTo>
                  <a:cubicBezTo>
                    <a:pt x="6" y="65"/>
                    <a:pt x="6" y="65"/>
                    <a:pt x="6" y="65"/>
                  </a:cubicBezTo>
                  <a:cubicBezTo>
                    <a:pt x="6" y="65"/>
                    <a:pt x="6" y="65"/>
                    <a:pt x="6" y="65"/>
                  </a:cubicBezTo>
                  <a:cubicBezTo>
                    <a:pt x="6" y="60"/>
                    <a:pt x="6" y="60"/>
                    <a:pt x="6" y="60"/>
                  </a:cubicBezTo>
                  <a:cubicBezTo>
                    <a:pt x="7" y="60"/>
                    <a:pt x="7" y="60"/>
                    <a:pt x="7" y="60"/>
                  </a:cubicBezTo>
                  <a:cubicBezTo>
                    <a:pt x="7" y="65"/>
                    <a:pt x="7" y="65"/>
                    <a:pt x="7" y="65"/>
                  </a:cubicBezTo>
                  <a:cubicBezTo>
                    <a:pt x="6" y="65"/>
                    <a:pt x="6" y="65"/>
                    <a:pt x="6" y="65"/>
                  </a:cubicBezTo>
                  <a:cubicBezTo>
                    <a:pt x="7" y="65"/>
                    <a:pt x="7" y="65"/>
                    <a:pt x="7" y="65"/>
                  </a:cubicBezTo>
                  <a:lnTo>
                    <a:pt x="7" y="74"/>
                  </a:lnTo>
                  <a:close/>
                  <a:moveTo>
                    <a:pt x="6" y="73"/>
                  </a:moveTo>
                  <a:cubicBezTo>
                    <a:pt x="5" y="72"/>
                    <a:pt x="5" y="72"/>
                    <a:pt x="5" y="72"/>
                  </a:cubicBezTo>
                  <a:cubicBezTo>
                    <a:pt x="5" y="65"/>
                    <a:pt x="5" y="65"/>
                    <a:pt x="5" y="65"/>
                  </a:cubicBezTo>
                  <a:cubicBezTo>
                    <a:pt x="6" y="65"/>
                    <a:pt x="6" y="65"/>
                    <a:pt x="6" y="65"/>
                  </a:cubicBezTo>
                  <a:cubicBezTo>
                    <a:pt x="5" y="65"/>
                    <a:pt x="5" y="65"/>
                    <a:pt x="5" y="65"/>
                  </a:cubicBezTo>
                  <a:cubicBezTo>
                    <a:pt x="5" y="61"/>
                    <a:pt x="5" y="61"/>
                    <a:pt x="5" y="61"/>
                  </a:cubicBezTo>
                  <a:cubicBezTo>
                    <a:pt x="6" y="60"/>
                    <a:pt x="6" y="60"/>
                    <a:pt x="6" y="60"/>
                  </a:cubicBezTo>
                  <a:cubicBezTo>
                    <a:pt x="6" y="65"/>
                    <a:pt x="6" y="65"/>
                    <a:pt x="6" y="65"/>
                  </a:cubicBezTo>
                  <a:cubicBezTo>
                    <a:pt x="6" y="65"/>
                    <a:pt x="6" y="65"/>
                    <a:pt x="6" y="65"/>
                  </a:cubicBezTo>
                  <a:cubicBezTo>
                    <a:pt x="6" y="65"/>
                    <a:pt x="6" y="65"/>
                    <a:pt x="6" y="65"/>
                  </a:cubicBezTo>
                  <a:lnTo>
                    <a:pt x="6" y="73"/>
                  </a:lnTo>
                  <a:close/>
                  <a:moveTo>
                    <a:pt x="5" y="72"/>
                  </a:moveTo>
                  <a:cubicBezTo>
                    <a:pt x="5" y="71"/>
                    <a:pt x="4" y="71"/>
                    <a:pt x="4" y="70"/>
                  </a:cubicBezTo>
                  <a:cubicBezTo>
                    <a:pt x="4" y="65"/>
                    <a:pt x="4" y="65"/>
                    <a:pt x="4" y="65"/>
                  </a:cubicBezTo>
                  <a:cubicBezTo>
                    <a:pt x="5" y="65"/>
                    <a:pt x="5" y="65"/>
                    <a:pt x="5" y="65"/>
                  </a:cubicBezTo>
                  <a:cubicBezTo>
                    <a:pt x="4" y="65"/>
                    <a:pt x="4" y="65"/>
                    <a:pt x="4" y="65"/>
                  </a:cubicBezTo>
                  <a:cubicBezTo>
                    <a:pt x="4" y="62"/>
                    <a:pt x="4" y="62"/>
                    <a:pt x="4" y="62"/>
                  </a:cubicBezTo>
                  <a:cubicBezTo>
                    <a:pt x="4" y="62"/>
                    <a:pt x="5" y="61"/>
                    <a:pt x="5" y="61"/>
                  </a:cubicBezTo>
                  <a:cubicBezTo>
                    <a:pt x="5" y="65"/>
                    <a:pt x="5" y="65"/>
                    <a:pt x="5" y="65"/>
                  </a:cubicBezTo>
                  <a:cubicBezTo>
                    <a:pt x="5" y="65"/>
                    <a:pt x="5" y="65"/>
                    <a:pt x="5" y="65"/>
                  </a:cubicBezTo>
                  <a:cubicBezTo>
                    <a:pt x="5" y="65"/>
                    <a:pt x="5" y="65"/>
                    <a:pt x="5" y="65"/>
                  </a:cubicBezTo>
                  <a:lnTo>
                    <a:pt x="5" y="72"/>
                  </a:lnTo>
                  <a:close/>
                  <a:moveTo>
                    <a:pt x="4" y="70"/>
                  </a:moveTo>
                  <a:cubicBezTo>
                    <a:pt x="3" y="70"/>
                    <a:pt x="3" y="69"/>
                    <a:pt x="2" y="69"/>
                  </a:cubicBezTo>
                  <a:cubicBezTo>
                    <a:pt x="2" y="66"/>
                    <a:pt x="2" y="66"/>
                    <a:pt x="2" y="66"/>
                  </a:cubicBezTo>
                  <a:cubicBezTo>
                    <a:pt x="3" y="66"/>
                    <a:pt x="3" y="66"/>
                    <a:pt x="3" y="66"/>
                  </a:cubicBezTo>
                  <a:cubicBezTo>
                    <a:pt x="2" y="66"/>
                    <a:pt x="2" y="66"/>
                    <a:pt x="2" y="66"/>
                  </a:cubicBezTo>
                  <a:cubicBezTo>
                    <a:pt x="2" y="63"/>
                    <a:pt x="2" y="63"/>
                    <a:pt x="2" y="63"/>
                  </a:cubicBezTo>
                  <a:cubicBezTo>
                    <a:pt x="3" y="63"/>
                    <a:pt x="3" y="62"/>
                    <a:pt x="4" y="62"/>
                  </a:cubicBezTo>
                  <a:cubicBezTo>
                    <a:pt x="4" y="65"/>
                    <a:pt x="4" y="65"/>
                    <a:pt x="4" y="65"/>
                  </a:cubicBezTo>
                  <a:cubicBezTo>
                    <a:pt x="3" y="66"/>
                    <a:pt x="3" y="66"/>
                    <a:pt x="3" y="66"/>
                  </a:cubicBezTo>
                  <a:cubicBezTo>
                    <a:pt x="4" y="65"/>
                    <a:pt x="4" y="65"/>
                    <a:pt x="4" y="65"/>
                  </a:cubicBezTo>
                  <a:lnTo>
                    <a:pt x="4" y="70"/>
                  </a:lnTo>
                  <a:close/>
                  <a:moveTo>
                    <a:pt x="2" y="69"/>
                  </a:moveTo>
                  <a:cubicBezTo>
                    <a:pt x="2" y="68"/>
                    <a:pt x="2" y="68"/>
                    <a:pt x="2" y="68"/>
                  </a:cubicBezTo>
                  <a:cubicBezTo>
                    <a:pt x="2" y="66"/>
                    <a:pt x="2" y="66"/>
                    <a:pt x="2" y="66"/>
                  </a:cubicBezTo>
                  <a:cubicBezTo>
                    <a:pt x="2" y="66"/>
                    <a:pt x="2" y="66"/>
                    <a:pt x="2" y="66"/>
                  </a:cubicBezTo>
                  <a:cubicBezTo>
                    <a:pt x="2" y="66"/>
                    <a:pt x="2" y="66"/>
                    <a:pt x="2" y="66"/>
                  </a:cubicBezTo>
                  <a:cubicBezTo>
                    <a:pt x="2" y="64"/>
                    <a:pt x="2" y="64"/>
                    <a:pt x="2" y="64"/>
                  </a:cubicBezTo>
                  <a:cubicBezTo>
                    <a:pt x="2" y="63"/>
                    <a:pt x="2" y="63"/>
                    <a:pt x="2" y="63"/>
                  </a:cubicBezTo>
                  <a:cubicBezTo>
                    <a:pt x="2" y="66"/>
                    <a:pt x="2" y="66"/>
                    <a:pt x="2" y="66"/>
                  </a:cubicBezTo>
                  <a:cubicBezTo>
                    <a:pt x="2" y="66"/>
                    <a:pt x="2" y="66"/>
                    <a:pt x="2" y="66"/>
                  </a:cubicBezTo>
                  <a:cubicBezTo>
                    <a:pt x="2" y="66"/>
                    <a:pt x="2" y="66"/>
                    <a:pt x="2" y="66"/>
                  </a:cubicBezTo>
                  <a:lnTo>
                    <a:pt x="2" y="69"/>
                  </a:lnTo>
                  <a:close/>
                  <a:moveTo>
                    <a:pt x="2" y="68"/>
                  </a:moveTo>
                  <a:cubicBezTo>
                    <a:pt x="1" y="67"/>
                    <a:pt x="1" y="66"/>
                    <a:pt x="0" y="66"/>
                  </a:cubicBezTo>
                  <a:cubicBezTo>
                    <a:pt x="1" y="66"/>
                    <a:pt x="1" y="66"/>
                    <a:pt x="1" y="66"/>
                  </a:cubicBezTo>
                  <a:cubicBezTo>
                    <a:pt x="1" y="66"/>
                    <a:pt x="1" y="66"/>
                    <a:pt x="1" y="66"/>
                  </a:cubicBezTo>
                  <a:cubicBezTo>
                    <a:pt x="1" y="65"/>
                    <a:pt x="1" y="65"/>
                    <a:pt x="1" y="65"/>
                  </a:cubicBezTo>
                  <a:cubicBezTo>
                    <a:pt x="1" y="65"/>
                    <a:pt x="1" y="64"/>
                    <a:pt x="2" y="64"/>
                  </a:cubicBezTo>
                  <a:cubicBezTo>
                    <a:pt x="2" y="66"/>
                    <a:pt x="2" y="66"/>
                    <a:pt x="2" y="66"/>
                  </a:cubicBezTo>
                  <a:cubicBezTo>
                    <a:pt x="2" y="66"/>
                    <a:pt x="2" y="66"/>
                    <a:pt x="2" y="66"/>
                  </a:cubicBezTo>
                  <a:cubicBezTo>
                    <a:pt x="2" y="66"/>
                    <a:pt x="2" y="66"/>
                    <a:pt x="2" y="66"/>
                  </a:cubicBezTo>
                  <a:lnTo>
                    <a:pt x="2" y="68"/>
                  </a:lnTo>
                  <a:close/>
                </a:path>
              </a:pathLst>
            </a:custGeom>
            <a:solidFill>
              <a:schemeClr val="accent1"/>
            </a:solidFill>
            <a:ln>
              <a:noFill/>
            </a:ln>
          </p:spPr>
          <p:txBody>
            <a:bodyPr/>
            <a:lstStyle/>
            <a:p>
              <a:endParaRPr lang="zh-CN" altLang="en-US" sz="2135">
                <a:solidFill>
                  <a:schemeClr val="bg1"/>
                </a:solidFill>
              </a:endParaRPr>
            </a:p>
          </p:txBody>
        </p:sp>
        <p:sp>
          <p:nvSpPr>
            <p:cNvPr id="40" name="Freeform 41"/>
            <p:cNvSpPr/>
            <p:nvPr/>
          </p:nvSpPr>
          <p:spPr bwMode="auto">
            <a:xfrm>
              <a:off x="5020577" y="1468968"/>
              <a:ext cx="402167" cy="315384"/>
            </a:xfrm>
            <a:custGeom>
              <a:avLst/>
              <a:gdLst>
                <a:gd name="T0" fmla="*/ 4 w 92"/>
                <a:gd name="T1" fmla="*/ 72 h 72"/>
                <a:gd name="T2" fmla="*/ 54 w 92"/>
                <a:gd name="T3" fmla="*/ 35 h 72"/>
                <a:gd name="T4" fmla="*/ 66 w 92"/>
                <a:gd name="T5" fmla="*/ 22 h 72"/>
                <a:gd name="T6" fmla="*/ 88 w 92"/>
                <a:gd name="T7" fmla="*/ 20 h 72"/>
                <a:gd name="T8" fmla="*/ 73 w 92"/>
                <a:gd name="T9" fmla="*/ 6 h 72"/>
                <a:gd name="T10" fmla="*/ 49 w 92"/>
                <a:gd name="T11" fmla="*/ 27 h 72"/>
                <a:gd name="T12" fmla="*/ 0 w 92"/>
                <a:gd name="T13" fmla="*/ 68 h 72"/>
                <a:gd name="T14" fmla="*/ 4 w 9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72">
                  <a:moveTo>
                    <a:pt x="4" y="72"/>
                  </a:moveTo>
                  <a:cubicBezTo>
                    <a:pt x="17" y="71"/>
                    <a:pt x="34" y="58"/>
                    <a:pt x="54" y="35"/>
                  </a:cubicBezTo>
                  <a:cubicBezTo>
                    <a:pt x="57" y="31"/>
                    <a:pt x="60" y="27"/>
                    <a:pt x="66" y="22"/>
                  </a:cubicBezTo>
                  <a:cubicBezTo>
                    <a:pt x="75" y="15"/>
                    <a:pt x="82" y="14"/>
                    <a:pt x="88" y="20"/>
                  </a:cubicBezTo>
                  <a:cubicBezTo>
                    <a:pt x="92" y="11"/>
                    <a:pt x="87" y="0"/>
                    <a:pt x="73" y="6"/>
                  </a:cubicBezTo>
                  <a:cubicBezTo>
                    <a:pt x="62" y="11"/>
                    <a:pt x="54" y="19"/>
                    <a:pt x="49" y="27"/>
                  </a:cubicBezTo>
                  <a:cubicBezTo>
                    <a:pt x="32" y="51"/>
                    <a:pt x="15" y="68"/>
                    <a:pt x="0" y="68"/>
                  </a:cubicBezTo>
                  <a:cubicBezTo>
                    <a:pt x="1" y="70"/>
                    <a:pt x="2" y="71"/>
                    <a:pt x="4" y="72"/>
                  </a:cubicBezTo>
                  <a:close/>
                </a:path>
              </a:pathLst>
            </a:custGeom>
            <a:solidFill>
              <a:schemeClr val="accent1"/>
            </a:solidFill>
            <a:ln>
              <a:noFill/>
            </a:ln>
          </p:spPr>
          <p:txBody>
            <a:bodyPr/>
            <a:lstStyle/>
            <a:p>
              <a:endParaRPr lang="zh-CN" altLang="en-US" sz="2135">
                <a:solidFill>
                  <a:schemeClr val="bg1"/>
                </a:solidFill>
              </a:endParaRPr>
            </a:p>
          </p:txBody>
        </p:sp>
        <p:sp>
          <p:nvSpPr>
            <p:cNvPr id="41" name="Freeform 42"/>
            <p:cNvSpPr/>
            <p:nvPr/>
          </p:nvSpPr>
          <p:spPr bwMode="auto">
            <a:xfrm>
              <a:off x="4950726" y="1176868"/>
              <a:ext cx="446617" cy="510117"/>
            </a:xfrm>
            <a:custGeom>
              <a:avLst/>
              <a:gdLst>
                <a:gd name="T0" fmla="*/ 43 w 102"/>
                <a:gd name="T1" fmla="*/ 117 h 117"/>
                <a:gd name="T2" fmla="*/ 0 w 102"/>
                <a:gd name="T3" fmla="*/ 17 h 117"/>
                <a:gd name="T4" fmla="*/ 102 w 102"/>
                <a:gd name="T5" fmla="*/ 65 h 117"/>
                <a:gd name="T6" fmla="*/ 43 w 102"/>
                <a:gd name="T7" fmla="*/ 117 h 117"/>
              </a:gdLst>
              <a:ahLst/>
              <a:cxnLst>
                <a:cxn ang="0">
                  <a:pos x="T0" y="T1"/>
                </a:cxn>
                <a:cxn ang="0">
                  <a:pos x="T2" y="T3"/>
                </a:cxn>
                <a:cxn ang="0">
                  <a:pos x="T4" y="T5"/>
                </a:cxn>
                <a:cxn ang="0">
                  <a:pos x="T6" y="T7"/>
                </a:cxn>
              </a:cxnLst>
              <a:rect l="0" t="0" r="r" b="b"/>
              <a:pathLst>
                <a:path w="102" h="117">
                  <a:moveTo>
                    <a:pt x="43" y="117"/>
                  </a:moveTo>
                  <a:cubicBezTo>
                    <a:pt x="49" y="74"/>
                    <a:pt x="35" y="41"/>
                    <a:pt x="0" y="17"/>
                  </a:cubicBezTo>
                  <a:cubicBezTo>
                    <a:pt x="56" y="0"/>
                    <a:pt x="90" y="16"/>
                    <a:pt x="102" y="65"/>
                  </a:cubicBezTo>
                  <a:cubicBezTo>
                    <a:pt x="77" y="66"/>
                    <a:pt x="57" y="83"/>
                    <a:pt x="43" y="117"/>
                  </a:cubicBezTo>
                  <a:close/>
                </a:path>
              </a:pathLst>
            </a:custGeom>
            <a:solidFill>
              <a:schemeClr val="accent1"/>
            </a:solidFill>
            <a:ln>
              <a:noFill/>
            </a:ln>
          </p:spPr>
          <p:txBody>
            <a:bodyPr/>
            <a:lstStyle/>
            <a:p>
              <a:endParaRPr lang="zh-CN" altLang="en-US" sz="2135">
                <a:solidFill>
                  <a:schemeClr val="bg1"/>
                </a:solidFill>
              </a:endParaRPr>
            </a:p>
          </p:txBody>
        </p:sp>
        <p:sp>
          <p:nvSpPr>
            <p:cNvPr id="42" name="Freeform 43"/>
            <p:cNvSpPr/>
            <p:nvPr/>
          </p:nvSpPr>
          <p:spPr bwMode="auto">
            <a:xfrm>
              <a:off x="5081959" y="1238251"/>
              <a:ext cx="226484" cy="234951"/>
            </a:xfrm>
            <a:custGeom>
              <a:avLst/>
              <a:gdLst>
                <a:gd name="T0" fmla="*/ 0 w 52"/>
                <a:gd name="T1" fmla="*/ 33 h 54"/>
                <a:gd name="T2" fmla="*/ 32 w 52"/>
                <a:gd name="T3" fmla="*/ 0 h 54"/>
                <a:gd name="T4" fmla="*/ 52 w 52"/>
                <a:gd name="T5" fmla="*/ 12 h 54"/>
                <a:gd name="T6" fmla="*/ 10 w 52"/>
                <a:gd name="T7" fmla="*/ 54 h 54"/>
                <a:gd name="T8" fmla="*/ 0 w 52"/>
                <a:gd name="T9" fmla="*/ 33 h 54"/>
              </a:gdLst>
              <a:ahLst/>
              <a:cxnLst>
                <a:cxn ang="0">
                  <a:pos x="T0" y="T1"/>
                </a:cxn>
                <a:cxn ang="0">
                  <a:pos x="T2" y="T3"/>
                </a:cxn>
                <a:cxn ang="0">
                  <a:pos x="T4" y="T5"/>
                </a:cxn>
                <a:cxn ang="0">
                  <a:pos x="T6" y="T7"/>
                </a:cxn>
                <a:cxn ang="0">
                  <a:pos x="T8" y="T9"/>
                </a:cxn>
              </a:cxnLst>
              <a:rect l="0" t="0" r="r" b="b"/>
              <a:pathLst>
                <a:path w="52" h="54">
                  <a:moveTo>
                    <a:pt x="0" y="33"/>
                  </a:moveTo>
                  <a:cubicBezTo>
                    <a:pt x="9" y="17"/>
                    <a:pt x="19" y="6"/>
                    <a:pt x="32" y="0"/>
                  </a:cubicBezTo>
                  <a:cubicBezTo>
                    <a:pt x="40" y="2"/>
                    <a:pt x="47" y="7"/>
                    <a:pt x="52" y="12"/>
                  </a:cubicBezTo>
                  <a:cubicBezTo>
                    <a:pt x="36" y="20"/>
                    <a:pt x="22" y="34"/>
                    <a:pt x="10" y="54"/>
                  </a:cubicBezTo>
                  <a:cubicBezTo>
                    <a:pt x="8" y="46"/>
                    <a:pt x="5" y="40"/>
                    <a:pt x="0" y="33"/>
                  </a:cubicBezTo>
                  <a:close/>
                </a:path>
              </a:pathLst>
            </a:custGeom>
            <a:solidFill>
              <a:schemeClr val="accent1"/>
            </a:solidFill>
            <a:ln>
              <a:noFill/>
            </a:ln>
          </p:spPr>
          <p:txBody>
            <a:bodyPr/>
            <a:lstStyle/>
            <a:p>
              <a:endParaRPr lang="zh-CN" altLang="en-US" sz="2135">
                <a:solidFill>
                  <a:schemeClr val="bg1"/>
                </a:solidFill>
              </a:endParaRPr>
            </a:p>
          </p:txBody>
        </p:sp>
        <p:sp>
          <p:nvSpPr>
            <p:cNvPr id="43" name="Freeform 44"/>
            <p:cNvSpPr/>
            <p:nvPr/>
          </p:nvSpPr>
          <p:spPr bwMode="auto">
            <a:xfrm>
              <a:off x="4946492" y="1267884"/>
              <a:ext cx="188384" cy="450851"/>
            </a:xfrm>
            <a:custGeom>
              <a:avLst/>
              <a:gdLst>
                <a:gd name="T0" fmla="*/ 16 w 43"/>
                <a:gd name="T1" fmla="*/ 103 h 103"/>
                <a:gd name="T2" fmla="*/ 0 w 43"/>
                <a:gd name="T3" fmla="*/ 0 h 103"/>
                <a:gd name="T4" fmla="*/ 43 w 43"/>
                <a:gd name="T5" fmla="*/ 78 h 103"/>
                <a:gd name="T6" fmla="*/ 16 w 43"/>
                <a:gd name="T7" fmla="*/ 103 h 103"/>
              </a:gdLst>
              <a:ahLst/>
              <a:cxnLst>
                <a:cxn ang="0">
                  <a:pos x="T0" y="T1"/>
                </a:cxn>
                <a:cxn ang="0">
                  <a:pos x="T2" y="T3"/>
                </a:cxn>
                <a:cxn ang="0">
                  <a:pos x="T4" y="T5"/>
                </a:cxn>
                <a:cxn ang="0">
                  <a:pos x="T6" y="T7"/>
                </a:cxn>
              </a:cxnLst>
              <a:rect l="0" t="0" r="r" b="b"/>
              <a:pathLst>
                <a:path w="43" h="103">
                  <a:moveTo>
                    <a:pt x="16" y="103"/>
                  </a:moveTo>
                  <a:cubicBezTo>
                    <a:pt x="18" y="68"/>
                    <a:pt x="13" y="33"/>
                    <a:pt x="0" y="0"/>
                  </a:cubicBezTo>
                  <a:cubicBezTo>
                    <a:pt x="23" y="42"/>
                    <a:pt x="38" y="68"/>
                    <a:pt x="43" y="78"/>
                  </a:cubicBezTo>
                  <a:cubicBezTo>
                    <a:pt x="38" y="87"/>
                    <a:pt x="29" y="95"/>
                    <a:pt x="16" y="103"/>
                  </a:cubicBezTo>
                  <a:close/>
                </a:path>
              </a:pathLst>
            </a:custGeom>
            <a:solidFill>
              <a:schemeClr val="accent1"/>
            </a:solidFill>
            <a:ln>
              <a:noFill/>
            </a:ln>
          </p:spPr>
          <p:txBody>
            <a:bodyPr/>
            <a:lstStyle/>
            <a:p>
              <a:endParaRPr lang="zh-CN" altLang="en-US" sz="2135">
                <a:solidFill>
                  <a:schemeClr val="bg1"/>
                </a:solidFill>
              </a:endParaRPr>
            </a:p>
          </p:txBody>
        </p:sp>
        <p:sp>
          <p:nvSpPr>
            <p:cNvPr id="44" name="Freeform 45"/>
            <p:cNvSpPr/>
            <p:nvPr/>
          </p:nvSpPr>
          <p:spPr bwMode="auto">
            <a:xfrm>
              <a:off x="4912626" y="1145118"/>
              <a:ext cx="107951" cy="88900"/>
            </a:xfrm>
            <a:custGeom>
              <a:avLst/>
              <a:gdLst>
                <a:gd name="T0" fmla="*/ 0 w 25"/>
                <a:gd name="T1" fmla="*/ 10 h 20"/>
                <a:gd name="T2" fmla="*/ 6 w 25"/>
                <a:gd name="T3" fmla="*/ 20 h 20"/>
                <a:gd name="T4" fmla="*/ 25 w 25"/>
                <a:gd name="T5" fmla="*/ 12 h 20"/>
                <a:gd name="T6" fmla="*/ 25 w 25"/>
                <a:gd name="T7" fmla="*/ 13 h 20"/>
                <a:gd name="T8" fmla="*/ 22 w 25"/>
                <a:gd name="T9" fmla="*/ 2 h 20"/>
                <a:gd name="T10" fmla="*/ 0 w 25"/>
                <a:gd name="T11" fmla="*/ 10 h 20"/>
              </a:gdLst>
              <a:ahLst/>
              <a:cxnLst>
                <a:cxn ang="0">
                  <a:pos x="T0" y="T1"/>
                </a:cxn>
                <a:cxn ang="0">
                  <a:pos x="T2" y="T3"/>
                </a:cxn>
                <a:cxn ang="0">
                  <a:pos x="T4" y="T5"/>
                </a:cxn>
                <a:cxn ang="0">
                  <a:pos x="T6" y="T7"/>
                </a:cxn>
                <a:cxn ang="0">
                  <a:pos x="T8" y="T9"/>
                </a:cxn>
                <a:cxn ang="0">
                  <a:pos x="T10" y="T11"/>
                </a:cxn>
              </a:cxnLst>
              <a:rect l="0" t="0" r="r" b="b"/>
              <a:pathLst>
                <a:path w="25" h="20">
                  <a:moveTo>
                    <a:pt x="0" y="10"/>
                  </a:moveTo>
                  <a:cubicBezTo>
                    <a:pt x="6" y="20"/>
                    <a:pt x="6" y="20"/>
                    <a:pt x="6" y="20"/>
                  </a:cubicBezTo>
                  <a:cubicBezTo>
                    <a:pt x="10" y="18"/>
                    <a:pt x="21" y="11"/>
                    <a:pt x="25" y="12"/>
                  </a:cubicBezTo>
                  <a:cubicBezTo>
                    <a:pt x="25" y="13"/>
                    <a:pt x="25" y="13"/>
                    <a:pt x="25" y="13"/>
                  </a:cubicBezTo>
                  <a:cubicBezTo>
                    <a:pt x="25" y="11"/>
                    <a:pt x="22" y="2"/>
                    <a:pt x="22" y="2"/>
                  </a:cubicBezTo>
                  <a:cubicBezTo>
                    <a:pt x="17" y="0"/>
                    <a:pt x="4" y="8"/>
                    <a:pt x="0" y="10"/>
                  </a:cubicBezTo>
                  <a:close/>
                </a:path>
              </a:pathLst>
            </a:custGeom>
            <a:solidFill>
              <a:schemeClr val="accent1"/>
            </a:solidFill>
            <a:ln>
              <a:noFill/>
            </a:ln>
          </p:spPr>
          <p:txBody>
            <a:bodyPr/>
            <a:lstStyle/>
            <a:p>
              <a:endParaRPr lang="zh-CN" altLang="en-US" sz="2135">
                <a:solidFill>
                  <a:schemeClr val="bg1"/>
                </a:solidFill>
              </a:endParaRPr>
            </a:p>
          </p:txBody>
        </p:sp>
        <p:sp>
          <p:nvSpPr>
            <p:cNvPr id="45" name="Freeform 46"/>
            <p:cNvSpPr/>
            <p:nvPr/>
          </p:nvSpPr>
          <p:spPr bwMode="auto">
            <a:xfrm>
              <a:off x="4978243" y="1155701"/>
              <a:ext cx="42333" cy="69851"/>
            </a:xfrm>
            <a:custGeom>
              <a:avLst/>
              <a:gdLst>
                <a:gd name="T0" fmla="*/ 14 w 20"/>
                <a:gd name="T1" fmla="*/ 0 h 33"/>
                <a:gd name="T2" fmla="*/ 20 w 20"/>
                <a:gd name="T3" fmla="*/ 22 h 33"/>
                <a:gd name="T4" fmla="*/ 20 w 20"/>
                <a:gd name="T5" fmla="*/ 22 h 33"/>
                <a:gd name="T6" fmla="*/ 20 w 20"/>
                <a:gd name="T7" fmla="*/ 22 h 33"/>
                <a:gd name="T8" fmla="*/ 20 w 20"/>
                <a:gd name="T9" fmla="*/ 24 h 33"/>
                <a:gd name="T10" fmla="*/ 20 w 20"/>
                <a:gd name="T11" fmla="*/ 24 h 33"/>
                <a:gd name="T12" fmla="*/ 18 w 20"/>
                <a:gd name="T13" fmla="*/ 24 h 33"/>
                <a:gd name="T14" fmla="*/ 18 w 20"/>
                <a:gd name="T15" fmla="*/ 26 h 33"/>
                <a:gd name="T16" fmla="*/ 16 w 20"/>
                <a:gd name="T17" fmla="*/ 26 h 33"/>
                <a:gd name="T18" fmla="*/ 16 w 20"/>
                <a:gd name="T19" fmla="*/ 26 h 33"/>
                <a:gd name="T20" fmla="*/ 14 w 20"/>
                <a:gd name="T21" fmla="*/ 28 h 33"/>
                <a:gd name="T22" fmla="*/ 12 w 20"/>
                <a:gd name="T23" fmla="*/ 28 h 33"/>
                <a:gd name="T24" fmla="*/ 10 w 20"/>
                <a:gd name="T25" fmla="*/ 28 h 33"/>
                <a:gd name="T26" fmla="*/ 10 w 20"/>
                <a:gd name="T27" fmla="*/ 31 h 33"/>
                <a:gd name="T28" fmla="*/ 8 w 20"/>
                <a:gd name="T29" fmla="*/ 31 h 33"/>
                <a:gd name="T30" fmla="*/ 6 w 20"/>
                <a:gd name="T31" fmla="*/ 33 h 33"/>
                <a:gd name="T32" fmla="*/ 6 w 20"/>
                <a:gd name="T33" fmla="*/ 33 h 33"/>
                <a:gd name="T34" fmla="*/ 6 w 20"/>
                <a:gd name="T35" fmla="*/ 33 h 33"/>
                <a:gd name="T36" fmla="*/ 0 w 20"/>
                <a:gd name="T37" fmla="*/ 10 h 33"/>
                <a:gd name="T38" fmla="*/ 0 w 20"/>
                <a:gd name="T39" fmla="*/ 10 h 33"/>
                <a:gd name="T40" fmla="*/ 0 w 20"/>
                <a:gd name="T41" fmla="*/ 10 h 33"/>
                <a:gd name="T42" fmla="*/ 0 w 20"/>
                <a:gd name="T43" fmla="*/ 8 h 33"/>
                <a:gd name="T44" fmla="*/ 2 w 20"/>
                <a:gd name="T45" fmla="*/ 8 h 33"/>
                <a:gd name="T46" fmla="*/ 4 w 20"/>
                <a:gd name="T47" fmla="*/ 8 h 33"/>
                <a:gd name="T48" fmla="*/ 6 w 20"/>
                <a:gd name="T49" fmla="*/ 6 h 33"/>
                <a:gd name="T50" fmla="*/ 8 w 20"/>
                <a:gd name="T51" fmla="*/ 6 h 33"/>
                <a:gd name="T52" fmla="*/ 8 w 20"/>
                <a:gd name="T53" fmla="*/ 6 h 33"/>
                <a:gd name="T54" fmla="*/ 10 w 20"/>
                <a:gd name="T55" fmla="*/ 4 h 33"/>
                <a:gd name="T56" fmla="*/ 10 w 20"/>
                <a:gd name="T57" fmla="*/ 4 h 33"/>
                <a:gd name="T58" fmla="*/ 12 w 20"/>
                <a:gd name="T59" fmla="*/ 4 h 33"/>
                <a:gd name="T60" fmla="*/ 12 w 20"/>
                <a:gd name="T61" fmla="*/ 2 h 33"/>
                <a:gd name="T62" fmla="*/ 14 w 20"/>
                <a:gd name="T63" fmla="*/ 2 h 33"/>
                <a:gd name="T64" fmla="*/ 14 w 20"/>
                <a:gd name="T65" fmla="*/ 2 h 33"/>
                <a:gd name="T66" fmla="*/ 14 w 20"/>
                <a:gd name="T67" fmla="*/ 0 h 33"/>
                <a:gd name="T68" fmla="*/ 14 w 20"/>
                <a:gd name="T6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33">
                  <a:moveTo>
                    <a:pt x="14" y="0"/>
                  </a:moveTo>
                  <a:lnTo>
                    <a:pt x="20" y="22"/>
                  </a:lnTo>
                  <a:lnTo>
                    <a:pt x="20" y="22"/>
                  </a:lnTo>
                  <a:lnTo>
                    <a:pt x="20" y="22"/>
                  </a:lnTo>
                  <a:lnTo>
                    <a:pt x="20" y="24"/>
                  </a:lnTo>
                  <a:lnTo>
                    <a:pt x="20" y="24"/>
                  </a:lnTo>
                  <a:lnTo>
                    <a:pt x="18" y="24"/>
                  </a:lnTo>
                  <a:lnTo>
                    <a:pt x="18" y="26"/>
                  </a:lnTo>
                  <a:lnTo>
                    <a:pt x="16" y="26"/>
                  </a:lnTo>
                  <a:lnTo>
                    <a:pt x="16" y="26"/>
                  </a:lnTo>
                  <a:lnTo>
                    <a:pt x="14" y="28"/>
                  </a:lnTo>
                  <a:lnTo>
                    <a:pt x="12" y="28"/>
                  </a:lnTo>
                  <a:lnTo>
                    <a:pt x="10" y="28"/>
                  </a:lnTo>
                  <a:lnTo>
                    <a:pt x="10" y="31"/>
                  </a:lnTo>
                  <a:lnTo>
                    <a:pt x="8" y="31"/>
                  </a:lnTo>
                  <a:lnTo>
                    <a:pt x="6" y="33"/>
                  </a:lnTo>
                  <a:lnTo>
                    <a:pt x="6" y="33"/>
                  </a:lnTo>
                  <a:lnTo>
                    <a:pt x="6" y="33"/>
                  </a:lnTo>
                  <a:lnTo>
                    <a:pt x="0" y="10"/>
                  </a:lnTo>
                  <a:lnTo>
                    <a:pt x="0" y="10"/>
                  </a:lnTo>
                  <a:lnTo>
                    <a:pt x="0" y="10"/>
                  </a:lnTo>
                  <a:lnTo>
                    <a:pt x="0" y="8"/>
                  </a:lnTo>
                  <a:lnTo>
                    <a:pt x="2" y="8"/>
                  </a:lnTo>
                  <a:lnTo>
                    <a:pt x="4" y="8"/>
                  </a:lnTo>
                  <a:lnTo>
                    <a:pt x="6" y="6"/>
                  </a:lnTo>
                  <a:lnTo>
                    <a:pt x="8" y="6"/>
                  </a:lnTo>
                  <a:lnTo>
                    <a:pt x="8" y="6"/>
                  </a:lnTo>
                  <a:lnTo>
                    <a:pt x="10" y="4"/>
                  </a:lnTo>
                  <a:lnTo>
                    <a:pt x="10" y="4"/>
                  </a:lnTo>
                  <a:lnTo>
                    <a:pt x="12" y="4"/>
                  </a:lnTo>
                  <a:lnTo>
                    <a:pt x="12" y="2"/>
                  </a:lnTo>
                  <a:lnTo>
                    <a:pt x="14" y="2"/>
                  </a:lnTo>
                  <a:lnTo>
                    <a:pt x="14" y="2"/>
                  </a:lnTo>
                  <a:lnTo>
                    <a:pt x="14" y="0"/>
                  </a:lnTo>
                  <a:lnTo>
                    <a:pt x="14" y="0"/>
                  </a:lnTo>
                  <a:close/>
                </a:path>
              </a:pathLst>
            </a:custGeom>
            <a:solidFill>
              <a:schemeClr val="accent1"/>
            </a:solidFill>
            <a:ln>
              <a:noFill/>
            </a:ln>
          </p:spPr>
          <p:txBody>
            <a:bodyPr/>
            <a:lstStyle/>
            <a:p>
              <a:endParaRPr lang="zh-CN" altLang="en-US" sz="2135">
                <a:solidFill>
                  <a:schemeClr val="bg1"/>
                </a:solidFill>
              </a:endParaRPr>
            </a:p>
          </p:txBody>
        </p:sp>
        <p:sp>
          <p:nvSpPr>
            <p:cNvPr id="46" name="Freeform 47"/>
            <p:cNvSpPr/>
            <p:nvPr/>
          </p:nvSpPr>
          <p:spPr bwMode="auto">
            <a:xfrm>
              <a:off x="4978243" y="1119717"/>
              <a:ext cx="129117" cy="110067"/>
            </a:xfrm>
            <a:custGeom>
              <a:avLst/>
              <a:gdLst>
                <a:gd name="T0" fmla="*/ 0 w 30"/>
                <a:gd name="T1" fmla="*/ 13 h 25"/>
                <a:gd name="T2" fmla="*/ 3 w 30"/>
                <a:gd name="T3" fmla="*/ 24 h 25"/>
                <a:gd name="T4" fmla="*/ 17 w 30"/>
                <a:gd name="T5" fmla="*/ 17 h 25"/>
                <a:gd name="T6" fmla="*/ 29 w 30"/>
                <a:gd name="T7" fmla="*/ 14 h 25"/>
                <a:gd name="T8" fmla="*/ 22 w 30"/>
                <a:gd name="T9" fmla="*/ 9 h 25"/>
                <a:gd name="T10" fmla="*/ 25 w 30"/>
                <a:gd name="T11" fmla="*/ 3 h 25"/>
                <a:gd name="T12" fmla="*/ 2 w 30"/>
                <a:gd name="T13" fmla="*/ 13 h 25"/>
                <a:gd name="T14" fmla="*/ 0 w 30"/>
                <a:gd name="T15" fmla="*/ 1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5">
                  <a:moveTo>
                    <a:pt x="0" y="13"/>
                  </a:moveTo>
                  <a:cubicBezTo>
                    <a:pt x="3" y="24"/>
                    <a:pt x="3" y="24"/>
                    <a:pt x="3" y="24"/>
                  </a:cubicBezTo>
                  <a:cubicBezTo>
                    <a:pt x="5" y="25"/>
                    <a:pt x="14" y="19"/>
                    <a:pt x="17" y="17"/>
                  </a:cubicBezTo>
                  <a:cubicBezTo>
                    <a:pt x="20" y="15"/>
                    <a:pt x="27" y="12"/>
                    <a:pt x="29" y="14"/>
                  </a:cubicBezTo>
                  <a:cubicBezTo>
                    <a:pt x="30" y="12"/>
                    <a:pt x="25" y="10"/>
                    <a:pt x="22" y="9"/>
                  </a:cubicBezTo>
                  <a:cubicBezTo>
                    <a:pt x="21" y="7"/>
                    <a:pt x="24" y="4"/>
                    <a:pt x="25" y="3"/>
                  </a:cubicBezTo>
                  <a:cubicBezTo>
                    <a:pt x="21" y="0"/>
                    <a:pt x="6" y="11"/>
                    <a:pt x="2" y="13"/>
                  </a:cubicBezTo>
                  <a:cubicBezTo>
                    <a:pt x="2" y="13"/>
                    <a:pt x="0" y="14"/>
                    <a:pt x="0" y="13"/>
                  </a:cubicBezTo>
                  <a:close/>
                </a:path>
              </a:pathLst>
            </a:custGeom>
            <a:solidFill>
              <a:schemeClr val="accent1"/>
            </a:solidFill>
            <a:ln>
              <a:noFill/>
            </a:ln>
          </p:spPr>
          <p:txBody>
            <a:bodyPr/>
            <a:lstStyle/>
            <a:p>
              <a:endParaRPr lang="zh-CN" altLang="en-US" sz="2135">
                <a:solidFill>
                  <a:schemeClr val="bg1"/>
                </a:solidFill>
              </a:endParaRPr>
            </a:p>
          </p:txBody>
        </p:sp>
      </p:grpSp>
      <p:sp>
        <p:nvSpPr>
          <p:cNvPr id="47" name="矩形 46"/>
          <p:cNvSpPr/>
          <p:nvPr/>
        </p:nvSpPr>
        <p:spPr>
          <a:xfrm>
            <a:off x="5792768" y="1592810"/>
            <a:ext cx="4158349"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48" name="矩形 47"/>
          <p:cNvSpPr/>
          <p:nvPr/>
        </p:nvSpPr>
        <p:spPr>
          <a:xfrm>
            <a:off x="6115560" y="2525176"/>
            <a:ext cx="4158349"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49" name="矩形 48"/>
          <p:cNvSpPr/>
          <p:nvPr/>
        </p:nvSpPr>
        <p:spPr>
          <a:xfrm>
            <a:off x="6115560" y="3609024"/>
            <a:ext cx="4158349"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50" name="矩形 49"/>
          <p:cNvSpPr/>
          <p:nvPr/>
        </p:nvSpPr>
        <p:spPr>
          <a:xfrm>
            <a:off x="6143076" y="4925475"/>
            <a:ext cx="4158349"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51" name="矩形 50"/>
          <p:cNvSpPr/>
          <p:nvPr/>
        </p:nvSpPr>
        <p:spPr>
          <a:xfrm>
            <a:off x="6033012" y="5790224"/>
            <a:ext cx="4158349"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52" name="文本框 51"/>
          <p:cNvSpPr txBox="1"/>
          <p:nvPr/>
        </p:nvSpPr>
        <p:spPr>
          <a:xfrm>
            <a:off x="-730757" y="404391"/>
            <a:ext cx="4026569" cy="461665"/>
          </a:xfrm>
          <a:prstGeom prst="rect">
            <a:avLst/>
          </a:prstGeom>
          <a:noFill/>
        </p:spPr>
        <p:txBody>
          <a:bodyPr wrap="square" rtlCol="0">
            <a:spAutoFit/>
          </a:bodyPr>
          <a:lstStyle/>
          <a:p>
            <a:pPr algn="ctr"/>
            <a:r>
              <a:rPr lang="zh-CN" altLang="en-US" sz="2400" b="1">
                <a:solidFill>
                  <a:srgbClr val="FAFAFA"/>
                </a:solidFill>
                <a:latin typeface="微软雅黑" panose="020B0503020204020204" pitchFamily="34" charset="-122"/>
                <a:ea typeface="微软雅黑" panose="020B0503020204020204" pitchFamily="34" charset="-122"/>
              </a:rPr>
              <a:t>教学反思</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fade">
                                      <p:cBhvr>
                                        <p:cTn id="14" dur="500"/>
                                        <p:tgtEl>
                                          <p:spTgt spid="4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500"/>
                                        <p:tgtEl>
                                          <p:spTgt spid="4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fade">
                                      <p:cBhvr>
                                        <p:cTn id="20" dur="500"/>
                                        <p:tgtEl>
                                          <p:spTgt spid="5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3577" y="-297"/>
            <a:ext cx="12199153" cy="6858594"/>
          </a:xfrm>
          <a:prstGeom prst="rect">
            <a:avLst/>
          </a:prstGeom>
        </p:spPr>
      </p:pic>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r="53014"/>
          <a:stretch>
            <a:fillRect/>
          </a:stretch>
        </p:blipFill>
        <p:spPr>
          <a:xfrm>
            <a:off x="-3577" y="448234"/>
            <a:ext cx="7707086" cy="6834606"/>
          </a:xfrm>
          <a:prstGeom prst="rect">
            <a:avLst/>
          </a:prstGeom>
        </p:spPr>
      </p:pic>
      <p:sp>
        <p:nvSpPr>
          <p:cNvPr id="4" name="文本框 3"/>
          <p:cNvSpPr txBox="1"/>
          <p:nvPr/>
        </p:nvSpPr>
        <p:spPr>
          <a:xfrm>
            <a:off x="6352674" y="2413337"/>
            <a:ext cx="5235906" cy="1015663"/>
          </a:xfrm>
          <a:prstGeom prst="rect">
            <a:avLst/>
          </a:prstGeom>
          <a:noFill/>
        </p:spPr>
        <p:txBody>
          <a:bodyPr wrap="square" rtlCol="0">
            <a:spAutoFit/>
          </a:bodyPr>
          <a:lstStyle/>
          <a:p>
            <a:pPr algn="ctr"/>
            <a:r>
              <a:rPr lang="en-US" altLang="zh-CN" sz="6000" b="1">
                <a:solidFill>
                  <a:srgbClr val="FAFAFA"/>
                </a:solidFill>
                <a:latin typeface="微软雅黑" panose="020B0503020204020204" pitchFamily="34" charset="-122"/>
                <a:ea typeface="微软雅黑" panose="020B0503020204020204" pitchFamily="34" charset="-122"/>
              </a:rPr>
              <a:t>THANK  YOU</a:t>
            </a:r>
            <a:endParaRPr lang="zh-CN" altLang="en-US" sz="6000" b="1">
              <a:solidFill>
                <a:srgbClr val="FAFAFA"/>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336310" y="3562895"/>
            <a:ext cx="4252270" cy="400110"/>
          </a:xfrm>
          <a:prstGeom prst="rect">
            <a:avLst/>
          </a:prstGeom>
          <a:noFill/>
        </p:spPr>
        <p:txBody>
          <a:bodyPr wrap="square" rtlCol="0">
            <a:spAutoFit/>
          </a:bodyPr>
          <a:lstStyle/>
          <a:p>
            <a:r>
              <a:rPr lang="zh-CN" altLang="en-US" sz="2000" dirty="0">
                <a:solidFill>
                  <a:srgbClr val="FAFAFA"/>
                </a:solidFill>
                <a:latin typeface="微软雅黑" panose="020B0503020204020204" pitchFamily="34" charset="-122"/>
                <a:ea typeface="微软雅黑" panose="020B0503020204020204" pitchFamily="34" charset="-122"/>
              </a:rPr>
              <a:t>汇报人：</a:t>
            </a:r>
            <a:r>
              <a:rPr lang="en-US" altLang="zh-CN" sz="2000" dirty="0">
                <a:solidFill>
                  <a:srgbClr val="FAFAFA"/>
                </a:solidFill>
                <a:latin typeface="微软雅黑" panose="020B0503020204020204" pitchFamily="34" charset="-122"/>
                <a:ea typeface="微软雅黑" panose="020B0503020204020204" pitchFamily="34" charset="-122"/>
              </a:rPr>
              <a:t>XXX     2019</a:t>
            </a:r>
            <a:r>
              <a:rPr lang="zh-CN" altLang="en-US" sz="2000" dirty="0">
                <a:solidFill>
                  <a:srgbClr val="FAFAFA"/>
                </a:solidFill>
                <a:latin typeface="微软雅黑" panose="020B0503020204020204" pitchFamily="34" charset="-122"/>
                <a:ea typeface="微软雅黑" panose="020B0503020204020204" pitchFamily="34" charset="-122"/>
              </a:rPr>
              <a:t>年</a:t>
            </a:r>
            <a:r>
              <a:rPr lang="en-US" altLang="zh-CN" sz="2000" dirty="0">
                <a:solidFill>
                  <a:srgbClr val="FAFAFA"/>
                </a:solidFill>
                <a:latin typeface="微软雅黑" panose="020B0503020204020204" pitchFamily="34" charset="-122"/>
                <a:ea typeface="微软雅黑" panose="020B0503020204020204" pitchFamily="34" charset="-122"/>
              </a:rPr>
              <a:t>X</a:t>
            </a:r>
            <a:r>
              <a:rPr lang="zh-CN" altLang="en-US" sz="2000" dirty="0">
                <a:solidFill>
                  <a:srgbClr val="FAFAFA"/>
                </a:solidFill>
                <a:latin typeface="微软雅黑" panose="020B0503020204020204" pitchFamily="34" charset="-122"/>
                <a:ea typeface="微软雅黑" panose="020B0503020204020204" pitchFamily="34" charset="-122"/>
              </a:rPr>
              <a:t>月</a:t>
            </a:r>
            <a:r>
              <a:rPr lang="en-US" altLang="zh-CN" sz="2000" dirty="0">
                <a:solidFill>
                  <a:srgbClr val="FAFAFA"/>
                </a:solidFill>
                <a:latin typeface="微软雅黑" panose="020B0503020204020204" pitchFamily="34" charset="-122"/>
                <a:ea typeface="微软雅黑" panose="020B0503020204020204" pitchFamily="34" charset="-122"/>
              </a:rPr>
              <a:t>X</a:t>
            </a:r>
            <a:r>
              <a:rPr lang="zh-CN" altLang="en-US" sz="2000" dirty="0">
                <a:solidFill>
                  <a:srgbClr val="FAFAFA"/>
                </a:solidFill>
                <a:latin typeface="微软雅黑" panose="020B0503020204020204" pitchFamily="34" charset="-122"/>
                <a:ea typeface="微软雅黑" panose="020B0503020204020204" pitchFamily="34" charset="-122"/>
              </a:rPr>
              <a:t>日</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529" y="-9442"/>
            <a:ext cx="12193057" cy="6876884"/>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3491" y="-478140"/>
            <a:ext cx="9765015" cy="3907140"/>
          </a:xfrm>
          <a:prstGeom prst="rect">
            <a:avLst/>
          </a:prstGeom>
        </p:spPr>
      </p:pic>
      <p:sp>
        <p:nvSpPr>
          <p:cNvPr id="4" name="文本框 3"/>
          <p:cNvSpPr txBox="1"/>
          <p:nvPr/>
        </p:nvSpPr>
        <p:spPr>
          <a:xfrm>
            <a:off x="4299190" y="3436033"/>
            <a:ext cx="4026569" cy="923330"/>
          </a:xfrm>
          <a:prstGeom prst="rect">
            <a:avLst/>
          </a:prstGeom>
          <a:noFill/>
        </p:spPr>
        <p:txBody>
          <a:bodyPr wrap="square" rtlCol="0">
            <a:spAutoFit/>
          </a:bodyPr>
          <a:lstStyle/>
          <a:p>
            <a:pPr algn="ctr"/>
            <a:r>
              <a:rPr lang="en-US" altLang="zh-CN" sz="5400" b="1">
                <a:solidFill>
                  <a:srgbClr val="FAFAFA"/>
                </a:solidFill>
                <a:latin typeface="微软雅黑" panose="020B0503020204020204" pitchFamily="34" charset="-122"/>
                <a:ea typeface="微软雅黑" panose="020B0503020204020204" pitchFamily="34" charset="-122"/>
              </a:rPr>
              <a:t>PART  ONE</a:t>
            </a:r>
            <a:endParaRPr lang="zh-CN" altLang="en-US" sz="5400" b="1">
              <a:solidFill>
                <a:srgbClr val="FAFAFA"/>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4299190" y="4623464"/>
            <a:ext cx="4026569" cy="923330"/>
          </a:xfrm>
          <a:prstGeom prst="rect">
            <a:avLst/>
          </a:prstGeom>
          <a:noFill/>
        </p:spPr>
        <p:txBody>
          <a:bodyPr wrap="square" rtlCol="0">
            <a:spAutoFit/>
          </a:bodyPr>
          <a:lstStyle/>
          <a:p>
            <a:pPr algn="ctr"/>
            <a:r>
              <a:rPr lang="zh-CN" altLang="en-US" sz="5400" b="1">
                <a:solidFill>
                  <a:srgbClr val="FAFAFA"/>
                </a:solidFill>
                <a:latin typeface="微软雅黑" panose="020B0503020204020204" pitchFamily="34" charset="-122"/>
                <a:ea typeface="微软雅黑" panose="020B0503020204020204" pitchFamily="34" charset="-122"/>
              </a:rPr>
              <a:t>教学分析</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250"/>
                                        <p:tgtEl>
                                          <p:spTgt spid="2"/>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3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34"/>
          <p:cNvCxnSpPr/>
          <p:nvPr/>
        </p:nvCxnSpPr>
        <p:spPr>
          <a:xfrm>
            <a:off x="6023201" y="2163515"/>
            <a:ext cx="0" cy="389890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 name="Group 97"/>
          <p:cNvGrpSpPr/>
          <p:nvPr/>
        </p:nvGrpSpPr>
        <p:grpSpPr>
          <a:xfrm>
            <a:off x="6384551" y="1789231"/>
            <a:ext cx="4719047" cy="4444412"/>
            <a:chOff x="12765924" y="3578459"/>
            <a:chExt cx="9438091" cy="8888824"/>
          </a:xfrm>
        </p:grpSpPr>
        <p:sp>
          <p:nvSpPr>
            <p:cNvPr id="4" name="Block Arc 37"/>
            <p:cNvSpPr/>
            <p:nvPr/>
          </p:nvSpPr>
          <p:spPr>
            <a:xfrm>
              <a:off x="13077933" y="3659000"/>
              <a:ext cx="8805994" cy="8808283"/>
            </a:xfrm>
            <a:prstGeom prst="blockArc">
              <a:avLst>
                <a:gd name="adj1" fmla="val 8826967"/>
                <a:gd name="adj2" fmla="val 1986563"/>
                <a:gd name="adj3" fmla="val 19223"/>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lnSpc>
                  <a:spcPts val="1500"/>
                </a:lnSpc>
              </a:pPr>
              <a:endParaRPr lang="en-US" sz="1200" dirty="0">
                <a:solidFill>
                  <a:srgbClr val="7E7E7E"/>
                </a:solidFill>
                <a:latin typeface="Calibri Light"/>
                <a:ea typeface="微软雅黑" panose="020B0503020204020204" pitchFamily="34" charset="-122"/>
              </a:endParaRPr>
            </a:p>
          </p:txBody>
        </p:sp>
        <p:sp>
          <p:nvSpPr>
            <p:cNvPr id="5" name="Block Arc 38"/>
            <p:cNvSpPr/>
            <p:nvPr/>
          </p:nvSpPr>
          <p:spPr>
            <a:xfrm>
              <a:off x="13077933" y="3659000"/>
              <a:ext cx="8805994" cy="8808283"/>
            </a:xfrm>
            <a:prstGeom prst="blockArc">
              <a:avLst>
                <a:gd name="adj1" fmla="val 11218752"/>
                <a:gd name="adj2" fmla="val 1986563"/>
                <a:gd name="adj3" fmla="val 19223"/>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ctr"/>
            <a:lstStyle/>
            <a:p>
              <a:pPr algn="ctr">
                <a:lnSpc>
                  <a:spcPts val="1500"/>
                </a:lnSpc>
              </a:pPr>
              <a:endParaRPr lang="en-US" sz="1200" dirty="0">
                <a:solidFill>
                  <a:srgbClr val="7E7E7E"/>
                </a:solidFill>
                <a:latin typeface="Calibri Light"/>
                <a:ea typeface="微软雅黑" panose="020B0503020204020204" pitchFamily="34" charset="-122"/>
              </a:endParaRPr>
            </a:p>
          </p:txBody>
        </p:sp>
        <p:sp>
          <p:nvSpPr>
            <p:cNvPr id="6" name="Block Arc 39"/>
            <p:cNvSpPr/>
            <p:nvPr/>
          </p:nvSpPr>
          <p:spPr>
            <a:xfrm>
              <a:off x="13077933" y="3659000"/>
              <a:ext cx="8805994" cy="8808283"/>
            </a:xfrm>
            <a:prstGeom prst="blockArc">
              <a:avLst>
                <a:gd name="adj1" fmla="val 13722802"/>
                <a:gd name="adj2" fmla="val 1986563"/>
                <a:gd name="adj3" fmla="val 19223"/>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ctr"/>
            <a:lstStyle/>
            <a:p>
              <a:pPr algn="ctr">
                <a:lnSpc>
                  <a:spcPts val="1500"/>
                </a:lnSpc>
              </a:pPr>
              <a:endParaRPr lang="en-US" sz="1200" dirty="0">
                <a:solidFill>
                  <a:srgbClr val="7E7E7E"/>
                </a:solidFill>
                <a:latin typeface="Calibri Light"/>
                <a:ea typeface="微软雅黑" panose="020B0503020204020204" pitchFamily="34" charset="-122"/>
              </a:endParaRPr>
            </a:p>
          </p:txBody>
        </p:sp>
        <p:sp>
          <p:nvSpPr>
            <p:cNvPr id="7" name="Block Arc 40"/>
            <p:cNvSpPr/>
            <p:nvPr/>
          </p:nvSpPr>
          <p:spPr>
            <a:xfrm>
              <a:off x="13077933" y="3659000"/>
              <a:ext cx="8805994" cy="8808283"/>
            </a:xfrm>
            <a:prstGeom prst="blockArc">
              <a:avLst>
                <a:gd name="adj1" fmla="val 16218384"/>
                <a:gd name="adj2" fmla="val 1986563"/>
                <a:gd name="adj3" fmla="val 19223"/>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rtlCol="0" anchor="ctr"/>
            <a:lstStyle/>
            <a:p>
              <a:pPr algn="ctr">
                <a:lnSpc>
                  <a:spcPts val="1500"/>
                </a:lnSpc>
              </a:pPr>
              <a:endParaRPr lang="en-US" sz="1200" dirty="0">
                <a:solidFill>
                  <a:srgbClr val="7E7E7E"/>
                </a:solidFill>
                <a:latin typeface="Calibri Light"/>
                <a:ea typeface="微软雅黑" panose="020B0503020204020204" pitchFamily="34" charset="-122"/>
              </a:endParaRPr>
            </a:p>
          </p:txBody>
        </p:sp>
        <p:sp>
          <p:nvSpPr>
            <p:cNvPr id="8" name="Block Arc 41"/>
            <p:cNvSpPr/>
            <p:nvPr/>
          </p:nvSpPr>
          <p:spPr>
            <a:xfrm>
              <a:off x="13077933" y="3659000"/>
              <a:ext cx="8805994" cy="8808283"/>
            </a:xfrm>
            <a:prstGeom prst="blockArc">
              <a:avLst>
                <a:gd name="adj1" fmla="val 18745087"/>
                <a:gd name="adj2" fmla="val 1986563"/>
                <a:gd name="adj3" fmla="val 19223"/>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ctr"/>
            <a:lstStyle/>
            <a:p>
              <a:pPr algn="ctr">
                <a:lnSpc>
                  <a:spcPts val="1500"/>
                </a:lnSpc>
              </a:pPr>
              <a:endParaRPr lang="en-US" sz="1200" dirty="0">
                <a:solidFill>
                  <a:srgbClr val="7E7E7E"/>
                </a:solidFill>
                <a:latin typeface="Calibri Light"/>
                <a:ea typeface="微软雅黑" panose="020B0503020204020204" pitchFamily="34" charset="-122"/>
              </a:endParaRPr>
            </a:p>
          </p:txBody>
        </p:sp>
        <p:sp>
          <p:nvSpPr>
            <p:cNvPr id="9" name="Block Arc 42"/>
            <p:cNvSpPr/>
            <p:nvPr/>
          </p:nvSpPr>
          <p:spPr>
            <a:xfrm>
              <a:off x="13077933" y="3659000"/>
              <a:ext cx="8805994" cy="8808283"/>
            </a:xfrm>
            <a:prstGeom prst="blockArc">
              <a:avLst>
                <a:gd name="adj1" fmla="val 21150995"/>
                <a:gd name="adj2" fmla="val 1986563"/>
                <a:gd name="adj3" fmla="val 19223"/>
              </a:avLst>
            </a:prstGeom>
            <a:solidFill>
              <a:schemeClr val="accent6"/>
            </a:solidFill>
            <a:ln>
              <a:noFill/>
            </a:ln>
          </p:spPr>
          <p:style>
            <a:lnRef idx="2">
              <a:schemeClr val="dk1"/>
            </a:lnRef>
            <a:fillRef idx="1">
              <a:schemeClr val="lt1"/>
            </a:fillRef>
            <a:effectRef idx="0">
              <a:schemeClr val="dk1"/>
            </a:effectRef>
            <a:fontRef idx="minor">
              <a:schemeClr val="dk1"/>
            </a:fontRef>
          </p:style>
          <p:txBody>
            <a:bodyPr rtlCol="0" anchor="ctr"/>
            <a:lstStyle/>
            <a:p>
              <a:pPr algn="ctr">
                <a:lnSpc>
                  <a:spcPts val="1500"/>
                </a:lnSpc>
              </a:pPr>
              <a:endParaRPr lang="en-US" sz="1200" dirty="0">
                <a:solidFill>
                  <a:srgbClr val="7E7E7E"/>
                </a:solidFill>
                <a:latin typeface="Calibri Light"/>
                <a:ea typeface="微软雅黑" panose="020B0503020204020204" pitchFamily="34" charset="-122"/>
              </a:endParaRPr>
            </a:p>
          </p:txBody>
        </p:sp>
        <p:sp>
          <p:nvSpPr>
            <p:cNvPr id="10" name="Isosceles Triangle 43"/>
            <p:cNvSpPr/>
            <p:nvPr/>
          </p:nvSpPr>
          <p:spPr>
            <a:xfrm rot="6387854">
              <a:off x="21847207" y="9012643"/>
              <a:ext cx="383285" cy="330330"/>
            </a:xfrm>
            <a:prstGeom prst="triangle">
              <a:avLst/>
            </a:prstGeom>
            <a:solidFill>
              <a:schemeClr val="accent6"/>
            </a:solidFill>
            <a:ln>
              <a:noFill/>
            </a:ln>
          </p:spPr>
          <p:style>
            <a:lnRef idx="2">
              <a:schemeClr val="dk1"/>
            </a:lnRef>
            <a:fillRef idx="1">
              <a:schemeClr val="lt1"/>
            </a:fillRef>
            <a:effectRef idx="0">
              <a:schemeClr val="dk1"/>
            </a:effectRef>
            <a:fontRef idx="minor">
              <a:schemeClr val="dk1"/>
            </a:fontRef>
          </p:style>
          <p:txBody>
            <a:bodyPr rtlCol="0" anchor="ctr"/>
            <a:lstStyle/>
            <a:p>
              <a:pPr algn="ctr">
                <a:lnSpc>
                  <a:spcPts val="1500"/>
                </a:lnSpc>
              </a:pPr>
              <a:endParaRPr lang="en-US" sz="1200" dirty="0">
                <a:solidFill>
                  <a:srgbClr val="7E7E7E"/>
                </a:solidFill>
                <a:latin typeface="Calibri Light"/>
                <a:ea typeface="微软雅黑" panose="020B0503020204020204" pitchFamily="34" charset="-122"/>
              </a:endParaRPr>
            </a:p>
          </p:txBody>
        </p:sp>
        <p:sp>
          <p:nvSpPr>
            <p:cNvPr id="11" name="Isosceles Triangle 44"/>
            <p:cNvSpPr/>
            <p:nvPr/>
          </p:nvSpPr>
          <p:spPr>
            <a:xfrm rot="15212146" flipH="1">
              <a:off x="12739446" y="9012646"/>
              <a:ext cx="383285" cy="330330"/>
            </a:xfrm>
            <a:prstGeom prst="triangle">
              <a:avLst/>
            </a:prstGeom>
            <a:solidFill>
              <a:schemeClr val="accent1"/>
            </a:solidFill>
            <a:ln>
              <a:noFill/>
            </a:ln>
          </p:spPr>
          <p:style>
            <a:lnRef idx="2">
              <a:schemeClr val="dk1"/>
            </a:lnRef>
            <a:fillRef idx="1">
              <a:schemeClr val="lt1"/>
            </a:fillRef>
            <a:effectRef idx="0">
              <a:schemeClr val="dk1"/>
            </a:effectRef>
            <a:fontRef idx="minor">
              <a:schemeClr val="dk1"/>
            </a:fontRef>
          </p:style>
          <p:txBody>
            <a:bodyPr rtlCol="0" anchor="ctr"/>
            <a:lstStyle/>
            <a:p>
              <a:pPr algn="ctr">
                <a:lnSpc>
                  <a:spcPts val="1500"/>
                </a:lnSpc>
              </a:pPr>
              <a:endParaRPr lang="en-US" sz="1200" dirty="0">
                <a:solidFill>
                  <a:srgbClr val="7E7E7E"/>
                </a:solidFill>
                <a:latin typeface="Calibri Light"/>
                <a:ea typeface="微软雅黑" panose="020B0503020204020204" pitchFamily="34" charset="-122"/>
              </a:endParaRPr>
            </a:p>
          </p:txBody>
        </p:sp>
        <p:sp>
          <p:nvSpPr>
            <p:cNvPr id="12" name="Isosceles Triangle 45"/>
            <p:cNvSpPr/>
            <p:nvPr/>
          </p:nvSpPr>
          <p:spPr>
            <a:xfrm rot="3806845">
              <a:off x="21462851" y="5722961"/>
              <a:ext cx="383285" cy="330330"/>
            </a:xfrm>
            <a:prstGeom prst="triangle">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ctr"/>
            <a:lstStyle/>
            <a:p>
              <a:pPr algn="ctr">
                <a:lnSpc>
                  <a:spcPts val="1500"/>
                </a:lnSpc>
              </a:pPr>
              <a:endParaRPr lang="en-US" sz="1200" dirty="0">
                <a:solidFill>
                  <a:srgbClr val="7E7E7E"/>
                </a:solidFill>
                <a:latin typeface="Calibri Light"/>
                <a:ea typeface="微软雅黑" panose="020B0503020204020204" pitchFamily="34" charset="-122"/>
              </a:endParaRPr>
            </a:p>
          </p:txBody>
        </p:sp>
        <p:sp>
          <p:nvSpPr>
            <p:cNvPr id="13" name="Isosceles Triangle 46"/>
            <p:cNvSpPr/>
            <p:nvPr/>
          </p:nvSpPr>
          <p:spPr>
            <a:xfrm rot="17793155" flipH="1">
              <a:off x="13177028" y="5722961"/>
              <a:ext cx="383285" cy="330330"/>
            </a:xfrm>
            <a:prstGeom prst="triangle">
              <a:avLst/>
            </a:prstGeom>
            <a:solidFill>
              <a:schemeClr val="accent3"/>
            </a:solidFill>
            <a:ln>
              <a:noFill/>
            </a:ln>
          </p:spPr>
          <p:style>
            <a:lnRef idx="2">
              <a:schemeClr val="dk1"/>
            </a:lnRef>
            <a:fillRef idx="1">
              <a:schemeClr val="lt1"/>
            </a:fillRef>
            <a:effectRef idx="0">
              <a:schemeClr val="dk1"/>
            </a:effectRef>
            <a:fontRef idx="minor">
              <a:schemeClr val="dk1"/>
            </a:fontRef>
          </p:style>
          <p:txBody>
            <a:bodyPr rtlCol="0" anchor="ctr"/>
            <a:lstStyle/>
            <a:p>
              <a:pPr algn="ctr">
                <a:lnSpc>
                  <a:spcPts val="1500"/>
                </a:lnSpc>
              </a:pPr>
              <a:endParaRPr lang="en-US" sz="1200" dirty="0">
                <a:solidFill>
                  <a:srgbClr val="7E7E7E"/>
                </a:solidFill>
                <a:latin typeface="Calibri Light"/>
                <a:ea typeface="微软雅黑" panose="020B0503020204020204" pitchFamily="34" charset="-122"/>
              </a:endParaRPr>
            </a:p>
          </p:txBody>
        </p:sp>
        <p:sp>
          <p:nvSpPr>
            <p:cNvPr id="14" name="Isosceles Triangle 47"/>
            <p:cNvSpPr/>
            <p:nvPr/>
          </p:nvSpPr>
          <p:spPr>
            <a:xfrm rot="1344356">
              <a:off x="19160570" y="3578459"/>
              <a:ext cx="383186" cy="330416"/>
            </a:xfrm>
            <a:prstGeom prst="triangle">
              <a:avLst/>
            </a:prstGeom>
            <a:solidFill>
              <a:schemeClr val="accent5"/>
            </a:solidFill>
            <a:ln>
              <a:noFill/>
            </a:ln>
          </p:spPr>
          <p:style>
            <a:lnRef idx="2">
              <a:schemeClr val="dk1"/>
            </a:lnRef>
            <a:fillRef idx="1">
              <a:schemeClr val="lt1"/>
            </a:fillRef>
            <a:effectRef idx="0">
              <a:schemeClr val="dk1"/>
            </a:effectRef>
            <a:fontRef idx="minor">
              <a:schemeClr val="dk1"/>
            </a:fontRef>
          </p:style>
          <p:txBody>
            <a:bodyPr rtlCol="0" anchor="ctr"/>
            <a:lstStyle/>
            <a:p>
              <a:pPr algn="ctr">
                <a:lnSpc>
                  <a:spcPts val="1500"/>
                </a:lnSpc>
              </a:pPr>
              <a:endParaRPr lang="en-US" sz="1200" dirty="0">
                <a:solidFill>
                  <a:srgbClr val="7E7E7E"/>
                </a:solidFill>
                <a:latin typeface="Calibri Light"/>
                <a:ea typeface="微软雅黑" panose="020B0503020204020204" pitchFamily="34" charset="-122"/>
              </a:endParaRPr>
            </a:p>
          </p:txBody>
        </p:sp>
        <p:sp>
          <p:nvSpPr>
            <p:cNvPr id="15" name="Isosceles Triangle 48"/>
            <p:cNvSpPr/>
            <p:nvPr/>
          </p:nvSpPr>
          <p:spPr>
            <a:xfrm rot="20255644" flipH="1">
              <a:off x="15520852" y="3578462"/>
              <a:ext cx="383186" cy="330416"/>
            </a:xfrm>
            <a:prstGeom prst="triangle">
              <a:avLst/>
            </a:prstGeom>
            <a:solidFill>
              <a:schemeClr val="accent2"/>
            </a:solidFill>
            <a:ln>
              <a:noFill/>
            </a:ln>
          </p:spPr>
          <p:style>
            <a:lnRef idx="2">
              <a:schemeClr val="dk1"/>
            </a:lnRef>
            <a:fillRef idx="1">
              <a:schemeClr val="lt1"/>
            </a:fillRef>
            <a:effectRef idx="0">
              <a:schemeClr val="dk1"/>
            </a:effectRef>
            <a:fontRef idx="minor">
              <a:schemeClr val="dk1"/>
            </a:fontRef>
          </p:style>
          <p:txBody>
            <a:bodyPr rtlCol="0" anchor="ctr"/>
            <a:lstStyle/>
            <a:p>
              <a:pPr algn="ctr">
                <a:lnSpc>
                  <a:spcPts val="1500"/>
                </a:lnSpc>
              </a:pPr>
              <a:endParaRPr lang="en-US" sz="1200" dirty="0">
                <a:solidFill>
                  <a:srgbClr val="7E7E7E"/>
                </a:solidFill>
                <a:latin typeface="Calibri Light"/>
                <a:ea typeface="微软雅黑" panose="020B0503020204020204" pitchFamily="34" charset="-122"/>
              </a:endParaRPr>
            </a:p>
          </p:txBody>
        </p:sp>
        <p:sp>
          <p:nvSpPr>
            <p:cNvPr id="16" name="Freeform 8"/>
            <p:cNvSpPr>
              <a:spLocks noEditPoints="1"/>
            </p:cNvSpPr>
            <p:nvPr/>
          </p:nvSpPr>
          <p:spPr bwMode="auto">
            <a:xfrm>
              <a:off x="13666661" y="8303869"/>
              <a:ext cx="736212" cy="844841"/>
            </a:xfrm>
            <a:custGeom>
              <a:avLst/>
              <a:gdLst>
                <a:gd name="T0" fmla="*/ 179 w 192"/>
                <a:gd name="T1" fmla="*/ 35 h 220"/>
                <a:gd name="T2" fmla="*/ 171 w 192"/>
                <a:gd name="T3" fmla="*/ 9 h 220"/>
                <a:gd name="T4" fmla="*/ 158 w 192"/>
                <a:gd name="T5" fmla="*/ 0 h 220"/>
                <a:gd name="T6" fmla="*/ 34 w 192"/>
                <a:gd name="T7" fmla="*/ 0 h 220"/>
                <a:gd name="T8" fmla="*/ 21 w 192"/>
                <a:gd name="T9" fmla="*/ 9 h 220"/>
                <a:gd name="T10" fmla="*/ 13 w 192"/>
                <a:gd name="T11" fmla="*/ 35 h 220"/>
                <a:gd name="T12" fmla="*/ 0 w 192"/>
                <a:gd name="T13" fmla="*/ 48 h 220"/>
                <a:gd name="T14" fmla="*/ 0 w 192"/>
                <a:gd name="T15" fmla="*/ 69 h 220"/>
                <a:gd name="T16" fmla="*/ 13 w 192"/>
                <a:gd name="T17" fmla="*/ 82 h 220"/>
                <a:gd name="T18" fmla="*/ 21 w 192"/>
                <a:gd name="T19" fmla="*/ 82 h 220"/>
                <a:gd name="T20" fmla="*/ 20 w 192"/>
                <a:gd name="T21" fmla="*/ 84 h 220"/>
                <a:gd name="T22" fmla="*/ 34 w 192"/>
                <a:gd name="T23" fmla="*/ 208 h 220"/>
                <a:gd name="T24" fmla="*/ 48 w 192"/>
                <a:gd name="T25" fmla="*/ 220 h 220"/>
                <a:gd name="T26" fmla="*/ 144 w 192"/>
                <a:gd name="T27" fmla="*/ 220 h 220"/>
                <a:gd name="T28" fmla="*/ 158 w 192"/>
                <a:gd name="T29" fmla="*/ 208 h 220"/>
                <a:gd name="T30" fmla="*/ 172 w 192"/>
                <a:gd name="T31" fmla="*/ 84 h 220"/>
                <a:gd name="T32" fmla="*/ 171 w 192"/>
                <a:gd name="T33" fmla="*/ 82 h 220"/>
                <a:gd name="T34" fmla="*/ 179 w 192"/>
                <a:gd name="T35" fmla="*/ 82 h 220"/>
                <a:gd name="T36" fmla="*/ 192 w 192"/>
                <a:gd name="T37" fmla="*/ 69 h 220"/>
                <a:gd name="T38" fmla="*/ 192 w 192"/>
                <a:gd name="T39" fmla="*/ 48 h 220"/>
                <a:gd name="T40" fmla="*/ 179 w 192"/>
                <a:gd name="T41" fmla="*/ 35 h 220"/>
                <a:gd name="T42" fmla="*/ 34 w 192"/>
                <a:gd name="T43" fmla="*/ 14 h 220"/>
                <a:gd name="T44" fmla="*/ 158 w 192"/>
                <a:gd name="T45" fmla="*/ 14 h 220"/>
                <a:gd name="T46" fmla="*/ 165 w 192"/>
                <a:gd name="T47" fmla="*/ 34 h 220"/>
                <a:gd name="T48" fmla="*/ 27 w 192"/>
                <a:gd name="T49" fmla="*/ 34 h 220"/>
                <a:gd name="T50" fmla="*/ 34 w 192"/>
                <a:gd name="T51" fmla="*/ 14 h 220"/>
                <a:gd name="T52" fmla="*/ 48 w 192"/>
                <a:gd name="T53" fmla="*/ 206 h 220"/>
                <a:gd name="T54" fmla="*/ 46 w 192"/>
                <a:gd name="T55" fmla="*/ 186 h 220"/>
                <a:gd name="T56" fmla="*/ 146 w 192"/>
                <a:gd name="T57" fmla="*/ 186 h 220"/>
                <a:gd name="T58" fmla="*/ 144 w 192"/>
                <a:gd name="T59" fmla="*/ 206 h 220"/>
                <a:gd name="T60" fmla="*/ 48 w 192"/>
                <a:gd name="T61" fmla="*/ 206 h 220"/>
                <a:gd name="T62" fmla="*/ 147 w 192"/>
                <a:gd name="T63" fmla="*/ 179 h 220"/>
                <a:gd name="T64" fmla="*/ 45 w 192"/>
                <a:gd name="T65" fmla="*/ 179 h 220"/>
                <a:gd name="T66" fmla="*/ 37 w 192"/>
                <a:gd name="T67" fmla="*/ 110 h 220"/>
                <a:gd name="T68" fmla="*/ 155 w 192"/>
                <a:gd name="T69" fmla="*/ 110 h 220"/>
                <a:gd name="T70" fmla="*/ 147 w 192"/>
                <a:gd name="T71" fmla="*/ 179 h 220"/>
                <a:gd name="T72" fmla="*/ 156 w 192"/>
                <a:gd name="T73" fmla="*/ 103 h 220"/>
                <a:gd name="T74" fmla="*/ 36 w 192"/>
                <a:gd name="T75" fmla="*/ 103 h 220"/>
                <a:gd name="T76" fmla="*/ 34 w 192"/>
                <a:gd name="T77" fmla="*/ 82 h 220"/>
                <a:gd name="T78" fmla="*/ 158 w 192"/>
                <a:gd name="T79" fmla="*/ 82 h 220"/>
                <a:gd name="T80" fmla="*/ 156 w 192"/>
                <a:gd name="T81" fmla="*/ 103 h 220"/>
                <a:gd name="T82" fmla="*/ 179 w 192"/>
                <a:gd name="T83" fmla="*/ 69 h 220"/>
                <a:gd name="T84" fmla="*/ 13 w 192"/>
                <a:gd name="T85" fmla="*/ 69 h 220"/>
                <a:gd name="T86" fmla="*/ 13 w 192"/>
                <a:gd name="T87" fmla="*/ 48 h 220"/>
                <a:gd name="T88" fmla="*/ 179 w 192"/>
                <a:gd name="T89" fmla="*/ 48 h 220"/>
                <a:gd name="T90" fmla="*/ 179 w 192"/>
                <a:gd name="T91" fmla="*/ 6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220">
                  <a:moveTo>
                    <a:pt x="179" y="35"/>
                  </a:moveTo>
                  <a:cubicBezTo>
                    <a:pt x="171" y="9"/>
                    <a:pt x="171" y="9"/>
                    <a:pt x="171" y="9"/>
                  </a:cubicBezTo>
                  <a:cubicBezTo>
                    <a:pt x="169" y="4"/>
                    <a:pt x="164" y="0"/>
                    <a:pt x="158" y="0"/>
                  </a:cubicBezTo>
                  <a:cubicBezTo>
                    <a:pt x="34" y="0"/>
                    <a:pt x="34" y="0"/>
                    <a:pt x="34" y="0"/>
                  </a:cubicBezTo>
                  <a:cubicBezTo>
                    <a:pt x="28" y="0"/>
                    <a:pt x="23" y="4"/>
                    <a:pt x="21" y="9"/>
                  </a:cubicBezTo>
                  <a:cubicBezTo>
                    <a:pt x="13" y="35"/>
                    <a:pt x="13" y="35"/>
                    <a:pt x="13" y="35"/>
                  </a:cubicBezTo>
                  <a:cubicBezTo>
                    <a:pt x="5" y="35"/>
                    <a:pt x="0" y="41"/>
                    <a:pt x="0" y="48"/>
                  </a:cubicBezTo>
                  <a:cubicBezTo>
                    <a:pt x="0" y="69"/>
                    <a:pt x="0" y="69"/>
                    <a:pt x="0" y="69"/>
                  </a:cubicBezTo>
                  <a:cubicBezTo>
                    <a:pt x="0" y="76"/>
                    <a:pt x="6" y="82"/>
                    <a:pt x="13" y="82"/>
                  </a:cubicBezTo>
                  <a:cubicBezTo>
                    <a:pt x="21" y="82"/>
                    <a:pt x="21" y="82"/>
                    <a:pt x="21" y="82"/>
                  </a:cubicBezTo>
                  <a:cubicBezTo>
                    <a:pt x="21" y="83"/>
                    <a:pt x="20" y="83"/>
                    <a:pt x="20" y="84"/>
                  </a:cubicBezTo>
                  <a:cubicBezTo>
                    <a:pt x="34" y="208"/>
                    <a:pt x="34" y="208"/>
                    <a:pt x="34" y="208"/>
                  </a:cubicBezTo>
                  <a:cubicBezTo>
                    <a:pt x="35" y="215"/>
                    <a:pt x="41" y="220"/>
                    <a:pt x="48" y="220"/>
                  </a:cubicBezTo>
                  <a:cubicBezTo>
                    <a:pt x="144" y="220"/>
                    <a:pt x="144" y="220"/>
                    <a:pt x="144" y="220"/>
                  </a:cubicBezTo>
                  <a:cubicBezTo>
                    <a:pt x="151" y="220"/>
                    <a:pt x="157" y="215"/>
                    <a:pt x="158" y="208"/>
                  </a:cubicBezTo>
                  <a:cubicBezTo>
                    <a:pt x="172" y="84"/>
                    <a:pt x="172" y="84"/>
                    <a:pt x="172" y="84"/>
                  </a:cubicBezTo>
                  <a:cubicBezTo>
                    <a:pt x="172" y="83"/>
                    <a:pt x="171" y="83"/>
                    <a:pt x="171" y="82"/>
                  </a:cubicBezTo>
                  <a:cubicBezTo>
                    <a:pt x="179" y="82"/>
                    <a:pt x="179" y="82"/>
                    <a:pt x="179" y="82"/>
                  </a:cubicBezTo>
                  <a:cubicBezTo>
                    <a:pt x="186" y="82"/>
                    <a:pt x="192" y="76"/>
                    <a:pt x="192" y="69"/>
                  </a:cubicBezTo>
                  <a:cubicBezTo>
                    <a:pt x="192" y="48"/>
                    <a:pt x="192" y="48"/>
                    <a:pt x="192" y="48"/>
                  </a:cubicBezTo>
                  <a:cubicBezTo>
                    <a:pt x="192" y="41"/>
                    <a:pt x="186" y="35"/>
                    <a:pt x="179" y="35"/>
                  </a:cubicBezTo>
                  <a:close/>
                  <a:moveTo>
                    <a:pt x="34" y="14"/>
                  </a:moveTo>
                  <a:cubicBezTo>
                    <a:pt x="158" y="14"/>
                    <a:pt x="158" y="14"/>
                    <a:pt x="158" y="14"/>
                  </a:cubicBezTo>
                  <a:cubicBezTo>
                    <a:pt x="165" y="34"/>
                    <a:pt x="165" y="34"/>
                    <a:pt x="165" y="34"/>
                  </a:cubicBezTo>
                  <a:cubicBezTo>
                    <a:pt x="27" y="34"/>
                    <a:pt x="27" y="34"/>
                    <a:pt x="27" y="34"/>
                  </a:cubicBezTo>
                  <a:lnTo>
                    <a:pt x="34" y="14"/>
                  </a:lnTo>
                  <a:close/>
                  <a:moveTo>
                    <a:pt x="48" y="206"/>
                  </a:moveTo>
                  <a:cubicBezTo>
                    <a:pt x="46" y="186"/>
                    <a:pt x="46" y="186"/>
                    <a:pt x="46" y="186"/>
                  </a:cubicBezTo>
                  <a:cubicBezTo>
                    <a:pt x="146" y="186"/>
                    <a:pt x="146" y="186"/>
                    <a:pt x="146" y="186"/>
                  </a:cubicBezTo>
                  <a:cubicBezTo>
                    <a:pt x="144" y="206"/>
                    <a:pt x="144" y="206"/>
                    <a:pt x="144" y="206"/>
                  </a:cubicBezTo>
                  <a:lnTo>
                    <a:pt x="48" y="206"/>
                  </a:lnTo>
                  <a:close/>
                  <a:moveTo>
                    <a:pt x="147" y="179"/>
                  </a:moveTo>
                  <a:cubicBezTo>
                    <a:pt x="45" y="179"/>
                    <a:pt x="45" y="179"/>
                    <a:pt x="45" y="179"/>
                  </a:cubicBezTo>
                  <a:cubicBezTo>
                    <a:pt x="37" y="110"/>
                    <a:pt x="37" y="110"/>
                    <a:pt x="37" y="110"/>
                  </a:cubicBezTo>
                  <a:cubicBezTo>
                    <a:pt x="155" y="110"/>
                    <a:pt x="155" y="110"/>
                    <a:pt x="155" y="110"/>
                  </a:cubicBezTo>
                  <a:lnTo>
                    <a:pt x="147" y="179"/>
                  </a:lnTo>
                  <a:close/>
                  <a:moveTo>
                    <a:pt x="156" y="103"/>
                  </a:moveTo>
                  <a:cubicBezTo>
                    <a:pt x="36" y="103"/>
                    <a:pt x="36" y="103"/>
                    <a:pt x="36" y="103"/>
                  </a:cubicBezTo>
                  <a:cubicBezTo>
                    <a:pt x="34" y="82"/>
                    <a:pt x="34" y="82"/>
                    <a:pt x="34" y="82"/>
                  </a:cubicBezTo>
                  <a:cubicBezTo>
                    <a:pt x="158" y="82"/>
                    <a:pt x="158" y="82"/>
                    <a:pt x="158" y="82"/>
                  </a:cubicBezTo>
                  <a:lnTo>
                    <a:pt x="156" y="103"/>
                  </a:lnTo>
                  <a:close/>
                  <a:moveTo>
                    <a:pt x="179" y="69"/>
                  </a:moveTo>
                  <a:cubicBezTo>
                    <a:pt x="13" y="69"/>
                    <a:pt x="13" y="69"/>
                    <a:pt x="13" y="69"/>
                  </a:cubicBezTo>
                  <a:cubicBezTo>
                    <a:pt x="13" y="48"/>
                    <a:pt x="13" y="48"/>
                    <a:pt x="13" y="48"/>
                  </a:cubicBezTo>
                  <a:cubicBezTo>
                    <a:pt x="179" y="48"/>
                    <a:pt x="179" y="48"/>
                    <a:pt x="179" y="48"/>
                  </a:cubicBezTo>
                  <a:lnTo>
                    <a:pt x="179" y="69"/>
                  </a:lnTo>
                  <a:close/>
                </a:path>
              </a:pathLst>
            </a:custGeom>
            <a:solidFill>
              <a:schemeClr val="bg1"/>
            </a:solidFill>
            <a:ln>
              <a:noFill/>
            </a:ln>
          </p:spPr>
          <p:txBody>
            <a:bodyPr vert="horz" wrap="square" lIns="91423" tIns="45711" rIns="91423" bIns="45711" numCol="1" anchor="t" anchorCtr="0" compatLnSpc="1"/>
            <a:lstStyle/>
            <a:p>
              <a:pPr>
                <a:lnSpc>
                  <a:spcPts val="1500"/>
                </a:lnSpc>
              </a:pPr>
              <a:endParaRPr lang="id-ID" sz="1200" dirty="0">
                <a:solidFill>
                  <a:srgbClr val="7E7E7E"/>
                </a:solidFill>
                <a:latin typeface="Calibri Light"/>
                <a:ea typeface="微软雅黑" panose="020B0503020204020204" pitchFamily="34" charset="-122"/>
              </a:endParaRPr>
            </a:p>
          </p:txBody>
        </p:sp>
        <p:grpSp>
          <p:nvGrpSpPr>
            <p:cNvPr id="17" name="Group 66"/>
            <p:cNvGrpSpPr/>
            <p:nvPr/>
          </p:nvGrpSpPr>
          <p:grpSpPr>
            <a:xfrm>
              <a:off x="14015352" y="5922567"/>
              <a:ext cx="645884" cy="936774"/>
              <a:chOff x="-990600" y="3375025"/>
              <a:chExt cx="571500" cy="828675"/>
            </a:xfrm>
            <a:solidFill>
              <a:schemeClr val="bg1"/>
            </a:solidFill>
          </p:grpSpPr>
          <p:sp>
            <p:nvSpPr>
              <p:cNvPr id="28" name="Freeform 5"/>
              <p:cNvSpPr>
                <a:spLocks noEditPoints="1"/>
              </p:cNvSpPr>
              <p:nvPr/>
            </p:nvSpPr>
            <p:spPr bwMode="auto">
              <a:xfrm>
                <a:off x="-990600" y="3375025"/>
                <a:ext cx="571500" cy="828675"/>
              </a:xfrm>
              <a:custGeom>
                <a:avLst/>
                <a:gdLst>
                  <a:gd name="T0" fmla="*/ 131 w 152"/>
                  <a:gd name="T1" fmla="*/ 0 h 220"/>
                  <a:gd name="T2" fmla="*/ 21 w 152"/>
                  <a:gd name="T3" fmla="*/ 0 h 220"/>
                  <a:gd name="T4" fmla="*/ 0 w 152"/>
                  <a:gd name="T5" fmla="*/ 21 h 220"/>
                  <a:gd name="T6" fmla="*/ 0 w 152"/>
                  <a:gd name="T7" fmla="*/ 199 h 220"/>
                  <a:gd name="T8" fmla="*/ 21 w 152"/>
                  <a:gd name="T9" fmla="*/ 220 h 220"/>
                  <a:gd name="T10" fmla="*/ 131 w 152"/>
                  <a:gd name="T11" fmla="*/ 220 h 220"/>
                  <a:gd name="T12" fmla="*/ 152 w 152"/>
                  <a:gd name="T13" fmla="*/ 199 h 220"/>
                  <a:gd name="T14" fmla="*/ 152 w 152"/>
                  <a:gd name="T15" fmla="*/ 21 h 220"/>
                  <a:gd name="T16" fmla="*/ 131 w 152"/>
                  <a:gd name="T17" fmla="*/ 0 h 220"/>
                  <a:gd name="T18" fmla="*/ 138 w 152"/>
                  <a:gd name="T19" fmla="*/ 199 h 220"/>
                  <a:gd name="T20" fmla="*/ 131 w 152"/>
                  <a:gd name="T21" fmla="*/ 206 h 220"/>
                  <a:gd name="T22" fmla="*/ 21 w 152"/>
                  <a:gd name="T23" fmla="*/ 206 h 220"/>
                  <a:gd name="T24" fmla="*/ 14 w 152"/>
                  <a:gd name="T25" fmla="*/ 199 h 220"/>
                  <a:gd name="T26" fmla="*/ 14 w 152"/>
                  <a:gd name="T27" fmla="*/ 186 h 220"/>
                  <a:gd name="T28" fmla="*/ 138 w 152"/>
                  <a:gd name="T29" fmla="*/ 186 h 220"/>
                  <a:gd name="T30" fmla="*/ 138 w 152"/>
                  <a:gd name="T31" fmla="*/ 199 h 220"/>
                  <a:gd name="T32" fmla="*/ 138 w 152"/>
                  <a:gd name="T33" fmla="*/ 179 h 220"/>
                  <a:gd name="T34" fmla="*/ 14 w 152"/>
                  <a:gd name="T35" fmla="*/ 179 h 220"/>
                  <a:gd name="T36" fmla="*/ 14 w 152"/>
                  <a:gd name="T37" fmla="*/ 41 h 220"/>
                  <a:gd name="T38" fmla="*/ 138 w 152"/>
                  <a:gd name="T39" fmla="*/ 41 h 220"/>
                  <a:gd name="T40" fmla="*/ 138 w 152"/>
                  <a:gd name="T41" fmla="*/ 179 h 220"/>
                  <a:gd name="T42" fmla="*/ 138 w 152"/>
                  <a:gd name="T43" fmla="*/ 34 h 220"/>
                  <a:gd name="T44" fmla="*/ 14 w 152"/>
                  <a:gd name="T45" fmla="*/ 34 h 220"/>
                  <a:gd name="T46" fmla="*/ 14 w 152"/>
                  <a:gd name="T47" fmla="*/ 21 h 220"/>
                  <a:gd name="T48" fmla="*/ 21 w 152"/>
                  <a:gd name="T49" fmla="*/ 14 h 220"/>
                  <a:gd name="T50" fmla="*/ 131 w 152"/>
                  <a:gd name="T51" fmla="*/ 14 h 220"/>
                  <a:gd name="T52" fmla="*/ 138 w 152"/>
                  <a:gd name="T53" fmla="*/ 21 h 220"/>
                  <a:gd name="T54" fmla="*/ 138 w 152"/>
                  <a:gd name="T55" fmla="*/ 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220">
                    <a:moveTo>
                      <a:pt x="131" y="0"/>
                    </a:moveTo>
                    <a:cubicBezTo>
                      <a:pt x="21" y="0"/>
                      <a:pt x="21" y="0"/>
                      <a:pt x="21" y="0"/>
                    </a:cubicBezTo>
                    <a:cubicBezTo>
                      <a:pt x="10" y="0"/>
                      <a:pt x="0" y="9"/>
                      <a:pt x="0" y="21"/>
                    </a:cubicBezTo>
                    <a:cubicBezTo>
                      <a:pt x="0" y="199"/>
                      <a:pt x="0" y="199"/>
                      <a:pt x="0" y="199"/>
                    </a:cubicBezTo>
                    <a:cubicBezTo>
                      <a:pt x="0" y="211"/>
                      <a:pt x="10" y="220"/>
                      <a:pt x="21" y="220"/>
                    </a:cubicBezTo>
                    <a:cubicBezTo>
                      <a:pt x="131" y="220"/>
                      <a:pt x="131" y="220"/>
                      <a:pt x="131" y="220"/>
                    </a:cubicBezTo>
                    <a:cubicBezTo>
                      <a:pt x="142" y="220"/>
                      <a:pt x="152" y="211"/>
                      <a:pt x="152" y="199"/>
                    </a:cubicBezTo>
                    <a:cubicBezTo>
                      <a:pt x="152" y="21"/>
                      <a:pt x="152" y="21"/>
                      <a:pt x="152" y="21"/>
                    </a:cubicBezTo>
                    <a:cubicBezTo>
                      <a:pt x="152" y="9"/>
                      <a:pt x="142" y="0"/>
                      <a:pt x="131" y="0"/>
                    </a:cubicBezTo>
                    <a:close/>
                    <a:moveTo>
                      <a:pt x="138" y="199"/>
                    </a:moveTo>
                    <a:cubicBezTo>
                      <a:pt x="138" y="203"/>
                      <a:pt x="135" y="206"/>
                      <a:pt x="131" y="206"/>
                    </a:cubicBezTo>
                    <a:cubicBezTo>
                      <a:pt x="21" y="206"/>
                      <a:pt x="21" y="206"/>
                      <a:pt x="21" y="206"/>
                    </a:cubicBezTo>
                    <a:cubicBezTo>
                      <a:pt x="17" y="206"/>
                      <a:pt x="14" y="203"/>
                      <a:pt x="14" y="199"/>
                    </a:cubicBezTo>
                    <a:cubicBezTo>
                      <a:pt x="14" y="186"/>
                      <a:pt x="14" y="186"/>
                      <a:pt x="14" y="186"/>
                    </a:cubicBezTo>
                    <a:cubicBezTo>
                      <a:pt x="138" y="186"/>
                      <a:pt x="138" y="186"/>
                      <a:pt x="138" y="186"/>
                    </a:cubicBezTo>
                    <a:lnTo>
                      <a:pt x="138" y="199"/>
                    </a:lnTo>
                    <a:close/>
                    <a:moveTo>
                      <a:pt x="138" y="179"/>
                    </a:moveTo>
                    <a:cubicBezTo>
                      <a:pt x="14" y="179"/>
                      <a:pt x="14" y="179"/>
                      <a:pt x="14" y="179"/>
                    </a:cubicBezTo>
                    <a:cubicBezTo>
                      <a:pt x="14" y="41"/>
                      <a:pt x="14" y="41"/>
                      <a:pt x="14" y="41"/>
                    </a:cubicBezTo>
                    <a:cubicBezTo>
                      <a:pt x="138" y="41"/>
                      <a:pt x="138" y="41"/>
                      <a:pt x="138" y="41"/>
                    </a:cubicBezTo>
                    <a:lnTo>
                      <a:pt x="138" y="179"/>
                    </a:lnTo>
                    <a:close/>
                    <a:moveTo>
                      <a:pt x="138" y="34"/>
                    </a:moveTo>
                    <a:cubicBezTo>
                      <a:pt x="14" y="34"/>
                      <a:pt x="14" y="34"/>
                      <a:pt x="14" y="34"/>
                    </a:cubicBezTo>
                    <a:cubicBezTo>
                      <a:pt x="14" y="21"/>
                      <a:pt x="14" y="21"/>
                      <a:pt x="14" y="21"/>
                    </a:cubicBezTo>
                    <a:cubicBezTo>
                      <a:pt x="14" y="17"/>
                      <a:pt x="17" y="14"/>
                      <a:pt x="21" y="14"/>
                    </a:cubicBezTo>
                    <a:cubicBezTo>
                      <a:pt x="131" y="14"/>
                      <a:pt x="131" y="14"/>
                      <a:pt x="131" y="14"/>
                    </a:cubicBezTo>
                    <a:cubicBezTo>
                      <a:pt x="135" y="14"/>
                      <a:pt x="138" y="17"/>
                      <a:pt x="138" y="21"/>
                    </a:cubicBezTo>
                    <a:lnTo>
                      <a:pt x="13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rgbClr val="7E7E7E"/>
                  </a:solidFill>
                  <a:latin typeface="Calibri Light"/>
                  <a:ea typeface="微软雅黑" panose="020B0503020204020204" pitchFamily="34" charset="-122"/>
                </a:endParaRPr>
              </a:p>
            </p:txBody>
          </p:sp>
          <p:sp>
            <p:nvSpPr>
              <p:cNvPr id="29" name="Freeform 6"/>
              <p:cNvSpPr/>
              <p:nvPr/>
            </p:nvSpPr>
            <p:spPr bwMode="auto">
              <a:xfrm>
                <a:off x="-757238" y="3454400"/>
                <a:ext cx="104775" cy="22225"/>
              </a:xfrm>
              <a:custGeom>
                <a:avLst/>
                <a:gdLst>
                  <a:gd name="T0" fmla="*/ 28 w 28"/>
                  <a:gd name="T1" fmla="*/ 3 h 6"/>
                  <a:gd name="T2" fmla="*/ 24 w 28"/>
                  <a:gd name="T3" fmla="*/ 6 h 6"/>
                  <a:gd name="T4" fmla="*/ 4 w 28"/>
                  <a:gd name="T5" fmla="*/ 6 h 6"/>
                  <a:gd name="T6" fmla="*/ 0 w 28"/>
                  <a:gd name="T7" fmla="*/ 3 h 6"/>
                  <a:gd name="T8" fmla="*/ 0 w 28"/>
                  <a:gd name="T9" fmla="*/ 3 h 6"/>
                  <a:gd name="T10" fmla="*/ 4 w 28"/>
                  <a:gd name="T11" fmla="*/ 0 h 6"/>
                  <a:gd name="T12" fmla="*/ 24 w 28"/>
                  <a:gd name="T13" fmla="*/ 0 h 6"/>
                  <a:gd name="T14" fmla="*/ 28 w 2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6">
                    <a:moveTo>
                      <a:pt x="28" y="3"/>
                    </a:moveTo>
                    <a:cubicBezTo>
                      <a:pt x="28" y="5"/>
                      <a:pt x="26" y="6"/>
                      <a:pt x="24" y="6"/>
                    </a:cubicBezTo>
                    <a:cubicBezTo>
                      <a:pt x="4" y="6"/>
                      <a:pt x="4" y="6"/>
                      <a:pt x="4" y="6"/>
                    </a:cubicBezTo>
                    <a:cubicBezTo>
                      <a:pt x="2" y="6"/>
                      <a:pt x="0" y="5"/>
                      <a:pt x="0" y="3"/>
                    </a:cubicBezTo>
                    <a:cubicBezTo>
                      <a:pt x="0" y="3"/>
                      <a:pt x="0" y="3"/>
                      <a:pt x="0" y="3"/>
                    </a:cubicBezTo>
                    <a:cubicBezTo>
                      <a:pt x="0" y="1"/>
                      <a:pt x="2" y="0"/>
                      <a:pt x="4" y="0"/>
                    </a:cubicBezTo>
                    <a:cubicBezTo>
                      <a:pt x="24" y="0"/>
                      <a:pt x="24" y="0"/>
                      <a:pt x="24" y="0"/>
                    </a:cubicBezTo>
                    <a:cubicBezTo>
                      <a:pt x="26" y="0"/>
                      <a:pt x="28" y="1"/>
                      <a:pt x="2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rgbClr val="7E7E7E"/>
                  </a:solidFill>
                  <a:latin typeface="Calibri Light"/>
                  <a:ea typeface="微软雅黑" panose="020B0503020204020204" pitchFamily="34" charset="-122"/>
                </a:endParaRPr>
              </a:p>
            </p:txBody>
          </p:sp>
          <p:sp>
            <p:nvSpPr>
              <p:cNvPr id="30" name="Freeform 7"/>
              <p:cNvSpPr/>
              <p:nvPr/>
            </p:nvSpPr>
            <p:spPr bwMode="auto">
              <a:xfrm>
                <a:off x="-730250" y="4097338"/>
                <a:ext cx="52387" cy="26988"/>
              </a:xfrm>
              <a:custGeom>
                <a:avLst/>
                <a:gdLst>
                  <a:gd name="T0" fmla="*/ 14 w 14"/>
                  <a:gd name="T1" fmla="*/ 4 h 7"/>
                  <a:gd name="T2" fmla="*/ 10 w 14"/>
                  <a:gd name="T3" fmla="*/ 7 h 7"/>
                  <a:gd name="T4" fmla="*/ 4 w 14"/>
                  <a:gd name="T5" fmla="*/ 7 h 7"/>
                  <a:gd name="T6" fmla="*/ 0 w 14"/>
                  <a:gd name="T7" fmla="*/ 4 h 7"/>
                  <a:gd name="T8" fmla="*/ 0 w 14"/>
                  <a:gd name="T9" fmla="*/ 4 h 7"/>
                  <a:gd name="T10" fmla="*/ 4 w 14"/>
                  <a:gd name="T11" fmla="*/ 0 h 7"/>
                  <a:gd name="T12" fmla="*/ 10 w 14"/>
                  <a:gd name="T13" fmla="*/ 0 h 7"/>
                  <a:gd name="T14" fmla="*/ 14 w 14"/>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4"/>
                    </a:moveTo>
                    <a:cubicBezTo>
                      <a:pt x="14" y="6"/>
                      <a:pt x="12" y="7"/>
                      <a:pt x="10" y="7"/>
                    </a:cubicBezTo>
                    <a:cubicBezTo>
                      <a:pt x="4" y="7"/>
                      <a:pt x="4" y="7"/>
                      <a:pt x="4" y="7"/>
                    </a:cubicBezTo>
                    <a:cubicBezTo>
                      <a:pt x="2" y="7"/>
                      <a:pt x="0" y="6"/>
                      <a:pt x="0" y="4"/>
                    </a:cubicBezTo>
                    <a:cubicBezTo>
                      <a:pt x="0" y="4"/>
                      <a:pt x="0" y="4"/>
                      <a:pt x="0" y="4"/>
                    </a:cubicBezTo>
                    <a:cubicBezTo>
                      <a:pt x="0" y="2"/>
                      <a:pt x="2" y="0"/>
                      <a:pt x="4" y="0"/>
                    </a:cubicBezTo>
                    <a:cubicBezTo>
                      <a:pt x="10" y="0"/>
                      <a:pt x="10" y="0"/>
                      <a:pt x="10" y="0"/>
                    </a:cubicBezTo>
                    <a:cubicBezTo>
                      <a:pt x="12" y="0"/>
                      <a:pt x="14" y="2"/>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rgbClr val="7E7E7E"/>
                  </a:solidFill>
                  <a:latin typeface="Calibri Light"/>
                  <a:ea typeface="微软雅黑" panose="020B0503020204020204" pitchFamily="34" charset="-122"/>
                </a:endParaRPr>
              </a:p>
            </p:txBody>
          </p:sp>
        </p:grpSp>
        <p:grpSp>
          <p:nvGrpSpPr>
            <p:cNvPr id="18" name="Group 70"/>
            <p:cNvGrpSpPr/>
            <p:nvPr/>
          </p:nvGrpSpPr>
          <p:grpSpPr>
            <a:xfrm>
              <a:off x="20359644" y="6024200"/>
              <a:ext cx="550847" cy="800628"/>
              <a:chOff x="-1587" y="-1587"/>
              <a:chExt cx="4211637" cy="6119812"/>
            </a:xfrm>
            <a:solidFill>
              <a:schemeClr val="bg1"/>
            </a:solidFill>
          </p:grpSpPr>
          <p:sp>
            <p:nvSpPr>
              <p:cNvPr id="26" name="Freeform 39"/>
              <p:cNvSpPr>
                <a:spLocks noEditPoints="1"/>
              </p:cNvSpPr>
              <p:nvPr/>
            </p:nvSpPr>
            <p:spPr bwMode="auto">
              <a:xfrm>
                <a:off x="-1587" y="-1587"/>
                <a:ext cx="4211637" cy="6119812"/>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rgbClr val="7E7E7E"/>
                  </a:solidFill>
                  <a:latin typeface="Calibri Light"/>
                  <a:ea typeface="微软雅黑" panose="020B0503020204020204" pitchFamily="34" charset="-122"/>
                </a:endParaRPr>
              </a:p>
            </p:txBody>
          </p:sp>
          <p:sp>
            <p:nvSpPr>
              <p:cNvPr id="27" name="Freeform 40"/>
              <p:cNvSpPr/>
              <p:nvPr/>
            </p:nvSpPr>
            <p:spPr bwMode="auto">
              <a:xfrm>
                <a:off x="957263" y="955675"/>
                <a:ext cx="1239837" cy="1239837"/>
              </a:xfrm>
              <a:custGeom>
                <a:avLst/>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rgbClr val="7E7E7E"/>
                  </a:solidFill>
                  <a:latin typeface="Calibri Light"/>
                  <a:ea typeface="微软雅黑" panose="020B0503020204020204" pitchFamily="34" charset="-122"/>
                </a:endParaRPr>
              </a:p>
            </p:txBody>
          </p:sp>
        </p:grpSp>
        <p:grpSp>
          <p:nvGrpSpPr>
            <p:cNvPr id="19" name="Group 73"/>
            <p:cNvGrpSpPr/>
            <p:nvPr/>
          </p:nvGrpSpPr>
          <p:grpSpPr>
            <a:xfrm>
              <a:off x="20603261" y="8314456"/>
              <a:ext cx="749927" cy="749824"/>
              <a:chOff x="0" y="1588"/>
              <a:chExt cx="4016375" cy="4014787"/>
            </a:xfrm>
            <a:solidFill>
              <a:schemeClr val="bg1"/>
            </a:solidFill>
          </p:grpSpPr>
          <p:sp>
            <p:nvSpPr>
              <p:cNvPr id="24" name="Freeform 48"/>
              <p:cNvSpPr>
                <a:spLocks noEditPoints="1"/>
              </p:cNvSpPr>
              <p:nvPr/>
            </p:nvSpPr>
            <p:spPr bwMode="auto">
              <a:xfrm>
                <a:off x="0" y="1588"/>
                <a:ext cx="4016375" cy="4014787"/>
              </a:xfrm>
              <a:custGeom>
                <a:avLst/>
                <a:gdLst>
                  <a:gd name="T0" fmla="*/ 690 w 1068"/>
                  <a:gd name="T1" fmla="*/ 335 h 1068"/>
                  <a:gd name="T2" fmla="*/ 534 w 1068"/>
                  <a:gd name="T3" fmla="*/ 0 h 1068"/>
                  <a:gd name="T4" fmla="*/ 301 w 1068"/>
                  <a:gd name="T5" fmla="*/ 342 h 1068"/>
                  <a:gd name="T6" fmla="*/ 267 w 1068"/>
                  <a:gd name="T7" fmla="*/ 360 h 1068"/>
                  <a:gd name="T8" fmla="*/ 100 w 1068"/>
                  <a:gd name="T9" fmla="*/ 334 h 1068"/>
                  <a:gd name="T10" fmla="*/ 0 w 1068"/>
                  <a:gd name="T11" fmla="*/ 968 h 1068"/>
                  <a:gd name="T12" fmla="*/ 201 w 1068"/>
                  <a:gd name="T13" fmla="*/ 1068 h 1068"/>
                  <a:gd name="T14" fmla="*/ 291 w 1068"/>
                  <a:gd name="T15" fmla="*/ 1011 h 1068"/>
                  <a:gd name="T16" fmla="*/ 301 w 1068"/>
                  <a:gd name="T17" fmla="*/ 1013 h 1068"/>
                  <a:gd name="T18" fmla="*/ 635 w 1068"/>
                  <a:gd name="T19" fmla="*/ 1068 h 1068"/>
                  <a:gd name="T20" fmla="*/ 937 w 1068"/>
                  <a:gd name="T21" fmla="*/ 1004 h 1068"/>
                  <a:gd name="T22" fmla="*/ 952 w 1068"/>
                  <a:gd name="T23" fmla="*/ 909 h 1068"/>
                  <a:gd name="T24" fmla="*/ 1007 w 1068"/>
                  <a:gd name="T25" fmla="*/ 732 h 1068"/>
                  <a:gd name="T26" fmla="*/ 1039 w 1068"/>
                  <a:gd name="T27" fmla="*/ 560 h 1068"/>
                  <a:gd name="T28" fmla="*/ 1068 w 1068"/>
                  <a:gd name="T29" fmla="*/ 481 h 1068"/>
                  <a:gd name="T30" fmla="*/ 974 w 1068"/>
                  <a:gd name="T31" fmla="*/ 349 h 1068"/>
                  <a:gd name="T32" fmla="*/ 201 w 1068"/>
                  <a:gd name="T33" fmla="*/ 1001 h 1068"/>
                  <a:gd name="T34" fmla="*/ 67 w 1068"/>
                  <a:gd name="T35" fmla="*/ 968 h 1068"/>
                  <a:gd name="T36" fmla="*/ 100 w 1068"/>
                  <a:gd name="T37" fmla="*/ 401 h 1068"/>
                  <a:gd name="T38" fmla="*/ 234 w 1068"/>
                  <a:gd name="T39" fmla="*/ 434 h 1068"/>
                  <a:gd name="T40" fmla="*/ 1001 w 1068"/>
                  <a:gd name="T41" fmla="*/ 485 h 1068"/>
                  <a:gd name="T42" fmla="*/ 868 w 1068"/>
                  <a:gd name="T43" fmla="*/ 534 h 1068"/>
                  <a:gd name="T44" fmla="*/ 868 w 1068"/>
                  <a:gd name="T45" fmla="*/ 567 h 1068"/>
                  <a:gd name="T46" fmla="*/ 986 w 1068"/>
                  <a:gd name="T47" fmla="*/ 629 h 1068"/>
                  <a:gd name="T48" fmla="*/ 835 w 1068"/>
                  <a:gd name="T49" fmla="*/ 701 h 1068"/>
                  <a:gd name="T50" fmla="*/ 835 w 1068"/>
                  <a:gd name="T51" fmla="*/ 734 h 1068"/>
                  <a:gd name="T52" fmla="*/ 944 w 1068"/>
                  <a:gd name="T53" fmla="*/ 803 h 1068"/>
                  <a:gd name="T54" fmla="*/ 801 w 1068"/>
                  <a:gd name="T55" fmla="*/ 868 h 1068"/>
                  <a:gd name="T56" fmla="*/ 801 w 1068"/>
                  <a:gd name="T57" fmla="*/ 901 h 1068"/>
                  <a:gd name="T58" fmla="*/ 888 w 1068"/>
                  <a:gd name="T59" fmla="*/ 948 h 1068"/>
                  <a:gd name="T60" fmla="*/ 818 w 1068"/>
                  <a:gd name="T61" fmla="*/ 1001 h 1068"/>
                  <a:gd name="T62" fmla="*/ 450 w 1068"/>
                  <a:gd name="T63" fmla="*/ 980 h 1068"/>
                  <a:gd name="T64" fmla="*/ 268 w 1068"/>
                  <a:gd name="T65" fmla="*/ 914 h 1068"/>
                  <a:gd name="T66" fmla="*/ 294 w 1068"/>
                  <a:gd name="T67" fmla="*/ 418 h 1068"/>
                  <a:gd name="T68" fmla="*/ 501 w 1068"/>
                  <a:gd name="T69" fmla="*/ 100 h 1068"/>
                  <a:gd name="T70" fmla="*/ 632 w 1068"/>
                  <a:gd name="T71" fmla="*/ 225 h 1068"/>
                  <a:gd name="T72" fmla="*/ 962 w 1068"/>
                  <a:gd name="T73" fmla="*/ 413 h 1068"/>
                  <a:gd name="T74" fmla="*/ 1001 w 1068"/>
                  <a:gd name="T75" fmla="*/ 485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8" h="1068">
                    <a:moveTo>
                      <a:pt x="974" y="349"/>
                    </a:moveTo>
                    <a:cubicBezTo>
                      <a:pt x="932" y="339"/>
                      <a:pt x="834" y="339"/>
                      <a:pt x="690" y="335"/>
                    </a:cubicBezTo>
                    <a:cubicBezTo>
                      <a:pt x="697" y="304"/>
                      <a:pt x="699" y="275"/>
                      <a:pt x="699" y="225"/>
                    </a:cubicBezTo>
                    <a:cubicBezTo>
                      <a:pt x="699" y="105"/>
                      <a:pt x="611" y="0"/>
                      <a:pt x="534" y="0"/>
                    </a:cubicBezTo>
                    <a:cubicBezTo>
                      <a:pt x="480" y="0"/>
                      <a:pt x="435" y="45"/>
                      <a:pt x="434" y="99"/>
                    </a:cubicBezTo>
                    <a:cubicBezTo>
                      <a:pt x="433" y="167"/>
                      <a:pt x="413" y="283"/>
                      <a:pt x="301" y="342"/>
                    </a:cubicBezTo>
                    <a:cubicBezTo>
                      <a:pt x="292" y="346"/>
                      <a:pt x="269" y="357"/>
                      <a:pt x="265" y="359"/>
                    </a:cubicBezTo>
                    <a:cubicBezTo>
                      <a:pt x="267" y="360"/>
                      <a:pt x="267" y="360"/>
                      <a:pt x="267" y="360"/>
                    </a:cubicBezTo>
                    <a:cubicBezTo>
                      <a:pt x="250" y="345"/>
                      <a:pt x="225" y="334"/>
                      <a:pt x="201" y="334"/>
                    </a:cubicBezTo>
                    <a:cubicBezTo>
                      <a:pt x="100" y="334"/>
                      <a:pt x="100" y="334"/>
                      <a:pt x="100" y="334"/>
                    </a:cubicBezTo>
                    <a:cubicBezTo>
                      <a:pt x="45" y="334"/>
                      <a:pt x="0" y="379"/>
                      <a:pt x="0" y="434"/>
                    </a:cubicBezTo>
                    <a:cubicBezTo>
                      <a:pt x="0" y="968"/>
                      <a:pt x="0" y="968"/>
                      <a:pt x="0" y="968"/>
                    </a:cubicBezTo>
                    <a:cubicBezTo>
                      <a:pt x="0" y="1023"/>
                      <a:pt x="45" y="1068"/>
                      <a:pt x="100" y="1068"/>
                    </a:cubicBezTo>
                    <a:cubicBezTo>
                      <a:pt x="201" y="1068"/>
                      <a:pt x="201" y="1068"/>
                      <a:pt x="201" y="1068"/>
                    </a:cubicBezTo>
                    <a:cubicBezTo>
                      <a:pt x="240" y="1068"/>
                      <a:pt x="273" y="1044"/>
                      <a:pt x="290" y="1010"/>
                    </a:cubicBezTo>
                    <a:cubicBezTo>
                      <a:pt x="290" y="1011"/>
                      <a:pt x="291" y="1011"/>
                      <a:pt x="291" y="1011"/>
                    </a:cubicBezTo>
                    <a:cubicBezTo>
                      <a:pt x="293" y="1011"/>
                      <a:pt x="296" y="1012"/>
                      <a:pt x="299" y="1013"/>
                    </a:cubicBezTo>
                    <a:cubicBezTo>
                      <a:pt x="300" y="1013"/>
                      <a:pt x="300" y="1013"/>
                      <a:pt x="301" y="1013"/>
                    </a:cubicBezTo>
                    <a:cubicBezTo>
                      <a:pt x="320" y="1018"/>
                      <a:pt x="357" y="1027"/>
                      <a:pt x="436" y="1045"/>
                    </a:cubicBezTo>
                    <a:cubicBezTo>
                      <a:pt x="453" y="1049"/>
                      <a:pt x="542" y="1068"/>
                      <a:pt x="635" y="1068"/>
                    </a:cubicBezTo>
                    <a:cubicBezTo>
                      <a:pt x="818" y="1068"/>
                      <a:pt x="818" y="1068"/>
                      <a:pt x="818" y="1068"/>
                    </a:cubicBezTo>
                    <a:cubicBezTo>
                      <a:pt x="873" y="1068"/>
                      <a:pt x="913" y="1047"/>
                      <a:pt x="937" y="1004"/>
                    </a:cubicBezTo>
                    <a:cubicBezTo>
                      <a:pt x="938" y="1003"/>
                      <a:pt x="945" y="988"/>
                      <a:pt x="952" y="968"/>
                    </a:cubicBezTo>
                    <a:cubicBezTo>
                      <a:pt x="956" y="952"/>
                      <a:pt x="958" y="931"/>
                      <a:pt x="952" y="909"/>
                    </a:cubicBezTo>
                    <a:cubicBezTo>
                      <a:pt x="988" y="884"/>
                      <a:pt x="1000" y="847"/>
                      <a:pt x="1007" y="823"/>
                    </a:cubicBezTo>
                    <a:cubicBezTo>
                      <a:pt x="1020" y="783"/>
                      <a:pt x="1016" y="753"/>
                      <a:pt x="1007" y="732"/>
                    </a:cubicBezTo>
                    <a:cubicBezTo>
                      <a:pt x="1027" y="713"/>
                      <a:pt x="1045" y="684"/>
                      <a:pt x="1052" y="640"/>
                    </a:cubicBezTo>
                    <a:cubicBezTo>
                      <a:pt x="1056" y="612"/>
                      <a:pt x="1052" y="584"/>
                      <a:pt x="1039" y="560"/>
                    </a:cubicBezTo>
                    <a:cubicBezTo>
                      <a:pt x="1058" y="539"/>
                      <a:pt x="1066" y="513"/>
                      <a:pt x="1067" y="488"/>
                    </a:cubicBezTo>
                    <a:cubicBezTo>
                      <a:pt x="1068" y="481"/>
                      <a:pt x="1068" y="481"/>
                      <a:pt x="1068" y="481"/>
                    </a:cubicBezTo>
                    <a:cubicBezTo>
                      <a:pt x="1068" y="476"/>
                      <a:pt x="1068" y="474"/>
                      <a:pt x="1068" y="464"/>
                    </a:cubicBezTo>
                    <a:cubicBezTo>
                      <a:pt x="1068" y="422"/>
                      <a:pt x="1039" y="368"/>
                      <a:pt x="974" y="349"/>
                    </a:cubicBezTo>
                    <a:close/>
                    <a:moveTo>
                      <a:pt x="234" y="968"/>
                    </a:moveTo>
                    <a:cubicBezTo>
                      <a:pt x="234" y="986"/>
                      <a:pt x="219" y="1001"/>
                      <a:pt x="201" y="1001"/>
                    </a:cubicBezTo>
                    <a:cubicBezTo>
                      <a:pt x="100" y="1001"/>
                      <a:pt x="100" y="1001"/>
                      <a:pt x="100" y="1001"/>
                    </a:cubicBezTo>
                    <a:cubicBezTo>
                      <a:pt x="82" y="1001"/>
                      <a:pt x="67" y="986"/>
                      <a:pt x="67" y="968"/>
                    </a:cubicBezTo>
                    <a:cubicBezTo>
                      <a:pt x="67" y="434"/>
                      <a:pt x="67" y="434"/>
                      <a:pt x="67" y="434"/>
                    </a:cubicBezTo>
                    <a:cubicBezTo>
                      <a:pt x="67" y="415"/>
                      <a:pt x="82" y="401"/>
                      <a:pt x="100" y="401"/>
                    </a:cubicBezTo>
                    <a:cubicBezTo>
                      <a:pt x="201" y="401"/>
                      <a:pt x="201" y="401"/>
                      <a:pt x="201" y="401"/>
                    </a:cubicBezTo>
                    <a:cubicBezTo>
                      <a:pt x="219" y="401"/>
                      <a:pt x="234" y="415"/>
                      <a:pt x="234" y="434"/>
                    </a:cubicBezTo>
                    <a:lnTo>
                      <a:pt x="234" y="968"/>
                    </a:lnTo>
                    <a:close/>
                    <a:moveTo>
                      <a:pt x="1001" y="485"/>
                    </a:moveTo>
                    <a:cubicBezTo>
                      <a:pt x="1000" y="502"/>
                      <a:pt x="993" y="534"/>
                      <a:pt x="935" y="534"/>
                    </a:cubicBezTo>
                    <a:cubicBezTo>
                      <a:pt x="885" y="534"/>
                      <a:pt x="868" y="534"/>
                      <a:pt x="868" y="534"/>
                    </a:cubicBezTo>
                    <a:cubicBezTo>
                      <a:pt x="859" y="534"/>
                      <a:pt x="851" y="541"/>
                      <a:pt x="851" y="551"/>
                    </a:cubicBezTo>
                    <a:cubicBezTo>
                      <a:pt x="851" y="560"/>
                      <a:pt x="859" y="567"/>
                      <a:pt x="868" y="567"/>
                    </a:cubicBezTo>
                    <a:cubicBezTo>
                      <a:pt x="868" y="567"/>
                      <a:pt x="883" y="567"/>
                      <a:pt x="933" y="567"/>
                    </a:cubicBezTo>
                    <a:cubicBezTo>
                      <a:pt x="983" y="567"/>
                      <a:pt x="989" y="609"/>
                      <a:pt x="986" y="629"/>
                    </a:cubicBezTo>
                    <a:cubicBezTo>
                      <a:pt x="982" y="654"/>
                      <a:pt x="970" y="701"/>
                      <a:pt x="914" y="701"/>
                    </a:cubicBezTo>
                    <a:cubicBezTo>
                      <a:pt x="858" y="701"/>
                      <a:pt x="835" y="701"/>
                      <a:pt x="835" y="701"/>
                    </a:cubicBezTo>
                    <a:cubicBezTo>
                      <a:pt x="825" y="701"/>
                      <a:pt x="818" y="708"/>
                      <a:pt x="818" y="718"/>
                    </a:cubicBezTo>
                    <a:cubicBezTo>
                      <a:pt x="818" y="727"/>
                      <a:pt x="825" y="734"/>
                      <a:pt x="835" y="734"/>
                    </a:cubicBezTo>
                    <a:cubicBezTo>
                      <a:pt x="835" y="734"/>
                      <a:pt x="874" y="734"/>
                      <a:pt x="900" y="734"/>
                    </a:cubicBezTo>
                    <a:cubicBezTo>
                      <a:pt x="957" y="734"/>
                      <a:pt x="952" y="777"/>
                      <a:pt x="944" y="803"/>
                    </a:cubicBezTo>
                    <a:cubicBezTo>
                      <a:pt x="933" y="837"/>
                      <a:pt x="926" y="868"/>
                      <a:pt x="856" y="868"/>
                    </a:cubicBezTo>
                    <a:cubicBezTo>
                      <a:pt x="831" y="868"/>
                      <a:pt x="801" y="868"/>
                      <a:pt x="801" y="868"/>
                    </a:cubicBezTo>
                    <a:cubicBezTo>
                      <a:pt x="792" y="868"/>
                      <a:pt x="784" y="875"/>
                      <a:pt x="784" y="884"/>
                    </a:cubicBezTo>
                    <a:cubicBezTo>
                      <a:pt x="784" y="894"/>
                      <a:pt x="792" y="901"/>
                      <a:pt x="801" y="901"/>
                    </a:cubicBezTo>
                    <a:cubicBezTo>
                      <a:pt x="801" y="901"/>
                      <a:pt x="824" y="901"/>
                      <a:pt x="853" y="901"/>
                    </a:cubicBezTo>
                    <a:cubicBezTo>
                      <a:pt x="890" y="901"/>
                      <a:pt x="892" y="936"/>
                      <a:pt x="888" y="948"/>
                    </a:cubicBezTo>
                    <a:cubicBezTo>
                      <a:pt x="884" y="962"/>
                      <a:pt x="879" y="972"/>
                      <a:pt x="878" y="972"/>
                    </a:cubicBezTo>
                    <a:cubicBezTo>
                      <a:pt x="868" y="990"/>
                      <a:pt x="852" y="1001"/>
                      <a:pt x="818" y="1001"/>
                    </a:cubicBezTo>
                    <a:cubicBezTo>
                      <a:pt x="635" y="1001"/>
                      <a:pt x="635" y="1001"/>
                      <a:pt x="635" y="1001"/>
                    </a:cubicBezTo>
                    <a:cubicBezTo>
                      <a:pt x="544" y="1001"/>
                      <a:pt x="453" y="980"/>
                      <a:pt x="450" y="980"/>
                    </a:cubicBezTo>
                    <a:cubicBezTo>
                      <a:pt x="312" y="948"/>
                      <a:pt x="304" y="946"/>
                      <a:pt x="296" y="943"/>
                    </a:cubicBezTo>
                    <a:cubicBezTo>
                      <a:pt x="296" y="943"/>
                      <a:pt x="268" y="938"/>
                      <a:pt x="268" y="914"/>
                    </a:cubicBezTo>
                    <a:cubicBezTo>
                      <a:pt x="267" y="453"/>
                      <a:pt x="267" y="453"/>
                      <a:pt x="267" y="453"/>
                    </a:cubicBezTo>
                    <a:cubicBezTo>
                      <a:pt x="267" y="437"/>
                      <a:pt x="277" y="423"/>
                      <a:pt x="294" y="418"/>
                    </a:cubicBezTo>
                    <a:cubicBezTo>
                      <a:pt x="296" y="417"/>
                      <a:pt x="299" y="416"/>
                      <a:pt x="301" y="415"/>
                    </a:cubicBezTo>
                    <a:cubicBezTo>
                      <a:pt x="453" y="352"/>
                      <a:pt x="500" y="214"/>
                      <a:pt x="501" y="100"/>
                    </a:cubicBezTo>
                    <a:cubicBezTo>
                      <a:pt x="501" y="84"/>
                      <a:pt x="513" y="67"/>
                      <a:pt x="534" y="67"/>
                    </a:cubicBezTo>
                    <a:cubicBezTo>
                      <a:pt x="570" y="67"/>
                      <a:pt x="632" y="138"/>
                      <a:pt x="632" y="225"/>
                    </a:cubicBezTo>
                    <a:cubicBezTo>
                      <a:pt x="632" y="304"/>
                      <a:pt x="629" y="318"/>
                      <a:pt x="601" y="401"/>
                    </a:cubicBezTo>
                    <a:cubicBezTo>
                      <a:pt x="935" y="401"/>
                      <a:pt x="932" y="405"/>
                      <a:pt x="962" y="413"/>
                    </a:cubicBezTo>
                    <a:cubicBezTo>
                      <a:pt x="998" y="423"/>
                      <a:pt x="1002" y="454"/>
                      <a:pt x="1002" y="464"/>
                    </a:cubicBezTo>
                    <a:cubicBezTo>
                      <a:pt x="1002" y="476"/>
                      <a:pt x="1001" y="474"/>
                      <a:pt x="1001" y="4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rgbClr val="7E7E7E"/>
                  </a:solidFill>
                  <a:latin typeface="Calibri Light"/>
                  <a:ea typeface="微软雅黑" panose="020B0503020204020204" pitchFamily="34" charset="-122"/>
                </a:endParaRPr>
              </a:p>
            </p:txBody>
          </p:sp>
          <p:sp>
            <p:nvSpPr>
              <p:cNvPr id="25" name="Freeform 49"/>
              <p:cNvSpPr>
                <a:spLocks noEditPoints="1"/>
              </p:cNvSpPr>
              <p:nvPr/>
            </p:nvSpPr>
            <p:spPr bwMode="auto">
              <a:xfrm>
                <a:off x="376238" y="3263900"/>
                <a:ext cx="379413" cy="376237"/>
              </a:xfrm>
              <a:custGeom>
                <a:avLst/>
                <a:gdLst>
                  <a:gd name="T0" fmla="*/ 50 w 101"/>
                  <a:gd name="T1" fmla="*/ 0 h 100"/>
                  <a:gd name="T2" fmla="*/ 0 w 101"/>
                  <a:gd name="T3" fmla="*/ 50 h 100"/>
                  <a:gd name="T4" fmla="*/ 50 w 101"/>
                  <a:gd name="T5" fmla="*/ 100 h 100"/>
                  <a:gd name="T6" fmla="*/ 101 w 101"/>
                  <a:gd name="T7" fmla="*/ 50 h 100"/>
                  <a:gd name="T8" fmla="*/ 50 w 101"/>
                  <a:gd name="T9" fmla="*/ 0 h 100"/>
                  <a:gd name="T10" fmla="*/ 50 w 101"/>
                  <a:gd name="T11" fmla="*/ 67 h 100"/>
                  <a:gd name="T12" fmla="*/ 34 w 101"/>
                  <a:gd name="T13" fmla="*/ 50 h 100"/>
                  <a:gd name="T14" fmla="*/ 50 w 101"/>
                  <a:gd name="T15" fmla="*/ 33 h 100"/>
                  <a:gd name="T16" fmla="*/ 67 w 101"/>
                  <a:gd name="T17" fmla="*/ 50 h 100"/>
                  <a:gd name="T18" fmla="*/ 50 w 101"/>
                  <a:gd name="T19" fmla="*/ 6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23" y="0"/>
                      <a:pt x="0" y="22"/>
                      <a:pt x="0" y="50"/>
                    </a:cubicBezTo>
                    <a:cubicBezTo>
                      <a:pt x="0" y="77"/>
                      <a:pt x="23" y="100"/>
                      <a:pt x="50" y="100"/>
                    </a:cubicBezTo>
                    <a:cubicBezTo>
                      <a:pt x="78" y="100"/>
                      <a:pt x="101" y="77"/>
                      <a:pt x="101" y="50"/>
                    </a:cubicBezTo>
                    <a:cubicBezTo>
                      <a:pt x="101" y="22"/>
                      <a:pt x="78" y="0"/>
                      <a:pt x="50" y="0"/>
                    </a:cubicBezTo>
                    <a:close/>
                    <a:moveTo>
                      <a:pt x="50" y="67"/>
                    </a:moveTo>
                    <a:cubicBezTo>
                      <a:pt x="41" y="67"/>
                      <a:pt x="34" y="59"/>
                      <a:pt x="34" y="50"/>
                    </a:cubicBezTo>
                    <a:cubicBezTo>
                      <a:pt x="34" y="41"/>
                      <a:pt x="41" y="33"/>
                      <a:pt x="50" y="33"/>
                    </a:cubicBezTo>
                    <a:cubicBezTo>
                      <a:pt x="60" y="33"/>
                      <a:pt x="67" y="41"/>
                      <a:pt x="67" y="50"/>
                    </a:cubicBezTo>
                    <a:cubicBezTo>
                      <a:pt x="67" y="59"/>
                      <a:pt x="60" y="67"/>
                      <a:pt x="50"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rgbClr val="7E7E7E"/>
                  </a:solidFill>
                  <a:latin typeface="Calibri Light"/>
                  <a:ea typeface="微软雅黑" panose="020B0503020204020204" pitchFamily="34" charset="-122"/>
                </a:endParaRPr>
              </a:p>
            </p:txBody>
          </p:sp>
        </p:grpSp>
        <p:grpSp>
          <p:nvGrpSpPr>
            <p:cNvPr id="20" name="Group 76"/>
            <p:cNvGrpSpPr/>
            <p:nvPr/>
          </p:nvGrpSpPr>
          <p:grpSpPr>
            <a:xfrm>
              <a:off x="15757556" y="4413122"/>
              <a:ext cx="873610" cy="753752"/>
              <a:chOff x="-122237" y="-128588"/>
              <a:chExt cx="4632324" cy="3995738"/>
            </a:xfrm>
            <a:solidFill>
              <a:schemeClr val="bg1"/>
            </a:solidFill>
          </p:grpSpPr>
          <p:sp>
            <p:nvSpPr>
              <p:cNvPr id="22" name="Freeform 34"/>
              <p:cNvSpPr>
                <a:spLocks noEditPoints="1"/>
              </p:cNvSpPr>
              <p:nvPr/>
            </p:nvSpPr>
            <p:spPr bwMode="auto">
              <a:xfrm>
                <a:off x="-122237" y="-128588"/>
                <a:ext cx="4632324" cy="3995738"/>
              </a:xfrm>
              <a:custGeom>
                <a:avLst/>
                <a:gdLst>
                  <a:gd name="T0" fmla="*/ 1096 w 1232"/>
                  <a:gd name="T1" fmla="*/ 134 h 1062"/>
                  <a:gd name="T2" fmla="*/ 616 w 1232"/>
                  <a:gd name="T3" fmla="*/ 123 h 1062"/>
                  <a:gd name="T4" fmla="*/ 136 w 1232"/>
                  <a:gd name="T5" fmla="*/ 134 h 1062"/>
                  <a:gd name="T6" fmla="*/ 136 w 1232"/>
                  <a:gd name="T7" fmla="*/ 622 h 1062"/>
                  <a:gd name="T8" fmla="*/ 538 w 1232"/>
                  <a:gd name="T9" fmla="*/ 1020 h 1062"/>
                  <a:gd name="T10" fmla="*/ 694 w 1232"/>
                  <a:gd name="T11" fmla="*/ 1020 h 1062"/>
                  <a:gd name="T12" fmla="*/ 1096 w 1232"/>
                  <a:gd name="T13" fmla="*/ 622 h 1062"/>
                  <a:gd name="T14" fmla="*/ 1096 w 1232"/>
                  <a:gd name="T15" fmla="*/ 134 h 1062"/>
                  <a:gd name="T16" fmla="*/ 1044 w 1232"/>
                  <a:gd name="T17" fmla="*/ 570 h 1062"/>
                  <a:gd name="T18" fmla="*/ 642 w 1232"/>
                  <a:gd name="T19" fmla="*/ 968 h 1062"/>
                  <a:gd name="T20" fmla="*/ 590 w 1232"/>
                  <a:gd name="T21" fmla="*/ 968 h 1062"/>
                  <a:gd name="T22" fmla="*/ 188 w 1232"/>
                  <a:gd name="T23" fmla="*/ 570 h 1062"/>
                  <a:gd name="T24" fmla="*/ 188 w 1232"/>
                  <a:gd name="T25" fmla="*/ 185 h 1062"/>
                  <a:gd name="T26" fmla="*/ 567 w 1232"/>
                  <a:gd name="T27" fmla="*/ 177 h 1062"/>
                  <a:gd name="T28" fmla="*/ 616 w 1232"/>
                  <a:gd name="T29" fmla="*/ 221 h 1062"/>
                  <a:gd name="T30" fmla="*/ 665 w 1232"/>
                  <a:gd name="T31" fmla="*/ 177 h 1062"/>
                  <a:gd name="T32" fmla="*/ 1044 w 1232"/>
                  <a:gd name="T33" fmla="*/ 185 h 1062"/>
                  <a:gd name="T34" fmla="*/ 1044 w 1232"/>
                  <a:gd name="T35" fmla="*/ 57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2" h="1062">
                    <a:moveTo>
                      <a:pt x="1096" y="134"/>
                    </a:moveTo>
                    <a:cubicBezTo>
                      <a:pt x="964" y="3"/>
                      <a:pt x="753" y="0"/>
                      <a:pt x="616" y="123"/>
                    </a:cubicBezTo>
                    <a:cubicBezTo>
                      <a:pt x="479" y="0"/>
                      <a:pt x="268" y="3"/>
                      <a:pt x="136" y="134"/>
                    </a:cubicBezTo>
                    <a:cubicBezTo>
                      <a:pt x="0" y="268"/>
                      <a:pt x="0" y="487"/>
                      <a:pt x="136" y="622"/>
                    </a:cubicBezTo>
                    <a:cubicBezTo>
                      <a:pt x="175" y="660"/>
                      <a:pt x="538" y="1020"/>
                      <a:pt x="538" y="1020"/>
                    </a:cubicBezTo>
                    <a:cubicBezTo>
                      <a:pt x="581" y="1062"/>
                      <a:pt x="651" y="1062"/>
                      <a:pt x="694" y="1020"/>
                    </a:cubicBezTo>
                    <a:cubicBezTo>
                      <a:pt x="694" y="1020"/>
                      <a:pt x="1092" y="626"/>
                      <a:pt x="1096" y="622"/>
                    </a:cubicBezTo>
                    <a:cubicBezTo>
                      <a:pt x="1232" y="487"/>
                      <a:pt x="1232" y="268"/>
                      <a:pt x="1096" y="134"/>
                    </a:cubicBezTo>
                    <a:close/>
                    <a:moveTo>
                      <a:pt x="1044" y="570"/>
                    </a:moveTo>
                    <a:cubicBezTo>
                      <a:pt x="642" y="968"/>
                      <a:pt x="642" y="968"/>
                      <a:pt x="642" y="968"/>
                    </a:cubicBezTo>
                    <a:cubicBezTo>
                      <a:pt x="628" y="982"/>
                      <a:pt x="604" y="982"/>
                      <a:pt x="590" y="968"/>
                    </a:cubicBezTo>
                    <a:cubicBezTo>
                      <a:pt x="188" y="570"/>
                      <a:pt x="188" y="570"/>
                      <a:pt x="188" y="570"/>
                    </a:cubicBezTo>
                    <a:cubicBezTo>
                      <a:pt x="81" y="464"/>
                      <a:pt x="81" y="291"/>
                      <a:pt x="188" y="185"/>
                    </a:cubicBezTo>
                    <a:cubicBezTo>
                      <a:pt x="291" y="82"/>
                      <a:pt x="458" y="79"/>
                      <a:pt x="567" y="177"/>
                    </a:cubicBezTo>
                    <a:cubicBezTo>
                      <a:pt x="616" y="221"/>
                      <a:pt x="616" y="221"/>
                      <a:pt x="616" y="221"/>
                    </a:cubicBezTo>
                    <a:cubicBezTo>
                      <a:pt x="665" y="177"/>
                      <a:pt x="665" y="177"/>
                      <a:pt x="665" y="177"/>
                    </a:cubicBezTo>
                    <a:cubicBezTo>
                      <a:pt x="774" y="79"/>
                      <a:pt x="941" y="82"/>
                      <a:pt x="1044" y="185"/>
                    </a:cubicBezTo>
                    <a:cubicBezTo>
                      <a:pt x="1151" y="291"/>
                      <a:pt x="1151" y="464"/>
                      <a:pt x="1044" y="5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rgbClr val="7E7E7E"/>
                  </a:solidFill>
                  <a:latin typeface="Calibri Light"/>
                  <a:ea typeface="微软雅黑" panose="020B0503020204020204" pitchFamily="34" charset="-122"/>
                </a:endParaRPr>
              </a:p>
            </p:txBody>
          </p:sp>
          <p:sp>
            <p:nvSpPr>
              <p:cNvPr id="23" name="Freeform 35"/>
              <p:cNvSpPr/>
              <p:nvPr/>
            </p:nvSpPr>
            <p:spPr bwMode="auto">
              <a:xfrm>
                <a:off x="688975" y="681038"/>
                <a:ext cx="650875" cy="650875"/>
              </a:xfrm>
              <a:custGeom>
                <a:avLst/>
                <a:gdLst>
                  <a:gd name="T0" fmla="*/ 154 w 173"/>
                  <a:gd name="T1" fmla="*/ 0 h 173"/>
                  <a:gd name="T2" fmla="*/ 154 w 173"/>
                  <a:gd name="T3" fmla="*/ 0 h 173"/>
                  <a:gd name="T4" fmla="*/ 0 w 173"/>
                  <a:gd name="T5" fmla="*/ 154 h 173"/>
                  <a:gd name="T6" fmla="*/ 0 w 173"/>
                  <a:gd name="T7" fmla="*/ 154 h 173"/>
                  <a:gd name="T8" fmla="*/ 18 w 173"/>
                  <a:gd name="T9" fmla="*/ 173 h 173"/>
                  <a:gd name="T10" fmla="*/ 36 w 173"/>
                  <a:gd name="T11" fmla="*/ 154 h 173"/>
                  <a:gd name="T12" fmla="*/ 36 w 173"/>
                  <a:gd name="T13" fmla="*/ 154 h 173"/>
                  <a:gd name="T14" fmla="*/ 154 w 173"/>
                  <a:gd name="T15" fmla="*/ 36 h 173"/>
                  <a:gd name="T16" fmla="*/ 154 w 173"/>
                  <a:gd name="T17" fmla="*/ 36 h 173"/>
                  <a:gd name="T18" fmla="*/ 173 w 173"/>
                  <a:gd name="T19" fmla="*/ 18 h 173"/>
                  <a:gd name="T20" fmla="*/ 154 w 173"/>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73">
                    <a:moveTo>
                      <a:pt x="154" y="0"/>
                    </a:moveTo>
                    <a:cubicBezTo>
                      <a:pt x="154" y="0"/>
                      <a:pt x="154" y="0"/>
                      <a:pt x="154" y="0"/>
                    </a:cubicBezTo>
                    <a:cubicBezTo>
                      <a:pt x="69" y="0"/>
                      <a:pt x="0" y="69"/>
                      <a:pt x="0" y="154"/>
                    </a:cubicBezTo>
                    <a:cubicBezTo>
                      <a:pt x="0" y="154"/>
                      <a:pt x="0" y="154"/>
                      <a:pt x="0" y="154"/>
                    </a:cubicBezTo>
                    <a:cubicBezTo>
                      <a:pt x="0" y="165"/>
                      <a:pt x="8" y="173"/>
                      <a:pt x="18" y="173"/>
                    </a:cubicBezTo>
                    <a:cubicBezTo>
                      <a:pt x="28" y="173"/>
                      <a:pt x="36" y="165"/>
                      <a:pt x="36" y="154"/>
                    </a:cubicBezTo>
                    <a:cubicBezTo>
                      <a:pt x="36" y="154"/>
                      <a:pt x="36" y="154"/>
                      <a:pt x="36" y="154"/>
                    </a:cubicBezTo>
                    <a:cubicBezTo>
                      <a:pt x="36" y="89"/>
                      <a:pt x="89" y="36"/>
                      <a:pt x="154" y="36"/>
                    </a:cubicBezTo>
                    <a:cubicBezTo>
                      <a:pt x="154" y="36"/>
                      <a:pt x="154" y="36"/>
                      <a:pt x="154" y="36"/>
                    </a:cubicBezTo>
                    <a:cubicBezTo>
                      <a:pt x="165" y="36"/>
                      <a:pt x="173" y="28"/>
                      <a:pt x="173" y="18"/>
                    </a:cubicBezTo>
                    <a:cubicBezTo>
                      <a:pt x="173" y="8"/>
                      <a:pt x="165" y="0"/>
                      <a:pt x="15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rgbClr val="7E7E7E"/>
                  </a:solidFill>
                  <a:latin typeface="Calibri Light"/>
                  <a:ea typeface="微软雅黑" panose="020B0503020204020204" pitchFamily="34" charset="-122"/>
                </a:endParaRPr>
              </a:p>
            </p:txBody>
          </p:sp>
        </p:grpSp>
        <p:sp>
          <p:nvSpPr>
            <p:cNvPr id="21" name="Freeform 44"/>
            <p:cNvSpPr>
              <a:spLocks noEditPoints="1"/>
            </p:cNvSpPr>
            <p:nvPr/>
          </p:nvSpPr>
          <p:spPr bwMode="auto">
            <a:xfrm>
              <a:off x="18435214" y="4541253"/>
              <a:ext cx="826579" cy="620562"/>
            </a:xfrm>
            <a:custGeom>
              <a:avLst/>
              <a:gdLst>
                <a:gd name="T0" fmla="*/ 925 w 1124"/>
                <a:gd name="T1" fmla="*/ 21 h 843"/>
                <a:gd name="T2" fmla="*/ 249 w 1124"/>
                <a:gd name="T3" fmla="*/ 0 h 843"/>
                <a:gd name="T4" fmla="*/ 21 w 1124"/>
                <a:gd name="T5" fmla="*/ 199 h 843"/>
                <a:gd name="T6" fmla="*/ 18 w 1124"/>
                <a:gd name="T7" fmla="*/ 295 h 843"/>
                <a:gd name="T8" fmla="*/ 562 w 1124"/>
                <a:gd name="T9" fmla="*/ 843 h 843"/>
                <a:gd name="T10" fmla="*/ 1106 w 1124"/>
                <a:gd name="T11" fmla="*/ 295 h 843"/>
                <a:gd name="T12" fmla="*/ 1103 w 1124"/>
                <a:gd name="T13" fmla="*/ 199 h 843"/>
                <a:gd name="T14" fmla="*/ 484 w 1124"/>
                <a:gd name="T15" fmla="*/ 246 h 843"/>
                <a:gd name="T16" fmla="*/ 640 w 1124"/>
                <a:gd name="T17" fmla="*/ 246 h 843"/>
                <a:gd name="T18" fmla="*/ 685 w 1124"/>
                <a:gd name="T19" fmla="*/ 78 h 843"/>
                <a:gd name="T20" fmla="*/ 667 w 1124"/>
                <a:gd name="T21" fmla="*/ 223 h 843"/>
                <a:gd name="T22" fmla="*/ 457 w 1124"/>
                <a:gd name="T23" fmla="*/ 223 h 843"/>
                <a:gd name="T24" fmla="*/ 439 w 1124"/>
                <a:gd name="T25" fmla="*/ 78 h 843"/>
                <a:gd name="T26" fmla="*/ 457 w 1124"/>
                <a:gd name="T27" fmla="*/ 223 h 843"/>
                <a:gd name="T28" fmla="*/ 562 w 1124"/>
                <a:gd name="T29" fmla="*/ 718 h 843"/>
                <a:gd name="T30" fmla="*/ 649 w 1124"/>
                <a:gd name="T31" fmla="*/ 281 h 843"/>
                <a:gd name="T32" fmla="*/ 858 w 1124"/>
                <a:gd name="T33" fmla="*/ 281 h 843"/>
                <a:gd name="T34" fmla="*/ 685 w 1124"/>
                <a:gd name="T35" fmla="*/ 281 h 843"/>
                <a:gd name="T36" fmla="*/ 781 w 1124"/>
                <a:gd name="T37" fmla="*/ 174 h 843"/>
                <a:gd name="T38" fmla="*/ 695 w 1124"/>
                <a:gd name="T39" fmla="*/ 246 h 843"/>
                <a:gd name="T40" fmla="*/ 851 w 1124"/>
                <a:gd name="T41" fmla="*/ 70 h 843"/>
                <a:gd name="T42" fmla="*/ 727 w 1124"/>
                <a:gd name="T43" fmla="*/ 70 h 843"/>
                <a:gd name="T44" fmla="*/ 484 w 1124"/>
                <a:gd name="T45" fmla="*/ 70 h 843"/>
                <a:gd name="T46" fmla="*/ 562 w 1124"/>
                <a:gd name="T47" fmla="*/ 135 h 843"/>
                <a:gd name="T48" fmla="*/ 273 w 1124"/>
                <a:gd name="T49" fmla="*/ 70 h 843"/>
                <a:gd name="T50" fmla="*/ 341 w 1124"/>
                <a:gd name="T51" fmla="*/ 126 h 843"/>
                <a:gd name="T52" fmla="*/ 429 w 1124"/>
                <a:gd name="T53" fmla="*/ 246 h 843"/>
                <a:gd name="T54" fmla="*/ 343 w 1124"/>
                <a:gd name="T55" fmla="*/ 174 h 843"/>
                <a:gd name="T56" fmla="*/ 525 w 1124"/>
                <a:gd name="T57" fmla="*/ 712 h 843"/>
                <a:gd name="T58" fmla="*/ 439 w 1124"/>
                <a:gd name="T59" fmla="*/ 281 h 843"/>
                <a:gd name="T60" fmla="*/ 101 w 1124"/>
                <a:gd name="T61" fmla="*/ 281 h 843"/>
                <a:gd name="T62" fmla="*/ 446 w 1124"/>
                <a:gd name="T63" fmla="*/ 649 h 843"/>
                <a:gd name="T64" fmla="*/ 1023 w 1124"/>
                <a:gd name="T65" fmla="*/ 281 h 843"/>
                <a:gd name="T66" fmla="*/ 899 w 1124"/>
                <a:gd name="T67" fmla="*/ 281 h 843"/>
                <a:gd name="T68" fmla="*/ 808 w 1124"/>
                <a:gd name="T69" fmla="*/ 151 h 843"/>
                <a:gd name="T70" fmla="*/ 1051 w 1124"/>
                <a:gd name="T71" fmla="*/ 246 h 843"/>
                <a:gd name="T72" fmla="*/ 235 w 1124"/>
                <a:gd name="T73" fmla="*/ 84 h 843"/>
                <a:gd name="T74" fmla="*/ 221 w 1124"/>
                <a:gd name="T75" fmla="*/ 246 h 843"/>
                <a:gd name="T76" fmla="*/ 235 w 1124"/>
                <a:gd name="T77" fmla="*/ 8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4" h="843">
                  <a:moveTo>
                    <a:pt x="1103" y="199"/>
                  </a:moveTo>
                  <a:cubicBezTo>
                    <a:pt x="925" y="21"/>
                    <a:pt x="925" y="21"/>
                    <a:pt x="925" y="21"/>
                  </a:cubicBezTo>
                  <a:cubicBezTo>
                    <a:pt x="912" y="7"/>
                    <a:pt x="894" y="0"/>
                    <a:pt x="875" y="0"/>
                  </a:cubicBezTo>
                  <a:cubicBezTo>
                    <a:pt x="249" y="0"/>
                    <a:pt x="249" y="0"/>
                    <a:pt x="249" y="0"/>
                  </a:cubicBezTo>
                  <a:cubicBezTo>
                    <a:pt x="230" y="0"/>
                    <a:pt x="212" y="7"/>
                    <a:pt x="199" y="21"/>
                  </a:cubicBezTo>
                  <a:cubicBezTo>
                    <a:pt x="21" y="199"/>
                    <a:pt x="21" y="199"/>
                    <a:pt x="21" y="199"/>
                  </a:cubicBezTo>
                  <a:cubicBezTo>
                    <a:pt x="7" y="213"/>
                    <a:pt x="0" y="231"/>
                    <a:pt x="0" y="249"/>
                  </a:cubicBezTo>
                  <a:cubicBezTo>
                    <a:pt x="0" y="266"/>
                    <a:pt x="6" y="282"/>
                    <a:pt x="18" y="295"/>
                  </a:cubicBezTo>
                  <a:cubicBezTo>
                    <a:pt x="509" y="819"/>
                    <a:pt x="509" y="819"/>
                    <a:pt x="509" y="819"/>
                  </a:cubicBezTo>
                  <a:cubicBezTo>
                    <a:pt x="523" y="834"/>
                    <a:pt x="542" y="843"/>
                    <a:pt x="562" y="843"/>
                  </a:cubicBezTo>
                  <a:cubicBezTo>
                    <a:pt x="582" y="843"/>
                    <a:pt x="601" y="834"/>
                    <a:pt x="615" y="819"/>
                  </a:cubicBezTo>
                  <a:cubicBezTo>
                    <a:pt x="1106" y="295"/>
                    <a:pt x="1106" y="295"/>
                    <a:pt x="1106" y="295"/>
                  </a:cubicBezTo>
                  <a:cubicBezTo>
                    <a:pt x="1118" y="282"/>
                    <a:pt x="1124" y="265"/>
                    <a:pt x="1124" y="248"/>
                  </a:cubicBezTo>
                  <a:cubicBezTo>
                    <a:pt x="1124" y="230"/>
                    <a:pt x="1117" y="213"/>
                    <a:pt x="1103" y="199"/>
                  </a:cubicBezTo>
                  <a:close/>
                  <a:moveTo>
                    <a:pt x="640" y="246"/>
                  </a:moveTo>
                  <a:cubicBezTo>
                    <a:pt x="484" y="246"/>
                    <a:pt x="484" y="246"/>
                    <a:pt x="484" y="246"/>
                  </a:cubicBezTo>
                  <a:cubicBezTo>
                    <a:pt x="562" y="181"/>
                    <a:pt x="562" y="181"/>
                    <a:pt x="562" y="181"/>
                  </a:cubicBezTo>
                  <a:lnTo>
                    <a:pt x="640" y="246"/>
                  </a:lnTo>
                  <a:close/>
                  <a:moveTo>
                    <a:pt x="589" y="158"/>
                  </a:moveTo>
                  <a:cubicBezTo>
                    <a:pt x="685" y="78"/>
                    <a:pt x="685" y="78"/>
                    <a:pt x="685" y="78"/>
                  </a:cubicBezTo>
                  <a:cubicBezTo>
                    <a:pt x="756" y="149"/>
                    <a:pt x="756" y="149"/>
                    <a:pt x="756" y="149"/>
                  </a:cubicBezTo>
                  <a:cubicBezTo>
                    <a:pt x="667" y="223"/>
                    <a:pt x="667" y="223"/>
                    <a:pt x="667" y="223"/>
                  </a:cubicBezTo>
                  <a:lnTo>
                    <a:pt x="589" y="158"/>
                  </a:lnTo>
                  <a:close/>
                  <a:moveTo>
                    <a:pt x="457" y="223"/>
                  </a:moveTo>
                  <a:cubicBezTo>
                    <a:pt x="368" y="149"/>
                    <a:pt x="368" y="149"/>
                    <a:pt x="368" y="149"/>
                  </a:cubicBezTo>
                  <a:cubicBezTo>
                    <a:pt x="439" y="78"/>
                    <a:pt x="439" y="78"/>
                    <a:pt x="439" y="78"/>
                  </a:cubicBezTo>
                  <a:cubicBezTo>
                    <a:pt x="535" y="158"/>
                    <a:pt x="535" y="158"/>
                    <a:pt x="535" y="158"/>
                  </a:cubicBezTo>
                  <a:lnTo>
                    <a:pt x="457" y="223"/>
                  </a:lnTo>
                  <a:close/>
                  <a:moveTo>
                    <a:pt x="649" y="281"/>
                  </a:moveTo>
                  <a:cubicBezTo>
                    <a:pt x="562" y="718"/>
                    <a:pt x="562" y="718"/>
                    <a:pt x="562" y="718"/>
                  </a:cubicBezTo>
                  <a:cubicBezTo>
                    <a:pt x="475" y="281"/>
                    <a:pt x="475" y="281"/>
                    <a:pt x="475" y="281"/>
                  </a:cubicBezTo>
                  <a:lnTo>
                    <a:pt x="649" y="281"/>
                  </a:lnTo>
                  <a:close/>
                  <a:moveTo>
                    <a:pt x="685" y="281"/>
                  </a:moveTo>
                  <a:cubicBezTo>
                    <a:pt x="858" y="281"/>
                    <a:pt x="858" y="281"/>
                    <a:pt x="858" y="281"/>
                  </a:cubicBezTo>
                  <a:cubicBezTo>
                    <a:pt x="599" y="712"/>
                    <a:pt x="599" y="712"/>
                    <a:pt x="599" y="712"/>
                  </a:cubicBezTo>
                  <a:lnTo>
                    <a:pt x="685" y="281"/>
                  </a:lnTo>
                  <a:close/>
                  <a:moveTo>
                    <a:pt x="695" y="246"/>
                  </a:moveTo>
                  <a:cubicBezTo>
                    <a:pt x="781" y="174"/>
                    <a:pt x="781" y="174"/>
                    <a:pt x="781" y="174"/>
                  </a:cubicBezTo>
                  <a:cubicBezTo>
                    <a:pt x="853" y="246"/>
                    <a:pt x="853" y="246"/>
                    <a:pt x="853" y="246"/>
                  </a:cubicBezTo>
                  <a:lnTo>
                    <a:pt x="695" y="246"/>
                  </a:lnTo>
                  <a:close/>
                  <a:moveTo>
                    <a:pt x="727" y="70"/>
                  </a:moveTo>
                  <a:cubicBezTo>
                    <a:pt x="851" y="70"/>
                    <a:pt x="851" y="70"/>
                    <a:pt x="851" y="70"/>
                  </a:cubicBezTo>
                  <a:cubicBezTo>
                    <a:pt x="783" y="126"/>
                    <a:pt x="783" y="126"/>
                    <a:pt x="783" y="126"/>
                  </a:cubicBezTo>
                  <a:lnTo>
                    <a:pt x="727" y="70"/>
                  </a:lnTo>
                  <a:close/>
                  <a:moveTo>
                    <a:pt x="562" y="135"/>
                  </a:moveTo>
                  <a:cubicBezTo>
                    <a:pt x="484" y="70"/>
                    <a:pt x="484" y="70"/>
                    <a:pt x="484" y="70"/>
                  </a:cubicBezTo>
                  <a:cubicBezTo>
                    <a:pt x="640" y="70"/>
                    <a:pt x="640" y="70"/>
                    <a:pt x="640" y="70"/>
                  </a:cubicBezTo>
                  <a:lnTo>
                    <a:pt x="562" y="135"/>
                  </a:lnTo>
                  <a:close/>
                  <a:moveTo>
                    <a:pt x="341" y="126"/>
                  </a:moveTo>
                  <a:cubicBezTo>
                    <a:pt x="273" y="70"/>
                    <a:pt x="273" y="70"/>
                    <a:pt x="273" y="70"/>
                  </a:cubicBezTo>
                  <a:cubicBezTo>
                    <a:pt x="397" y="70"/>
                    <a:pt x="397" y="70"/>
                    <a:pt x="397" y="70"/>
                  </a:cubicBezTo>
                  <a:lnTo>
                    <a:pt x="341" y="126"/>
                  </a:lnTo>
                  <a:close/>
                  <a:moveTo>
                    <a:pt x="343" y="174"/>
                  </a:moveTo>
                  <a:cubicBezTo>
                    <a:pt x="429" y="246"/>
                    <a:pt x="429" y="246"/>
                    <a:pt x="429" y="246"/>
                  </a:cubicBezTo>
                  <a:cubicBezTo>
                    <a:pt x="271" y="246"/>
                    <a:pt x="271" y="246"/>
                    <a:pt x="271" y="246"/>
                  </a:cubicBezTo>
                  <a:lnTo>
                    <a:pt x="343" y="174"/>
                  </a:lnTo>
                  <a:close/>
                  <a:moveTo>
                    <a:pt x="439" y="281"/>
                  </a:moveTo>
                  <a:cubicBezTo>
                    <a:pt x="525" y="712"/>
                    <a:pt x="525" y="712"/>
                    <a:pt x="525" y="712"/>
                  </a:cubicBezTo>
                  <a:cubicBezTo>
                    <a:pt x="266" y="281"/>
                    <a:pt x="266" y="281"/>
                    <a:pt x="266" y="281"/>
                  </a:cubicBezTo>
                  <a:lnTo>
                    <a:pt x="439" y="281"/>
                  </a:lnTo>
                  <a:close/>
                  <a:moveTo>
                    <a:pt x="446" y="649"/>
                  </a:moveTo>
                  <a:cubicBezTo>
                    <a:pt x="101" y="281"/>
                    <a:pt x="101" y="281"/>
                    <a:pt x="101" y="281"/>
                  </a:cubicBezTo>
                  <a:cubicBezTo>
                    <a:pt x="225" y="281"/>
                    <a:pt x="225" y="281"/>
                    <a:pt x="225" y="281"/>
                  </a:cubicBezTo>
                  <a:lnTo>
                    <a:pt x="446" y="649"/>
                  </a:lnTo>
                  <a:close/>
                  <a:moveTo>
                    <a:pt x="899" y="281"/>
                  </a:moveTo>
                  <a:cubicBezTo>
                    <a:pt x="1023" y="281"/>
                    <a:pt x="1023" y="281"/>
                    <a:pt x="1023" y="281"/>
                  </a:cubicBezTo>
                  <a:cubicBezTo>
                    <a:pt x="678" y="649"/>
                    <a:pt x="678" y="649"/>
                    <a:pt x="678" y="649"/>
                  </a:cubicBezTo>
                  <a:lnTo>
                    <a:pt x="899" y="281"/>
                  </a:lnTo>
                  <a:close/>
                  <a:moveTo>
                    <a:pt x="903" y="246"/>
                  </a:moveTo>
                  <a:cubicBezTo>
                    <a:pt x="808" y="151"/>
                    <a:pt x="808" y="151"/>
                    <a:pt x="808" y="151"/>
                  </a:cubicBezTo>
                  <a:cubicBezTo>
                    <a:pt x="889" y="84"/>
                    <a:pt x="889" y="84"/>
                    <a:pt x="889" y="84"/>
                  </a:cubicBezTo>
                  <a:cubicBezTo>
                    <a:pt x="1051" y="246"/>
                    <a:pt x="1051" y="246"/>
                    <a:pt x="1051" y="246"/>
                  </a:cubicBezTo>
                  <a:lnTo>
                    <a:pt x="903" y="246"/>
                  </a:lnTo>
                  <a:close/>
                  <a:moveTo>
                    <a:pt x="235" y="84"/>
                  </a:moveTo>
                  <a:cubicBezTo>
                    <a:pt x="316" y="151"/>
                    <a:pt x="316" y="151"/>
                    <a:pt x="316" y="151"/>
                  </a:cubicBezTo>
                  <a:cubicBezTo>
                    <a:pt x="221" y="246"/>
                    <a:pt x="221" y="246"/>
                    <a:pt x="221" y="246"/>
                  </a:cubicBezTo>
                  <a:cubicBezTo>
                    <a:pt x="70" y="246"/>
                    <a:pt x="70" y="246"/>
                    <a:pt x="70" y="246"/>
                  </a:cubicBezTo>
                  <a:lnTo>
                    <a:pt x="235" y="84"/>
                  </a:lnTo>
                  <a:close/>
                </a:path>
              </a:pathLst>
            </a:custGeom>
            <a:solidFill>
              <a:schemeClr val="bg1"/>
            </a:solidFill>
            <a:ln>
              <a:noFill/>
            </a:ln>
          </p:spPr>
          <p:txBody>
            <a:bodyPr vert="horz" wrap="square" lIns="91423" tIns="45711" rIns="91423" bIns="45711" numCol="1" anchor="t" anchorCtr="0" compatLnSpc="1"/>
            <a:lstStyle/>
            <a:p>
              <a:pPr>
                <a:lnSpc>
                  <a:spcPts val="1500"/>
                </a:lnSpc>
              </a:pPr>
              <a:endParaRPr lang="id-ID" sz="1200" dirty="0">
                <a:solidFill>
                  <a:srgbClr val="7E7E7E"/>
                </a:solidFill>
                <a:latin typeface="Calibri Light"/>
                <a:ea typeface="微软雅黑" panose="020B0503020204020204" pitchFamily="34" charset="-122"/>
              </a:endParaRPr>
            </a:p>
          </p:txBody>
        </p:sp>
      </p:grpSp>
      <p:sp>
        <p:nvSpPr>
          <p:cNvPr id="31" name="Freeform 8"/>
          <p:cNvSpPr>
            <a:spLocks noEditPoints="1"/>
          </p:cNvSpPr>
          <p:nvPr/>
        </p:nvSpPr>
        <p:spPr bwMode="auto">
          <a:xfrm>
            <a:off x="1540457" y="2654252"/>
            <a:ext cx="368107" cy="422421"/>
          </a:xfrm>
          <a:custGeom>
            <a:avLst/>
            <a:gdLst>
              <a:gd name="T0" fmla="*/ 179 w 192"/>
              <a:gd name="T1" fmla="*/ 35 h 220"/>
              <a:gd name="T2" fmla="*/ 171 w 192"/>
              <a:gd name="T3" fmla="*/ 9 h 220"/>
              <a:gd name="T4" fmla="*/ 158 w 192"/>
              <a:gd name="T5" fmla="*/ 0 h 220"/>
              <a:gd name="T6" fmla="*/ 34 w 192"/>
              <a:gd name="T7" fmla="*/ 0 h 220"/>
              <a:gd name="T8" fmla="*/ 21 w 192"/>
              <a:gd name="T9" fmla="*/ 9 h 220"/>
              <a:gd name="T10" fmla="*/ 13 w 192"/>
              <a:gd name="T11" fmla="*/ 35 h 220"/>
              <a:gd name="T12" fmla="*/ 0 w 192"/>
              <a:gd name="T13" fmla="*/ 48 h 220"/>
              <a:gd name="T14" fmla="*/ 0 w 192"/>
              <a:gd name="T15" fmla="*/ 69 h 220"/>
              <a:gd name="T16" fmla="*/ 13 w 192"/>
              <a:gd name="T17" fmla="*/ 82 h 220"/>
              <a:gd name="T18" fmla="*/ 21 w 192"/>
              <a:gd name="T19" fmla="*/ 82 h 220"/>
              <a:gd name="T20" fmla="*/ 20 w 192"/>
              <a:gd name="T21" fmla="*/ 84 h 220"/>
              <a:gd name="T22" fmla="*/ 34 w 192"/>
              <a:gd name="T23" fmla="*/ 208 h 220"/>
              <a:gd name="T24" fmla="*/ 48 w 192"/>
              <a:gd name="T25" fmla="*/ 220 h 220"/>
              <a:gd name="T26" fmla="*/ 144 w 192"/>
              <a:gd name="T27" fmla="*/ 220 h 220"/>
              <a:gd name="T28" fmla="*/ 158 w 192"/>
              <a:gd name="T29" fmla="*/ 208 h 220"/>
              <a:gd name="T30" fmla="*/ 172 w 192"/>
              <a:gd name="T31" fmla="*/ 84 h 220"/>
              <a:gd name="T32" fmla="*/ 171 w 192"/>
              <a:gd name="T33" fmla="*/ 82 h 220"/>
              <a:gd name="T34" fmla="*/ 179 w 192"/>
              <a:gd name="T35" fmla="*/ 82 h 220"/>
              <a:gd name="T36" fmla="*/ 192 w 192"/>
              <a:gd name="T37" fmla="*/ 69 h 220"/>
              <a:gd name="T38" fmla="*/ 192 w 192"/>
              <a:gd name="T39" fmla="*/ 48 h 220"/>
              <a:gd name="T40" fmla="*/ 179 w 192"/>
              <a:gd name="T41" fmla="*/ 35 h 220"/>
              <a:gd name="T42" fmla="*/ 34 w 192"/>
              <a:gd name="T43" fmla="*/ 14 h 220"/>
              <a:gd name="T44" fmla="*/ 158 w 192"/>
              <a:gd name="T45" fmla="*/ 14 h 220"/>
              <a:gd name="T46" fmla="*/ 165 w 192"/>
              <a:gd name="T47" fmla="*/ 34 h 220"/>
              <a:gd name="T48" fmla="*/ 27 w 192"/>
              <a:gd name="T49" fmla="*/ 34 h 220"/>
              <a:gd name="T50" fmla="*/ 34 w 192"/>
              <a:gd name="T51" fmla="*/ 14 h 220"/>
              <a:gd name="T52" fmla="*/ 48 w 192"/>
              <a:gd name="T53" fmla="*/ 206 h 220"/>
              <a:gd name="T54" fmla="*/ 46 w 192"/>
              <a:gd name="T55" fmla="*/ 186 h 220"/>
              <a:gd name="T56" fmla="*/ 146 w 192"/>
              <a:gd name="T57" fmla="*/ 186 h 220"/>
              <a:gd name="T58" fmla="*/ 144 w 192"/>
              <a:gd name="T59" fmla="*/ 206 h 220"/>
              <a:gd name="T60" fmla="*/ 48 w 192"/>
              <a:gd name="T61" fmla="*/ 206 h 220"/>
              <a:gd name="T62" fmla="*/ 147 w 192"/>
              <a:gd name="T63" fmla="*/ 179 h 220"/>
              <a:gd name="T64" fmla="*/ 45 w 192"/>
              <a:gd name="T65" fmla="*/ 179 h 220"/>
              <a:gd name="T66" fmla="*/ 37 w 192"/>
              <a:gd name="T67" fmla="*/ 110 h 220"/>
              <a:gd name="T68" fmla="*/ 155 w 192"/>
              <a:gd name="T69" fmla="*/ 110 h 220"/>
              <a:gd name="T70" fmla="*/ 147 w 192"/>
              <a:gd name="T71" fmla="*/ 179 h 220"/>
              <a:gd name="T72" fmla="*/ 156 w 192"/>
              <a:gd name="T73" fmla="*/ 103 h 220"/>
              <a:gd name="T74" fmla="*/ 36 w 192"/>
              <a:gd name="T75" fmla="*/ 103 h 220"/>
              <a:gd name="T76" fmla="*/ 34 w 192"/>
              <a:gd name="T77" fmla="*/ 82 h 220"/>
              <a:gd name="T78" fmla="*/ 158 w 192"/>
              <a:gd name="T79" fmla="*/ 82 h 220"/>
              <a:gd name="T80" fmla="*/ 156 w 192"/>
              <a:gd name="T81" fmla="*/ 103 h 220"/>
              <a:gd name="T82" fmla="*/ 179 w 192"/>
              <a:gd name="T83" fmla="*/ 69 h 220"/>
              <a:gd name="T84" fmla="*/ 13 w 192"/>
              <a:gd name="T85" fmla="*/ 69 h 220"/>
              <a:gd name="T86" fmla="*/ 13 w 192"/>
              <a:gd name="T87" fmla="*/ 48 h 220"/>
              <a:gd name="T88" fmla="*/ 179 w 192"/>
              <a:gd name="T89" fmla="*/ 48 h 220"/>
              <a:gd name="T90" fmla="*/ 179 w 192"/>
              <a:gd name="T91" fmla="*/ 6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220">
                <a:moveTo>
                  <a:pt x="179" y="35"/>
                </a:moveTo>
                <a:cubicBezTo>
                  <a:pt x="171" y="9"/>
                  <a:pt x="171" y="9"/>
                  <a:pt x="171" y="9"/>
                </a:cubicBezTo>
                <a:cubicBezTo>
                  <a:pt x="169" y="4"/>
                  <a:pt x="164" y="0"/>
                  <a:pt x="158" y="0"/>
                </a:cubicBezTo>
                <a:cubicBezTo>
                  <a:pt x="34" y="0"/>
                  <a:pt x="34" y="0"/>
                  <a:pt x="34" y="0"/>
                </a:cubicBezTo>
                <a:cubicBezTo>
                  <a:pt x="28" y="0"/>
                  <a:pt x="23" y="4"/>
                  <a:pt x="21" y="9"/>
                </a:cubicBezTo>
                <a:cubicBezTo>
                  <a:pt x="13" y="35"/>
                  <a:pt x="13" y="35"/>
                  <a:pt x="13" y="35"/>
                </a:cubicBezTo>
                <a:cubicBezTo>
                  <a:pt x="5" y="35"/>
                  <a:pt x="0" y="41"/>
                  <a:pt x="0" y="48"/>
                </a:cubicBezTo>
                <a:cubicBezTo>
                  <a:pt x="0" y="69"/>
                  <a:pt x="0" y="69"/>
                  <a:pt x="0" y="69"/>
                </a:cubicBezTo>
                <a:cubicBezTo>
                  <a:pt x="0" y="76"/>
                  <a:pt x="6" y="82"/>
                  <a:pt x="13" y="82"/>
                </a:cubicBezTo>
                <a:cubicBezTo>
                  <a:pt x="21" y="82"/>
                  <a:pt x="21" y="82"/>
                  <a:pt x="21" y="82"/>
                </a:cubicBezTo>
                <a:cubicBezTo>
                  <a:pt x="21" y="83"/>
                  <a:pt x="20" y="83"/>
                  <a:pt x="20" y="84"/>
                </a:cubicBezTo>
                <a:cubicBezTo>
                  <a:pt x="34" y="208"/>
                  <a:pt x="34" y="208"/>
                  <a:pt x="34" y="208"/>
                </a:cubicBezTo>
                <a:cubicBezTo>
                  <a:pt x="35" y="215"/>
                  <a:pt x="41" y="220"/>
                  <a:pt x="48" y="220"/>
                </a:cubicBezTo>
                <a:cubicBezTo>
                  <a:pt x="144" y="220"/>
                  <a:pt x="144" y="220"/>
                  <a:pt x="144" y="220"/>
                </a:cubicBezTo>
                <a:cubicBezTo>
                  <a:pt x="151" y="220"/>
                  <a:pt x="157" y="215"/>
                  <a:pt x="158" y="208"/>
                </a:cubicBezTo>
                <a:cubicBezTo>
                  <a:pt x="172" y="84"/>
                  <a:pt x="172" y="84"/>
                  <a:pt x="172" y="84"/>
                </a:cubicBezTo>
                <a:cubicBezTo>
                  <a:pt x="172" y="83"/>
                  <a:pt x="171" y="83"/>
                  <a:pt x="171" y="82"/>
                </a:cubicBezTo>
                <a:cubicBezTo>
                  <a:pt x="179" y="82"/>
                  <a:pt x="179" y="82"/>
                  <a:pt x="179" y="82"/>
                </a:cubicBezTo>
                <a:cubicBezTo>
                  <a:pt x="186" y="82"/>
                  <a:pt x="192" y="76"/>
                  <a:pt x="192" y="69"/>
                </a:cubicBezTo>
                <a:cubicBezTo>
                  <a:pt x="192" y="48"/>
                  <a:pt x="192" y="48"/>
                  <a:pt x="192" y="48"/>
                </a:cubicBezTo>
                <a:cubicBezTo>
                  <a:pt x="192" y="41"/>
                  <a:pt x="186" y="35"/>
                  <a:pt x="179" y="35"/>
                </a:cubicBezTo>
                <a:close/>
                <a:moveTo>
                  <a:pt x="34" y="14"/>
                </a:moveTo>
                <a:cubicBezTo>
                  <a:pt x="158" y="14"/>
                  <a:pt x="158" y="14"/>
                  <a:pt x="158" y="14"/>
                </a:cubicBezTo>
                <a:cubicBezTo>
                  <a:pt x="165" y="34"/>
                  <a:pt x="165" y="34"/>
                  <a:pt x="165" y="34"/>
                </a:cubicBezTo>
                <a:cubicBezTo>
                  <a:pt x="27" y="34"/>
                  <a:pt x="27" y="34"/>
                  <a:pt x="27" y="34"/>
                </a:cubicBezTo>
                <a:lnTo>
                  <a:pt x="34" y="14"/>
                </a:lnTo>
                <a:close/>
                <a:moveTo>
                  <a:pt x="48" y="206"/>
                </a:moveTo>
                <a:cubicBezTo>
                  <a:pt x="46" y="186"/>
                  <a:pt x="46" y="186"/>
                  <a:pt x="46" y="186"/>
                </a:cubicBezTo>
                <a:cubicBezTo>
                  <a:pt x="146" y="186"/>
                  <a:pt x="146" y="186"/>
                  <a:pt x="146" y="186"/>
                </a:cubicBezTo>
                <a:cubicBezTo>
                  <a:pt x="144" y="206"/>
                  <a:pt x="144" y="206"/>
                  <a:pt x="144" y="206"/>
                </a:cubicBezTo>
                <a:lnTo>
                  <a:pt x="48" y="206"/>
                </a:lnTo>
                <a:close/>
                <a:moveTo>
                  <a:pt x="147" y="179"/>
                </a:moveTo>
                <a:cubicBezTo>
                  <a:pt x="45" y="179"/>
                  <a:pt x="45" y="179"/>
                  <a:pt x="45" y="179"/>
                </a:cubicBezTo>
                <a:cubicBezTo>
                  <a:pt x="37" y="110"/>
                  <a:pt x="37" y="110"/>
                  <a:pt x="37" y="110"/>
                </a:cubicBezTo>
                <a:cubicBezTo>
                  <a:pt x="155" y="110"/>
                  <a:pt x="155" y="110"/>
                  <a:pt x="155" y="110"/>
                </a:cubicBezTo>
                <a:lnTo>
                  <a:pt x="147" y="179"/>
                </a:lnTo>
                <a:close/>
                <a:moveTo>
                  <a:pt x="156" y="103"/>
                </a:moveTo>
                <a:cubicBezTo>
                  <a:pt x="36" y="103"/>
                  <a:pt x="36" y="103"/>
                  <a:pt x="36" y="103"/>
                </a:cubicBezTo>
                <a:cubicBezTo>
                  <a:pt x="34" y="82"/>
                  <a:pt x="34" y="82"/>
                  <a:pt x="34" y="82"/>
                </a:cubicBezTo>
                <a:cubicBezTo>
                  <a:pt x="158" y="82"/>
                  <a:pt x="158" y="82"/>
                  <a:pt x="158" y="82"/>
                </a:cubicBezTo>
                <a:lnTo>
                  <a:pt x="156" y="103"/>
                </a:lnTo>
                <a:close/>
                <a:moveTo>
                  <a:pt x="179" y="69"/>
                </a:moveTo>
                <a:cubicBezTo>
                  <a:pt x="13" y="69"/>
                  <a:pt x="13" y="69"/>
                  <a:pt x="13" y="69"/>
                </a:cubicBezTo>
                <a:cubicBezTo>
                  <a:pt x="13" y="48"/>
                  <a:pt x="13" y="48"/>
                  <a:pt x="13" y="48"/>
                </a:cubicBezTo>
                <a:cubicBezTo>
                  <a:pt x="179" y="48"/>
                  <a:pt x="179" y="48"/>
                  <a:pt x="179" y="48"/>
                </a:cubicBezTo>
                <a:lnTo>
                  <a:pt x="179" y="69"/>
                </a:ln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grpSp>
        <p:nvGrpSpPr>
          <p:cNvPr id="32" name="Group 82"/>
          <p:cNvGrpSpPr/>
          <p:nvPr/>
        </p:nvGrpSpPr>
        <p:grpSpPr>
          <a:xfrm>
            <a:off x="3248563" y="2616381"/>
            <a:ext cx="322943" cy="468387"/>
            <a:chOff x="-990600" y="3375025"/>
            <a:chExt cx="571500" cy="828675"/>
          </a:xfrm>
          <a:solidFill>
            <a:schemeClr val="accent2"/>
          </a:solidFill>
        </p:grpSpPr>
        <p:sp>
          <p:nvSpPr>
            <p:cNvPr id="33" name="Freeform 5"/>
            <p:cNvSpPr>
              <a:spLocks noEditPoints="1"/>
            </p:cNvSpPr>
            <p:nvPr/>
          </p:nvSpPr>
          <p:spPr bwMode="auto">
            <a:xfrm>
              <a:off x="-990600" y="3375025"/>
              <a:ext cx="571500" cy="828675"/>
            </a:xfrm>
            <a:custGeom>
              <a:avLst/>
              <a:gdLst>
                <a:gd name="T0" fmla="*/ 131 w 152"/>
                <a:gd name="T1" fmla="*/ 0 h 220"/>
                <a:gd name="T2" fmla="*/ 21 w 152"/>
                <a:gd name="T3" fmla="*/ 0 h 220"/>
                <a:gd name="T4" fmla="*/ 0 w 152"/>
                <a:gd name="T5" fmla="*/ 21 h 220"/>
                <a:gd name="T6" fmla="*/ 0 w 152"/>
                <a:gd name="T7" fmla="*/ 199 h 220"/>
                <a:gd name="T8" fmla="*/ 21 w 152"/>
                <a:gd name="T9" fmla="*/ 220 h 220"/>
                <a:gd name="T10" fmla="*/ 131 w 152"/>
                <a:gd name="T11" fmla="*/ 220 h 220"/>
                <a:gd name="T12" fmla="*/ 152 w 152"/>
                <a:gd name="T13" fmla="*/ 199 h 220"/>
                <a:gd name="T14" fmla="*/ 152 w 152"/>
                <a:gd name="T15" fmla="*/ 21 h 220"/>
                <a:gd name="T16" fmla="*/ 131 w 152"/>
                <a:gd name="T17" fmla="*/ 0 h 220"/>
                <a:gd name="T18" fmla="*/ 138 w 152"/>
                <a:gd name="T19" fmla="*/ 199 h 220"/>
                <a:gd name="T20" fmla="*/ 131 w 152"/>
                <a:gd name="T21" fmla="*/ 206 h 220"/>
                <a:gd name="T22" fmla="*/ 21 w 152"/>
                <a:gd name="T23" fmla="*/ 206 h 220"/>
                <a:gd name="T24" fmla="*/ 14 w 152"/>
                <a:gd name="T25" fmla="*/ 199 h 220"/>
                <a:gd name="T26" fmla="*/ 14 w 152"/>
                <a:gd name="T27" fmla="*/ 186 h 220"/>
                <a:gd name="T28" fmla="*/ 138 w 152"/>
                <a:gd name="T29" fmla="*/ 186 h 220"/>
                <a:gd name="T30" fmla="*/ 138 w 152"/>
                <a:gd name="T31" fmla="*/ 199 h 220"/>
                <a:gd name="T32" fmla="*/ 138 w 152"/>
                <a:gd name="T33" fmla="*/ 179 h 220"/>
                <a:gd name="T34" fmla="*/ 14 w 152"/>
                <a:gd name="T35" fmla="*/ 179 h 220"/>
                <a:gd name="T36" fmla="*/ 14 w 152"/>
                <a:gd name="T37" fmla="*/ 41 h 220"/>
                <a:gd name="T38" fmla="*/ 138 w 152"/>
                <a:gd name="T39" fmla="*/ 41 h 220"/>
                <a:gd name="T40" fmla="*/ 138 w 152"/>
                <a:gd name="T41" fmla="*/ 179 h 220"/>
                <a:gd name="T42" fmla="*/ 138 w 152"/>
                <a:gd name="T43" fmla="*/ 34 h 220"/>
                <a:gd name="T44" fmla="*/ 14 w 152"/>
                <a:gd name="T45" fmla="*/ 34 h 220"/>
                <a:gd name="T46" fmla="*/ 14 w 152"/>
                <a:gd name="T47" fmla="*/ 21 h 220"/>
                <a:gd name="T48" fmla="*/ 21 w 152"/>
                <a:gd name="T49" fmla="*/ 14 h 220"/>
                <a:gd name="T50" fmla="*/ 131 w 152"/>
                <a:gd name="T51" fmla="*/ 14 h 220"/>
                <a:gd name="T52" fmla="*/ 138 w 152"/>
                <a:gd name="T53" fmla="*/ 21 h 220"/>
                <a:gd name="T54" fmla="*/ 138 w 152"/>
                <a:gd name="T55" fmla="*/ 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220">
                  <a:moveTo>
                    <a:pt x="131" y="0"/>
                  </a:moveTo>
                  <a:cubicBezTo>
                    <a:pt x="21" y="0"/>
                    <a:pt x="21" y="0"/>
                    <a:pt x="21" y="0"/>
                  </a:cubicBezTo>
                  <a:cubicBezTo>
                    <a:pt x="10" y="0"/>
                    <a:pt x="0" y="9"/>
                    <a:pt x="0" y="21"/>
                  </a:cubicBezTo>
                  <a:cubicBezTo>
                    <a:pt x="0" y="199"/>
                    <a:pt x="0" y="199"/>
                    <a:pt x="0" y="199"/>
                  </a:cubicBezTo>
                  <a:cubicBezTo>
                    <a:pt x="0" y="211"/>
                    <a:pt x="10" y="220"/>
                    <a:pt x="21" y="220"/>
                  </a:cubicBezTo>
                  <a:cubicBezTo>
                    <a:pt x="131" y="220"/>
                    <a:pt x="131" y="220"/>
                    <a:pt x="131" y="220"/>
                  </a:cubicBezTo>
                  <a:cubicBezTo>
                    <a:pt x="142" y="220"/>
                    <a:pt x="152" y="211"/>
                    <a:pt x="152" y="199"/>
                  </a:cubicBezTo>
                  <a:cubicBezTo>
                    <a:pt x="152" y="21"/>
                    <a:pt x="152" y="21"/>
                    <a:pt x="152" y="21"/>
                  </a:cubicBezTo>
                  <a:cubicBezTo>
                    <a:pt x="152" y="9"/>
                    <a:pt x="142" y="0"/>
                    <a:pt x="131" y="0"/>
                  </a:cubicBezTo>
                  <a:close/>
                  <a:moveTo>
                    <a:pt x="138" y="199"/>
                  </a:moveTo>
                  <a:cubicBezTo>
                    <a:pt x="138" y="203"/>
                    <a:pt x="135" y="206"/>
                    <a:pt x="131" y="206"/>
                  </a:cubicBezTo>
                  <a:cubicBezTo>
                    <a:pt x="21" y="206"/>
                    <a:pt x="21" y="206"/>
                    <a:pt x="21" y="206"/>
                  </a:cubicBezTo>
                  <a:cubicBezTo>
                    <a:pt x="17" y="206"/>
                    <a:pt x="14" y="203"/>
                    <a:pt x="14" y="199"/>
                  </a:cubicBezTo>
                  <a:cubicBezTo>
                    <a:pt x="14" y="186"/>
                    <a:pt x="14" y="186"/>
                    <a:pt x="14" y="186"/>
                  </a:cubicBezTo>
                  <a:cubicBezTo>
                    <a:pt x="138" y="186"/>
                    <a:pt x="138" y="186"/>
                    <a:pt x="138" y="186"/>
                  </a:cubicBezTo>
                  <a:lnTo>
                    <a:pt x="138" y="199"/>
                  </a:lnTo>
                  <a:close/>
                  <a:moveTo>
                    <a:pt x="138" y="179"/>
                  </a:moveTo>
                  <a:cubicBezTo>
                    <a:pt x="14" y="179"/>
                    <a:pt x="14" y="179"/>
                    <a:pt x="14" y="179"/>
                  </a:cubicBezTo>
                  <a:cubicBezTo>
                    <a:pt x="14" y="41"/>
                    <a:pt x="14" y="41"/>
                    <a:pt x="14" y="41"/>
                  </a:cubicBezTo>
                  <a:cubicBezTo>
                    <a:pt x="138" y="41"/>
                    <a:pt x="138" y="41"/>
                    <a:pt x="138" y="41"/>
                  </a:cubicBezTo>
                  <a:lnTo>
                    <a:pt x="138" y="179"/>
                  </a:lnTo>
                  <a:close/>
                  <a:moveTo>
                    <a:pt x="138" y="34"/>
                  </a:moveTo>
                  <a:cubicBezTo>
                    <a:pt x="14" y="34"/>
                    <a:pt x="14" y="34"/>
                    <a:pt x="14" y="34"/>
                  </a:cubicBezTo>
                  <a:cubicBezTo>
                    <a:pt x="14" y="21"/>
                    <a:pt x="14" y="21"/>
                    <a:pt x="14" y="21"/>
                  </a:cubicBezTo>
                  <a:cubicBezTo>
                    <a:pt x="14" y="17"/>
                    <a:pt x="17" y="14"/>
                    <a:pt x="21" y="14"/>
                  </a:cubicBezTo>
                  <a:cubicBezTo>
                    <a:pt x="131" y="14"/>
                    <a:pt x="131" y="14"/>
                    <a:pt x="131" y="14"/>
                  </a:cubicBezTo>
                  <a:cubicBezTo>
                    <a:pt x="135" y="14"/>
                    <a:pt x="138" y="17"/>
                    <a:pt x="138" y="21"/>
                  </a:cubicBezTo>
                  <a:lnTo>
                    <a:pt x="138"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sp>
          <p:nvSpPr>
            <p:cNvPr id="34" name="Freeform 6"/>
            <p:cNvSpPr/>
            <p:nvPr/>
          </p:nvSpPr>
          <p:spPr bwMode="auto">
            <a:xfrm>
              <a:off x="-757238" y="3454400"/>
              <a:ext cx="104775" cy="22225"/>
            </a:xfrm>
            <a:custGeom>
              <a:avLst/>
              <a:gdLst>
                <a:gd name="T0" fmla="*/ 28 w 28"/>
                <a:gd name="T1" fmla="*/ 3 h 6"/>
                <a:gd name="T2" fmla="*/ 24 w 28"/>
                <a:gd name="T3" fmla="*/ 6 h 6"/>
                <a:gd name="T4" fmla="*/ 4 w 28"/>
                <a:gd name="T5" fmla="*/ 6 h 6"/>
                <a:gd name="T6" fmla="*/ 0 w 28"/>
                <a:gd name="T7" fmla="*/ 3 h 6"/>
                <a:gd name="T8" fmla="*/ 0 w 28"/>
                <a:gd name="T9" fmla="*/ 3 h 6"/>
                <a:gd name="T10" fmla="*/ 4 w 28"/>
                <a:gd name="T11" fmla="*/ 0 h 6"/>
                <a:gd name="T12" fmla="*/ 24 w 28"/>
                <a:gd name="T13" fmla="*/ 0 h 6"/>
                <a:gd name="T14" fmla="*/ 28 w 28"/>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6">
                  <a:moveTo>
                    <a:pt x="28" y="3"/>
                  </a:moveTo>
                  <a:cubicBezTo>
                    <a:pt x="28" y="5"/>
                    <a:pt x="26" y="6"/>
                    <a:pt x="24" y="6"/>
                  </a:cubicBezTo>
                  <a:cubicBezTo>
                    <a:pt x="4" y="6"/>
                    <a:pt x="4" y="6"/>
                    <a:pt x="4" y="6"/>
                  </a:cubicBezTo>
                  <a:cubicBezTo>
                    <a:pt x="2" y="6"/>
                    <a:pt x="0" y="5"/>
                    <a:pt x="0" y="3"/>
                  </a:cubicBezTo>
                  <a:cubicBezTo>
                    <a:pt x="0" y="3"/>
                    <a:pt x="0" y="3"/>
                    <a:pt x="0" y="3"/>
                  </a:cubicBezTo>
                  <a:cubicBezTo>
                    <a:pt x="0" y="1"/>
                    <a:pt x="2" y="0"/>
                    <a:pt x="4" y="0"/>
                  </a:cubicBezTo>
                  <a:cubicBezTo>
                    <a:pt x="24" y="0"/>
                    <a:pt x="24" y="0"/>
                    <a:pt x="24" y="0"/>
                  </a:cubicBezTo>
                  <a:cubicBezTo>
                    <a:pt x="26" y="0"/>
                    <a:pt x="28" y="1"/>
                    <a:pt x="2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sp>
          <p:nvSpPr>
            <p:cNvPr id="35" name="Freeform 7"/>
            <p:cNvSpPr/>
            <p:nvPr/>
          </p:nvSpPr>
          <p:spPr bwMode="auto">
            <a:xfrm>
              <a:off x="-730250" y="4097338"/>
              <a:ext cx="52387" cy="26988"/>
            </a:xfrm>
            <a:custGeom>
              <a:avLst/>
              <a:gdLst>
                <a:gd name="T0" fmla="*/ 14 w 14"/>
                <a:gd name="T1" fmla="*/ 4 h 7"/>
                <a:gd name="T2" fmla="*/ 10 w 14"/>
                <a:gd name="T3" fmla="*/ 7 h 7"/>
                <a:gd name="T4" fmla="*/ 4 w 14"/>
                <a:gd name="T5" fmla="*/ 7 h 7"/>
                <a:gd name="T6" fmla="*/ 0 w 14"/>
                <a:gd name="T7" fmla="*/ 4 h 7"/>
                <a:gd name="T8" fmla="*/ 0 w 14"/>
                <a:gd name="T9" fmla="*/ 4 h 7"/>
                <a:gd name="T10" fmla="*/ 4 w 14"/>
                <a:gd name="T11" fmla="*/ 0 h 7"/>
                <a:gd name="T12" fmla="*/ 10 w 14"/>
                <a:gd name="T13" fmla="*/ 0 h 7"/>
                <a:gd name="T14" fmla="*/ 14 w 14"/>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7">
                  <a:moveTo>
                    <a:pt x="14" y="4"/>
                  </a:moveTo>
                  <a:cubicBezTo>
                    <a:pt x="14" y="6"/>
                    <a:pt x="12" y="7"/>
                    <a:pt x="10" y="7"/>
                  </a:cubicBezTo>
                  <a:cubicBezTo>
                    <a:pt x="4" y="7"/>
                    <a:pt x="4" y="7"/>
                    <a:pt x="4" y="7"/>
                  </a:cubicBezTo>
                  <a:cubicBezTo>
                    <a:pt x="2" y="7"/>
                    <a:pt x="0" y="6"/>
                    <a:pt x="0" y="4"/>
                  </a:cubicBezTo>
                  <a:cubicBezTo>
                    <a:pt x="0" y="4"/>
                    <a:pt x="0" y="4"/>
                    <a:pt x="0" y="4"/>
                  </a:cubicBezTo>
                  <a:cubicBezTo>
                    <a:pt x="0" y="2"/>
                    <a:pt x="2" y="0"/>
                    <a:pt x="4" y="0"/>
                  </a:cubicBezTo>
                  <a:cubicBezTo>
                    <a:pt x="10" y="0"/>
                    <a:pt x="10" y="0"/>
                    <a:pt x="10" y="0"/>
                  </a:cubicBezTo>
                  <a:cubicBezTo>
                    <a:pt x="12" y="0"/>
                    <a:pt x="14" y="2"/>
                    <a:pt x="1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grpSp>
      <p:grpSp>
        <p:nvGrpSpPr>
          <p:cNvPr id="36" name="Group 87"/>
          <p:cNvGrpSpPr/>
          <p:nvPr/>
        </p:nvGrpSpPr>
        <p:grpSpPr>
          <a:xfrm>
            <a:off x="4821524" y="2697130"/>
            <a:ext cx="436805" cy="376876"/>
            <a:chOff x="-122237" y="-128588"/>
            <a:chExt cx="4632324" cy="3995738"/>
          </a:xfrm>
          <a:solidFill>
            <a:schemeClr val="accent3"/>
          </a:solidFill>
        </p:grpSpPr>
        <p:sp>
          <p:nvSpPr>
            <p:cNvPr id="37" name="Freeform 34"/>
            <p:cNvSpPr>
              <a:spLocks noEditPoints="1"/>
            </p:cNvSpPr>
            <p:nvPr/>
          </p:nvSpPr>
          <p:spPr bwMode="auto">
            <a:xfrm>
              <a:off x="-122237" y="-128588"/>
              <a:ext cx="4632324" cy="3995738"/>
            </a:xfrm>
            <a:custGeom>
              <a:avLst/>
              <a:gdLst>
                <a:gd name="T0" fmla="*/ 1096 w 1232"/>
                <a:gd name="T1" fmla="*/ 134 h 1062"/>
                <a:gd name="T2" fmla="*/ 616 w 1232"/>
                <a:gd name="T3" fmla="*/ 123 h 1062"/>
                <a:gd name="T4" fmla="*/ 136 w 1232"/>
                <a:gd name="T5" fmla="*/ 134 h 1062"/>
                <a:gd name="T6" fmla="*/ 136 w 1232"/>
                <a:gd name="T7" fmla="*/ 622 h 1062"/>
                <a:gd name="T8" fmla="*/ 538 w 1232"/>
                <a:gd name="T9" fmla="*/ 1020 h 1062"/>
                <a:gd name="T10" fmla="*/ 694 w 1232"/>
                <a:gd name="T11" fmla="*/ 1020 h 1062"/>
                <a:gd name="T12" fmla="*/ 1096 w 1232"/>
                <a:gd name="T13" fmla="*/ 622 h 1062"/>
                <a:gd name="T14" fmla="*/ 1096 w 1232"/>
                <a:gd name="T15" fmla="*/ 134 h 1062"/>
                <a:gd name="T16" fmla="*/ 1044 w 1232"/>
                <a:gd name="T17" fmla="*/ 570 h 1062"/>
                <a:gd name="T18" fmla="*/ 642 w 1232"/>
                <a:gd name="T19" fmla="*/ 968 h 1062"/>
                <a:gd name="T20" fmla="*/ 590 w 1232"/>
                <a:gd name="T21" fmla="*/ 968 h 1062"/>
                <a:gd name="T22" fmla="*/ 188 w 1232"/>
                <a:gd name="T23" fmla="*/ 570 h 1062"/>
                <a:gd name="T24" fmla="*/ 188 w 1232"/>
                <a:gd name="T25" fmla="*/ 185 h 1062"/>
                <a:gd name="T26" fmla="*/ 567 w 1232"/>
                <a:gd name="T27" fmla="*/ 177 h 1062"/>
                <a:gd name="T28" fmla="*/ 616 w 1232"/>
                <a:gd name="T29" fmla="*/ 221 h 1062"/>
                <a:gd name="T30" fmla="*/ 665 w 1232"/>
                <a:gd name="T31" fmla="*/ 177 h 1062"/>
                <a:gd name="T32" fmla="*/ 1044 w 1232"/>
                <a:gd name="T33" fmla="*/ 185 h 1062"/>
                <a:gd name="T34" fmla="*/ 1044 w 1232"/>
                <a:gd name="T35" fmla="*/ 57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2" h="1062">
                  <a:moveTo>
                    <a:pt x="1096" y="134"/>
                  </a:moveTo>
                  <a:cubicBezTo>
                    <a:pt x="964" y="3"/>
                    <a:pt x="753" y="0"/>
                    <a:pt x="616" y="123"/>
                  </a:cubicBezTo>
                  <a:cubicBezTo>
                    <a:pt x="479" y="0"/>
                    <a:pt x="268" y="3"/>
                    <a:pt x="136" y="134"/>
                  </a:cubicBezTo>
                  <a:cubicBezTo>
                    <a:pt x="0" y="268"/>
                    <a:pt x="0" y="487"/>
                    <a:pt x="136" y="622"/>
                  </a:cubicBezTo>
                  <a:cubicBezTo>
                    <a:pt x="175" y="660"/>
                    <a:pt x="538" y="1020"/>
                    <a:pt x="538" y="1020"/>
                  </a:cubicBezTo>
                  <a:cubicBezTo>
                    <a:pt x="581" y="1062"/>
                    <a:pt x="651" y="1062"/>
                    <a:pt x="694" y="1020"/>
                  </a:cubicBezTo>
                  <a:cubicBezTo>
                    <a:pt x="694" y="1020"/>
                    <a:pt x="1092" y="626"/>
                    <a:pt x="1096" y="622"/>
                  </a:cubicBezTo>
                  <a:cubicBezTo>
                    <a:pt x="1232" y="487"/>
                    <a:pt x="1232" y="268"/>
                    <a:pt x="1096" y="134"/>
                  </a:cubicBezTo>
                  <a:close/>
                  <a:moveTo>
                    <a:pt x="1044" y="570"/>
                  </a:moveTo>
                  <a:cubicBezTo>
                    <a:pt x="642" y="968"/>
                    <a:pt x="642" y="968"/>
                    <a:pt x="642" y="968"/>
                  </a:cubicBezTo>
                  <a:cubicBezTo>
                    <a:pt x="628" y="982"/>
                    <a:pt x="604" y="982"/>
                    <a:pt x="590" y="968"/>
                  </a:cubicBezTo>
                  <a:cubicBezTo>
                    <a:pt x="188" y="570"/>
                    <a:pt x="188" y="570"/>
                    <a:pt x="188" y="570"/>
                  </a:cubicBezTo>
                  <a:cubicBezTo>
                    <a:pt x="81" y="464"/>
                    <a:pt x="81" y="291"/>
                    <a:pt x="188" y="185"/>
                  </a:cubicBezTo>
                  <a:cubicBezTo>
                    <a:pt x="291" y="82"/>
                    <a:pt x="458" y="79"/>
                    <a:pt x="567" y="177"/>
                  </a:cubicBezTo>
                  <a:cubicBezTo>
                    <a:pt x="616" y="221"/>
                    <a:pt x="616" y="221"/>
                    <a:pt x="616" y="221"/>
                  </a:cubicBezTo>
                  <a:cubicBezTo>
                    <a:pt x="665" y="177"/>
                    <a:pt x="665" y="177"/>
                    <a:pt x="665" y="177"/>
                  </a:cubicBezTo>
                  <a:cubicBezTo>
                    <a:pt x="774" y="79"/>
                    <a:pt x="941" y="82"/>
                    <a:pt x="1044" y="185"/>
                  </a:cubicBezTo>
                  <a:cubicBezTo>
                    <a:pt x="1151" y="291"/>
                    <a:pt x="1151" y="464"/>
                    <a:pt x="1044" y="5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sp>
          <p:nvSpPr>
            <p:cNvPr id="38" name="Freeform 35"/>
            <p:cNvSpPr/>
            <p:nvPr/>
          </p:nvSpPr>
          <p:spPr bwMode="auto">
            <a:xfrm>
              <a:off x="688975" y="681038"/>
              <a:ext cx="650875" cy="650875"/>
            </a:xfrm>
            <a:custGeom>
              <a:avLst/>
              <a:gdLst>
                <a:gd name="T0" fmla="*/ 154 w 173"/>
                <a:gd name="T1" fmla="*/ 0 h 173"/>
                <a:gd name="T2" fmla="*/ 154 w 173"/>
                <a:gd name="T3" fmla="*/ 0 h 173"/>
                <a:gd name="T4" fmla="*/ 0 w 173"/>
                <a:gd name="T5" fmla="*/ 154 h 173"/>
                <a:gd name="T6" fmla="*/ 0 w 173"/>
                <a:gd name="T7" fmla="*/ 154 h 173"/>
                <a:gd name="T8" fmla="*/ 18 w 173"/>
                <a:gd name="T9" fmla="*/ 173 h 173"/>
                <a:gd name="T10" fmla="*/ 36 w 173"/>
                <a:gd name="T11" fmla="*/ 154 h 173"/>
                <a:gd name="T12" fmla="*/ 36 w 173"/>
                <a:gd name="T13" fmla="*/ 154 h 173"/>
                <a:gd name="T14" fmla="*/ 154 w 173"/>
                <a:gd name="T15" fmla="*/ 36 h 173"/>
                <a:gd name="T16" fmla="*/ 154 w 173"/>
                <a:gd name="T17" fmla="*/ 36 h 173"/>
                <a:gd name="T18" fmla="*/ 173 w 173"/>
                <a:gd name="T19" fmla="*/ 18 h 173"/>
                <a:gd name="T20" fmla="*/ 154 w 173"/>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73">
                  <a:moveTo>
                    <a:pt x="154" y="0"/>
                  </a:moveTo>
                  <a:cubicBezTo>
                    <a:pt x="154" y="0"/>
                    <a:pt x="154" y="0"/>
                    <a:pt x="154" y="0"/>
                  </a:cubicBezTo>
                  <a:cubicBezTo>
                    <a:pt x="69" y="0"/>
                    <a:pt x="0" y="69"/>
                    <a:pt x="0" y="154"/>
                  </a:cubicBezTo>
                  <a:cubicBezTo>
                    <a:pt x="0" y="154"/>
                    <a:pt x="0" y="154"/>
                    <a:pt x="0" y="154"/>
                  </a:cubicBezTo>
                  <a:cubicBezTo>
                    <a:pt x="0" y="165"/>
                    <a:pt x="8" y="173"/>
                    <a:pt x="18" y="173"/>
                  </a:cubicBezTo>
                  <a:cubicBezTo>
                    <a:pt x="28" y="173"/>
                    <a:pt x="36" y="165"/>
                    <a:pt x="36" y="154"/>
                  </a:cubicBezTo>
                  <a:cubicBezTo>
                    <a:pt x="36" y="154"/>
                    <a:pt x="36" y="154"/>
                    <a:pt x="36" y="154"/>
                  </a:cubicBezTo>
                  <a:cubicBezTo>
                    <a:pt x="36" y="89"/>
                    <a:pt x="89" y="36"/>
                    <a:pt x="154" y="36"/>
                  </a:cubicBezTo>
                  <a:cubicBezTo>
                    <a:pt x="154" y="36"/>
                    <a:pt x="154" y="36"/>
                    <a:pt x="154" y="36"/>
                  </a:cubicBezTo>
                  <a:cubicBezTo>
                    <a:pt x="165" y="36"/>
                    <a:pt x="173" y="28"/>
                    <a:pt x="173" y="18"/>
                  </a:cubicBezTo>
                  <a:cubicBezTo>
                    <a:pt x="173" y="8"/>
                    <a:pt x="165" y="0"/>
                    <a:pt x="15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grpSp>
      <p:sp>
        <p:nvSpPr>
          <p:cNvPr id="39" name="Freeform 44"/>
          <p:cNvSpPr>
            <a:spLocks noEditPoints="1"/>
          </p:cNvSpPr>
          <p:nvPr/>
        </p:nvSpPr>
        <p:spPr bwMode="auto">
          <a:xfrm>
            <a:off x="1495273" y="4372400"/>
            <a:ext cx="413291" cy="310281"/>
          </a:xfrm>
          <a:custGeom>
            <a:avLst/>
            <a:gdLst>
              <a:gd name="T0" fmla="*/ 925 w 1124"/>
              <a:gd name="T1" fmla="*/ 21 h 843"/>
              <a:gd name="T2" fmla="*/ 249 w 1124"/>
              <a:gd name="T3" fmla="*/ 0 h 843"/>
              <a:gd name="T4" fmla="*/ 21 w 1124"/>
              <a:gd name="T5" fmla="*/ 199 h 843"/>
              <a:gd name="T6" fmla="*/ 18 w 1124"/>
              <a:gd name="T7" fmla="*/ 295 h 843"/>
              <a:gd name="T8" fmla="*/ 562 w 1124"/>
              <a:gd name="T9" fmla="*/ 843 h 843"/>
              <a:gd name="T10" fmla="*/ 1106 w 1124"/>
              <a:gd name="T11" fmla="*/ 295 h 843"/>
              <a:gd name="T12" fmla="*/ 1103 w 1124"/>
              <a:gd name="T13" fmla="*/ 199 h 843"/>
              <a:gd name="T14" fmla="*/ 484 w 1124"/>
              <a:gd name="T15" fmla="*/ 246 h 843"/>
              <a:gd name="T16" fmla="*/ 640 w 1124"/>
              <a:gd name="T17" fmla="*/ 246 h 843"/>
              <a:gd name="T18" fmla="*/ 685 w 1124"/>
              <a:gd name="T19" fmla="*/ 78 h 843"/>
              <a:gd name="T20" fmla="*/ 667 w 1124"/>
              <a:gd name="T21" fmla="*/ 223 h 843"/>
              <a:gd name="T22" fmla="*/ 457 w 1124"/>
              <a:gd name="T23" fmla="*/ 223 h 843"/>
              <a:gd name="T24" fmla="*/ 439 w 1124"/>
              <a:gd name="T25" fmla="*/ 78 h 843"/>
              <a:gd name="T26" fmla="*/ 457 w 1124"/>
              <a:gd name="T27" fmla="*/ 223 h 843"/>
              <a:gd name="T28" fmla="*/ 562 w 1124"/>
              <a:gd name="T29" fmla="*/ 718 h 843"/>
              <a:gd name="T30" fmla="*/ 649 w 1124"/>
              <a:gd name="T31" fmla="*/ 281 h 843"/>
              <a:gd name="T32" fmla="*/ 858 w 1124"/>
              <a:gd name="T33" fmla="*/ 281 h 843"/>
              <a:gd name="T34" fmla="*/ 685 w 1124"/>
              <a:gd name="T35" fmla="*/ 281 h 843"/>
              <a:gd name="T36" fmla="*/ 781 w 1124"/>
              <a:gd name="T37" fmla="*/ 174 h 843"/>
              <a:gd name="T38" fmla="*/ 695 w 1124"/>
              <a:gd name="T39" fmla="*/ 246 h 843"/>
              <a:gd name="T40" fmla="*/ 851 w 1124"/>
              <a:gd name="T41" fmla="*/ 70 h 843"/>
              <a:gd name="T42" fmla="*/ 727 w 1124"/>
              <a:gd name="T43" fmla="*/ 70 h 843"/>
              <a:gd name="T44" fmla="*/ 484 w 1124"/>
              <a:gd name="T45" fmla="*/ 70 h 843"/>
              <a:gd name="T46" fmla="*/ 562 w 1124"/>
              <a:gd name="T47" fmla="*/ 135 h 843"/>
              <a:gd name="T48" fmla="*/ 273 w 1124"/>
              <a:gd name="T49" fmla="*/ 70 h 843"/>
              <a:gd name="T50" fmla="*/ 341 w 1124"/>
              <a:gd name="T51" fmla="*/ 126 h 843"/>
              <a:gd name="T52" fmla="*/ 429 w 1124"/>
              <a:gd name="T53" fmla="*/ 246 h 843"/>
              <a:gd name="T54" fmla="*/ 343 w 1124"/>
              <a:gd name="T55" fmla="*/ 174 h 843"/>
              <a:gd name="T56" fmla="*/ 525 w 1124"/>
              <a:gd name="T57" fmla="*/ 712 h 843"/>
              <a:gd name="T58" fmla="*/ 439 w 1124"/>
              <a:gd name="T59" fmla="*/ 281 h 843"/>
              <a:gd name="T60" fmla="*/ 101 w 1124"/>
              <a:gd name="T61" fmla="*/ 281 h 843"/>
              <a:gd name="T62" fmla="*/ 446 w 1124"/>
              <a:gd name="T63" fmla="*/ 649 h 843"/>
              <a:gd name="T64" fmla="*/ 1023 w 1124"/>
              <a:gd name="T65" fmla="*/ 281 h 843"/>
              <a:gd name="T66" fmla="*/ 899 w 1124"/>
              <a:gd name="T67" fmla="*/ 281 h 843"/>
              <a:gd name="T68" fmla="*/ 808 w 1124"/>
              <a:gd name="T69" fmla="*/ 151 h 843"/>
              <a:gd name="T70" fmla="*/ 1051 w 1124"/>
              <a:gd name="T71" fmla="*/ 246 h 843"/>
              <a:gd name="T72" fmla="*/ 235 w 1124"/>
              <a:gd name="T73" fmla="*/ 84 h 843"/>
              <a:gd name="T74" fmla="*/ 221 w 1124"/>
              <a:gd name="T75" fmla="*/ 246 h 843"/>
              <a:gd name="T76" fmla="*/ 235 w 1124"/>
              <a:gd name="T77" fmla="*/ 8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4" h="843">
                <a:moveTo>
                  <a:pt x="1103" y="199"/>
                </a:moveTo>
                <a:cubicBezTo>
                  <a:pt x="925" y="21"/>
                  <a:pt x="925" y="21"/>
                  <a:pt x="925" y="21"/>
                </a:cubicBezTo>
                <a:cubicBezTo>
                  <a:pt x="912" y="7"/>
                  <a:pt x="894" y="0"/>
                  <a:pt x="875" y="0"/>
                </a:cubicBezTo>
                <a:cubicBezTo>
                  <a:pt x="249" y="0"/>
                  <a:pt x="249" y="0"/>
                  <a:pt x="249" y="0"/>
                </a:cubicBezTo>
                <a:cubicBezTo>
                  <a:pt x="230" y="0"/>
                  <a:pt x="212" y="7"/>
                  <a:pt x="199" y="21"/>
                </a:cubicBezTo>
                <a:cubicBezTo>
                  <a:pt x="21" y="199"/>
                  <a:pt x="21" y="199"/>
                  <a:pt x="21" y="199"/>
                </a:cubicBezTo>
                <a:cubicBezTo>
                  <a:pt x="7" y="213"/>
                  <a:pt x="0" y="231"/>
                  <a:pt x="0" y="249"/>
                </a:cubicBezTo>
                <a:cubicBezTo>
                  <a:pt x="0" y="266"/>
                  <a:pt x="6" y="282"/>
                  <a:pt x="18" y="295"/>
                </a:cubicBezTo>
                <a:cubicBezTo>
                  <a:pt x="509" y="819"/>
                  <a:pt x="509" y="819"/>
                  <a:pt x="509" y="819"/>
                </a:cubicBezTo>
                <a:cubicBezTo>
                  <a:pt x="523" y="834"/>
                  <a:pt x="542" y="843"/>
                  <a:pt x="562" y="843"/>
                </a:cubicBezTo>
                <a:cubicBezTo>
                  <a:pt x="582" y="843"/>
                  <a:pt x="601" y="834"/>
                  <a:pt x="615" y="819"/>
                </a:cubicBezTo>
                <a:cubicBezTo>
                  <a:pt x="1106" y="295"/>
                  <a:pt x="1106" y="295"/>
                  <a:pt x="1106" y="295"/>
                </a:cubicBezTo>
                <a:cubicBezTo>
                  <a:pt x="1118" y="282"/>
                  <a:pt x="1124" y="265"/>
                  <a:pt x="1124" y="248"/>
                </a:cubicBezTo>
                <a:cubicBezTo>
                  <a:pt x="1124" y="230"/>
                  <a:pt x="1117" y="213"/>
                  <a:pt x="1103" y="199"/>
                </a:cubicBezTo>
                <a:close/>
                <a:moveTo>
                  <a:pt x="640" y="246"/>
                </a:moveTo>
                <a:cubicBezTo>
                  <a:pt x="484" y="246"/>
                  <a:pt x="484" y="246"/>
                  <a:pt x="484" y="246"/>
                </a:cubicBezTo>
                <a:cubicBezTo>
                  <a:pt x="562" y="181"/>
                  <a:pt x="562" y="181"/>
                  <a:pt x="562" y="181"/>
                </a:cubicBezTo>
                <a:lnTo>
                  <a:pt x="640" y="246"/>
                </a:lnTo>
                <a:close/>
                <a:moveTo>
                  <a:pt x="589" y="158"/>
                </a:moveTo>
                <a:cubicBezTo>
                  <a:pt x="685" y="78"/>
                  <a:pt x="685" y="78"/>
                  <a:pt x="685" y="78"/>
                </a:cubicBezTo>
                <a:cubicBezTo>
                  <a:pt x="756" y="149"/>
                  <a:pt x="756" y="149"/>
                  <a:pt x="756" y="149"/>
                </a:cubicBezTo>
                <a:cubicBezTo>
                  <a:pt x="667" y="223"/>
                  <a:pt x="667" y="223"/>
                  <a:pt x="667" y="223"/>
                </a:cubicBezTo>
                <a:lnTo>
                  <a:pt x="589" y="158"/>
                </a:lnTo>
                <a:close/>
                <a:moveTo>
                  <a:pt x="457" y="223"/>
                </a:moveTo>
                <a:cubicBezTo>
                  <a:pt x="368" y="149"/>
                  <a:pt x="368" y="149"/>
                  <a:pt x="368" y="149"/>
                </a:cubicBezTo>
                <a:cubicBezTo>
                  <a:pt x="439" y="78"/>
                  <a:pt x="439" y="78"/>
                  <a:pt x="439" y="78"/>
                </a:cubicBezTo>
                <a:cubicBezTo>
                  <a:pt x="535" y="158"/>
                  <a:pt x="535" y="158"/>
                  <a:pt x="535" y="158"/>
                </a:cubicBezTo>
                <a:lnTo>
                  <a:pt x="457" y="223"/>
                </a:lnTo>
                <a:close/>
                <a:moveTo>
                  <a:pt x="649" y="281"/>
                </a:moveTo>
                <a:cubicBezTo>
                  <a:pt x="562" y="718"/>
                  <a:pt x="562" y="718"/>
                  <a:pt x="562" y="718"/>
                </a:cubicBezTo>
                <a:cubicBezTo>
                  <a:pt x="475" y="281"/>
                  <a:pt x="475" y="281"/>
                  <a:pt x="475" y="281"/>
                </a:cubicBezTo>
                <a:lnTo>
                  <a:pt x="649" y="281"/>
                </a:lnTo>
                <a:close/>
                <a:moveTo>
                  <a:pt x="685" y="281"/>
                </a:moveTo>
                <a:cubicBezTo>
                  <a:pt x="858" y="281"/>
                  <a:pt x="858" y="281"/>
                  <a:pt x="858" y="281"/>
                </a:cubicBezTo>
                <a:cubicBezTo>
                  <a:pt x="599" y="712"/>
                  <a:pt x="599" y="712"/>
                  <a:pt x="599" y="712"/>
                </a:cubicBezTo>
                <a:lnTo>
                  <a:pt x="685" y="281"/>
                </a:lnTo>
                <a:close/>
                <a:moveTo>
                  <a:pt x="695" y="246"/>
                </a:moveTo>
                <a:cubicBezTo>
                  <a:pt x="781" y="174"/>
                  <a:pt x="781" y="174"/>
                  <a:pt x="781" y="174"/>
                </a:cubicBezTo>
                <a:cubicBezTo>
                  <a:pt x="853" y="246"/>
                  <a:pt x="853" y="246"/>
                  <a:pt x="853" y="246"/>
                </a:cubicBezTo>
                <a:lnTo>
                  <a:pt x="695" y="246"/>
                </a:lnTo>
                <a:close/>
                <a:moveTo>
                  <a:pt x="727" y="70"/>
                </a:moveTo>
                <a:cubicBezTo>
                  <a:pt x="851" y="70"/>
                  <a:pt x="851" y="70"/>
                  <a:pt x="851" y="70"/>
                </a:cubicBezTo>
                <a:cubicBezTo>
                  <a:pt x="783" y="126"/>
                  <a:pt x="783" y="126"/>
                  <a:pt x="783" y="126"/>
                </a:cubicBezTo>
                <a:lnTo>
                  <a:pt x="727" y="70"/>
                </a:lnTo>
                <a:close/>
                <a:moveTo>
                  <a:pt x="562" y="135"/>
                </a:moveTo>
                <a:cubicBezTo>
                  <a:pt x="484" y="70"/>
                  <a:pt x="484" y="70"/>
                  <a:pt x="484" y="70"/>
                </a:cubicBezTo>
                <a:cubicBezTo>
                  <a:pt x="640" y="70"/>
                  <a:pt x="640" y="70"/>
                  <a:pt x="640" y="70"/>
                </a:cubicBezTo>
                <a:lnTo>
                  <a:pt x="562" y="135"/>
                </a:lnTo>
                <a:close/>
                <a:moveTo>
                  <a:pt x="341" y="126"/>
                </a:moveTo>
                <a:cubicBezTo>
                  <a:pt x="273" y="70"/>
                  <a:pt x="273" y="70"/>
                  <a:pt x="273" y="70"/>
                </a:cubicBezTo>
                <a:cubicBezTo>
                  <a:pt x="397" y="70"/>
                  <a:pt x="397" y="70"/>
                  <a:pt x="397" y="70"/>
                </a:cubicBezTo>
                <a:lnTo>
                  <a:pt x="341" y="126"/>
                </a:lnTo>
                <a:close/>
                <a:moveTo>
                  <a:pt x="343" y="174"/>
                </a:moveTo>
                <a:cubicBezTo>
                  <a:pt x="429" y="246"/>
                  <a:pt x="429" y="246"/>
                  <a:pt x="429" y="246"/>
                </a:cubicBezTo>
                <a:cubicBezTo>
                  <a:pt x="271" y="246"/>
                  <a:pt x="271" y="246"/>
                  <a:pt x="271" y="246"/>
                </a:cubicBezTo>
                <a:lnTo>
                  <a:pt x="343" y="174"/>
                </a:lnTo>
                <a:close/>
                <a:moveTo>
                  <a:pt x="439" y="281"/>
                </a:moveTo>
                <a:cubicBezTo>
                  <a:pt x="525" y="712"/>
                  <a:pt x="525" y="712"/>
                  <a:pt x="525" y="712"/>
                </a:cubicBezTo>
                <a:cubicBezTo>
                  <a:pt x="266" y="281"/>
                  <a:pt x="266" y="281"/>
                  <a:pt x="266" y="281"/>
                </a:cubicBezTo>
                <a:lnTo>
                  <a:pt x="439" y="281"/>
                </a:lnTo>
                <a:close/>
                <a:moveTo>
                  <a:pt x="446" y="649"/>
                </a:moveTo>
                <a:cubicBezTo>
                  <a:pt x="101" y="281"/>
                  <a:pt x="101" y="281"/>
                  <a:pt x="101" y="281"/>
                </a:cubicBezTo>
                <a:cubicBezTo>
                  <a:pt x="225" y="281"/>
                  <a:pt x="225" y="281"/>
                  <a:pt x="225" y="281"/>
                </a:cubicBezTo>
                <a:lnTo>
                  <a:pt x="446" y="649"/>
                </a:lnTo>
                <a:close/>
                <a:moveTo>
                  <a:pt x="899" y="281"/>
                </a:moveTo>
                <a:cubicBezTo>
                  <a:pt x="1023" y="281"/>
                  <a:pt x="1023" y="281"/>
                  <a:pt x="1023" y="281"/>
                </a:cubicBezTo>
                <a:cubicBezTo>
                  <a:pt x="678" y="649"/>
                  <a:pt x="678" y="649"/>
                  <a:pt x="678" y="649"/>
                </a:cubicBezTo>
                <a:lnTo>
                  <a:pt x="899" y="281"/>
                </a:lnTo>
                <a:close/>
                <a:moveTo>
                  <a:pt x="903" y="246"/>
                </a:moveTo>
                <a:cubicBezTo>
                  <a:pt x="808" y="151"/>
                  <a:pt x="808" y="151"/>
                  <a:pt x="808" y="151"/>
                </a:cubicBezTo>
                <a:cubicBezTo>
                  <a:pt x="889" y="84"/>
                  <a:pt x="889" y="84"/>
                  <a:pt x="889" y="84"/>
                </a:cubicBezTo>
                <a:cubicBezTo>
                  <a:pt x="1051" y="246"/>
                  <a:pt x="1051" y="246"/>
                  <a:pt x="1051" y="246"/>
                </a:cubicBezTo>
                <a:lnTo>
                  <a:pt x="903" y="246"/>
                </a:lnTo>
                <a:close/>
                <a:moveTo>
                  <a:pt x="235" y="84"/>
                </a:moveTo>
                <a:cubicBezTo>
                  <a:pt x="316" y="151"/>
                  <a:pt x="316" y="151"/>
                  <a:pt x="316" y="151"/>
                </a:cubicBezTo>
                <a:cubicBezTo>
                  <a:pt x="221" y="246"/>
                  <a:pt x="221" y="246"/>
                  <a:pt x="221" y="246"/>
                </a:cubicBezTo>
                <a:cubicBezTo>
                  <a:pt x="70" y="246"/>
                  <a:pt x="70" y="246"/>
                  <a:pt x="70" y="246"/>
                </a:cubicBezTo>
                <a:lnTo>
                  <a:pt x="235" y="84"/>
                </a:lnTo>
                <a:close/>
              </a:path>
            </a:pathLst>
          </a:custGeom>
          <a:solidFill>
            <a:schemeClr val="accent4"/>
          </a:solidFill>
          <a:ln>
            <a:noFill/>
          </a:ln>
        </p:spPr>
        <p:txBody>
          <a:bodyPr vert="horz" wrap="square" lIns="91423" tIns="45711" rIns="91423" bIns="45711"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grpSp>
        <p:nvGrpSpPr>
          <p:cNvPr id="40" name="Group 91"/>
          <p:cNvGrpSpPr/>
          <p:nvPr/>
        </p:nvGrpSpPr>
        <p:grpSpPr>
          <a:xfrm>
            <a:off x="3233107" y="4271601"/>
            <a:ext cx="275424" cy="400315"/>
            <a:chOff x="-1587" y="-1587"/>
            <a:chExt cx="4211637" cy="6119812"/>
          </a:xfrm>
          <a:solidFill>
            <a:schemeClr val="accent5"/>
          </a:solidFill>
        </p:grpSpPr>
        <p:sp>
          <p:nvSpPr>
            <p:cNvPr id="41" name="Freeform 39"/>
            <p:cNvSpPr>
              <a:spLocks noEditPoints="1"/>
            </p:cNvSpPr>
            <p:nvPr/>
          </p:nvSpPr>
          <p:spPr bwMode="auto">
            <a:xfrm>
              <a:off x="-1587" y="-1587"/>
              <a:ext cx="4211637" cy="6119812"/>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sp>
          <p:nvSpPr>
            <p:cNvPr id="42" name="Freeform 40"/>
            <p:cNvSpPr/>
            <p:nvPr/>
          </p:nvSpPr>
          <p:spPr bwMode="auto">
            <a:xfrm>
              <a:off x="957263" y="955675"/>
              <a:ext cx="1239837" cy="1239837"/>
            </a:xfrm>
            <a:custGeom>
              <a:avLst/>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grpSp>
      <p:grpSp>
        <p:nvGrpSpPr>
          <p:cNvPr id="43" name="Group 94"/>
          <p:cNvGrpSpPr/>
          <p:nvPr/>
        </p:nvGrpSpPr>
        <p:grpSpPr>
          <a:xfrm>
            <a:off x="4852942" y="4297004"/>
            <a:ext cx="374964" cy="374912"/>
            <a:chOff x="0" y="1588"/>
            <a:chExt cx="4016375" cy="4014787"/>
          </a:xfrm>
          <a:solidFill>
            <a:schemeClr val="accent6"/>
          </a:solidFill>
        </p:grpSpPr>
        <p:sp>
          <p:nvSpPr>
            <p:cNvPr id="44" name="Freeform 48"/>
            <p:cNvSpPr>
              <a:spLocks noEditPoints="1"/>
            </p:cNvSpPr>
            <p:nvPr/>
          </p:nvSpPr>
          <p:spPr bwMode="auto">
            <a:xfrm>
              <a:off x="0" y="1588"/>
              <a:ext cx="4016375" cy="4014787"/>
            </a:xfrm>
            <a:custGeom>
              <a:avLst/>
              <a:gdLst>
                <a:gd name="T0" fmla="*/ 690 w 1068"/>
                <a:gd name="T1" fmla="*/ 335 h 1068"/>
                <a:gd name="T2" fmla="*/ 534 w 1068"/>
                <a:gd name="T3" fmla="*/ 0 h 1068"/>
                <a:gd name="T4" fmla="*/ 301 w 1068"/>
                <a:gd name="T5" fmla="*/ 342 h 1068"/>
                <a:gd name="T6" fmla="*/ 267 w 1068"/>
                <a:gd name="T7" fmla="*/ 360 h 1068"/>
                <a:gd name="T8" fmla="*/ 100 w 1068"/>
                <a:gd name="T9" fmla="*/ 334 h 1068"/>
                <a:gd name="T10" fmla="*/ 0 w 1068"/>
                <a:gd name="T11" fmla="*/ 968 h 1068"/>
                <a:gd name="T12" fmla="*/ 201 w 1068"/>
                <a:gd name="T13" fmla="*/ 1068 h 1068"/>
                <a:gd name="T14" fmla="*/ 291 w 1068"/>
                <a:gd name="T15" fmla="*/ 1011 h 1068"/>
                <a:gd name="T16" fmla="*/ 301 w 1068"/>
                <a:gd name="T17" fmla="*/ 1013 h 1068"/>
                <a:gd name="T18" fmla="*/ 635 w 1068"/>
                <a:gd name="T19" fmla="*/ 1068 h 1068"/>
                <a:gd name="T20" fmla="*/ 937 w 1068"/>
                <a:gd name="T21" fmla="*/ 1004 h 1068"/>
                <a:gd name="T22" fmla="*/ 952 w 1068"/>
                <a:gd name="T23" fmla="*/ 909 h 1068"/>
                <a:gd name="T24" fmla="*/ 1007 w 1068"/>
                <a:gd name="T25" fmla="*/ 732 h 1068"/>
                <a:gd name="T26" fmla="*/ 1039 w 1068"/>
                <a:gd name="T27" fmla="*/ 560 h 1068"/>
                <a:gd name="T28" fmla="*/ 1068 w 1068"/>
                <a:gd name="T29" fmla="*/ 481 h 1068"/>
                <a:gd name="T30" fmla="*/ 974 w 1068"/>
                <a:gd name="T31" fmla="*/ 349 h 1068"/>
                <a:gd name="T32" fmla="*/ 201 w 1068"/>
                <a:gd name="T33" fmla="*/ 1001 h 1068"/>
                <a:gd name="T34" fmla="*/ 67 w 1068"/>
                <a:gd name="T35" fmla="*/ 968 h 1068"/>
                <a:gd name="T36" fmla="*/ 100 w 1068"/>
                <a:gd name="T37" fmla="*/ 401 h 1068"/>
                <a:gd name="T38" fmla="*/ 234 w 1068"/>
                <a:gd name="T39" fmla="*/ 434 h 1068"/>
                <a:gd name="T40" fmla="*/ 1001 w 1068"/>
                <a:gd name="T41" fmla="*/ 485 h 1068"/>
                <a:gd name="T42" fmla="*/ 868 w 1068"/>
                <a:gd name="T43" fmla="*/ 534 h 1068"/>
                <a:gd name="T44" fmla="*/ 868 w 1068"/>
                <a:gd name="T45" fmla="*/ 567 h 1068"/>
                <a:gd name="T46" fmla="*/ 986 w 1068"/>
                <a:gd name="T47" fmla="*/ 629 h 1068"/>
                <a:gd name="T48" fmla="*/ 835 w 1068"/>
                <a:gd name="T49" fmla="*/ 701 h 1068"/>
                <a:gd name="T50" fmla="*/ 835 w 1068"/>
                <a:gd name="T51" fmla="*/ 734 h 1068"/>
                <a:gd name="T52" fmla="*/ 944 w 1068"/>
                <a:gd name="T53" fmla="*/ 803 h 1068"/>
                <a:gd name="T54" fmla="*/ 801 w 1068"/>
                <a:gd name="T55" fmla="*/ 868 h 1068"/>
                <a:gd name="T56" fmla="*/ 801 w 1068"/>
                <a:gd name="T57" fmla="*/ 901 h 1068"/>
                <a:gd name="T58" fmla="*/ 888 w 1068"/>
                <a:gd name="T59" fmla="*/ 948 h 1068"/>
                <a:gd name="T60" fmla="*/ 818 w 1068"/>
                <a:gd name="T61" fmla="*/ 1001 h 1068"/>
                <a:gd name="T62" fmla="*/ 450 w 1068"/>
                <a:gd name="T63" fmla="*/ 980 h 1068"/>
                <a:gd name="T64" fmla="*/ 268 w 1068"/>
                <a:gd name="T65" fmla="*/ 914 h 1068"/>
                <a:gd name="T66" fmla="*/ 294 w 1068"/>
                <a:gd name="T67" fmla="*/ 418 h 1068"/>
                <a:gd name="T68" fmla="*/ 501 w 1068"/>
                <a:gd name="T69" fmla="*/ 100 h 1068"/>
                <a:gd name="T70" fmla="*/ 632 w 1068"/>
                <a:gd name="T71" fmla="*/ 225 h 1068"/>
                <a:gd name="T72" fmla="*/ 962 w 1068"/>
                <a:gd name="T73" fmla="*/ 413 h 1068"/>
                <a:gd name="T74" fmla="*/ 1001 w 1068"/>
                <a:gd name="T75" fmla="*/ 485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8" h="1068">
                  <a:moveTo>
                    <a:pt x="974" y="349"/>
                  </a:moveTo>
                  <a:cubicBezTo>
                    <a:pt x="932" y="339"/>
                    <a:pt x="834" y="339"/>
                    <a:pt x="690" y="335"/>
                  </a:cubicBezTo>
                  <a:cubicBezTo>
                    <a:pt x="697" y="304"/>
                    <a:pt x="699" y="275"/>
                    <a:pt x="699" y="225"/>
                  </a:cubicBezTo>
                  <a:cubicBezTo>
                    <a:pt x="699" y="105"/>
                    <a:pt x="611" y="0"/>
                    <a:pt x="534" y="0"/>
                  </a:cubicBezTo>
                  <a:cubicBezTo>
                    <a:pt x="480" y="0"/>
                    <a:pt x="435" y="45"/>
                    <a:pt x="434" y="99"/>
                  </a:cubicBezTo>
                  <a:cubicBezTo>
                    <a:pt x="433" y="167"/>
                    <a:pt x="413" y="283"/>
                    <a:pt x="301" y="342"/>
                  </a:cubicBezTo>
                  <a:cubicBezTo>
                    <a:pt x="292" y="346"/>
                    <a:pt x="269" y="357"/>
                    <a:pt x="265" y="359"/>
                  </a:cubicBezTo>
                  <a:cubicBezTo>
                    <a:pt x="267" y="360"/>
                    <a:pt x="267" y="360"/>
                    <a:pt x="267" y="360"/>
                  </a:cubicBezTo>
                  <a:cubicBezTo>
                    <a:pt x="250" y="345"/>
                    <a:pt x="225" y="334"/>
                    <a:pt x="201" y="334"/>
                  </a:cubicBezTo>
                  <a:cubicBezTo>
                    <a:pt x="100" y="334"/>
                    <a:pt x="100" y="334"/>
                    <a:pt x="100" y="334"/>
                  </a:cubicBezTo>
                  <a:cubicBezTo>
                    <a:pt x="45" y="334"/>
                    <a:pt x="0" y="379"/>
                    <a:pt x="0" y="434"/>
                  </a:cubicBezTo>
                  <a:cubicBezTo>
                    <a:pt x="0" y="968"/>
                    <a:pt x="0" y="968"/>
                    <a:pt x="0" y="968"/>
                  </a:cubicBezTo>
                  <a:cubicBezTo>
                    <a:pt x="0" y="1023"/>
                    <a:pt x="45" y="1068"/>
                    <a:pt x="100" y="1068"/>
                  </a:cubicBezTo>
                  <a:cubicBezTo>
                    <a:pt x="201" y="1068"/>
                    <a:pt x="201" y="1068"/>
                    <a:pt x="201" y="1068"/>
                  </a:cubicBezTo>
                  <a:cubicBezTo>
                    <a:pt x="240" y="1068"/>
                    <a:pt x="273" y="1044"/>
                    <a:pt x="290" y="1010"/>
                  </a:cubicBezTo>
                  <a:cubicBezTo>
                    <a:pt x="290" y="1011"/>
                    <a:pt x="291" y="1011"/>
                    <a:pt x="291" y="1011"/>
                  </a:cubicBezTo>
                  <a:cubicBezTo>
                    <a:pt x="293" y="1011"/>
                    <a:pt x="296" y="1012"/>
                    <a:pt x="299" y="1013"/>
                  </a:cubicBezTo>
                  <a:cubicBezTo>
                    <a:pt x="300" y="1013"/>
                    <a:pt x="300" y="1013"/>
                    <a:pt x="301" y="1013"/>
                  </a:cubicBezTo>
                  <a:cubicBezTo>
                    <a:pt x="320" y="1018"/>
                    <a:pt x="357" y="1027"/>
                    <a:pt x="436" y="1045"/>
                  </a:cubicBezTo>
                  <a:cubicBezTo>
                    <a:pt x="453" y="1049"/>
                    <a:pt x="542" y="1068"/>
                    <a:pt x="635" y="1068"/>
                  </a:cubicBezTo>
                  <a:cubicBezTo>
                    <a:pt x="818" y="1068"/>
                    <a:pt x="818" y="1068"/>
                    <a:pt x="818" y="1068"/>
                  </a:cubicBezTo>
                  <a:cubicBezTo>
                    <a:pt x="873" y="1068"/>
                    <a:pt x="913" y="1047"/>
                    <a:pt x="937" y="1004"/>
                  </a:cubicBezTo>
                  <a:cubicBezTo>
                    <a:pt x="938" y="1003"/>
                    <a:pt x="945" y="988"/>
                    <a:pt x="952" y="968"/>
                  </a:cubicBezTo>
                  <a:cubicBezTo>
                    <a:pt x="956" y="952"/>
                    <a:pt x="958" y="931"/>
                    <a:pt x="952" y="909"/>
                  </a:cubicBezTo>
                  <a:cubicBezTo>
                    <a:pt x="988" y="884"/>
                    <a:pt x="1000" y="847"/>
                    <a:pt x="1007" y="823"/>
                  </a:cubicBezTo>
                  <a:cubicBezTo>
                    <a:pt x="1020" y="783"/>
                    <a:pt x="1016" y="753"/>
                    <a:pt x="1007" y="732"/>
                  </a:cubicBezTo>
                  <a:cubicBezTo>
                    <a:pt x="1027" y="713"/>
                    <a:pt x="1045" y="684"/>
                    <a:pt x="1052" y="640"/>
                  </a:cubicBezTo>
                  <a:cubicBezTo>
                    <a:pt x="1056" y="612"/>
                    <a:pt x="1052" y="584"/>
                    <a:pt x="1039" y="560"/>
                  </a:cubicBezTo>
                  <a:cubicBezTo>
                    <a:pt x="1058" y="539"/>
                    <a:pt x="1066" y="513"/>
                    <a:pt x="1067" y="488"/>
                  </a:cubicBezTo>
                  <a:cubicBezTo>
                    <a:pt x="1068" y="481"/>
                    <a:pt x="1068" y="481"/>
                    <a:pt x="1068" y="481"/>
                  </a:cubicBezTo>
                  <a:cubicBezTo>
                    <a:pt x="1068" y="476"/>
                    <a:pt x="1068" y="474"/>
                    <a:pt x="1068" y="464"/>
                  </a:cubicBezTo>
                  <a:cubicBezTo>
                    <a:pt x="1068" y="422"/>
                    <a:pt x="1039" y="368"/>
                    <a:pt x="974" y="349"/>
                  </a:cubicBezTo>
                  <a:close/>
                  <a:moveTo>
                    <a:pt x="234" y="968"/>
                  </a:moveTo>
                  <a:cubicBezTo>
                    <a:pt x="234" y="986"/>
                    <a:pt x="219" y="1001"/>
                    <a:pt x="201" y="1001"/>
                  </a:cubicBezTo>
                  <a:cubicBezTo>
                    <a:pt x="100" y="1001"/>
                    <a:pt x="100" y="1001"/>
                    <a:pt x="100" y="1001"/>
                  </a:cubicBezTo>
                  <a:cubicBezTo>
                    <a:pt x="82" y="1001"/>
                    <a:pt x="67" y="986"/>
                    <a:pt x="67" y="968"/>
                  </a:cubicBezTo>
                  <a:cubicBezTo>
                    <a:pt x="67" y="434"/>
                    <a:pt x="67" y="434"/>
                    <a:pt x="67" y="434"/>
                  </a:cubicBezTo>
                  <a:cubicBezTo>
                    <a:pt x="67" y="415"/>
                    <a:pt x="82" y="401"/>
                    <a:pt x="100" y="401"/>
                  </a:cubicBezTo>
                  <a:cubicBezTo>
                    <a:pt x="201" y="401"/>
                    <a:pt x="201" y="401"/>
                    <a:pt x="201" y="401"/>
                  </a:cubicBezTo>
                  <a:cubicBezTo>
                    <a:pt x="219" y="401"/>
                    <a:pt x="234" y="415"/>
                    <a:pt x="234" y="434"/>
                  </a:cubicBezTo>
                  <a:lnTo>
                    <a:pt x="234" y="968"/>
                  </a:lnTo>
                  <a:close/>
                  <a:moveTo>
                    <a:pt x="1001" y="485"/>
                  </a:moveTo>
                  <a:cubicBezTo>
                    <a:pt x="1000" y="502"/>
                    <a:pt x="993" y="534"/>
                    <a:pt x="935" y="534"/>
                  </a:cubicBezTo>
                  <a:cubicBezTo>
                    <a:pt x="885" y="534"/>
                    <a:pt x="868" y="534"/>
                    <a:pt x="868" y="534"/>
                  </a:cubicBezTo>
                  <a:cubicBezTo>
                    <a:pt x="859" y="534"/>
                    <a:pt x="851" y="541"/>
                    <a:pt x="851" y="551"/>
                  </a:cubicBezTo>
                  <a:cubicBezTo>
                    <a:pt x="851" y="560"/>
                    <a:pt x="859" y="567"/>
                    <a:pt x="868" y="567"/>
                  </a:cubicBezTo>
                  <a:cubicBezTo>
                    <a:pt x="868" y="567"/>
                    <a:pt x="883" y="567"/>
                    <a:pt x="933" y="567"/>
                  </a:cubicBezTo>
                  <a:cubicBezTo>
                    <a:pt x="983" y="567"/>
                    <a:pt x="989" y="609"/>
                    <a:pt x="986" y="629"/>
                  </a:cubicBezTo>
                  <a:cubicBezTo>
                    <a:pt x="982" y="654"/>
                    <a:pt x="970" y="701"/>
                    <a:pt x="914" y="701"/>
                  </a:cubicBezTo>
                  <a:cubicBezTo>
                    <a:pt x="858" y="701"/>
                    <a:pt x="835" y="701"/>
                    <a:pt x="835" y="701"/>
                  </a:cubicBezTo>
                  <a:cubicBezTo>
                    <a:pt x="825" y="701"/>
                    <a:pt x="818" y="708"/>
                    <a:pt x="818" y="718"/>
                  </a:cubicBezTo>
                  <a:cubicBezTo>
                    <a:pt x="818" y="727"/>
                    <a:pt x="825" y="734"/>
                    <a:pt x="835" y="734"/>
                  </a:cubicBezTo>
                  <a:cubicBezTo>
                    <a:pt x="835" y="734"/>
                    <a:pt x="874" y="734"/>
                    <a:pt x="900" y="734"/>
                  </a:cubicBezTo>
                  <a:cubicBezTo>
                    <a:pt x="957" y="734"/>
                    <a:pt x="952" y="777"/>
                    <a:pt x="944" y="803"/>
                  </a:cubicBezTo>
                  <a:cubicBezTo>
                    <a:pt x="933" y="837"/>
                    <a:pt x="926" y="868"/>
                    <a:pt x="856" y="868"/>
                  </a:cubicBezTo>
                  <a:cubicBezTo>
                    <a:pt x="831" y="868"/>
                    <a:pt x="801" y="868"/>
                    <a:pt x="801" y="868"/>
                  </a:cubicBezTo>
                  <a:cubicBezTo>
                    <a:pt x="792" y="868"/>
                    <a:pt x="784" y="875"/>
                    <a:pt x="784" y="884"/>
                  </a:cubicBezTo>
                  <a:cubicBezTo>
                    <a:pt x="784" y="894"/>
                    <a:pt x="792" y="901"/>
                    <a:pt x="801" y="901"/>
                  </a:cubicBezTo>
                  <a:cubicBezTo>
                    <a:pt x="801" y="901"/>
                    <a:pt x="824" y="901"/>
                    <a:pt x="853" y="901"/>
                  </a:cubicBezTo>
                  <a:cubicBezTo>
                    <a:pt x="890" y="901"/>
                    <a:pt x="892" y="936"/>
                    <a:pt x="888" y="948"/>
                  </a:cubicBezTo>
                  <a:cubicBezTo>
                    <a:pt x="884" y="962"/>
                    <a:pt x="879" y="972"/>
                    <a:pt x="878" y="972"/>
                  </a:cubicBezTo>
                  <a:cubicBezTo>
                    <a:pt x="868" y="990"/>
                    <a:pt x="852" y="1001"/>
                    <a:pt x="818" y="1001"/>
                  </a:cubicBezTo>
                  <a:cubicBezTo>
                    <a:pt x="635" y="1001"/>
                    <a:pt x="635" y="1001"/>
                    <a:pt x="635" y="1001"/>
                  </a:cubicBezTo>
                  <a:cubicBezTo>
                    <a:pt x="544" y="1001"/>
                    <a:pt x="453" y="980"/>
                    <a:pt x="450" y="980"/>
                  </a:cubicBezTo>
                  <a:cubicBezTo>
                    <a:pt x="312" y="948"/>
                    <a:pt x="304" y="946"/>
                    <a:pt x="296" y="943"/>
                  </a:cubicBezTo>
                  <a:cubicBezTo>
                    <a:pt x="296" y="943"/>
                    <a:pt x="268" y="938"/>
                    <a:pt x="268" y="914"/>
                  </a:cubicBezTo>
                  <a:cubicBezTo>
                    <a:pt x="267" y="453"/>
                    <a:pt x="267" y="453"/>
                    <a:pt x="267" y="453"/>
                  </a:cubicBezTo>
                  <a:cubicBezTo>
                    <a:pt x="267" y="437"/>
                    <a:pt x="277" y="423"/>
                    <a:pt x="294" y="418"/>
                  </a:cubicBezTo>
                  <a:cubicBezTo>
                    <a:pt x="296" y="417"/>
                    <a:pt x="299" y="416"/>
                    <a:pt x="301" y="415"/>
                  </a:cubicBezTo>
                  <a:cubicBezTo>
                    <a:pt x="453" y="352"/>
                    <a:pt x="500" y="214"/>
                    <a:pt x="501" y="100"/>
                  </a:cubicBezTo>
                  <a:cubicBezTo>
                    <a:pt x="501" y="84"/>
                    <a:pt x="513" y="67"/>
                    <a:pt x="534" y="67"/>
                  </a:cubicBezTo>
                  <a:cubicBezTo>
                    <a:pt x="570" y="67"/>
                    <a:pt x="632" y="138"/>
                    <a:pt x="632" y="225"/>
                  </a:cubicBezTo>
                  <a:cubicBezTo>
                    <a:pt x="632" y="304"/>
                    <a:pt x="629" y="318"/>
                    <a:pt x="601" y="401"/>
                  </a:cubicBezTo>
                  <a:cubicBezTo>
                    <a:pt x="935" y="401"/>
                    <a:pt x="932" y="405"/>
                    <a:pt x="962" y="413"/>
                  </a:cubicBezTo>
                  <a:cubicBezTo>
                    <a:pt x="998" y="423"/>
                    <a:pt x="1002" y="454"/>
                    <a:pt x="1002" y="464"/>
                  </a:cubicBezTo>
                  <a:cubicBezTo>
                    <a:pt x="1002" y="476"/>
                    <a:pt x="1001" y="474"/>
                    <a:pt x="1001" y="4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sp>
          <p:nvSpPr>
            <p:cNvPr id="45" name="Freeform 49"/>
            <p:cNvSpPr>
              <a:spLocks noEditPoints="1"/>
            </p:cNvSpPr>
            <p:nvPr/>
          </p:nvSpPr>
          <p:spPr bwMode="auto">
            <a:xfrm>
              <a:off x="376238" y="3263900"/>
              <a:ext cx="379413" cy="376237"/>
            </a:xfrm>
            <a:custGeom>
              <a:avLst/>
              <a:gdLst>
                <a:gd name="T0" fmla="*/ 50 w 101"/>
                <a:gd name="T1" fmla="*/ 0 h 100"/>
                <a:gd name="T2" fmla="*/ 0 w 101"/>
                <a:gd name="T3" fmla="*/ 50 h 100"/>
                <a:gd name="T4" fmla="*/ 50 w 101"/>
                <a:gd name="T5" fmla="*/ 100 h 100"/>
                <a:gd name="T6" fmla="*/ 101 w 101"/>
                <a:gd name="T7" fmla="*/ 50 h 100"/>
                <a:gd name="T8" fmla="*/ 50 w 101"/>
                <a:gd name="T9" fmla="*/ 0 h 100"/>
                <a:gd name="T10" fmla="*/ 50 w 101"/>
                <a:gd name="T11" fmla="*/ 67 h 100"/>
                <a:gd name="T12" fmla="*/ 34 w 101"/>
                <a:gd name="T13" fmla="*/ 50 h 100"/>
                <a:gd name="T14" fmla="*/ 50 w 101"/>
                <a:gd name="T15" fmla="*/ 33 h 100"/>
                <a:gd name="T16" fmla="*/ 67 w 101"/>
                <a:gd name="T17" fmla="*/ 50 h 100"/>
                <a:gd name="T18" fmla="*/ 50 w 101"/>
                <a:gd name="T19" fmla="*/ 6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23" y="0"/>
                    <a:pt x="0" y="22"/>
                    <a:pt x="0" y="50"/>
                  </a:cubicBezTo>
                  <a:cubicBezTo>
                    <a:pt x="0" y="77"/>
                    <a:pt x="23" y="100"/>
                    <a:pt x="50" y="100"/>
                  </a:cubicBezTo>
                  <a:cubicBezTo>
                    <a:pt x="78" y="100"/>
                    <a:pt x="101" y="77"/>
                    <a:pt x="101" y="50"/>
                  </a:cubicBezTo>
                  <a:cubicBezTo>
                    <a:pt x="101" y="22"/>
                    <a:pt x="78" y="0"/>
                    <a:pt x="50" y="0"/>
                  </a:cubicBezTo>
                  <a:close/>
                  <a:moveTo>
                    <a:pt x="50" y="67"/>
                  </a:moveTo>
                  <a:cubicBezTo>
                    <a:pt x="41" y="67"/>
                    <a:pt x="34" y="59"/>
                    <a:pt x="34" y="50"/>
                  </a:cubicBezTo>
                  <a:cubicBezTo>
                    <a:pt x="34" y="41"/>
                    <a:pt x="41" y="33"/>
                    <a:pt x="50" y="33"/>
                  </a:cubicBezTo>
                  <a:cubicBezTo>
                    <a:pt x="60" y="33"/>
                    <a:pt x="67" y="41"/>
                    <a:pt x="67" y="50"/>
                  </a:cubicBezTo>
                  <a:cubicBezTo>
                    <a:pt x="67" y="59"/>
                    <a:pt x="60" y="67"/>
                    <a:pt x="50"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grpSp>
      <p:sp>
        <p:nvSpPr>
          <p:cNvPr id="46" name="Freeform 26"/>
          <p:cNvSpPr>
            <a:spLocks noEditPoints="1"/>
          </p:cNvSpPr>
          <p:nvPr/>
        </p:nvSpPr>
        <p:spPr bwMode="auto">
          <a:xfrm flipH="1">
            <a:off x="7436431" y="2914047"/>
            <a:ext cx="2611024" cy="3057271"/>
          </a:xfrm>
          <a:custGeom>
            <a:avLst/>
            <a:gdLst>
              <a:gd name="T0" fmla="*/ 565 w 631"/>
              <a:gd name="T1" fmla="*/ 585 h 741"/>
              <a:gd name="T2" fmla="*/ 545 w 631"/>
              <a:gd name="T3" fmla="*/ 531 h 741"/>
              <a:gd name="T4" fmla="*/ 567 w 631"/>
              <a:gd name="T5" fmla="*/ 470 h 741"/>
              <a:gd name="T6" fmla="*/ 568 w 631"/>
              <a:gd name="T7" fmla="*/ 407 h 741"/>
              <a:gd name="T8" fmla="*/ 568 w 631"/>
              <a:gd name="T9" fmla="*/ 345 h 741"/>
              <a:gd name="T10" fmla="*/ 535 w 631"/>
              <a:gd name="T11" fmla="*/ 208 h 741"/>
              <a:gd name="T12" fmla="*/ 476 w 631"/>
              <a:gd name="T13" fmla="*/ 107 h 741"/>
              <a:gd name="T14" fmla="*/ 270 w 631"/>
              <a:gd name="T15" fmla="*/ 60 h 741"/>
              <a:gd name="T16" fmla="*/ 146 w 631"/>
              <a:gd name="T17" fmla="*/ 128 h 741"/>
              <a:gd name="T18" fmla="*/ 102 w 631"/>
              <a:gd name="T19" fmla="*/ 207 h 741"/>
              <a:gd name="T20" fmla="*/ 63 w 631"/>
              <a:gd name="T21" fmla="*/ 310 h 741"/>
              <a:gd name="T22" fmla="*/ 64 w 631"/>
              <a:gd name="T23" fmla="*/ 390 h 741"/>
              <a:gd name="T24" fmla="*/ 69 w 631"/>
              <a:gd name="T25" fmla="*/ 482 h 741"/>
              <a:gd name="T26" fmla="*/ 83 w 631"/>
              <a:gd name="T27" fmla="*/ 539 h 741"/>
              <a:gd name="T28" fmla="*/ 67 w 631"/>
              <a:gd name="T29" fmla="*/ 585 h 741"/>
              <a:gd name="T30" fmla="*/ 2 w 631"/>
              <a:gd name="T31" fmla="*/ 678 h 741"/>
              <a:gd name="T32" fmla="*/ 23 w 631"/>
              <a:gd name="T33" fmla="*/ 741 h 741"/>
              <a:gd name="T34" fmla="*/ 609 w 631"/>
              <a:gd name="T35" fmla="*/ 741 h 741"/>
              <a:gd name="T36" fmla="*/ 630 w 631"/>
              <a:gd name="T37" fmla="*/ 678 h 741"/>
              <a:gd name="T38" fmla="*/ 565 w 631"/>
              <a:gd name="T39" fmla="*/ 585 h 741"/>
              <a:gd name="T40" fmla="*/ 454 w 631"/>
              <a:gd name="T41" fmla="*/ 282 h 741"/>
              <a:gd name="T42" fmla="*/ 452 w 631"/>
              <a:gd name="T43" fmla="*/ 281 h 741"/>
              <a:gd name="T44" fmla="*/ 482 w 631"/>
              <a:gd name="T45" fmla="*/ 305 h 741"/>
              <a:gd name="T46" fmla="*/ 470 w 631"/>
              <a:gd name="T47" fmla="*/ 374 h 741"/>
              <a:gd name="T48" fmla="*/ 460 w 631"/>
              <a:gd name="T49" fmla="*/ 373 h 741"/>
              <a:gd name="T50" fmla="*/ 454 w 631"/>
              <a:gd name="T51" fmla="*/ 282 h 741"/>
              <a:gd name="T52" fmla="*/ 150 w 631"/>
              <a:gd name="T53" fmla="*/ 302 h 741"/>
              <a:gd name="T54" fmla="*/ 184 w 631"/>
              <a:gd name="T55" fmla="*/ 292 h 741"/>
              <a:gd name="T56" fmla="*/ 194 w 631"/>
              <a:gd name="T57" fmla="*/ 284 h 741"/>
              <a:gd name="T58" fmla="*/ 211 w 631"/>
              <a:gd name="T59" fmla="*/ 198 h 741"/>
              <a:gd name="T60" fmla="*/ 213 w 631"/>
              <a:gd name="T61" fmla="*/ 195 h 741"/>
              <a:gd name="T62" fmla="*/ 316 w 631"/>
              <a:gd name="T63" fmla="*/ 252 h 741"/>
              <a:gd name="T64" fmla="*/ 329 w 631"/>
              <a:gd name="T65" fmla="*/ 253 h 741"/>
              <a:gd name="T66" fmla="*/ 394 w 631"/>
              <a:gd name="T67" fmla="*/ 315 h 741"/>
              <a:gd name="T68" fmla="*/ 410 w 631"/>
              <a:gd name="T69" fmla="*/ 360 h 741"/>
              <a:gd name="T70" fmla="*/ 435 w 631"/>
              <a:gd name="T71" fmla="*/ 412 h 741"/>
              <a:gd name="T72" fmla="*/ 316 w 631"/>
              <a:gd name="T73" fmla="*/ 493 h 741"/>
              <a:gd name="T74" fmla="*/ 316 w 631"/>
              <a:gd name="T75" fmla="*/ 493 h 741"/>
              <a:gd name="T76" fmla="*/ 188 w 631"/>
              <a:gd name="T77" fmla="*/ 394 h 741"/>
              <a:gd name="T78" fmla="*/ 150 w 631"/>
              <a:gd name="T79" fmla="*/ 302 h 741"/>
              <a:gd name="T80" fmla="*/ 114 w 631"/>
              <a:gd name="T81" fmla="*/ 589 h 741"/>
              <a:gd name="T82" fmla="*/ 200 w 631"/>
              <a:gd name="T83" fmla="*/ 563 h 741"/>
              <a:gd name="T84" fmla="*/ 240 w 631"/>
              <a:gd name="T85" fmla="*/ 493 h 741"/>
              <a:gd name="T86" fmla="*/ 316 w 631"/>
              <a:gd name="T87" fmla="*/ 515 h 741"/>
              <a:gd name="T88" fmla="*/ 316 w 631"/>
              <a:gd name="T89" fmla="*/ 515 h 741"/>
              <a:gd name="T90" fmla="*/ 391 w 631"/>
              <a:gd name="T91" fmla="*/ 493 h 741"/>
              <a:gd name="T92" fmla="*/ 431 w 631"/>
              <a:gd name="T93" fmla="*/ 563 h 741"/>
              <a:gd name="T94" fmla="*/ 519 w 631"/>
              <a:gd name="T95" fmla="*/ 590 h 741"/>
              <a:gd name="T96" fmla="*/ 316 w 631"/>
              <a:gd name="T97" fmla="*/ 661 h 741"/>
              <a:gd name="T98" fmla="*/ 114 w 631"/>
              <a:gd name="T99" fmla="*/ 589 h 741"/>
              <a:gd name="T100" fmla="*/ 318 w 631"/>
              <a:gd name="T101" fmla="*/ 722 h 741"/>
              <a:gd name="T102" fmla="*/ 316 w 631"/>
              <a:gd name="T103" fmla="*/ 722 h 741"/>
              <a:gd name="T104" fmla="*/ 46 w 631"/>
              <a:gd name="T105" fmla="*/ 621 h 741"/>
              <a:gd name="T106" fmla="*/ 67 w 631"/>
              <a:gd name="T107" fmla="*/ 606 h 741"/>
              <a:gd name="T108" fmla="*/ 316 w 631"/>
              <a:gd name="T109" fmla="*/ 697 h 741"/>
              <a:gd name="T110" fmla="*/ 318 w 631"/>
              <a:gd name="T111" fmla="*/ 697 h 741"/>
              <a:gd name="T112" fmla="*/ 564 w 631"/>
              <a:gd name="T113" fmla="*/ 608 h 741"/>
              <a:gd name="T114" fmla="*/ 585 w 631"/>
              <a:gd name="T115" fmla="*/ 624 h 741"/>
              <a:gd name="T116" fmla="*/ 318 w 631"/>
              <a:gd name="T117" fmla="*/ 722 h 7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31" h="741">
                <a:moveTo>
                  <a:pt x="565" y="585"/>
                </a:moveTo>
                <a:cubicBezTo>
                  <a:pt x="577" y="562"/>
                  <a:pt x="566" y="543"/>
                  <a:pt x="545" y="531"/>
                </a:cubicBezTo>
                <a:cubicBezTo>
                  <a:pt x="517" y="515"/>
                  <a:pt x="536" y="486"/>
                  <a:pt x="567" y="470"/>
                </a:cubicBezTo>
                <a:cubicBezTo>
                  <a:pt x="597" y="454"/>
                  <a:pt x="607" y="426"/>
                  <a:pt x="568" y="407"/>
                </a:cubicBezTo>
                <a:cubicBezTo>
                  <a:pt x="530" y="387"/>
                  <a:pt x="532" y="381"/>
                  <a:pt x="568" y="345"/>
                </a:cubicBezTo>
                <a:cubicBezTo>
                  <a:pt x="604" y="308"/>
                  <a:pt x="586" y="222"/>
                  <a:pt x="535" y="208"/>
                </a:cubicBezTo>
                <a:cubicBezTo>
                  <a:pt x="484" y="194"/>
                  <a:pt x="497" y="166"/>
                  <a:pt x="476" y="107"/>
                </a:cubicBezTo>
                <a:cubicBezTo>
                  <a:pt x="456" y="51"/>
                  <a:pt x="319" y="0"/>
                  <a:pt x="270" y="60"/>
                </a:cubicBezTo>
                <a:cubicBezTo>
                  <a:pt x="236" y="23"/>
                  <a:pt x="161" y="73"/>
                  <a:pt x="146" y="128"/>
                </a:cubicBezTo>
                <a:cubicBezTo>
                  <a:pt x="131" y="184"/>
                  <a:pt x="142" y="199"/>
                  <a:pt x="102" y="207"/>
                </a:cubicBezTo>
                <a:cubicBezTo>
                  <a:pt x="62" y="215"/>
                  <a:pt x="37" y="273"/>
                  <a:pt x="63" y="310"/>
                </a:cubicBezTo>
                <a:cubicBezTo>
                  <a:pt x="89" y="346"/>
                  <a:pt x="101" y="363"/>
                  <a:pt x="64" y="390"/>
                </a:cubicBezTo>
                <a:cubicBezTo>
                  <a:pt x="27" y="417"/>
                  <a:pt x="34" y="465"/>
                  <a:pt x="69" y="482"/>
                </a:cubicBezTo>
                <a:cubicBezTo>
                  <a:pt x="104" y="498"/>
                  <a:pt x="111" y="523"/>
                  <a:pt x="83" y="539"/>
                </a:cubicBezTo>
                <a:cubicBezTo>
                  <a:pt x="63" y="551"/>
                  <a:pt x="53" y="568"/>
                  <a:pt x="67" y="585"/>
                </a:cubicBezTo>
                <a:cubicBezTo>
                  <a:pt x="29" y="603"/>
                  <a:pt x="0" y="629"/>
                  <a:pt x="2" y="678"/>
                </a:cubicBezTo>
                <a:cubicBezTo>
                  <a:pt x="2" y="699"/>
                  <a:pt x="10" y="720"/>
                  <a:pt x="23" y="741"/>
                </a:cubicBezTo>
                <a:cubicBezTo>
                  <a:pt x="609" y="741"/>
                  <a:pt x="609" y="741"/>
                  <a:pt x="609" y="741"/>
                </a:cubicBezTo>
                <a:cubicBezTo>
                  <a:pt x="621" y="720"/>
                  <a:pt x="629" y="699"/>
                  <a:pt x="630" y="678"/>
                </a:cubicBezTo>
                <a:cubicBezTo>
                  <a:pt x="631" y="629"/>
                  <a:pt x="603" y="603"/>
                  <a:pt x="565" y="585"/>
                </a:cubicBezTo>
                <a:close/>
                <a:moveTo>
                  <a:pt x="454" y="282"/>
                </a:moveTo>
                <a:cubicBezTo>
                  <a:pt x="453" y="281"/>
                  <a:pt x="452" y="281"/>
                  <a:pt x="452" y="281"/>
                </a:cubicBezTo>
                <a:cubicBezTo>
                  <a:pt x="467" y="252"/>
                  <a:pt x="479" y="289"/>
                  <a:pt x="482" y="305"/>
                </a:cubicBezTo>
                <a:cubicBezTo>
                  <a:pt x="486" y="328"/>
                  <a:pt x="481" y="355"/>
                  <a:pt x="470" y="374"/>
                </a:cubicBezTo>
                <a:cubicBezTo>
                  <a:pt x="467" y="373"/>
                  <a:pt x="464" y="373"/>
                  <a:pt x="460" y="373"/>
                </a:cubicBezTo>
                <a:cubicBezTo>
                  <a:pt x="411" y="378"/>
                  <a:pt x="527" y="312"/>
                  <a:pt x="454" y="282"/>
                </a:cubicBezTo>
                <a:close/>
                <a:moveTo>
                  <a:pt x="150" y="302"/>
                </a:moveTo>
                <a:cubicBezTo>
                  <a:pt x="156" y="273"/>
                  <a:pt x="172" y="265"/>
                  <a:pt x="184" y="292"/>
                </a:cubicBezTo>
                <a:cubicBezTo>
                  <a:pt x="194" y="314"/>
                  <a:pt x="196" y="325"/>
                  <a:pt x="194" y="284"/>
                </a:cubicBezTo>
                <a:cubicBezTo>
                  <a:pt x="193" y="256"/>
                  <a:pt x="199" y="226"/>
                  <a:pt x="211" y="198"/>
                </a:cubicBezTo>
                <a:cubicBezTo>
                  <a:pt x="212" y="197"/>
                  <a:pt x="212" y="196"/>
                  <a:pt x="213" y="195"/>
                </a:cubicBezTo>
                <a:cubicBezTo>
                  <a:pt x="232" y="223"/>
                  <a:pt x="270" y="249"/>
                  <a:pt x="316" y="252"/>
                </a:cubicBezTo>
                <a:cubicBezTo>
                  <a:pt x="321" y="252"/>
                  <a:pt x="325" y="253"/>
                  <a:pt x="329" y="253"/>
                </a:cubicBezTo>
                <a:cubicBezTo>
                  <a:pt x="417" y="251"/>
                  <a:pt x="322" y="306"/>
                  <a:pt x="394" y="315"/>
                </a:cubicBezTo>
                <a:cubicBezTo>
                  <a:pt x="446" y="322"/>
                  <a:pt x="436" y="331"/>
                  <a:pt x="410" y="360"/>
                </a:cubicBezTo>
                <a:cubicBezTo>
                  <a:pt x="392" y="380"/>
                  <a:pt x="397" y="406"/>
                  <a:pt x="435" y="412"/>
                </a:cubicBezTo>
                <a:cubicBezTo>
                  <a:pt x="410" y="459"/>
                  <a:pt x="370" y="493"/>
                  <a:pt x="316" y="493"/>
                </a:cubicBezTo>
                <a:cubicBezTo>
                  <a:pt x="316" y="493"/>
                  <a:pt x="316" y="493"/>
                  <a:pt x="316" y="493"/>
                </a:cubicBezTo>
                <a:cubicBezTo>
                  <a:pt x="256" y="493"/>
                  <a:pt x="212" y="451"/>
                  <a:pt x="188" y="394"/>
                </a:cubicBezTo>
                <a:cubicBezTo>
                  <a:pt x="157" y="389"/>
                  <a:pt x="143" y="339"/>
                  <a:pt x="150" y="302"/>
                </a:cubicBezTo>
                <a:close/>
                <a:moveTo>
                  <a:pt x="114" y="589"/>
                </a:moveTo>
                <a:cubicBezTo>
                  <a:pt x="141" y="580"/>
                  <a:pt x="171" y="573"/>
                  <a:pt x="200" y="563"/>
                </a:cubicBezTo>
                <a:cubicBezTo>
                  <a:pt x="234" y="550"/>
                  <a:pt x="241" y="524"/>
                  <a:pt x="240" y="493"/>
                </a:cubicBezTo>
                <a:cubicBezTo>
                  <a:pt x="262" y="507"/>
                  <a:pt x="287" y="515"/>
                  <a:pt x="316" y="515"/>
                </a:cubicBezTo>
                <a:cubicBezTo>
                  <a:pt x="316" y="515"/>
                  <a:pt x="316" y="515"/>
                  <a:pt x="316" y="515"/>
                </a:cubicBezTo>
                <a:cubicBezTo>
                  <a:pt x="344" y="515"/>
                  <a:pt x="369" y="507"/>
                  <a:pt x="391" y="493"/>
                </a:cubicBezTo>
                <a:cubicBezTo>
                  <a:pt x="390" y="524"/>
                  <a:pt x="397" y="550"/>
                  <a:pt x="431" y="563"/>
                </a:cubicBezTo>
                <a:cubicBezTo>
                  <a:pt x="461" y="574"/>
                  <a:pt x="492" y="581"/>
                  <a:pt x="519" y="590"/>
                </a:cubicBezTo>
                <a:cubicBezTo>
                  <a:pt x="501" y="642"/>
                  <a:pt x="408" y="662"/>
                  <a:pt x="316" y="661"/>
                </a:cubicBezTo>
                <a:cubicBezTo>
                  <a:pt x="210" y="660"/>
                  <a:pt x="105" y="630"/>
                  <a:pt x="114" y="589"/>
                </a:cubicBezTo>
                <a:close/>
                <a:moveTo>
                  <a:pt x="318" y="722"/>
                </a:moveTo>
                <a:cubicBezTo>
                  <a:pt x="316" y="722"/>
                  <a:pt x="316" y="722"/>
                  <a:pt x="316" y="722"/>
                </a:cubicBezTo>
                <a:cubicBezTo>
                  <a:pt x="184" y="722"/>
                  <a:pt x="70" y="685"/>
                  <a:pt x="46" y="621"/>
                </a:cubicBezTo>
                <a:cubicBezTo>
                  <a:pt x="52" y="616"/>
                  <a:pt x="59" y="611"/>
                  <a:pt x="67" y="606"/>
                </a:cubicBezTo>
                <a:cubicBezTo>
                  <a:pt x="78" y="664"/>
                  <a:pt x="187" y="697"/>
                  <a:pt x="316" y="697"/>
                </a:cubicBezTo>
                <a:cubicBezTo>
                  <a:pt x="318" y="697"/>
                  <a:pt x="318" y="697"/>
                  <a:pt x="318" y="697"/>
                </a:cubicBezTo>
                <a:cubicBezTo>
                  <a:pt x="448" y="697"/>
                  <a:pt x="551" y="665"/>
                  <a:pt x="564" y="608"/>
                </a:cubicBezTo>
                <a:cubicBezTo>
                  <a:pt x="572" y="613"/>
                  <a:pt x="578" y="618"/>
                  <a:pt x="585" y="624"/>
                </a:cubicBezTo>
                <a:cubicBezTo>
                  <a:pt x="559" y="687"/>
                  <a:pt x="451" y="722"/>
                  <a:pt x="318" y="722"/>
                </a:cubicBezTo>
                <a:close/>
              </a:path>
            </a:pathLst>
          </a:custGeom>
          <a:solidFill>
            <a:schemeClr val="accent2"/>
          </a:solidFill>
          <a:ln>
            <a:noFill/>
          </a:ln>
        </p:spPr>
        <p:txBody>
          <a:bodyPr lIns="162532" tIns="81267" rIns="162532" bIns="81267"/>
          <a:lstStyle/>
          <a:p>
            <a:pPr>
              <a:lnSpc>
                <a:spcPts val="1500"/>
              </a:lnSpc>
              <a:defRPr/>
            </a:pPr>
            <a:endParaRPr lang="id-ID" sz="1200" dirty="0">
              <a:solidFill>
                <a:srgbClr val="7E7E7E"/>
              </a:solidFill>
              <a:latin typeface="Calibri Light"/>
              <a:ea typeface="微软雅黑" panose="020B0503020204020204" pitchFamily="34" charset="-122"/>
            </a:endParaRPr>
          </a:p>
        </p:txBody>
      </p:sp>
      <p:sp>
        <p:nvSpPr>
          <p:cNvPr id="47" name="Rectangle 1"/>
          <p:cNvSpPr/>
          <p:nvPr/>
        </p:nvSpPr>
        <p:spPr>
          <a:xfrm>
            <a:off x="909877" y="3164383"/>
            <a:ext cx="1629267" cy="477035"/>
          </a:xfrm>
          <a:prstGeom prst="rect">
            <a:avLst/>
          </a:prstGeom>
        </p:spPr>
        <p:txBody>
          <a:bodyPr wrap="square" lIns="91423" tIns="45711" rIns="91423" bIns="45711">
            <a:spAutoFit/>
          </a:bodyPr>
          <a:lstStyle/>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48" name="Rectangle 1"/>
          <p:cNvSpPr/>
          <p:nvPr/>
        </p:nvSpPr>
        <p:spPr>
          <a:xfrm>
            <a:off x="4303829" y="3164383"/>
            <a:ext cx="1629267" cy="477035"/>
          </a:xfrm>
          <a:prstGeom prst="rect">
            <a:avLst/>
          </a:prstGeom>
        </p:spPr>
        <p:txBody>
          <a:bodyPr wrap="square" lIns="91423" tIns="45711" rIns="91423" bIns="45711">
            <a:spAutoFit/>
          </a:bodyPr>
          <a:lstStyle/>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49" name="Rectangle 1"/>
          <p:cNvSpPr/>
          <p:nvPr/>
        </p:nvSpPr>
        <p:spPr>
          <a:xfrm>
            <a:off x="2643368" y="3164383"/>
            <a:ext cx="1629267" cy="477035"/>
          </a:xfrm>
          <a:prstGeom prst="rect">
            <a:avLst/>
          </a:prstGeom>
        </p:spPr>
        <p:txBody>
          <a:bodyPr wrap="square" lIns="91423" tIns="45711" rIns="91423" bIns="45711">
            <a:spAutoFit/>
          </a:bodyPr>
          <a:lstStyle/>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50" name="Rectangle 1"/>
          <p:cNvSpPr/>
          <p:nvPr/>
        </p:nvSpPr>
        <p:spPr>
          <a:xfrm>
            <a:off x="2728057" y="4892178"/>
            <a:ext cx="1629267" cy="477035"/>
          </a:xfrm>
          <a:prstGeom prst="rect">
            <a:avLst/>
          </a:prstGeom>
        </p:spPr>
        <p:txBody>
          <a:bodyPr wrap="square" lIns="91423" tIns="45711" rIns="91423" bIns="45711">
            <a:spAutoFit/>
          </a:bodyPr>
          <a:lstStyle/>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51" name="Rectangle 1"/>
          <p:cNvSpPr/>
          <p:nvPr/>
        </p:nvSpPr>
        <p:spPr>
          <a:xfrm>
            <a:off x="813452" y="4819786"/>
            <a:ext cx="1629267" cy="477035"/>
          </a:xfrm>
          <a:prstGeom prst="rect">
            <a:avLst/>
          </a:prstGeom>
        </p:spPr>
        <p:txBody>
          <a:bodyPr wrap="square" lIns="91423" tIns="45711" rIns="91423" bIns="45711">
            <a:spAutoFit/>
          </a:bodyPr>
          <a:lstStyle/>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52" name="Rectangle 1"/>
          <p:cNvSpPr/>
          <p:nvPr/>
        </p:nvSpPr>
        <p:spPr>
          <a:xfrm>
            <a:off x="4438569" y="4973563"/>
            <a:ext cx="1629267" cy="477035"/>
          </a:xfrm>
          <a:prstGeom prst="rect">
            <a:avLst/>
          </a:prstGeom>
        </p:spPr>
        <p:txBody>
          <a:bodyPr wrap="square" lIns="91423" tIns="45711" rIns="91423" bIns="45711">
            <a:spAutoFit/>
          </a:bodyPr>
          <a:lstStyle/>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a:t>
            </a:r>
            <a:endParaRPr lang="en-US"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53" name="文本框 52"/>
          <p:cNvSpPr txBox="1"/>
          <p:nvPr/>
        </p:nvSpPr>
        <p:spPr>
          <a:xfrm>
            <a:off x="-730757" y="404391"/>
            <a:ext cx="4026569" cy="461665"/>
          </a:xfrm>
          <a:prstGeom prst="rect">
            <a:avLst/>
          </a:prstGeom>
          <a:noFill/>
        </p:spPr>
        <p:txBody>
          <a:bodyPr wrap="square" rtlCol="0">
            <a:spAutoFit/>
          </a:bodyPr>
          <a:lstStyle/>
          <a:p>
            <a:pPr algn="ctr"/>
            <a:r>
              <a:rPr lang="zh-CN" altLang="en-US" sz="2400" b="1">
                <a:solidFill>
                  <a:srgbClr val="FAFAFA"/>
                </a:solidFill>
                <a:latin typeface="微软雅黑" panose="020B0503020204020204" pitchFamily="34" charset="-122"/>
                <a:ea typeface="微软雅黑" panose="020B0503020204020204" pitchFamily="34" charset="-122"/>
              </a:rPr>
              <a:t>教学分析</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300"/>
                                        <p:tgtEl>
                                          <p:spTgt spid="46"/>
                                        </p:tgtEl>
                                        <p:attrNameLst>
                                          <p:attrName>ppt_y</p:attrName>
                                        </p:attrNameLst>
                                      </p:cBhvr>
                                      <p:tavLst>
                                        <p:tav tm="0">
                                          <p:val>
                                            <p:strVal val="#ppt_y+#ppt_h*1.125000"/>
                                          </p:val>
                                        </p:tav>
                                        <p:tav tm="100000">
                                          <p:val>
                                            <p:strVal val="#ppt_y"/>
                                          </p:val>
                                        </p:tav>
                                      </p:tavLst>
                                    </p:anim>
                                    <p:animEffect transition="in" filter="wipe(up)">
                                      <p:cBhvr>
                                        <p:cTn id="12" dur="300"/>
                                        <p:tgtEl>
                                          <p:spTgt spid="46"/>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500"/>
                                        <p:tgtEl>
                                          <p:spTgt spid="31"/>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500"/>
                                        <p:tgtEl>
                                          <p:spTgt spid="47"/>
                                        </p:tgtEl>
                                      </p:cBhvr>
                                    </p:animEffect>
                                  </p:childTnLst>
                                </p:cTn>
                              </p:par>
                            </p:childTnLst>
                          </p:cTn>
                        </p:par>
                        <p:par>
                          <p:cTn id="27" fill="hold">
                            <p:stCondLst>
                              <p:cond delay="3000"/>
                            </p:stCondLst>
                            <p:childTnLst>
                              <p:par>
                                <p:cTn id="28" presetID="10" presetClass="entr" presetSubtype="0"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500"/>
                                        <p:tgtEl>
                                          <p:spTgt spid="49"/>
                                        </p:tgtEl>
                                      </p:cBhvr>
                                    </p:animEffect>
                                  </p:childTnLst>
                                </p:cTn>
                              </p:par>
                            </p:childTnLst>
                          </p:cTn>
                        </p:par>
                        <p:par>
                          <p:cTn id="35" fill="hold">
                            <p:stCondLst>
                              <p:cond delay="4000"/>
                            </p:stCondLst>
                            <p:childTnLst>
                              <p:par>
                                <p:cTn id="36" presetID="10" presetClass="entr" presetSubtype="0"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500"/>
                                        <p:tgtEl>
                                          <p:spTgt spid="48"/>
                                        </p:tgtEl>
                                      </p:cBhvr>
                                    </p:animEffect>
                                  </p:childTnLst>
                                </p:cTn>
                              </p:par>
                            </p:childTnLst>
                          </p:cTn>
                        </p:par>
                        <p:par>
                          <p:cTn id="43" fill="hold">
                            <p:stCondLst>
                              <p:cond delay="5000"/>
                            </p:stCondLst>
                            <p:childTnLst>
                              <p:par>
                                <p:cTn id="44" presetID="10" presetClass="entr" presetSubtype="0" fill="hold" grpId="0" nodeType="after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500"/>
                                        <p:tgtEl>
                                          <p:spTgt spid="39"/>
                                        </p:tgtEl>
                                      </p:cBhvr>
                                    </p:animEffect>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fade">
                                      <p:cBhvr>
                                        <p:cTn id="50" dur="500"/>
                                        <p:tgtEl>
                                          <p:spTgt spid="51"/>
                                        </p:tgtEl>
                                      </p:cBhvr>
                                    </p:animEffect>
                                  </p:childTnLst>
                                </p:cTn>
                              </p:par>
                            </p:childTnLst>
                          </p:cTn>
                        </p:par>
                        <p:par>
                          <p:cTn id="51" fill="hold">
                            <p:stCondLst>
                              <p:cond delay="6000"/>
                            </p:stCondLst>
                            <p:childTnLst>
                              <p:par>
                                <p:cTn id="52" presetID="10" presetClass="entr" presetSubtype="0" fill="hold"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500"/>
                                        <p:tgtEl>
                                          <p:spTgt spid="40"/>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500"/>
                                        <p:tgtEl>
                                          <p:spTgt spid="50"/>
                                        </p:tgtEl>
                                      </p:cBhvr>
                                    </p:animEffect>
                                  </p:childTnLst>
                                </p:cTn>
                              </p:par>
                            </p:childTnLst>
                          </p:cTn>
                        </p:par>
                        <p:par>
                          <p:cTn id="59" fill="hold">
                            <p:stCondLst>
                              <p:cond delay="7000"/>
                            </p:stCondLst>
                            <p:childTnLst>
                              <p:par>
                                <p:cTn id="60" presetID="10" presetClass="entr" presetSubtype="0" fill="hold"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500"/>
                                        <p:tgtEl>
                                          <p:spTgt spid="43"/>
                                        </p:tgtEl>
                                      </p:cBhvr>
                                    </p:animEffect>
                                  </p:childTnLst>
                                </p:cTn>
                              </p:par>
                            </p:childTnLst>
                          </p:cTn>
                        </p:par>
                        <p:par>
                          <p:cTn id="63" fill="hold">
                            <p:stCondLst>
                              <p:cond delay="7500"/>
                            </p:stCondLst>
                            <p:childTnLst>
                              <p:par>
                                <p:cTn id="64" presetID="10" presetClass="entr" presetSubtype="0" fill="hold" grpId="0"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9" grpId="0" animBg="1"/>
      <p:bldP spid="46" grpId="0" animBg="1"/>
      <p:bldP spid="47" grpId="0"/>
      <p:bldP spid="48" grpId="0"/>
      <p:bldP spid="49" grpId="0"/>
      <p:bldP spid="50" grpId="0"/>
      <p:bldP spid="51" grpId="0"/>
      <p:bldP spid="5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Freeform 5"/>
          <p:cNvSpPr/>
          <p:nvPr/>
        </p:nvSpPr>
        <p:spPr bwMode="auto">
          <a:xfrm>
            <a:off x="3801534" y="1704140"/>
            <a:ext cx="3981449" cy="4874684"/>
          </a:xfrm>
          <a:custGeom>
            <a:avLst/>
            <a:gdLst>
              <a:gd name="T0" fmla="*/ 621 w 1045"/>
              <a:gd name="T1" fmla="*/ 1278 h 1279"/>
              <a:gd name="T2" fmla="*/ 493 w 1045"/>
              <a:gd name="T3" fmla="*/ 1279 h 1279"/>
              <a:gd name="T4" fmla="*/ 491 w 1045"/>
              <a:gd name="T5" fmla="*/ 1068 h 1279"/>
              <a:gd name="T6" fmla="*/ 362 w 1045"/>
              <a:gd name="T7" fmla="*/ 961 h 1279"/>
              <a:gd name="T8" fmla="*/ 239 w 1045"/>
              <a:gd name="T9" fmla="*/ 952 h 1279"/>
              <a:gd name="T10" fmla="*/ 0 w 1045"/>
              <a:gd name="T11" fmla="*/ 832 h 1279"/>
              <a:gd name="T12" fmla="*/ 322 w 1045"/>
              <a:gd name="T13" fmla="*/ 928 h 1279"/>
              <a:gd name="T14" fmla="*/ 117 w 1045"/>
              <a:gd name="T15" fmla="*/ 696 h 1279"/>
              <a:gd name="T16" fmla="*/ 430 w 1045"/>
              <a:gd name="T17" fmla="*/ 953 h 1279"/>
              <a:gd name="T18" fmla="*/ 494 w 1045"/>
              <a:gd name="T19" fmla="*/ 997 h 1279"/>
              <a:gd name="T20" fmla="*/ 494 w 1045"/>
              <a:gd name="T21" fmla="*/ 993 h 1279"/>
              <a:gd name="T22" fmla="*/ 469 w 1045"/>
              <a:gd name="T23" fmla="*/ 687 h 1279"/>
              <a:gd name="T24" fmla="*/ 248 w 1045"/>
              <a:gd name="T25" fmla="*/ 580 h 1279"/>
              <a:gd name="T26" fmla="*/ 11 w 1045"/>
              <a:gd name="T27" fmla="*/ 217 h 1279"/>
              <a:gd name="T28" fmla="*/ 275 w 1045"/>
              <a:gd name="T29" fmla="*/ 548 h 1279"/>
              <a:gd name="T30" fmla="*/ 320 w 1045"/>
              <a:gd name="T31" fmla="*/ 398 h 1279"/>
              <a:gd name="T32" fmla="*/ 316 w 1045"/>
              <a:gd name="T33" fmla="*/ 246 h 1279"/>
              <a:gd name="T34" fmla="*/ 349 w 1045"/>
              <a:gd name="T35" fmla="*/ 460 h 1279"/>
              <a:gd name="T36" fmla="*/ 328 w 1045"/>
              <a:gd name="T37" fmla="*/ 580 h 1279"/>
              <a:gd name="T38" fmla="*/ 471 w 1045"/>
              <a:gd name="T39" fmla="*/ 633 h 1279"/>
              <a:gd name="T40" fmla="*/ 547 w 1045"/>
              <a:gd name="T41" fmla="*/ 0 h 1279"/>
              <a:gd name="T42" fmla="*/ 529 w 1045"/>
              <a:gd name="T43" fmla="*/ 678 h 1279"/>
              <a:gd name="T44" fmla="*/ 576 w 1045"/>
              <a:gd name="T45" fmla="*/ 875 h 1279"/>
              <a:gd name="T46" fmla="*/ 741 w 1045"/>
              <a:gd name="T47" fmla="*/ 730 h 1279"/>
              <a:gd name="T48" fmla="*/ 809 w 1045"/>
              <a:gd name="T49" fmla="*/ 374 h 1279"/>
              <a:gd name="T50" fmla="*/ 791 w 1045"/>
              <a:gd name="T51" fmla="*/ 687 h 1279"/>
              <a:gd name="T52" fmla="*/ 903 w 1045"/>
              <a:gd name="T53" fmla="*/ 571 h 1279"/>
              <a:gd name="T54" fmla="*/ 1045 w 1045"/>
              <a:gd name="T55" fmla="*/ 321 h 1279"/>
              <a:gd name="T56" fmla="*/ 958 w 1045"/>
              <a:gd name="T57" fmla="*/ 545 h 1279"/>
              <a:gd name="T58" fmla="*/ 616 w 1045"/>
              <a:gd name="T59" fmla="*/ 966 h 1279"/>
              <a:gd name="T60" fmla="*/ 610 w 1045"/>
              <a:gd name="T61" fmla="*/ 1095 h 1279"/>
              <a:gd name="T62" fmla="*/ 939 w 1045"/>
              <a:gd name="T63" fmla="*/ 888 h 1279"/>
              <a:gd name="T64" fmla="*/ 610 w 1045"/>
              <a:gd name="T65" fmla="*/ 1140 h 1279"/>
              <a:gd name="T66" fmla="*/ 621 w 1045"/>
              <a:gd name="T67" fmla="*/ 1278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54" name="Freeform 6"/>
          <p:cNvSpPr/>
          <p:nvPr/>
        </p:nvSpPr>
        <p:spPr bwMode="auto">
          <a:xfrm>
            <a:off x="3587751" y="1814207"/>
            <a:ext cx="543983" cy="632884"/>
          </a:xfrm>
          <a:custGeom>
            <a:avLst/>
            <a:gdLst>
              <a:gd name="T0" fmla="*/ 128 w 257"/>
              <a:gd name="T1" fmla="*/ 0 h 299"/>
              <a:gd name="T2" fmla="*/ 192 w 257"/>
              <a:gd name="T3" fmla="*/ 38 h 299"/>
              <a:gd name="T4" fmla="*/ 257 w 257"/>
              <a:gd name="T5" fmla="*/ 76 h 299"/>
              <a:gd name="T6" fmla="*/ 257 w 257"/>
              <a:gd name="T7" fmla="*/ 150 h 299"/>
              <a:gd name="T8" fmla="*/ 257 w 257"/>
              <a:gd name="T9" fmla="*/ 224 h 299"/>
              <a:gd name="T10" fmla="*/ 192 w 257"/>
              <a:gd name="T11" fmla="*/ 261 h 299"/>
              <a:gd name="T12" fmla="*/ 128 w 257"/>
              <a:gd name="T13" fmla="*/ 299 h 299"/>
              <a:gd name="T14" fmla="*/ 63 w 257"/>
              <a:gd name="T15" fmla="*/ 261 h 299"/>
              <a:gd name="T16" fmla="*/ 0 w 257"/>
              <a:gd name="T17" fmla="*/ 224 h 299"/>
              <a:gd name="T18" fmla="*/ 0 w 257"/>
              <a:gd name="T19" fmla="*/ 150 h 299"/>
              <a:gd name="T20" fmla="*/ 0 w 257"/>
              <a:gd name="T21" fmla="*/ 76 h 299"/>
              <a:gd name="T22" fmla="*/ 63 w 257"/>
              <a:gd name="T23" fmla="*/ 38 h 299"/>
              <a:gd name="T24" fmla="*/ 128 w 257"/>
              <a:gd name="T25" fmla="*/ 0 h 299"/>
              <a:gd name="T26" fmla="*/ 128 w 257"/>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299">
                <a:moveTo>
                  <a:pt x="128" y="0"/>
                </a:moveTo>
                <a:lnTo>
                  <a:pt x="192" y="38"/>
                </a:lnTo>
                <a:lnTo>
                  <a:pt x="257" y="76"/>
                </a:lnTo>
                <a:lnTo>
                  <a:pt x="257" y="150"/>
                </a:lnTo>
                <a:lnTo>
                  <a:pt x="257" y="224"/>
                </a:lnTo>
                <a:lnTo>
                  <a:pt x="192" y="261"/>
                </a:lnTo>
                <a:lnTo>
                  <a:pt x="128" y="299"/>
                </a:lnTo>
                <a:lnTo>
                  <a:pt x="63" y="261"/>
                </a:lnTo>
                <a:lnTo>
                  <a:pt x="0" y="224"/>
                </a:lnTo>
                <a:lnTo>
                  <a:pt x="0" y="150"/>
                </a:lnTo>
                <a:lnTo>
                  <a:pt x="0" y="76"/>
                </a:lnTo>
                <a:lnTo>
                  <a:pt x="63" y="38"/>
                </a:lnTo>
                <a:lnTo>
                  <a:pt x="128" y="0"/>
                </a:lnTo>
                <a:lnTo>
                  <a:pt x="128" y="0"/>
                </a:lnTo>
                <a:close/>
              </a:path>
            </a:pathLst>
          </a:custGeom>
          <a:solidFill>
            <a:schemeClr val="accent1"/>
          </a:solidFill>
          <a:ln>
            <a:noFill/>
          </a:ln>
        </p:spPr>
        <p:txBody>
          <a:bodyPr/>
          <a:lstStyle/>
          <a:p>
            <a:endParaRPr lang="zh-CN" altLang="en-US" sz="2135">
              <a:solidFill>
                <a:schemeClr val="bg1"/>
              </a:solidFill>
            </a:endParaRPr>
          </a:p>
        </p:txBody>
      </p:sp>
      <p:sp>
        <p:nvSpPr>
          <p:cNvPr id="55" name="Freeform 7"/>
          <p:cNvSpPr/>
          <p:nvPr/>
        </p:nvSpPr>
        <p:spPr bwMode="auto">
          <a:xfrm>
            <a:off x="5581651" y="1003523"/>
            <a:ext cx="548216" cy="632884"/>
          </a:xfrm>
          <a:custGeom>
            <a:avLst/>
            <a:gdLst>
              <a:gd name="T0" fmla="*/ 129 w 259"/>
              <a:gd name="T1" fmla="*/ 0 h 299"/>
              <a:gd name="T2" fmla="*/ 194 w 259"/>
              <a:gd name="T3" fmla="*/ 38 h 299"/>
              <a:gd name="T4" fmla="*/ 259 w 259"/>
              <a:gd name="T5" fmla="*/ 74 h 299"/>
              <a:gd name="T6" fmla="*/ 259 w 259"/>
              <a:gd name="T7" fmla="*/ 149 h 299"/>
              <a:gd name="T8" fmla="*/ 259 w 259"/>
              <a:gd name="T9" fmla="*/ 223 h 299"/>
              <a:gd name="T10" fmla="*/ 194 w 259"/>
              <a:gd name="T11" fmla="*/ 261 h 299"/>
              <a:gd name="T12" fmla="*/ 129 w 259"/>
              <a:gd name="T13" fmla="*/ 299 h 299"/>
              <a:gd name="T14" fmla="*/ 64 w 259"/>
              <a:gd name="T15" fmla="*/ 261 h 299"/>
              <a:gd name="T16" fmla="*/ 0 w 259"/>
              <a:gd name="T17" fmla="*/ 223 h 299"/>
              <a:gd name="T18" fmla="*/ 0 w 259"/>
              <a:gd name="T19" fmla="*/ 149 h 299"/>
              <a:gd name="T20" fmla="*/ 0 w 259"/>
              <a:gd name="T21" fmla="*/ 74 h 299"/>
              <a:gd name="T22" fmla="*/ 64 w 259"/>
              <a:gd name="T23" fmla="*/ 38 h 299"/>
              <a:gd name="T24" fmla="*/ 129 w 259"/>
              <a:gd name="T25" fmla="*/ 0 h 299"/>
              <a:gd name="T26" fmla="*/ 129 w 259"/>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9">
                <a:moveTo>
                  <a:pt x="129" y="0"/>
                </a:moveTo>
                <a:lnTo>
                  <a:pt x="194" y="38"/>
                </a:lnTo>
                <a:lnTo>
                  <a:pt x="259" y="74"/>
                </a:lnTo>
                <a:lnTo>
                  <a:pt x="259" y="149"/>
                </a:lnTo>
                <a:lnTo>
                  <a:pt x="259" y="223"/>
                </a:lnTo>
                <a:lnTo>
                  <a:pt x="194" y="261"/>
                </a:lnTo>
                <a:lnTo>
                  <a:pt x="129" y="299"/>
                </a:lnTo>
                <a:lnTo>
                  <a:pt x="64" y="261"/>
                </a:lnTo>
                <a:lnTo>
                  <a:pt x="0" y="223"/>
                </a:lnTo>
                <a:lnTo>
                  <a:pt x="0" y="149"/>
                </a:lnTo>
                <a:lnTo>
                  <a:pt x="0" y="74"/>
                </a:lnTo>
                <a:lnTo>
                  <a:pt x="64" y="38"/>
                </a:lnTo>
                <a:lnTo>
                  <a:pt x="129" y="0"/>
                </a:lnTo>
                <a:lnTo>
                  <a:pt x="129" y="0"/>
                </a:lnTo>
                <a:close/>
              </a:path>
            </a:pathLst>
          </a:custGeom>
          <a:solidFill>
            <a:schemeClr val="accent3"/>
          </a:solidFill>
          <a:ln>
            <a:noFill/>
          </a:ln>
        </p:spPr>
        <p:txBody>
          <a:bodyPr/>
          <a:lstStyle/>
          <a:p>
            <a:endParaRPr lang="zh-CN" altLang="en-US" sz="2135">
              <a:solidFill>
                <a:schemeClr val="bg1"/>
              </a:solidFill>
            </a:endParaRPr>
          </a:p>
        </p:txBody>
      </p:sp>
      <p:sp>
        <p:nvSpPr>
          <p:cNvPr id="56" name="Freeform 8"/>
          <p:cNvSpPr/>
          <p:nvPr/>
        </p:nvSpPr>
        <p:spPr bwMode="auto">
          <a:xfrm>
            <a:off x="7528985" y="2214256"/>
            <a:ext cx="543983" cy="628651"/>
          </a:xfrm>
          <a:custGeom>
            <a:avLst/>
            <a:gdLst>
              <a:gd name="T0" fmla="*/ 128 w 257"/>
              <a:gd name="T1" fmla="*/ 0 h 297"/>
              <a:gd name="T2" fmla="*/ 192 w 257"/>
              <a:gd name="T3" fmla="*/ 36 h 297"/>
              <a:gd name="T4" fmla="*/ 257 w 257"/>
              <a:gd name="T5" fmla="*/ 74 h 297"/>
              <a:gd name="T6" fmla="*/ 257 w 257"/>
              <a:gd name="T7" fmla="*/ 148 h 297"/>
              <a:gd name="T8" fmla="*/ 257 w 257"/>
              <a:gd name="T9" fmla="*/ 224 h 297"/>
              <a:gd name="T10" fmla="*/ 192 w 257"/>
              <a:gd name="T11" fmla="*/ 261 h 297"/>
              <a:gd name="T12" fmla="*/ 128 w 257"/>
              <a:gd name="T13" fmla="*/ 297 h 297"/>
              <a:gd name="T14" fmla="*/ 63 w 257"/>
              <a:gd name="T15" fmla="*/ 261 h 297"/>
              <a:gd name="T16" fmla="*/ 0 w 257"/>
              <a:gd name="T17" fmla="*/ 224 h 297"/>
              <a:gd name="T18" fmla="*/ 0 w 257"/>
              <a:gd name="T19" fmla="*/ 148 h 297"/>
              <a:gd name="T20" fmla="*/ 0 w 257"/>
              <a:gd name="T21" fmla="*/ 74 h 297"/>
              <a:gd name="T22" fmla="*/ 63 w 257"/>
              <a:gd name="T23" fmla="*/ 36 h 297"/>
              <a:gd name="T24" fmla="*/ 128 w 257"/>
              <a:gd name="T25" fmla="*/ 0 h 297"/>
              <a:gd name="T26" fmla="*/ 128 w 257"/>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297">
                <a:moveTo>
                  <a:pt x="128" y="0"/>
                </a:moveTo>
                <a:lnTo>
                  <a:pt x="192" y="36"/>
                </a:lnTo>
                <a:lnTo>
                  <a:pt x="257" y="74"/>
                </a:lnTo>
                <a:lnTo>
                  <a:pt x="257" y="148"/>
                </a:lnTo>
                <a:lnTo>
                  <a:pt x="257" y="224"/>
                </a:lnTo>
                <a:lnTo>
                  <a:pt x="192" y="261"/>
                </a:lnTo>
                <a:lnTo>
                  <a:pt x="128" y="297"/>
                </a:lnTo>
                <a:lnTo>
                  <a:pt x="63" y="261"/>
                </a:lnTo>
                <a:lnTo>
                  <a:pt x="0" y="224"/>
                </a:lnTo>
                <a:lnTo>
                  <a:pt x="0" y="148"/>
                </a:lnTo>
                <a:lnTo>
                  <a:pt x="0" y="74"/>
                </a:lnTo>
                <a:lnTo>
                  <a:pt x="63" y="36"/>
                </a:lnTo>
                <a:lnTo>
                  <a:pt x="128" y="0"/>
                </a:lnTo>
                <a:lnTo>
                  <a:pt x="128" y="0"/>
                </a:lnTo>
                <a:close/>
              </a:path>
            </a:pathLst>
          </a:custGeom>
          <a:solidFill>
            <a:schemeClr val="accent5"/>
          </a:solidFill>
          <a:ln>
            <a:noFill/>
          </a:ln>
        </p:spPr>
        <p:txBody>
          <a:bodyPr/>
          <a:lstStyle/>
          <a:p>
            <a:endParaRPr lang="zh-CN" altLang="en-US" sz="2135">
              <a:solidFill>
                <a:schemeClr val="bg1"/>
              </a:solidFill>
            </a:endParaRPr>
          </a:p>
        </p:txBody>
      </p:sp>
      <p:sp>
        <p:nvSpPr>
          <p:cNvPr id="57" name="Freeform 9"/>
          <p:cNvSpPr/>
          <p:nvPr/>
        </p:nvSpPr>
        <p:spPr bwMode="auto">
          <a:xfrm>
            <a:off x="7188200" y="4375374"/>
            <a:ext cx="550333" cy="632884"/>
          </a:xfrm>
          <a:custGeom>
            <a:avLst/>
            <a:gdLst>
              <a:gd name="T0" fmla="*/ 130 w 260"/>
              <a:gd name="T1" fmla="*/ 0 h 299"/>
              <a:gd name="T2" fmla="*/ 195 w 260"/>
              <a:gd name="T3" fmla="*/ 38 h 299"/>
              <a:gd name="T4" fmla="*/ 260 w 260"/>
              <a:gd name="T5" fmla="*/ 76 h 299"/>
              <a:gd name="T6" fmla="*/ 260 w 260"/>
              <a:gd name="T7" fmla="*/ 150 h 299"/>
              <a:gd name="T8" fmla="*/ 260 w 260"/>
              <a:gd name="T9" fmla="*/ 224 h 299"/>
              <a:gd name="T10" fmla="*/ 195 w 260"/>
              <a:gd name="T11" fmla="*/ 261 h 299"/>
              <a:gd name="T12" fmla="*/ 130 w 260"/>
              <a:gd name="T13" fmla="*/ 299 h 299"/>
              <a:gd name="T14" fmla="*/ 65 w 260"/>
              <a:gd name="T15" fmla="*/ 261 h 299"/>
              <a:gd name="T16" fmla="*/ 0 w 260"/>
              <a:gd name="T17" fmla="*/ 224 h 299"/>
              <a:gd name="T18" fmla="*/ 0 w 260"/>
              <a:gd name="T19" fmla="*/ 150 h 299"/>
              <a:gd name="T20" fmla="*/ 0 w 260"/>
              <a:gd name="T21" fmla="*/ 76 h 299"/>
              <a:gd name="T22" fmla="*/ 65 w 260"/>
              <a:gd name="T23" fmla="*/ 38 h 299"/>
              <a:gd name="T24" fmla="*/ 130 w 260"/>
              <a:gd name="T25" fmla="*/ 0 h 299"/>
              <a:gd name="T26" fmla="*/ 130 w 260"/>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0" h="299">
                <a:moveTo>
                  <a:pt x="130" y="0"/>
                </a:moveTo>
                <a:lnTo>
                  <a:pt x="195" y="38"/>
                </a:lnTo>
                <a:lnTo>
                  <a:pt x="260" y="76"/>
                </a:lnTo>
                <a:lnTo>
                  <a:pt x="260" y="150"/>
                </a:lnTo>
                <a:lnTo>
                  <a:pt x="260" y="224"/>
                </a:lnTo>
                <a:lnTo>
                  <a:pt x="195" y="261"/>
                </a:lnTo>
                <a:lnTo>
                  <a:pt x="130" y="299"/>
                </a:lnTo>
                <a:lnTo>
                  <a:pt x="65" y="261"/>
                </a:lnTo>
                <a:lnTo>
                  <a:pt x="0" y="224"/>
                </a:lnTo>
                <a:lnTo>
                  <a:pt x="0" y="150"/>
                </a:lnTo>
                <a:lnTo>
                  <a:pt x="0" y="76"/>
                </a:lnTo>
                <a:lnTo>
                  <a:pt x="65" y="38"/>
                </a:lnTo>
                <a:lnTo>
                  <a:pt x="130" y="0"/>
                </a:lnTo>
                <a:lnTo>
                  <a:pt x="130" y="0"/>
                </a:lnTo>
                <a:close/>
              </a:path>
            </a:pathLst>
          </a:custGeom>
          <a:solidFill>
            <a:schemeClr val="accent1"/>
          </a:solidFill>
          <a:ln>
            <a:noFill/>
          </a:ln>
        </p:spPr>
        <p:txBody>
          <a:bodyPr/>
          <a:lstStyle/>
          <a:p>
            <a:endParaRPr lang="zh-CN" altLang="en-US" sz="2135">
              <a:solidFill>
                <a:schemeClr val="bg1"/>
              </a:solidFill>
            </a:endParaRPr>
          </a:p>
        </p:txBody>
      </p:sp>
      <p:sp>
        <p:nvSpPr>
          <p:cNvPr id="58" name="Freeform 10"/>
          <p:cNvSpPr/>
          <p:nvPr/>
        </p:nvSpPr>
        <p:spPr bwMode="auto">
          <a:xfrm>
            <a:off x="4707467" y="1989890"/>
            <a:ext cx="546100" cy="632884"/>
          </a:xfrm>
          <a:custGeom>
            <a:avLst/>
            <a:gdLst>
              <a:gd name="T0" fmla="*/ 128 w 258"/>
              <a:gd name="T1" fmla="*/ 0 h 299"/>
              <a:gd name="T2" fmla="*/ 193 w 258"/>
              <a:gd name="T3" fmla="*/ 38 h 299"/>
              <a:gd name="T4" fmla="*/ 258 w 258"/>
              <a:gd name="T5" fmla="*/ 76 h 299"/>
              <a:gd name="T6" fmla="*/ 258 w 258"/>
              <a:gd name="T7" fmla="*/ 150 h 299"/>
              <a:gd name="T8" fmla="*/ 258 w 258"/>
              <a:gd name="T9" fmla="*/ 223 h 299"/>
              <a:gd name="T10" fmla="*/ 193 w 258"/>
              <a:gd name="T11" fmla="*/ 261 h 299"/>
              <a:gd name="T12" fmla="*/ 128 w 258"/>
              <a:gd name="T13" fmla="*/ 299 h 299"/>
              <a:gd name="T14" fmla="*/ 63 w 258"/>
              <a:gd name="T15" fmla="*/ 261 h 299"/>
              <a:gd name="T16" fmla="*/ 0 w 258"/>
              <a:gd name="T17" fmla="*/ 223 h 299"/>
              <a:gd name="T18" fmla="*/ 0 w 258"/>
              <a:gd name="T19" fmla="*/ 150 h 299"/>
              <a:gd name="T20" fmla="*/ 0 w 258"/>
              <a:gd name="T21" fmla="*/ 76 h 299"/>
              <a:gd name="T22" fmla="*/ 63 w 258"/>
              <a:gd name="T23" fmla="*/ 38 h 299"/>
              <a:gd name="T24" fmla="*/ 128 w 258"/>
              <a:gd name="T25" fmla="*/ 0 h 299"/>
              <a:gd name="T26" fmla="*/ 128 w 258"/>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9">
                <a:moveTo>
                  <a:pt x="128" y="0"/>
                </a:moveTo>
                <a:lnTo>
                  <a:pt x="193" y="38"/>
                </a:lnTo>
                <a:lnTo>
                  <a:pt x="258" y="76"/>
                </a:lnTo>
                <a:lnTo>
                  <a:pt x="258" y="150"/>
                </a:lnTo>
                <a:lnTo>
                  <a:pt x="258" y="223"/>
                </a:lnTo>
                <a:lnTo>
                  <a:pt x="193" y="261"/>
                </a:lnTo>
                <a:lnTo>
                  <a:pt x="128" y="299"/>
                </a:lnTo>
                <a:lnTo>
                  <a:pt x="63" y="261"/>
                </a:lnTo>
                <a:lnTo>
                  <a:pt x="0" y="223"/>
                </a:lnTo>
                <a:lnTo>
                  <a:pt x="0" y="150"/>
                </a:lnTo>
                <a:lnTo>
                  <a:pt x="0" y="76"/>
                </a:lnTo>
                <a:lnTo>
                  <a:pt x="63" y="38"/>
                </a:lnTo>
                <a:lnTo>
                  <a:pt x="128" y="0"/>
                </a:lnTo>
                <a:lnTo>
                  <a:pt x="128" y="0"/>
                </a:lnTo>
                <a:close/>
              </a:path>
            </a:pathLst>
          </a:custGeom>
          <a:solidFill>
            <a:schemeClr val="accent2"/>
          </a:solidFill>
          <a:ln>
            <a:noFill/>
          </a:ln>
        </p:spPr>
        <p:txBody>
          <a:bodyPr/>
          <a:lstStyle/>
          <a:p>
            <a:endParaRPr lang="zh-CN" altLang="en-US" sz="2135">
              <a:solidFill>
                <a:schemeClr val="bg1"/>
              </a:solidFill>
            </a:endParaRPr>
          </a:p>
        </p:txBody>
      </p:sp>
      <p:sp>
        <p:nvSpPr>
          <p:cNvPr id="59" name="Freeform 11"/>
          <p:cNvSpPr/>
          <p:nvPr/>
        </p:nvSpPr>
        <p:spPr bwMode="auto">
          <a:xfrm>
            <a:off x="3498851" y="4208156"/>
            <a:ext cx="546100" cy="628651"/>
          </a:xfrm>
          <a:custGeom>
            <a:avLst/>
            <a:gdLst>
              <a:gd name="T0" fmla="*/ 130 w 258"/>
              <a:gd name="T1" fmla="*/ 0 h 297"/>
              <a:gd name="T2" fmla="*/ 193 w 258"/>
              <a:gd name="T3" fmla="*/ 36 h 297"/>
              <a:gd name="T4" fmla="*/ 258 w 258"/>
              <a:gd name="T5" fmla="*/ 74 h 297"/>
              <a:gd name="T6" fmla="*/ 258 w 258"/>
              <a:gd name="T7" fmla="*/ 148 h 297"/>
              <a:gd name="T8" fmla="*/ 258 w 258"/>
              <a:gd name="T9" fmla="*/ 223 h 297"/>
              <a:gd name="T10" fmla="*/ 193 w 258"/>
              <a:gd name="T11" fmla="*/ 261 h 297"/>
              <a:gd name="T12" fmla="*/ 130 w 258"/>
              <a:gd name="T13" fmla="*/ 297 h 297"/>
              <a:gd name="T14" fmla="*/ 65 w 258"/>
              <a:gd name="T15" fmla="*/ 261 h 297"/>
              <a:gd name="T16" fmla="*/ 0 w 258"/>
              <a:gd name="T17" fmla="*/ 223 h 297"/>
              <a:gd name="T18" fmla="*/ 0 w 258"/>
              <a:gd name="T19" fmla="*/ 148 h 297"/>
              <a:gd name="T20" fmla="*/ 0 w 258"/>
              <a:gd name="T21" fmla="*/ 74 h 297"/>
              <a:gd name="T22" fmla="*/ 65 w 258"/>
              <a:gd name="T23" fmla="*/ 36 h 297"/>
              <a:gd name="T24" fmla="*/ 130 w 258"/>
              <a:gd name="T25" fmla="*/ 0 h 297"/>
              <a:gd name="T26" fmla="*/ 130 w 258"/>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7">
                <a:moveTo>
                  <a:pt x="130" y="0"/>
                </a:moveTo>
                <a:lnTo>
                  <a:pt x="193" y="36"/>
                </a:lnTo>
                <a:lnTo>
                  <a:pt x="258" y="74"/>
                </a:lnTo>
                <a:lnTo>
                  <a:pt x="258" y="148"/>
                </a:lnTo>
                <a:lnTo>
                  <a:pt x="258" y="223"/>
                </a:lnTo>
                <a:lnTo>
                  <a:pt x="193" y="261"/>
                </a:lnTo>
                <a:lnTo>
                  <a:pt x="130" y="297"/>
                </a:lnTo>
                <a:lnTo>
                  <a:pt x="65" y="261"/>
                </a:lnTo>
                <a:lnTo>
                  <a:pt x="0" y="223"/>
                </a:lnTo>
                <a:lnTo>
                  <a:pt x="0" y="148"/>
                </a:lnTo>
                <a:lnTo>
                  <a:pt x="0" y="74"/>
                </a:lnTo>
                <a:lnTo>
                  <a:pt x="65" y="36"/>
                </a:lnTo>
                <a:lnTo>
                  <a:pt x="130" y="0"/>
                </a:lnTo>
                <a:lnTo>
                  <a:pt x="130" y="0"/>
                </a:lnTo>
                <a:close/>
              </a:path>
            </a:pathLst>
          </a:custGeom>
          <a:solidFill>
            <a:schemeClr val="accent3"/>
          </a:solidFill>
          <a:ln>
            <a:noFill/>
          </a:ln>
        </p:spPr>
        <p:txBody>
          <a:bodyPr/>
          <a:lstStyle/>
          <a:p>
            <a:endParaRPr lang="zh-CN" altLang="en-US" sz="2135">
              <a:solidFill>
                <a:schemeClr val="bg1"/>
              </a:solidFill>
            </a:endParaRPr>
          </a:p>
        </p:txBody>
      </p:sp>
      <p:sp>
        <p:nvSpPr>
          <p:cNvPr id="60" name="Freeform 12"/>
          <p:cNvSpPr/>
          <p:nvPr/>
        </p:nvSpPr>
        <p:spPr bwMode="auto">
          <a:xfrm>
            <a:off x="6582834" y="2459789"/>
            <a:ext cx="546100" cy="628651"/>
          </a:xfrm>
          <a:custGeom>
            <a:avLst/>
            <a:gdLst>
              <a:gd name="T0" fmla="*/ 130 w 258"/>
              <a:gd name="T1" fmla="*/ 0 h 297"/>
              <a:gd name="T2" fmla="*/ 195 w 258"/>
              <a:gd name="T3" fmla="*/ 36 h 297"/>
              <a:gd name="T4" fmla="*/ 258 w 258"/>
              <a:gd name="T5" fmla="*/ 73 h 297"/>
              <a:gd name="T6" fmla="*/ 258 w 258"/>
              <a:gd name="T7" fmla="*/ 147 h 297"/>
              <a:gd name="T8" fmla="*/ 258 w 258"/>
              <a:gd name="T9" fmla="*/ 223 h 297"/>
              <a:gd name="T10" fmla="*/ 195 w 258"/>
              <a:gd name="T11" fmla="*/ 259 h 297"/>
              <a:gd name="T12" fmla="*/ 130 w 258"/>
              <a:gd name="T13" fmla="*/ 297 h 297"/>
              <a:gd name="T14" fmla="*/ 65 w 258"/>
              <a:gd name="T15" fmla="*/ 259 h 297"/>
              <a:gd name="T16" fmla="*/ 0 w 258"/>
              <a:gd name="T17" fmla="*/ 223 h 297"/>
              <a:gd name="T18" fmla="*/ 0 w 258"/>
              <a:gd name="T19" fmla="*/ 147 h 297"/>
              <a:gd name="T20" fmla="*/ 0 w 258"/>
              <a:gd name="T21" fmla="*/ 73 h 297"/>
              <a:gd name="T22" fmla="*/ 65 w 258"/>
              <a:gd name="T23" fmla="*/ 36 h 297"/>
              <a:gd name="T24" fmla="*/ 130 w 258"/>
              <a:gd name="T25" fmla="*/ 0 h 297"/>
              <a:gd name="T26" fmla="*/ 130 w 258"/>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7">
                <a:moveTo>
                  <a:pt x="130" y="0"/>
                </a:moveTo>
                <a:lnTo>
                  <a:pt x="195" y="36"/>
                </a:lnTo>
                <a:lnTo>
                  <a:pt x="258" y="73"/>
                </a:lnTo>
                <a:lnTo>
                  <a:pt x="258" y="147"/>
                </a:lnTo>
                <a:lnTo>
                  <a:pt x="258" y="223"/>
                </a:lnTo>
                <a:lnTo>
                  <a:pt x="195" y="259"/>
                </a:lnTo>
                <a:lnTo>
                  <a:pt x="130" y="297"/>
                </a:lnTo>
                <a:lnTo>
                  <a:pt x="65" y="259"/>
                </a:lnTo>
                <a:lnTo>
                  <a:pt x="0" y="223"/>
                </a:lnTo>
                <a:lnTo>
                  <a:pt x="0" y="147"/>
                </a:lnTo>
                <a:lnTo>
                  <a:pt x="0" y="73"/>
                </a:lnTo>
                <a:lnTo>
                  <a:pt x="65" y="36"/>
                </a:lnTo>
                <a:lnTo>
                  <a:pt x="130" y="0"/>
                </a:lnTo>
                <a:lnTo>
                  <a:pt x="130" y="0"/>
                </a:lnTo>
                <a:close/>
              </a:path>
            </a:pathLst>
          </a:custGeom>
          <a:solidFill>
            <a:schemeClr val="accent4"/>
          </a:solidFill>
          <a:ln>
            <a:noFill/>
          </a:ln>
        </p:spPr>
        <p:txBody>
          <a:bodyPr/>
          <a:lstStyle/>
          <a:p>
            <a:endParaRPr lang="zh-CN" altLang="en-US" sz="2135">
              <a:solidFill>
                <a:schemeClr val="bg1"/>
              </a:solidFill>
            </a:endParaRPr>
          </a:p>
        </p:txBody>
      </p:sp>
      <p:sp>
        <p:nvSpPr>
          <p:cNvPr id="61" name="Freeform 13"/>
          <p:cNvSpPr/>
          <p:nvPr/>
        </p:nvSpPr>
        <p:spPr bwMode="auto">
          <a:xfrm>
            <a:off x="6468533" y="5217807"/>
            <a:ext cx="304800" cy="351367"/>
          </a:xfrm>
          <a:custGeom>
            <a:avLst/>
            <a:gdLst>
              <a:gd name="T0" fmla="*/ 72 w 144"/>
              <a:gd name="T1" fmla="*/ 0 h 166"/>
              <a:gd name="T2" fmla="*/ 108 w 144"/>
              <a:gd name="T3" fmla="*/ 22 h 166"/>
              <a:gd name="T4" fmla="*/ 144 w 144"/>
              <a:gd name="T5" fmla="*/ 42 h 166"/>
              <a:gd name="T6" fmla="*/ 144 w 144"/>
              <a:gd name="T7" fmla="*/ 83 h 166"/>
              <a:gd name="T8" fmla="*/ 144 w 144"/>
              <a:gd name="T9" fmla="*/ 124 h 166"/>
              <a:gd name="T10" fmla="*/ 108 w 144"/>
              <a:gd name="T11" fmla="*/ 144 h 166"/>
              <a:gd name="T12" fmla="*/ 72 w 144"/>
              <a:gd name="T13" fmla="*/ 166 h 166"/>
              <a:gd name="T14" fmla="*/ 36 w 144"/>
              <a:gd name="T15" fmla="*/ 144 h 166"/>
              <a:gd name="T16" fmla="*/ 0 w 144"/>
              <a:gd name="T17" fmla="*/ 124 h 166"/>
              <a:gd name="T18" fmla="*/ 0 w 144"/>
              <a:gd name="T19" fmla="*/ 83 h 166"/>
              <a:gd name="T20" fmla="*/ 0 w 144"/>
              <a:gd name="T21" fmla="*/ 42 h 166"/>
              <a:gd name="T22" fmla="*/ 36 w 144"/>
              <a:gd name="T23" fmla="*/ 22 h 166"/>
              <a:gd name="T24" fmla="*/ 72 w 144"/>
              <a:gd name="T25" fmla="*/ 0 h 166"/>
              <a:gd name="T26" fmla="*/ 72 w 144"/>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66">
                <a:moveTo>
                  <a:pt x="72" y="0"/>
                </a:moveTo>
                <a:lnTo>
                  <a:pt x="108" y="22"/>
                </a:lnTo>
                <a:lnTo>
                  <a:pt x="144" y="42"/>
                </a:lnTo>
                <a:lnTo>
                  <a:pt x="144" y="83"/>
                </a:lnTo>
                <a:lnTo>
                  <a:pt x="144" y="124"/>
                </a:lnTo>
                <a:lnTo>
                  <a:pt x="108" y="144"/>
                </a:lnTo>
                <a:lnTo>
                  <a:pt x="72" y="166"/>
                </a:lnTo>
                <a:lnTo>
                  <a:pt x="36" y="144"/>
                </a:lnTo>
                <a:lnTo>
                  <a:pt x="0" y="124"/>
                </a:lnTo>
                <a:lnTo>
                  <a:pt x="0" y="83"/>
                </a:lnTo>
                <a:lnTo>
                  <a:pt x="0" y="42"/>
                </a:lnTo>
                <a:lnTo>
                  <a:pt x="36" y="22"/>
                </a:lnTo>
                <a:lnTo>
                  <a:pt x="72" y="0"/>
                </a:lnTo>
                <a:lnTo>
                  <a:pt x="72" y="0"/>
                </a:lnTo>
                <a:close/>
              </a:path>
            </a:pathLst>
          </a:custGeom>
          <a:solidFill>
            <a:schemeClr val="accent3"/>
          </a:solidFill>
          <a:ln>
            <a:noFill/>
          </a:ln>
        </p:spPr>
        <p:txBody>
          <a:bodyPr/>
          <a:lstStyle/>
          <a:p>
            <a:endParaRPr lang="zh-CN" altLang="en-US" sz="2135">
              <a:solidFill>
                <a:schemeClr val="bg1"/>
              </a:solidFill>
            </a:endParaRPr>
          </a:p>
        </p:txBody>
      </p:sp>
      <p:sp>
        <p:nvSpPr>
          <p:cNvPr id="62" name="Freeform 14"/>
          <p:cNvSpPr/>
          <p:nvPr/>
        </p:nvSpPr>
        <p:spPr bwMode="auto">
          <a:xfrm>
            <a:off x="4411134" y="3090556"/>
            <a:ext cx="300567" cy="351367"/>
          </a:xfrm>
          <a:custGeom>
            <a:avLst/>
            <a:gdLst>
              <a:gd name="T0" fmla="*/ 70 w 142"/>
              <a:gd name="T1" fmla="*/ 0 h 166"/>
              <a:gd name="T2" fmla="*/ 106 w 142"/>
              <a:gd name="T3" fmla="*/ 22 h 166"/>
              <a:gd name="T4" fmla="*/ 142 w 142"/>
              <a:gd name="T5" fmla="*/ 42 h 166"/>
              <a:gd name="T6" fmla="*/ 142 w 142"/>
              <a:gd name="T7" fmla="*/ 83 h 166"/>
              <a:gd name="T8" fmla="*/ 142 w 142"/>
              <a:gd name="T9" fmla="*/ 125 h 166"/>
              <a:gd name="T10" fmla="*/ 106 w 142"/>
              <a:gd name="T11" fmla="*/ 144 h 166"/>
              <a:gd name="T12" fmla="*/ 70 w 142"/>
              <a:gd name="T13" fmla="*/ 166 h 166"/>
              <a:gd name="T14" fmla="*/ 34 w 142"/>
              <a:gd name="T15" fmla="*/ 144 h 166"/>
              <a:gd name="T16" fmla="*/ 0 w 142"/>
              <a:gd name="T17" fmla="*/ 125 h 166"/>
              <a:gd name="T18" fmla="*/ 0 w 142"/>
              <a:gd name="T19" fmla="*/ 83 h 166"/>
              <a:gd name="T20" fmla="*/ 0 w 142"/>
              <a:gd name="T21" fmla="*/ 42 h 166"/>
              <a:gd name="T22" fmla="*/ 34 w 142"/>
              <a:gd name="T23" fmla="*/ 22 h 166"/>
              <a:gd name="T24" fmla="*/ 70 w 142"/>
              <a:gd name="T25" fmla="*/ 0 h 166"/>
              <a:gd name="T26" fmla="*/ 70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0" y="0"/>
                </a:moveTo>
                <a:lnTo>
                  <a:pt x="106" y="22"/>
                </a:lnTo>
                <a:lnTo>
                  <a:pt x="142" y="42"/>
                </a:lnTo>
                <a:lnTo>
                  <a:pt x="142" y="83"/>
                </a:lnTo>
                <a:lnTo>
                  <a:pt x="142" y="125"/>
                </a:lnTo>
                <a:lnTo>
                  <a:pt x="106" y="144"/>
                </a:lnTo>
                <a:lnTo>
                  <a:pt x="70" y="166"/>
                </a:lnTo>
                <a:lnTo>
                  <a:pt x="34" y="144"/>
                </a:lnTo>
                <a:lnTo>
                  <a:pt x="0" y="125"/>
                </a:lnTo>
                <a:lnTo>
                  <a:pt x="0" y="83"/>
                </a:lnTo>
                <a:lnTo>
                  <a:pt x="0" y="42"/>
                </a:lnTo>
                <a:lnTo>
                  <a:pt x="34" y="22"/>
                </a:lnTo>
                <a:lnTo>
                  <a:pt x="70" y="0"/>
                </a:lnTo>
                <a:lnTo>
                  <a:pt x="70" y="0"/>
                </a:lnTo>
                <a:close/>
              </a:path>
            </a:pathLst>
          </a:custGeom>
          <a:solidFill>
            <a:schemeClr val="accent3"/>
          </a:solidFill>
          <a:ln>
            <a:noFill/>
          </a:ln>
        </p:spPr>
        <p:txBody>
          <a:bodyPr/>
          <a:lstStyle/>
          <a:p>
            <a:endParaRPr lang="zh-CN" altLang="en-US" sz="2135">
              <a:solidFill>
                <a:schemeClr val="bg1"/>
              </a:solidFill>
            </a:endParaRPr>
          </a:p>
        </p:txBody>
      </p:sp>
      <p:sp>
        <p:nvSpPr>
          <p:cNvPr id="63" name="Freeform 15"/>
          <p:cNvSpPr/>
          <p:nvPr/>
        </p:nvSpPr>
        <p:spPr bwMode="auto">
          <a:xfrm>
            <a:off x="5435601" y="2557156"/>
            <a:ext cx="300567" cy="347133"/>
          </a:xfrm>
          <a:custGeom>
            <a:avLst/>
            <a:gdLst>
              <a:gd name="T0" fmla="*/ 70 w 142"/>
              <a:gd name="T1" fmla="*/ 0 h 164"/>
              <a:gd name="T2" fmla="*/ 106 w 142"/>
              <a:gd name="T3" fmla="*/ 20 h 164"/>
              <a:gd name="T4" fmla="*/ 142 w 142"/>
              <a:gd name="T5" fmla="*/ 40 h 164"/>
              <a:gd name="T6" fmla="*/ 142 w 142"/>
              <a:gd name="T7" fmla="*/ 81 h 164"/>
              <a:gd name="T8" fmla="*/ 142 w 142"/>
              <a:gd name="T9" fmla="*/ 123 h 164"/>
              <a:gd name="T10" fmla="*/ 106 w 142"/>
              <a:gd name="T11" fmla="*/ 143 h 164"/>
              <a:gd name="T12" fmla="*/ 70 w 142"/>
              <a:gd name="T13" fmla="*/ 164 h 164"/>
              <a:gd name="T14" fmla="*/ 36 w 142"/>
              <a:gd name="T15" fmla="*/ 143 h 164"/>
              <a:gd name="T16" fmla="*/ 0 w 142"/>
              <a:gd name="T17" fmla="*/ 123 h 164"/>
              <a:gd name="T18" fmla="*/ 0 w 142"/>
              <a:gd name="T19" fmla="*/ 81 h 164"/>
              <a:gd name="T20" fmla="*/ 0 w 142"/>
              <a:gd name="T21" fmla="*/ 40 h 164"/>
              <a:gd name="T22" fmla="*/ 36 w 142"/>
              <a:gd name="T23" fmla="*/ 20 h 164"/>
              <a:gd name="T24" fmla="*/ 70 w 142"/>
              <a:gd name="T25" fmla="*/ 0 h 164"/>
              <a:gd name="T26" fmla="*/ 70 w 142"/>
              <a:gd name="T2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4">
                <a:moveTo>
                  <a:pt x="70" y="0"/>
                </a:moveTo>
                <a:lnTo>
                  <a:pt x="106" y="20"/>
                </a:lnTo>
                <a:lnTo>
                  <a:pt x="142" y="40"/>
                </a:lnTo>
                <a:lnTo>
                  <a:pt x="142" y="81"/>
                </a:lnTo>
                <a:lnTo>
                  <a:pt x="142" y="123"/>
                </a:lnTo>
                <a:lnTo>
                  <a:pt x="106" y="143"/>
                </a:lnTo>
                <a:lnTo>
                  <a:pt x="70" y="164"/>
                </a:lnTo>
                <a:lnTo>
                  <a:pt x="36" y="143"/>
                </a:lnTo>
                <a:lnTo>
                  <a:pt x="0" y="123"/>
                </a:lnTo>
                <a:lnTo>
                  <a:pt x="0" y="81"/>
                </a:lnTo>
                <a:lnTo>
                  <a:pt x="0" y="40"/>
                </a:lnTo>
                <a:lnTo>
                  <a:pt x="36" y="20"/>
                </a:lnTo>
                <a:lnTo>
                  <a:pt x="70" y="0"/>
                </a:lnTo>
                <a:lnTo>
                  <a:pt x="70" y="0"/>
                </a:lnTo>
                <a:close/>
              </a:path>
            </a:pathLst>
          </a:custGeom>
          <a:solidFill>
            <a:schemeClr val="accent5"/>
          </a:solidFill>
          <a:ln>
            <a:noFill/>
          </a:ln>
        </p:spPr>
        <p:txBody>
          <a:bodyPr/>
          <a:lstStyle/>
          <a:p>
            <a:endParaRPr lang="zh-CN" altLang="en-US" sz="2135">
              <a:solidFill>
                <a:schemeClr val="bg1"/>
              </a:solidFill>
            </a:endParaRPr>
          </a:p>
        </p:txBody>
      </p:sp>
      <p:sp>
        <p:nvSpPr>
          <p:cNvPr id="64" name="Freeform 16"/>
          <p:cNvSpPr/>
          <p:nvPr/>
        </p:nvSpPr>
        <p:spPr bwMode="auto">
          <a:xfrm>
            <a:off x="6040967" y="4364789"/>
            <a:ext cx="302683" cy="347133"/>
          </a:xfrm>
          <a:custGeom>
            <a:avLst/>
            <a:gdLst>
              <a:gd name="T0" fmla="*/ 72 w 143"/>
              <a:gd name="T1" fmla="*/ 0 h 164"/>
              <a:gd name="T2" fmla="*/ 108 w 143"/>
              <a:gd name="T3" fmla="*/ 20 h 164"/>
              <a:gd name="T4" fmla="*/ 143 w 143"/>
              <a:gd name="T5" fmla="*/ 39 h 164"/>
              <a:gd name="T6" fmla="*/ 143 w 143"/>
              <a:gd name="T7" fmla="*/ 81 h 164"/>
              <a:gd name="T8" fmla="*/ 143 w 143"/>
              <a:gd name="T9" fmla="*/ 122 h 164"/>
              <a:gd name="T10" fmla="*/ 108 w 143"/>
              <a:gd name="T11" fmla="*/ 144 h 164"/>
              <a:gd name="T12" fmla="*/ 72 w 143"/>
              <a:gd name="T13" fmla="*/ 164 h 164"/>
              <a:gd name="T14" fmla="*/ 36 w 143"/>
              <a:gd name="T15" fmla="*/ 144 h 164"/>
              <a:gd name="T16" fmla="*/ 0 w 143"/>
              <a:gd name="T17" fmla="*/ 122 h 164"/>
              <a:gd name="T18" fmla="*/ 0 w 143"/>
              <a:gd name="T19" fmla="*/ 81 h 164"/>
              <a:gd name="T20" fmla="*/ 0 w 143"/>
              <a:gd name="T21" fmla="*/ 39 h 164"/>
              <a:gd name="T22" fmla="*/ 36 w 143"/>
              <a:gd name="T23" fmla="*/ 20 h 164"/>
              <a:gd name="T24" fmla="*/ 72 w 143"/>
              <a:gd name="T25" fmla="*/ 0 h 164"/>
              <a:gd name="T26" fmla="*/ 72 w 143"/>
              <a:gd name="T2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164">
                <a:moveTo>
                  <a:pt x="72" y="0"/>
                </a:moveTo>
                <a:lnTo>
                  <a:pt x="108" y="20"/>
                </a:lnTo>
                <a:lnTo>
                  <a:pt x="143" y="39"/>
                </a:lnTo>
                <a:lnTo>
                  <a:pt x="143" y="81"/>
                </a:lnTo>
                <a:lnTo>
                  <a:pt x="143" y="122"/>
                </a:lnTo>
                <a:lnTo>
                  <a:pt x="108" y="144"/>
                </a:lnTo>
                <a:lnTo>
                  <a:pt x="72" y="164"/>
                </a:lnTo>
                <a:lnTo>
                  <a:pt x="36" y="144"/>
                </a:lnTo>
                <a:lnTo>
                  <a:pt x="0" y="122"/>
                </a:lnTo>
                <a:lnTo>
                  <a:pt x="0" y="81"/>
                </a:lnTo>
                <a:lnTo>
                  <a:pt x="0" y="39"/>
                </a:lnTo>
                <a:lnTo>
                  <a:pt x="36" y="20"/>
                </a:lnTo>
                <a:lnTo>
                  <a:pt x="72" y="0"/>
                </a:lnTo>
                <a:lnTo>
                  <a:pt x="72" y="0"/>
                </a:lnTo>
                <a:close/>
              </a:path>
            </a:pathLst>
          </a:custGeom>
          <a:solidFill>
            <a:schemeClr val="accent1"/>
          </a:solidFill>
          <a:ln>
            <a:noFill/>
          </a:ln>
        </p:spPr>
        <p:txBody>
          <a:bodyPr/>
          <a:lstStyle/>
          <a:p>
            <a:endParaRPr lang="zh-CN" altLang="en-US" sz="2135">
              <a:solidFill>
                <a:schemeClr val="bg1"/>
              </a:solidFill>
            </a:endParaRPr>
          </a:p>
        </p:txBody>
      </p:sp>
      <p:sp>
        <p:nvSpPr>
          <p:cNvPr id="65" name="Freeform 17"/>
          <p:cNvSpPr/>
          <p:nvPr/>
        </p:nvSpPr>
        <p:spPr bwMode="auto">
          <a:xfrm>
            <a:off x="4246034" y="4036707"/>
            <a:ext cx="300567" cy="351367"/>
          </a:xfrm>
          <a:custGeom>
            <a:avLst/>
            <a:gdLst>
              <a:gd name="T0" fmla="*/ 70 w 142"/>
              <a:gd name="T1" fmla="*/ 0 h 166"/>
              <a:gd name="T2" fmla="*/ 106 w 142"/>
              <a:gd name="T3" fmla="*/ 22 h 166"/>
              <a:gd name="T4" fmla="*/ 142 w 142"/>
              <a:gd name="T5" fmla="*/ 41 h 166"/>
              <a:gd name="T6" fmla="*/ 142 w 142"/>
              <a:gd name="T7" fmla="*/ 83 h 166"/>
              <a:gd name="T8" fmla="*/ 142 w 142"/>
              <a:gd name="T9" fmla="*/ 124 h 166"/>
              <a:gd name="T10" fmla="*/ 106 w 142"/>
              <a:gd name="T11" fmla="*/ 144 h 166"/>
              <a:gd name="T12" fmla="*/ 70 w 142"/>
              <a:gd name="T13" fmla="*/ 166 h 166"/>
              <a:gd name="T14" fmla="*/ 34 w 142"/>
              <a:gd name="T15" fmla="*/ 144 h 166"/>
              <a:gd name="T16" fmla="*/ 0 w 142"/>
              <a:gd name="T17" fmla="*/ 124 h 166"/>
              <a:gd name="T18" fmla="*/ 0 w 142"/>
              <a:gd name="T19" fmla="*/ 83 h 166"/>
              <a:gd name="T20" fmla="*/ 0 w 142"/>
              <a:gd name="T21" fmla="*/ 41 h 166"/>
              <a:gd name="T22" fmla="*/ 34 w 142"/>
              <a:gd name="T23" fmla="*/ 22 h 166"/>
              <a:gd name="T24" fmla="*/ 70 w 142"/>
              <a:gd name="T25" fmla="*/ 0 h 166"/>
              <a:gd name="T26" fmla="*/ 70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0" y="0"/>
                </a:moveTo>
                <a:lnTo>
                  <a:pt x="106" y="22"/>
                </a:lnTo>
                <a:lnTo>
                  <a:pt x="142" y="41"/>
                </a:lnTo>
                <a:lnTo>
                  <a:pt x="142" y="83"/>
                </a:lnTo>
                <a:lnTo>
                  <a:pt x="142" y="124"/>
                </a:lnTo>
                <a:lnTo>
                  <a:pt x="106" y="144"/>
                </a:lnTo>
                <a:lnTo>
                  <a:pt x="70" y="166"/>
                </a:lnTo>
                <a:lnTo>
                  <a:pt x="34" y="144"/>
                </a:lnTo>
                <a:lnTo>
                  <a:pt x="0" y="124"/>
                </a:lnTo>
                <a:lnTo>
                  <a:pt x="0" y="83"/>
                </a:lnTo>
                <a:lnTo>
                  <a:pt x="0" y="41"/>
                </a:lnTo>
                <a:lnTo>
                  <a:pt x="34" y="22"/>
                </a:lnTo>
                <a:lnTo>
                  <a:pt x="70" y="0"/>
                </a:lnTo>
                <a:lnTo>
                  <a:pt x="70" y="0"/>
                </a:lnTo>
                <a:close/>
              </a:path>
            </a:pathLst>
          </a:custGeom>
          <a:solidFill>
            <a:schemeClr val="accent2"/>
          </a:solidFill>
          <a:ln>
            <a:noFill/>
          </a:ln>
        </p:spPr>
        <p:txBody>
          <a:bodyPr/>
          <a:lstStyle/>
          <a:p>
            <a:endParaRPr lang="zh-CN" altLang="en-US" sz="2135">
              <a:solidFill>
                <a:schemeClr val="bg1"/>
              </a:solidFill>
            </a:endParaRPr>
          </a:p>
        </p:txBody>
      </p:sp>
      <p:sp>
        <p:nvSpPr>
          <p:cNvPr id="66" name="Freeform 18"/>
          <p:cNvSpPr/>
          <p:nvPr/>
        </p:nvSpPr>
        <p:spPr bwMode="auto">
          <a:xfrm>
            <a:off x="7109884" y="3228140"/>
            <a:ext cx="304800" cy="351367"/>
          </a:xfrm>
          <a:custGeom>
            <a:avLst/>
            <a:gdLst>
              <a:gd name="T0" fmla="*/ 72 w 144"/>
              <a:gd name="T1" fmla="*/ 0 h 166"/>
              <a:gd name="T2" fmla="*/ 108 w 144"/>
              <a:gd name="T3" fmla="*/ 22 h 166"/>
              <a:gd name="T4" fmla="*/ 144 w 144"/>
              <a:gd name="T5" fmla="*/ 42 h 166"/>
              <a:gd name="T6" fmla="*/ 144 w 144"/>
              <a:gd name="T7" fmla="*/ 83 h 166"/>
              <a:gd name="T8" fmla="*/ 144 w 144"/>
              <a:gd name="T9" fmla="*/ 125 h 166"/>
              <a:gd name="T10" fmla="*/ 108 w 144"/>
              <a:gd name="T11" fmla="*/ 144 h 166"/>
              <a:gd name="T12" fmla="*/ 72 w 144"/>
              <a:gd name="T13" fmla="*/ 166 h 166"/>
              <a:gd name="T14" fmla="*/ 36 w 144"/>
              <a:gd name="T15" fmla="*/ 144 h 166"/>
              <a:gd name="T16" fmla="*/ 0 w 144"/>
              <a:gd name="T17" fmla="*/ 125 h 166"/>
              <a:gd name="T18" fmla="*/ 0 w 144"/>
              <a:gd name="T19" fmla="*/ 83 h 166"/>
              <a:gd name="T20" fmla="*/ 0 w 144"/>
              <a:gd name="T21" fmla="*/ 42 h 166"/>
              <a:gd name="T22" fmla="*/ 36 w 144"/>
              <a:gd name="T23" fmla="*/ 22 h 166"/>
              <a:gd name="T24" fmla="*/ 72 w 144"/>
              <a:gd name="T25" fmla="*/ 0 h 166"/>
              <a:gd name="T26" fmla="*/ 72 w 144"/>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66">
                <a:moveTo>
                  <a:pt x="72" y="0"/>
                </a:moveTo>
                <a:lnTo>
                  <a:pt x="108" y="22"/>
                </a:lnTo>
                <a:lnTo>
                  <a:pt x="144" y="42"/>
                </a:lnTo>
                <a:lnTo>
                  <a:pt x="144" y="83"/>
                </a:lnTo>
                <a:lnTo>
                  <a:pt x="144" y="125"/>
                </a:lnTo>
                <a:lnTo>
                  <a:pt x="108" y="144"/>
                </a:lnTo>
                <a:lnTo>
                  <a:pt x="72" y="166"/>
                </a:lnTo>
                <a:lnTo>
                  <a:pt x="36" y="144"/>
                </a:lnTo>
                <a:lnTo>
                  <a:pt x="0" y="125"/>
                </a:lnTo>
                <a:lnTo>
                  <a:pt x="0" y="83"/>
                </a:lnTo>
                <a:lnTo>
                  <a:pt x="0" y="42"/>
                </a:lnTo>
                <a:lnTo>
                  <a:pt x="36" y="22"/>
                </a:lnTo>
                <a:lnTo>
                  <a:pt x="72" y="0"/>
                </a:lnTo>
                <a:lnTo>
                  <a:pt x="72" y="0"/>
                </a:lnTo>
                <a:close/>
              </a:path>
            </a:pathLst>
          </a:custGeom>
          <a:solidFill>
            <a:schemeClr val="accent3"/>
          </a:solidFill>
          <a:ln>
            <a:noFill/>
          </a:ln>
        </p:spPr>
        <p:txBody>
          <a:bodyPr/>
          <a:lstStyle/>
          <a:p>
            <a:endParaRPr lang="zh-CN" altLang="en-US" sz="2135">
              <a:solidFill>
                <a:schemeClr val="bg1"/>
              </a:solidFill>
            </a:endParaRPr>
          </a:p>
        </p:txBody>
      </p:sp>
      <p:sp>
        <p:nvSpPr>
          <p:cNvPr id="67" name="Freeform 19"/>
          <p:cNvSpPr/>
          <p:nvPr/>
        </p:nvSpPr>
        <p:spPr bwMode="auto">
          <a:xfrm>
            <a:off x="5039785" y="4714040"/>
            <a:ext cx="300567" cy="351367"/>
          </a:xfrm>
          <a:custGeom>
            <a:avLst/>
            <a:gdLst>
              <a:gd name="T0" fmla="*/ 72 w 142"/>
              <a:gd name="T1" fmla="*/ 0 h 166"/>
              <a:gd name="T2" fmla="*/ 108 w 142"/>
              <a:gd name="T3" fmla="*/ 22 h 166"/>
              <a:gd name="T4" fmla="*/ 142 w 142"/>
              <a:gd name="T5" fmla="*/ 42 h 166"/>
              <a:gd name="T6" fmla="*/ 142 w 142"/>
              <a:gd name="T7" fmla="*/ 83 h 166"/>
              <a:gd name="T8" fmla="*/ 142 w 142"/>
              <a:gd name="T9" fmla="*/ 125 h 166"/>
              <a:gd name="T10" fmla="*/ 108 w 142"/>
              <a:gd name="T11" fmla="*/ 145 h 166"/>
              <a:gd name="T12" fmla="*/ 72 w 142"/>
              <a:gd name="T13" fmla="*/ 166 h 166"/>
              <a:gd name="T14" fmla="*/ 36 w 142"/>
              <a:gd name="T15" fmla="*/ 145 h 166"/>
              <a:gd name="T16" fmla="*/ 0 w 142"/>
              <a:gd name="T17" fmla="*/ 125 h 166"/>
              <a:gd name="T18" fmla="*/ 0 w 142"/>
              <a:gd name="T19" fmla="*/ 83 h 166"/>
              <a:gd name="T20" fmla="*/ 0 w 142"/>
              <a:gd name="T21" fmla="*/ 42 h 166"/>
              <a:gd name="T22" fmla="*/ 36 w 142"/>
              <a:gd name="T23" fmla="*/ 22 h 166"/>
              <a:gd name="T24" fmla="*/ 72 w 142"/>
              <a:gd name="T25" fmla="*/ 0 h 166"/>
              <a:gd name="T26" fmla="*/ 72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2" y="0"/>
                </a:moveTo>
                <a:lnTo>
                  <a:pt x="108" y="22"/>
                </a:lnTo>
                <a:lnTo>
                  <a:pt x="142" y="42"/>
                </a:lnTo>
                <a:lnTo>
                  <a:pt x="142" y="83"/>
                </a:lnTo>
                <a:lnTo>
                  <a:pt x="142" y="125"/>
                </a:lnTo>
                <a:lnTo>
                  <a:pt x="108" y="145"/>
                </a:lnTo>
                <a:lnTo>
                  <a:pt x="72" y="166"/>
                </a:lnTo>
                <a:lnTo>
                  <a:pt x="36" y="145"/>
                </a:lnTo>
                <a:lnTo>
                  <a:pt x="0" y="125"/>
                </a:lnTo>
                <a:lnTo>
                  <a:pt x="0" y="83"/>
                </a:lnTo>
                <a:lnTo>
                  <a:pt x="0" y="42"/>
                </a:lnTo>
                <a:lnTo>
                  <a:pt x="36" y="22"/>
                </a:lnTo>
                <a:lnTo>
                  <a:pt x="72" y="0"/>
                </a:lnTo>
                <a:lnTo>
                  <a:pt x="72" y="0"/>
                </a:lnTo>
                <a:close/>
              </a:path>
            </a:pathLst>
          </a:custGeom>
          <a:solidFill>
            <a:schemeClr val="accent4"/>
          </a:solidFill>
          <a:ln>
            <a:noFill/>
          </a:ln>
        </p:spPr>
        <p:txBody>
          <a:bodyPr/>
          <a:lstStyle/>
          <a:p>
            <a:endParaRPr lang="zh-CN" altLang="en-US" sz="2135">
              <a:solidFill>
                <a:schemeClr val="bg1"/>
              </a:solidFill>
            </a:endParaRPr>
          </a:p>
        </p:txBody>
      </p:sp>
      <p:sp>
        <p:nvSpPr>
          <p:cNvPr id="68" name="Freeform 20"/>
          <p:cNvSpPr/>
          <p:nvPr/>
        </p:nvSpPr>
        <p:spPr bwMode="auto">
          <a:xfrm>
            <a:off x="5905501" y="3317040"/>
            <a:ext cx="300567" cy="349251"/>
          </a:xfrm>
          <a:custGeom>
            <a:avLst/>
            <a:gdLst>
              <a:gd name="T0" fmla="*/ 72 w 142"/>
              <a:gd name="T1" fmla="*/ 0 h 165"/>
              <a:gd name="T2" fmla="*/ 108 w 142"/>
              <a:gd name="T3" fmla="*/ 21 h 165"/>
              <a:gd name="T4" fmla="*/ 142 w 142"/>
              <a:gd name="T5" fmla="*/ 41 h 165"/>
              <a:gd name="T6" fmla="*/ 142 w 142"/>
              <a:gd name="T7" fmla="*/ 83 h 165"/>
              <a:gd name="T8" fmla="*/ 142 w 142"/>
              <a:gd name="T9" fmla="*/ 124 h 165"/>
              <a:gd name="T10" fmla="*/ 108 w 142"/>
              <a:gd name="T11" fmla="*/ 144 h 165"/>
              <a:gd name="T12" fmla="*/ 72 w 142"/>
              <a:gd name="T13" fmla="*/ 165 h 165"/>
              <a:gd name="T14" fmla="*/ 36 w 142"/>
              <a:gd name="T15" fmla="*/ 144 h 165"/>
              <a:gd name="T16" fmla="*/ 0 w 142"/>
              <a:gd name="T17" fmla="*/ 124 h 165"/>
              <a:gd name="T18" fmla="*/ 0 w 142"/>
              <a:gd name="T19" fmla="*/ 83 h 165"/>
              <a:gd name="T20" fmla="*/ 0 w 142"/>
              <a:gd name="T21" fmla="*/ 41 h 165"/>
              <a:gd name="T22" fmla="*/ 36 w 142"/>
              <a:gd name="T23" fmla="*/ 21 h 165"/>
              <a:gd name="T24" fmla="*/ 72 w 142"/>
              <a:gd name="T25" fmla="*/ 0 h 165"/>
              <a:gd name="T26" fmla="*/ 72 w 142"/>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5">
                <a:moveTo>
                  <a:pt x="72" y="0"/>
                </a:moveTo>
                <a:lnTo>
                  <a:pt x="108" y="21"/>
                </a:lnTo>
                <a:lnTo>
                  <a:pt x="142" y="41"/>
                </a:lnTo>
                <a:lnTo>
                  <a:pt x="142" y="83"/>
                </a:lnTo>
                <a:lnTo>
                  <a:pt x="142" y="124"/>
                </a:lnTo>
                <a:lnTo>
                  <a:pt x="108" y="144"/>
                </a:lnTo>
                <a:lnTo>
                  <a:pt x="72" y="165"/>
                </a:lnTo>
                <a:lnTo>
                  <a:pt x="36" y="144"/>
                </a:lnTo>
                <a:lnTo>
                  <a:pt x="0" y="124"/>
                </a:lnTo>
                <a:lnTo>
                  <a:pt x="0" y="83"/>
                </a:lnTo>
                <a:lnTo>
                  <a:pt x="0" y="41"/>
                </a:lnTo>
                <a:lnTo>
                  <a:pt x="36" y="21"/>
                </a:lnTo>
                <a:lnTo>
                  <a:pt x="72" y="0"/>
                </a:lnTo>
                <a:lnTo>
                  <a:pt x="72" y="0"/>
                </a:lnTo>
                <a:close/>
              </a:path>
            </a:pathLst>
          </a:custGeom>
          <a:solidFill>
            <a:schemeClr val="accent3"/>
          </a:solidFill>
          <a:ln>
            <a:noFill/>
          </a:ln>
        </p:spPr>
        <p:txBody>
          <a:bodyPr/>
          <a:lstStyle/>
          <a:p>
            <a:endParaRPr lang="zh-CN" altLang="en-US" sz="2135">
              <a:solidFill>
                <a:schemeClr val="bg1"/>
              </a:solidFill>
            </a:endParaRPr>
          </a:p>
        </p:txBody>
      </p:sp>
      <p:sp>
        <p:nvSpPr>
          <p:cNvPr id="69" name="矩形 68"/>
          <p:cNvSpPr/>
          <p:nvPr/>
        </p:nvSpPr>
        <p:spPr>
          <a:xfrm>
            <a:off x="6625568" y="1105891"/>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70" name="矩形 69"/>
          <p:cNvSpPr/>
          <p:nvPr/>
        </p:nvSpPr>
        <p:spPr>
          <a:xfrm>
            <a:off x="8014502" y="3205710"/>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71" name="矩形 70"/>
          <p:cNvSpPr/>
          <p:nvPr/>
        </p:nvSpPr>
        <p:spPr>
          <a:xfrm>
            <a:off x="7579783" y="5191008"/>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72" name="矩形 71"/>
          <p:cNvSpPr/>
          <p:nvPr/>
        </p:nvSpPr>
        <p:spPr>
          <a:xfrm>
            <a:off x="1483529" y="4977991"/>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73" name="矩形 72"/>
          <p:cNvSpPr/>
          <p:nvPr/>
        </p:nvSpPr>
        <p:spPr>
          <a:xfrm>
            <a:off x="1578339" y="2547750"/>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74" name="文本框 73"/>
          <p:cNvSpPr txBox="1"/>
          <p:nvPr/>
        </p:nvSpPr>
        <p:spPr>
          <a:xfrm>
            <a:off x="-730757" y="404391"/>
            <a:ext cx="4026569" cy="461665"/>
          </a:xfrm>
          <a:prstGeom prst="rect">
            <a:avLst/>
          </a:prstGeom>
          <a:noFill/>
        </p:spPr>
        <p:txBody>
          <a:bodyPr wrap="square" rtlCol="0">
            <a:spAutoFit/>
          </a:bodyPr>
          <a:lstStyle/>
          <a:p>
            <a:pPr algn="ctr"/>
            <a:r>
              <a:rPr lang="zh-CN" altLang="en-US" sz="2400" b="1">
                <a:solidFill>
                  <a:srgbClr val="FAFAFA"/>
                </a:solidFill>
                <a:latin typeface="微软雅黑" panose="020B0503020204020204" pitchFamily="34" charset="-122"/>
                <a:ea typeface="微软雅黑" panose="020B0503020204020204" pitchFamily="34" charset="-122"/>
              </a:rPr>
              <a:t>教学分析</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down)">
                                      <p:cBhvr>
                                        <p:cTn id="7" dur="500"/>
                                        <p:tgtEl>
                                          <p:spTgt spid="5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fltVal val="0"/>
                                          </p:val>
                                        </p:tav>
                                        <p:tav tm="100000">
                                          <p:val>
                                            <p:strVal val="#ppt_w"/>
                                          </p:val>
                                        </p:tav>
                                      </p:tavLst>
                                    </p:anim>
                                    <p:anim calcmode="lin" valueType="num">
                                      <p:cBhvr>
                                        <p:cTn id="12" dur="500" fill="hold"/>
                                        <p:tgtEl>
                                          <p:spTgt spid="54"/>
                                        </p:tgtEl>
                                        <p:attrNameLst>
                                          <p:attrName>ppt_h</p:attrName>
                                        </p:attrNameLst>
                                      </p:cBhvr>
                                      <p:tavLst>
                                        <p:tav tm="0">
                                          <p:val>
                                            <p:fltVal val="0"/>
                                          </p:val>
                                        </p:tav>
                                        <p:tav tm="100000">
                                          <p:val>
                                            <p:strVal val="#ppt_h"/>
                                          </p:val>
                                        </p:tav>
                                      </p:tavLst>
                                    </p:anim>
                                    <p:animEffect transition="in" filter="fade">
                                      <p:cBhvr>
                                        <p:cTn id="13" dur="500"/>
                                        <p:tgtEl>
                                          <p:spTgt spid="5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5"/>
                                        </p:tgtEl>
                                        <p:attrNameLst>
                                          <p:attrName>style.visibility</p:attrName>
                                        </p:attrNameLst>
                                      </p:cBhvr>
                                      <p:to>
                                        <p:strVal val="visible"/>
                                      </p:to>
                                    </p:set>
                                    <p:anim calcmode="lin" valueType="num">
                                      <p:cBhvr>
                                        <p:cTn id="16" dur="500" fill="hold"/>
                                        <p:tgtEl>
                                          <p:spTgt spid="55"/>
                                        </p:tgtEl>
                                        <p:attrNameLst>
                                          <p:attrName>ppt_w</p:attrName>
                                        </p:attrNameLst>
                                      </p:cBhvr>
                                      <p:tavLst>
                                        <p:tav tm="0">
                                          <p:val>
                                            <p:fltVal val="0"/>
                                          </p:val>
                                        </p:tav>
                                        <p:tav tm="100000">
                                          <p:val>
                                            <p:strVal val="#ppt_w"/>
                                          </p:val>
                                        </p:tav>
                                      </p:tavLst>
                                    </p:anim>
                                    <p:anim calcmode="lin" valueType="num">
                                      <p:cBhvr>
                                        <p:cTn id="17" dur="500" fill="hold"/>
                                        <p:tgtEl>
                                          <p:spTgt spid="55"/>
                                        </p:tgtEl>
                                        <p:attrNameLst>
                                          <p:attrName>ppt_h</p:attrName>
                                        </p:attrNameLst>
                                      </p:cBhvr>
                                      <p:tavLst>
                                        <p:tav tm="0">
                                          <p:val>
                                            <p:fltVal val="0"/>
                                          </p:val>
                                        </p:tav>
                                        <p:tav tm="100000">
                                          <p:val>
                                            <p:strVal val="#ppt_h"/>
                                          </p:val>
                                        </p:tav>
                                      </p:tavLst>
                                    </p:anim>
                                    <p:animEffect transition="in" filter="fade">
                                      <p:cBhvr>
                                        <p:cTn id="18" dur="500"/>
                                        <p:tgtEl>
                                          <p:spTgt spid="5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animEffect transition="in" filter="fade">
                                      <p:cBhvr>
                                        <p:cTn id="23" dur="500"/>
                                        <p:tgtEl>
                                          <p:spTgt spid="5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7"/>
                                        </p:tgtEl>
                                        <p:attrNameLst>
                                          <p:attrName>style.visibility</p:attrName>
                                        </p:attrNameLst>
                                      </p:cBhvr>
                                      <p:to>
                                        <p:strVal val="visible"/>
                                      </p:to>
                                    </p:set>
                                    <p:anim calcmode="lin" valueType="num">
                                      <p:cBhvr>
                                        <p:cTn id="26" dur="500" fill="hold"/>
                                        <p:tgtEl>
                                          <p:spTgt spid="57"/>
                                        </p:tgtEl>
                                        <p:attrNameLst>
                                          <p:attrName>ppt_w</p:attrName>
                                        </p:attrNameLst>
                                      </p:cBhvr>
                                      <p:tavLst>
                                        <p:tav tm="0">
                                          <p:val>
                                            <p:fltVal val="0"/>
                                          </p:val>
                                        </p:tav>
                                        <p:tav tm="100000">
                                          <p:val>
                                            <p:strVal val="#ppt_w"/>
                                          </p:val>
                                        </p:tav>
                                      </p:tavLst>
                                    </p:anim>
                                    <p:anim calcmode="lin" valueType="num">
                                      <p:cBhvr>
                                        <p:cTn id="27" dur="500" fill="hold"/>
                                        <p:tgtEl>
                                          <p:spTgt spid="57"/>
                                        </p:tgtEl>
                                        <p:attrNameLst>
                                          <p:attrName>ppt_h</p:attrName>
                                        </p:attrNameLst>
                                      </p:cBhvr>
                                      <p:tavLst>
                                        <p:tav tm="0">
                                          <p:val>
                                            <p:fltVal val="0"/>
                                          </p:val>
                                        </p:tav>
                                        <p:tav tm="100000">
                                          <p:val>
                                            <p:strVal val="#ppt_h"/>
                                          </p:val>
                                        </p:tav>
                                      </p:tavLst>
                                    </p:anim>
                                    <p:animEffect transition="in" filter="fade">
                                      <p:cBhvr>
                                        <p:cTn id="28" dur="500"/>
                                        <p:tgtEl>
                                          <p:spTgt spid="5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p:cTn id="31" dur="500" fill="hold"/>
                                        <p:tgtEl>
                                          <p:spTgt spid="58"/>
                                        </p:tgtEl>
                                        <p:attrNameLst>
                                          <p:attrName>ppt_w</p:attrName>
                                        </p:attrNameLst>
                                      </p:cBhvr>
                                      <p:tavLst>
                                        <p:tav tm="0">
                                          <p:val>
                                            <p:fltVal val="0"/>
                                          </p:val>
                                        </p:tav>
                                        <p:tav tm="100000">
                                          <p:val>
                                            <p:strVal val="#ppt_w"/>
                                          </p:val>
                                        </p:tav>
                                      </p:tavLst>
                                    </p:anim>
                                    <p:anim calcmode="lin" valueType="num">
                                      <p:cBhvr>
                                        <p:cTn id="32" dur="500" fill="hold"/>
                                        <p:tgtEl>
                                          <p:spTgt spid="58"/>
                                        </p:tgtEl>
                                        <p:attrNameLst>
                                          <p:attrName>ppt_h</p:attrName>
                                        </p:attrNameLst>
                                      </p:cBhvr>
                                      <p:tavLst>
                                        <p:tav tm="0">
                                          <p:val>
                                            <p:fltVal val="0"/>
                                          </p:val>
                                        </p:tav>
                                        <p:tav tm="100000">
                                          <p:val>
                                            <p:strVal val="#ppt_h"/>
                                          </p:val>
                                        </p:tav>
                                      </p:tavLst>
                                    </p:anim>
                                    <p:animEffect transition="in" filter="fade">
                                      <p:cBhvr>
                                        <p:cTn id="33" dur="500"/>
                                        <p:tgtEl>
                                          <p:spTgt spid="5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9"/>
                                        </p:tgtEl>
                                        <p:attrNameLst>
                                          <p:attrName>style.visibility</p:attrName>
                                        </p:attrNameLst>
                                      </p:cBhvr>
                                      <p:to>
                                        <p:strVal val="visible"/>
                                      </p:to>
                                    </p:set>
                                    <p:anim calcmode="lin" valueType="num">
                                      <p:cBhvr>
                                        <p:cTn id="36" dur="500" fill="hold"/>
                                        <p:tgtEl>
                                          <p:spTgt spid="59"/>
                                        </p:tgtEl>
                                        <p:attrNameLst>
                                          <p:attrName>ppt_w</p:attrName>
                                        </p:attrNameLst>
                                      </p:cBhvr>
                                      <p:tavLst>
                                        <p:tav tm="0">
                                          <p:val>
                                            <p:fltVal val="0"/>
                                          </p:val>
                                        </p:tav>
                                        <p:tav tm="100000">
                                          <p:val>
                                            <p:strVal val="#ppt_w"/>
                                          </p:val>
                                        </p:tav>
                                      </p:tavLst>
                                    </p:anim>
                                    <p:anim calcmode="lin" valueType="num">
                                      <p:cBhvr>
                                        <p:cTn id="37" dur="500" fill="hold"/>
                                        <p:tgtEl>
                                          <p:spTgt spid="59"/>
                                        </p:tgtEl>
                                        <p:attrNameLst>
                                          <p:attrName>ppt_h</p:attrName>
                                        </p:attrNameLst>
                                      </p:cBhvr>
                                      <p:tavLst>
                                        <p:tav tm="0">
                                          <p:val>
                                            <p:fltVal val="0"/>
                                          </p:val>
                                        </p:tav>
                                        <p:tav tm="100000">
                                          <p:val>
                                            <p:strVal val="#ppt_h"/>
                                          </p:val>
                                        </p:tav>
                                      </p:tavLst>
                                    </p:anim>
                                    <p:animEffect transition="in" filter="fade">
                                      <p:cBhvr>
                                        <p:cTn id="38" dur="500"/>
                                        <p:tgtEl>
                                          <p:spTgt spid="59"/>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60"/>
                                        </p:tgtEl>
                                        <p:attrNameLst>
                                          <p:attrName>style.visibility</p:attrName>
                                        </p:attrNameLst>
                                      </p:cBhvr>
                                      <p:to>
                                        <p:strVal val="visible"/>
                                      </p:to>
                                    </p:set>
                                    <p:anim calcmode="lin" valueType="num">
                                      <p:cBhvr>
                                        <p:cTn id="41" dur="500" fill="hold"/>
                                        <p:tgtEl>
                                          <p:spTgt spid="60"/>
                                        </p:tgtEl>
                                        <p:attrNameLst>
                                          <p:attrName>ppt_w</p:attrName>
                                        </p:attrNameLst>
                                      </p:cBhvr>
                                      <p:tavLst>
                                        <p:tav tm="0">
                                          <p:val>
                                            <p:fltVal val="0"/>
                                          </p:val>
                                        </p:tav>
                                        <p:tav tm="100000">
                                          <p:val>
                                            <p:strVal val="#ppt_w"/>
                                          </p:val>
                                        </p:tav>
                                      </p:tavLst>
                                    </p:anim>
                                    <p:anim calcmode="lin" valueType="num">
                                      <p:cBhvr>
                                        <p:cTn id="42" dur="500" fill="hold"/>
                                        <p:tgtEl>
                                          <p:spTgt spid="60"/>
                                        </p:tgtEl>
                                        <p:attrNameLst>
                                          <p:attrName>ppt_h</p:attrName>
                                        </p:attrNameLst>
                                      </p:cBhvr>
                                      <p:tavLst>
                                        <p:tav tm="0">
                                          <p:val>
                                            <p:fltVal val="0"/>
                                          </p:val>
                                        </p:tav>
                                        <p:tav tm="100000">
                                          <p:val>
                                            <p:strVal val="#ppt_h"/>
                                          </p:val>
                                        </p:tav>
                                      </p:tavLst>
                                    </p:anim>
                                    <p:animEffect transition="in" filter="fade">
                                      <p:cBhvr>
                                        <p:cTn id="43" dur="500"/>
                                        <p:tgtEl>
                                          <p:spTgt spid="6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61"/>
                                        </p:tgtEl>
                                        <p:attrNameLst>
                                          <p:attrName>style.visibility</p:attrName>
                                        </p:attrNameLst>
                                      </p:cBhvr>
                                      <p:to>
                                        <p:strVal val="visible"/>
                                      </p:to>
                                    </p:set>
                                    <p:anim calcmode="lin" valueType="num">
                                      <p:cBhvr>
                                        <p:cTn id="46" dur="500" fill="hold"/>
                                        <p:tgtEl>
                                          <p:spTgt spid="61"/>
                                        </p:tgtEl>
                                        <p:attrNameLst>
                                          <p:attrName>ppt_w</p:attrName>
                                        </p:attrNameLst>
                                      </p:cBhvr>
                                      <p:tavLst>
                                        <p:tav tm="0">
                                          <p:val>
                                            <p:fltVal val="0"/>
                                          </p:val>
                                        </p:tav>
                                        <p:tav tm="100000">
                                          <p:val>
                                            <p:strVal val="#ppt_w"/>
                                          </p:val>
                                        </p:tav>
                                      </p:tavLst>
                                    </p:anim>
                                    <p:anim calcmode="lin" valueType="num">
                                      <p:cBhvr>
                                        <p:cTn id="47" dur="500" fill="hold"/>
                                        <p:tgtEl>
                                          <p:spTgt spid="61"/>
                                        </p:tgtEl>
                                        <p:attrNameLst>
                                          <p:attrName>ppt_h</p:attrName>
                                        </p:attrNameLst>
                                      </p:cBhvr>
                                      <p:tavLst>
                                        <p:tav tm="0">
                                          <p:val>
                                            <p:fltVal val="0"/>
                                          </p:val>
                                        </p:tav>
                                        <p:tav tm="100000">
                                          <p:val>
                                            <p:strVal val="#ppt_h"/>
                                          </p:val>
                                        </p:tav>
                                      </p:tavLst>
                                    </p:anim>
                                    <p:animEffect transition="in" filter="fade">
                                      <p:cBhvr>
                                        <p:cTn id="48" dur="500"/>
                                        <p:tgtEl>
                                          <p:spTgt spid="6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p:cTn id="51" dur="500" fill="hold"/>
                                        <p:tgtEl>
                                          <p:spTgt spid="62"/>
                                        </p:tgtEl>
                                        <p:attrNameLst>
                                          <p:attrName>ppt_w</p:attrName>
                                        </p:attrNameLst>
                                      </p:cBhvr>
                                      <p:tavLst>
                                        <p:tav tm="0">
                                          <p:val>
                                            <p:fltVal val="0"/>
                                          </p:val>
                                        </p:tav>
                                        <p:tav tm="100000">
                                          <p:val>
                                            <p:strVal val="#ppt_w"/>
                                          </p:val>
                                        </p:tav>
                                      </p:tavLst>
                                    </p:anim>
                                    <p:anim calcmode="lin" valueType="num">
                                      <p:cBhvr>
                                        <p:cTn id="52" dur="500" fill="hold"/>
                                        <p:tgtEl>
                                          <p:spTgt spid="62"/>
                                        </p:tgtEl>
                                        <p:attrNameLst>
                                          <p:attrName>ppt_h</p:attrName>
                                        </p:attrNameLst>
                                      </p:cBhvr>
                                      <p:tavLst>
                                        <p:tav tm="0">
                                          <p:val>
                                            <p:fltVal val="0"/>
                                          </p:val>
                                        </p:tav>
                                        <p:tav tm="100000">
                                          <p:val>
                                            <p:strVal val="#ppt_h"/>
                                          </p:val>
                                        </p:tav>
                                      </p:tavLst>
                                    </p:anim>
                                    <p:animEffect transition="in" filter="fade">
                                      <p:cBhvr>
                                        <p:cTn id="53" dur="500"/>
                                        <p:tgtEl>
                                          <p:spTgt spid="6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63"/>
                                        </p:tgtEl>
                                        <p:attrNameLst>
                                          <p:attrName>style.visibility</p:attrName>
                                        </p:attrNameLst>
                                      </p:cBhvr>
                                      <p:to>
                                        <p:strVal val="visible"/>
                                      </p:to>
                                    </p:set>
                                    <p:anim calcmode="lin" valueType="num">
                                      <p:cBhvr>
                                        <p:cTn id="56" dur="500" fill="hold"/>
                                        <p:tgtEl>
                                          <p:spTgt spid="63"/>
                                        </p:tgtEl>
                                        <p:attrNameLst>
                                          <p:attrName>ppt_w</p:attrName>
                                        </p:attrNameLst>
                                      </p:cBhvr>
                                      <p:tavLst>
                                        <p:tav tm="0">
                                          <p:val>
                                            <p:fltVal val="0"/>
                                          </p:val>
                                        </p:tav>
                                        <p:tav tm="100000">
                                          <p:val>
                                            <p:strVal val="#ppt_w"/>
                                          </p:val>
                                        </p:tav>
                                      </p:tavLst>
                                    </p:anim>
                                    <p:anim calcmode="lin" valueType="num">
                                      <p:cBhvr>
                                        <p:cTn id="57" dur="500" fill="hold"/>
                                        <p:tgtEl>
                                          <p:spTgt spid="63"/>
                                        </p:tgtEl>
                                        <p:attrNameLst>
                                          <p:attrName>ppt_h</p:attrName>
                                        </p:attrNameLst>
                                      </p:cBhvr>
                                      <p:tavLst>
                                        <p:tav tm="0">
                                          <p:val>
                                            <p:fltVal val="0"/>
                                          </p:val>
                                        </p:tav>
                                        <p:tav tm="100000">
                                          <p:val>
                                            <p:strVal val="#ppt_h"/>
                                          </p:val>
                                        </p:tav>
                                      </p:tavLst>
                                    </p:anim>
                                    <p:animEffect transition="in" filter="fade">
                                      <p:cBhvr>
                                        <p:cTn id="58" dur="500"/>
                                        <p:tgtEl>
                                          <p:spTgt spid="6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64"/>
                                        </p:tgtEl>
                                        <p:attrNameLst>
                                          <p:attrName>style.visibility</p:attrName>
                                        </p:attrNameLst>
                                      </p:cBhvr>
                                      <p:to>
                                        <p:strVal val="visible"/>
                                      </p:to>
                                    </p:set>
                                    <p:anim calcmode="lin" valueType="num">
                                      <p:cBhvr>
                                        <p:cTn id="61" dur="500" fill="hold"/>
                                        <p:tgtEl>
                                          <p:spTgt spid="64"/>
                                        </p:tgtEl>
                                        <p:attrNameLst>
                                          <p:attrName>ppt_w</p:attrName>
                                        </p:attrNameLst>
                                      </p:cBhvr>
                                      <p:tavLst>
                                        <p:tav tm="0">
                                          <p:val>
                                            <p:fltVal val="0"/>
                                          </p:val>
                                        </p:tav>
                                        <p:tav tm="100000">
                                          <p:val>
                                            <p:strVal val="#ppt_w"/>
                                          </p:val>
                                        </p:tav>
                                      </p:tavLst>
                                    </p:anim>
                                    <p:anim calcmode="lin" valueType="num">
                                      <p:cBhvr>
                                        <p:cTn id="62" dur="500" fill="hold"/>
                                        <p:tgtEl>
                                          <p:spTgt spid="64"/>
                                        </p:tgtEl>
                                        <p:attrNameLst>
                                          <p:attrName>ppt_h</p:attrName>
                                        </p:attrNameLst>
                                      </p:cBhvr>
                                      <p:tavLst>
                                        <p:tav tm="0">
                                          <p:val>
                                            <p:fltVal val="0"/>
                                          </p:val>
                                        </p:tav>
                                        <p:tav tm="100000">
                                          <p:val>
                                            <p:strVal val="#ppt_h"/>
                                          </p:val>
                                        </p:tav>
                                      </p:tavLst>
                                    </p:anim>
                                    <p:animEffect transition="in" filter="fade">
                                      <p:cBhvr>
                                        <p:cTn id="63" dur="500"/>
                                        <p:tgtEl>
                                          <p:spTgt spid="6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65"/>
                                        </p:tgtEl>
                                        <p:attrNameLst>
                                          <p:attrName>style.visibility</p:attrName>
                                        </p:attrNameLst>
                                      </p:cBhvr>
                                      <p:to>
                                        <p:strVal val="visible"/>
                                      </p:to>
                                    </p:set>
                                    <p:anim calcmode="lin" valueType="num">
                                      <p:cBhvr>
                                        <p:cTn id="66" dur="500" fill="hold"/>
                                        <p:tgtEl>
                                          <p:spTgt spid="65"/>
                                        </p:tgtEl>
                                        <p:attrNameLst>
                                          <p:attrName>ppt_w</p:attrName>
                                        </p:attrNameLst>
                                      </p:cBhvr>
                                      <p:tavLst>
                                        <p:tav tm="0">
                                          <p:val>
                                            <p:fltVal val="0"/>
                                          </p:val>
                                        </p:tav>
                                        <p:tav tm="100000">
                                          <p:val>
                                            <p:strVal val="#ppt_w"/>
                                          </p:val>
                                        </p:tav>
                                      </p:tavLst>
                                    </p:anim>
                                    <p:anim calcmode="lin" valueType="num">
                                      <p:cBhvr>
                                        <p:cTn id="67" dur="500" fill="hold"/>
                                        <p:tgtEl>
                                          <p:spTgt spid="65"/>
                                        </p:tgtEl>
                                        <p:attrNameLst>
                                          <p:attrName>ppt_h</p:attrName>
                                        </p:attrNameLst>
                                      </p:cBhvr>
                                      <p:tavLst>
                                        <p:tav tm="0">
                                          <p:val>
                                            <p:fltVal val="0"/>
                                          </p:val>
                                        </p:tav>
                                        <p:tav tm="100000">
                                          <p:val>
                                            <p:strVal val="#ppt_h"/>
                                          </p:val>
                                        </p:tav>
                                      </p:tavLst>
                                    </p:anim>
                                    <p:animEffect transition="in" filter="fade">
                                      <p:cBhvr>
                                        <p:cTn id="68" dur="500"/>
                                        <p:tgtEl>
                                          <p:spTgt spid="65"/>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66"/>
                                        </p:tgtEl>
                                        <p:attrNameLst>
                                          <p:attrName>style.visibility</p:attrName>
                                        </p:attrNameLst>
                                      </p:cBhvr>
                                      <p:to>
                                        <p:strVal val="visible"/>
                                      </p:to>
                                    </p:set>
                                    <p:anim calcmode="lin" valueType="num">
                                      <p:cBhvr>
                                        <p:cTn id="71" dur="500" fill="hold"/>
                                        <p:tgtEl>
                                          <p:spTgt spid="66"/>
                                        </p:tgtEl>
                                        <p:attrNameLst>
                                          <p:attrName>ppt_w</p:attrName>
                                        </p:attrNameLst>
                                      </p:cBhvr>
                                      <p:tavLst>
                                        <p:tav tm="0">
                                          <p:val>
                                            <p:fltVal val="0"/>
                                          </p:val>
                                        </p:tav>
                                        <p:tav tm="100000">
                                          <p:val>
                                            <p:strVal val="#ppt_w"/>
                                          </p:val>
                                        </p:tav>
                                      </p:tavLst>
                                    </p:anim>
                                    <p:anim calcmode="lin" valueType="num">
                                      <p:cBhvr>
                                        <p:cTn id="72" dur="500" fill="hold"/>
                                        <p:tgtEl>
                                          <p:spTgt spid="66"/>
                                        </p:tgtEl>
                                        <p:attrNameLst>
                                          <p:attrName>ppt_h</p:attrName>
                                        </p:attrNameLst>
                                      </p:cBhvr>
                                      <p:tavLst>
                                        <p:tav tm="0">
                                          <p:val>
                                            <p:fltVal val="0"/>
                                          </p:val>
                                        </p:tav>
                                        <p:tav tm="100000">
                                          <p:val>
                                            <p:strVal val="#ppt_h"/>
                                          </p:val>
                                        </p:tav>
                                      </p:tavLst>
                                    </p:anim>
                                    <p:animEffect transition="in" filter="fade">
                                      <p:cBhvr>
                                        <p:cTn id="73" dur="500"/>
                                        <p:tgtEl>
                                          <p:spTgt spid="66"/>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67"/>
                                        </p:tgtEl>
                                        <p:attrNameLst>
                                          <p:attrName>style.visibility</p:attrName>
                                        </p:attrNameLst>
                                      </p:cBhvr>
                                      <p:to>
                                        <p:strVal val="visible"/>
                                      </p:to>
                                    </p:set>
                                    <p:anim calcmode="lin" valueType="num">
                                      <p:cBhvr>
                                        <p:cTn id="76" dur="500" fill="hold"/>
                                        <p:tgtEl>
                                          <p:spTgt spid="67"/>
                                        </p:tgtEl>
                                        <p:attrNameLst>
                                          <p:attrName>ppt_w</p:attrName>
                                        </p:attrNameLst>
                                      </p:cBhvr>
                                      <p:tavLst>
                                        <p:tav tm="0">
                                          <p:val>
                                            <p:fltVal val="0"/>
                                          </p:val>
                                        </p:tav>
                                        <p:tav tm="100000">
                                          <p:val>
                                            <p:strVal val="#ppt_w"/>
                                          </p:val>
                                        </p:tav>
                                      </p:tavLst>
                                    </p:anim>
                                    <p:anim calcmode="lin" valueType="num">
                                      <p:cBhvr>
                                        <p:cTn id="77" dur="500" fill="hold"/>
                                        <p:tgtEl>
                                          <p:spTgt spid="67"/>
                                        </p:tgtEl>
                                        <p:attrNameLst>
                                          <p:attrName>ppt_h</p:attrName>
                                        </p:attrNameLst>
                                      </p:cBhvr>
                                      <p:tavLst>
                                        <p:tav tm="0">
                                          <p:val>
                                            <p:fltVal val="0"/>
                                          </p:val>
                                        </p:tav>
                                        <p:tav tm="100000">
                                          <p:val>
                                            <p:strVal val="#ppt_h"/>
                                          </p:val>
                                        </p:tav>
                                      </p:tavLst>
                                    </p:anim>
                                    <p:animEffect transition="in" filter="fade">
                                      <p:cBhvr>
                                        <p:cTn id="78" dur="500"/>
                                        <p:tgtEl>
                                          <p:spTgt spid="67"/>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68"/>
                                        </p:tgtEl>
                                        <p:attrNameLst>
                                          <p:attrName>style.visibility</p:attrName>
                                        </p:attrNameLst>
                                      </p:cBhvr>
                                      <p:to>
                                        <p:strVal val="visible"/>
                                      </p:to>
                                    </p:set>
                                    <p:anim calcmode="lin" valueType="num">
                                      <p:cBhvr>
                                        <p:cTn id="81" dur="500" fill="hold"/>
                                        <p:tgtEl>
                                          <p:spTgt spid="68"/>
                                        </p:tgtEl>
                                        <p:attrNameLst>
                                          <p:attrName>ppt_w</p:attrName>
                                        </p:attrNameLst>
                                      </p:cBhvr>
                                      <p:tavLst>
                                        <p:tav tm="0">
                                          <p:val>
                                            <p:fltVal val="0"/>
                                          </p:val>
                                        </p:tav>
                                        <p:tav tm="100000">
                                          <p:val>
                                            <p:strVal val="#ppt_w"/>
                                          </p:val>
                                        </p:tav>
                                      </p:tavLst>
                                    </p:anim>
                                    <p:anim calcmode="lin" valueType="num">
                                      <p:cBhvr>
                                        <p:cTn id="82" dur="500" fill="hold"/>
                                        <p:tgtEl>
                                          <p:spTgt spid="68"/>
                                        </p:tgtEl>
                                        <p:attrNameLst>
                                          <p:attrName>ppt_h</p:attrName>
                                        </p:attrNameLst>
                                      </p:cBhvr>
                                      <p:tavLst>
                                        <p:tav tm="0">
                                          <p:val>
                                            <p:fltVal val="0"/>
                                          </p:val>
                                        </p:tav>
                                        <p:tav tm="100000">
                                          <p:val>
                                            <p:strVal val="#ppt_h"/>
                                          </p:val>
                                        </p:tav>
                                      </p:tavLst>
                                    </p:anim>
                                    <p:animEffect transition="in" filter="fade">
                                      <p:cBhvr>
                                        <p:cTn id="83" dur="500"/>
                                        <p:tgtEl>
                                          <p:spTgt spid="68"/>
                                        </p:tgtEl>
                                      </p:cBhvr>
                                    </p:animEffect>
                                  </p:childTnLst>
                                </p:cTn>
                              </p:par>
                            </p:childTnLst>
                          </p:cTn>
                        </p:par>
                        <p:par>
                          <p:cTn id="84" fill="hold">
                            <p:stCondLst>
                              <p:cond delay="1000"/>
                            </p:stCondLst>
                            <p:childTnLst>
                              <p:par>
                                <p:cTn id="85" presetID="10" presetClass="entr" presetSubtype="0" fill="hold" grpId="0" nodeType="afterEffect">
                                  <p:stCondLst>
                                    <p:cond delay="0"/>
                                  </p:stCondLst>
                                  <p:childTnLst>
                                    <p:set>
                                      <p:cBhvr>
                                        <p:cTn id="86" dur="1" fill="hold">
                                          <p:stCondLst>
                                            <p:cond delay="0"/>
                                          </p:stCondLst>
                                        </p:cTn>
                                        <p:tgtEl>
                                          <p:spTgt spid="69"/>
                                        </p:tgtEl>
                                        <p:attrNameLst>
                                          <p:attrName>style.visibility</p:attrName>
                                        </p:attrNameLst>
                                      </p:cBhvr>
                                      <p:to>
                                        <p:strVal val="visible"/>
                                      </p:to>
                                    </p:set>
                                    <p:animEffect transition="in" filter="fade">
                                      <p:cBhvr>
                                        <p:cTn id="87" dur="500"/>
                                        <p:tgtEl>
                                          <p:spTgt spid="6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70"/>
                                        </p:tgtEl>
                                        <p:attrNameLst>
                                          <p:attrName>style.visibility</p:attrName>
                                        </p:attrNameLst>
                                      </p:cBhvr>
                                      <p:to>
                                        <p:strVal val="visible"/>
                                      </p:to>
                                    </p:set>
                                    <p:animEffect transition="in" filter="fade">
                                      <p:cBhvr>
                                        <p:cTn id="90" dur="500"/>
                                        <p:tgtEl>
                                          <p:spTgt spid="7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71"/>
                                        </p:tgtEl>
                                        <p:attrNameLst>
                                          <p:attrName>style.visibility</p:attrName>
                                        </p:attrNameLst>
                                      </p:cBhvr>
                                      <p:to>
                                        <p:strVal val="visible"/>
                                      </p:to>
                                    </p:set>
                                    <p:animEffect transition="in" filter="fade">
                                      <p:cBhvr>
                                        <p:cTn id="93" dur="500"/>
                                        <p:tgtEl>
                                          <p:spTgt spid="71"/>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72"/>
                                        </p:tgtEl>
                                        <p:attrNameLst>
                                          <p:attrName>style.visibility</p:attrName>
                                        </p:attrNameLst>
                                      </p:cBhvr>
                                      <p:to>
                                        <p:strVal val="visible"/>
                                      </p:to>
                                    </p:set>
                                    <p:animEffect transition="in" filter="fade">
                                      <p:cBhvr>
                                        <p:cTn id="96" dur="500"/>
                                        <p:tgtEl>
                                          <p:spTgt spid="72"/>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73"/>
                                        </p:tgtEl>
                                        <p:attrNameLst>
                                          <p:attrName>style.visibility</p:attrName>
                                        </p:attrNameLst>
                                      </p:cBhvr>
                                      <p:to>
                                        <p:strVal val="visible"/>
                                      </p:to>
                                    </p:set>
                                    <p:animEffect transition="in" filter="fade">
                                      <p:cBhvr>
                                        <p:cTn id="9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p:bldP spid="70" grpId="0"/>
      <p:bldP spid="71" grpId="0"/>
      <p:bldP spid="72" grpId="0"/>
      <p:bldP spid="7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3"/>
          <p:cNvSpPr>
            <a:spLocks noChangeArrowheads="1"/>
          </p:cNvSpPr>
          <p:nvPr/>
        </p:nvSpPr>
        <p:spPr bwMode="auto">
          <a:xfrm>
            <a:off x="8764767" y="5236501"/>
            <a:ext cx="377767" cy="520823"/>
          </a:xfrm>
          <a:custGeom>
            <a:avLst/>
            <a:gdLst>
              <a:gd name="T0" fmla="*/ 2416 w 2644"/>
              <a:gd name="T1" fmla="*/ 0 h 3645"/>
              <a:gd name="T2" fmla="*/ 2416 w 2644"/>
              <a:gd name="T3" fmla="*/ 0 h 3645"/>
              <a:gd name="T4" fmla="*/ 238 w 2644"/>
              <a:gd name="T5" fmla="*/ 0 h 3645"/>
              <a:gd name="T6" fmla="*/ 0 w 2644"/>
              <a:gd name="T7" fmla="*/ 238 h 3645"/>
              <a:gd name="T8" fmla="*/ 0 w 2644"/>
              <a:gd name="T9" fmla="*/ 3407 h 3645"/>
              <a:gd name="T10" fmla="*/ 238 w 2644"/>
              <a:gd name="T11" fmla="*/ 3644 h 3645"/>
              <a:gd name="T12" fmla="*/ 2416 w 2644"/>
              <a:gd name="T13" fmla="*/ 3644 h 3645"/>
              <a:gd name="T14" fmla="*/ 2643 w 2644"/>
              <a:gd name="T15" fmla="*/ 3407 h 3645"/>
              <a:gd name="T16" fmla="*/ 2643 w 2644"/>
              <a:gd name="T17" fmla="*/ 238 h 3645"/>
              <a:gd name="T18" fmla="*/ 2416 w 2644"/>
              <a:gd name="T19" fmla="*/ 0 h 3645"/>
              <a:gd name="T20" fmla="*/ 1321 w 2644"/>
              <a:gd name="T21" fmla="*/ 3551 h 3645"/>
              <a:gd name="T22" fmla="*/ 1321 w 2644"/>
              <a:gd name="T23" fmla="*/ 3551 h 3645"/>
              <a:gd name="T24" fmla="*/ 1177 w 2644"/>
              <a:gd name="T25" fmla="*/ 3407 h 3645"/>
              <a:gd name="T26" fmla="*/ 1321 w 2644"/>
              <a:gd name="T27" fmla="*/ 3272 h 3645"/>
              <a:gd name="T28" fmla="*/ 1466 w 2644"/>
              <a:gd name="T29" fmla="*/ 3407 h 3645"/>
              <a:gd name="T30" fmla="*/ 1321 w 2644"/>
              <a:gd name="T31" fmla="*/ 3551 h 3645"/>
              <a:gd name="T32" fmla="*/ 2364 w 2644"/>
              <a:gd name="T33" fmla="*/ 3128 h 3645"/>
              <a:gd name="T34" fmla="*/ 2364 w 2644"/>
              <a:gd name="T35" fmla="*/ 3128 h 3645"/>
              <a:gd name="T36" fmla="*/ 238 w 2644"/>
              <a:gd name="T37" fmla="*/ 3128 h 3645"/>
              <a:gd name="T38" fmla="*/ 238 w 2644"/>
              <a:gd name="T39" fmla="*/ 289 h 3645"/>
              <a:gd name="T40" fmla="*/ 2364 w 2644"/>
              <a:gd name="T41" fmla="*/ 289 h 3645"/>
              <a:gd name="T42" fmla="*/ 2364 w 2644"/>
              <a:gd name="T43" fmla="*/ 3128 h 3645"/>
              <a:gd name="T44" fmla="*/ 2364 w 2644"/>
              <a:gd name="T45" fmla="*/ 3128 h 3645"/>
              <a:gd name="T46" fmla="*/ 2364 w 2644"/>
              <a:gd name="T47" fmla="*/ 3128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44" h="3645">
                <a:moveTo>
                  <a:pt x="2416" y="0"/>
                </a:moveTo>
                <a:lnTo>
                  <a:pt x="2416" y="0"/>
                </a:lnTo>
                <a:cubicBezTo>
                  <a:pt x="238" y="0"/>
                  <a:pt x="238" y="0"/>
                  <a:pt x="238" y="0"/>
                </a:cubicBezTo>
                <a:cubicBezTo>
                  <a:pt x="93" y="0"/>
                  <a:pt x="0" y="144"/>
                  <a:pt x="0" y="238"/>
                </a:cubicBezTo>
                <a:cubicBezTo>
                  <a:pt x="0" y="3407"/>
                  <a:pt x="0" y="3407"/>
                  <a:pt x="0" y="3407"/>
                </a:cubicBezTo>
                <a:cubicBezTo>
                  <a:pt x="0" y="3551"/>
                  <a:pt x="93" y="3644"/>
                  <a:pt x="238" y="3644"/>
                </a:cubicBezTo>
                <a:cubicBezTo>
                  <a:pt x="2416" y="3644"/>
                  <a:pt x="2416" y="3644"/>
                  <a:pt x="2416" y="3644"/>
                </a:cubicBezTo>
                <a:cubicBezTo>
                  <a:pt x="2508" y="3644"/>
                  <a:pt x="2643" y="3551"/>
                  <a:pt x="2643" y="3407"/>
                </a:cubicBezTo>
                <a:cubicBezTo>
                  <a:pt x="2643" y="238"/>
                  <a:pt x="2643" y="238"/>
                  <a:pt x="2643" y="238"/>
                </a:cubicBezTo>
                <a:cubicBezTo>
                  <a:pt x="2643" y="144"/>
                  <a:pt x="2508" y="0"/>
                  <a:pt x="2416" y="0"/>
                </a:cubicBezTo>
                <a:close/>
                <a:moveTo>
                  <a:pt x="1321" y="3551"/>
                </a:moveTo>
                <a:lnTo>
                  <a:pt x="1321" y="3551"/>
                </a:lnTo>
                <a:cubicBezTo>
                  <a:pt x="1229" y="3551"/>
                  <a:pt x="1177" y="3500"/>
                  <a:pt x="1177" y="3407"/>
                </a:cubicBezTo>
                <a:cubicBezTo>
                  <a:pt x="1177" y="3314"/>
                  <a:pt x="1229" y="3272"/>
                  <a:pt x="1321" y="3272"/>
                </a:cubicBezTo>
                <a:cubicBezTo>
                  <a:pt x="1373" y="3272"/>
                  <a:pt x="1466" y="3314"/>
                  <a:pt x="1466" y="3407"/>
                </a:cubicBezTo>
                <a:cubicBezTo>
                  <a:pt x="1466" y="3500"/>
                  <a:pt x="1373" y="3551"/>
                  <a:pt x="1321" y="3551"/>
                </a:cubicBezTo>
                <a:close/>
                <a:moveTo>
                  <a:pt x="2364" y="3128"/>
                </a:moveTo>
                <a:lnTo>
                  <a:pt x="2364" y="3128"/>
                </a:lnTo>
                <a:cubicBezTo>
                  <a:pt x="238" y="3128"/>
                  <a:pt x="238" y="3128"/>
                  <a:pt x="238" y="3128"/>
                </a:cubicBezTo>
                <a:cubicBezTo>
                  <a:pt x="238" y="289"/>
                  <a:pt x="238" y="289"/>
                  <a:pt x="238" y="289"/>
                </a:cubicBezTo>
                <a:cubicBezTo>
                  <a:pt x="2364" y="289"/>
                  <a:pt x="2364" y="289"/>
                  <a:pt x="2364" y="289"/>
                </a:cubicBezTo>
                <a:lnTo>
                  <a:pt x="2364" y="3128"/>
                </a:lnTo>
                <a:close/>
                <a:moveTo>
                  <a:pt x="2364" y="3128"/>
                </a:moveTo>
                <a:lnTo>
                  <a:pt x="2364" y="3128"/>
                </a:lnTo>
                <a:close/>
              </a:path>
            </a:pathLst>
          </a:custGeom>
          <a:solidFill>
            <a:schemeClr val="accent2"/>
          </a:solidFill>
          <a:ln>
            <a:noFill/>
          </a:ln>
          <a:effectLst/>
        </p:spPr>
        <p:txBody>
          <a:bodyPr wrap="none" lIns="121893" tIns="60947" rIns="121893" bIns="60947" anchor="ctr"/>
          <a:lstStyle/>
          <a:p>
            <a:pPr>
              <a:lnSpc>
                <a:spcPts val="1500"/>
              </a:lnSpc>
            </a:pPr>
            <a:endParaRPr lang="en-US" sz="1200" dirty="0">
              <a:solidFill>
                <a:schemeClr val="bg1"/>
              </a:solidFill>
              <a:latin typeface="Calibri Light"/>
              <a:ea typeface="微软雅黑" panose="020B0503020204020204" pitchFamily="34" charset="-122"/>
            </a:endParaRPr>
          </a:p>
        </p:txBody>
      </p:sp>
      <p:sp>
        <p:nvSpPr>
          <p:cNvPr id="3" name="Freeform 76"/>
          <p:cNvSpPr>
            <a:spLocks noChangeArrowheads="1"/>
          </p:cNvSpPr>
          <p:nvPr/>
        </p:nvSpPr>
        <p:spPr bwMode="auto">
          <a:xfrm>
            <a:off x="7365465" y="5231089"/>
            <a:ext cx="309807" cy="537323"/>
          </a:xfrm>
          <a:custGeom>
            <a:avLst/>
            <a:gdLst>
              <a:gd name="T0" fmla="*/ 238 w 283"/>
              <a:gd name="T1" fmla="*/ 0 h 489"/>
              <a:gd name="T2" fmla="*/ 238 w 283"/>
              <a:gd name="T3" fmla="*/ 0 h 489"/>
              <a:gd name="T4" fmla="*/ 44 w 283"/>
              <a:gd name="T5" fmla="*/ 0 h 489"/>
              <a:gd name="T6" fmla="*/ 0 w 283"/>
              <a:gd name="T7" fmla="*/ 44 h 489"/>
              <a:gd name="T8" fmla="*/ 0 w 283"/>
              <a:gd name="T9" fmla="*/ 434 h 489"/>
              <a:gd name="T10" fmla="*/ 44 w 283"/>
              <a:gd name="T11" fmla="*/ 488 h 489"/>
              <a:gd name="T12" fmla="*/ 238 w 283"/>
              <a:gd name="T13" fmla="*/ 488 h 489"/>
              <a:gd name="T14" fmla="*/ 282 w 283"/>
              <a:gd name="T15" fmla="*/ 434 h 489"/>
              <a:gd name="T16" fmla="*/ 282 w 283"/>
              <a:gd name="T17" fmla="*/ 44 h 489"/>
              <a:gd name="T18" fmla="*/ 238 w 283"/>
              <a:gd name="T19" fmla="*/ 0 h 489"/>
              <a:gd name="T20" fmla="*/ 141 w 283"/>
              <a:gd name="T21" fmla="*/ 460 h 489"/>
              <a:gd name="T22" fmla="*/ 141 w 283"/>
              <a:gd name="T23" fmla="*/ 460 h 489"/>
              <a:gd name="T24" fmla="*/ 106 w 283"/>
              <a:gd name="T25" fmla="*/ 443 h 489"/>
              <a:gd name="T26" fmla="*/ 141 w 283"/>
              <a:gd name="T27" fmla="*/ 416 h 489"/>
              <a:gd name="T28" fmla="*/ 176 w 283"/>
              <a:gd name="T29" fmla="*/ 443 h 489"/>
              <a:gd name="T30" fmla="*/ 141 w 283"/>
              <a:gd name="T31" fmla="*/ 460 h 489"/>
              <a:gd name="T32" fmla="*/ 247 w 283"/>
              <a:gd name="T33" fmla="*/ 390 h 489"/>
              <a:gd name="T34" fmla="*/ 247 w 283"/>
              <a:gd name="T35" fmla="*/ 390 h 489"/>
              <a:gd name="T36" fmla="*/ 35 w 283"/>
              <a:gd name="T37" fmla="*/ 390 h 489"/>
              <a:gd name="T38" fmla="*/ 35 w 283"/>
              <a:gd name="T39" fmla="*/ 62 h 489"/>
              <a:gd name="T40" fmla="*/ 247 w 283"/>
              <a:gd name="T41" fmla="*/ 62 h 489"/>
              <a:gd name="T42" fmla="*/ 247 w 283"/>
              <a:gd name="T4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solidFill>
            <a:schemeClr val="accent1"/>
          </a:solidFill>
          <a:ln>
            <a:noFill/>
          </a:ln>
          <a:effectLst/>
        </p:spPr>
        <p:txBody>
          <a:bodyPr wrap="none" anchor="ctr"/>
          <a:lstStyle/>
          <a:p>
            <a:pPr>
              <a:lnSpc>
                <a:spcPts val="1500"/>
              </a:lnSpc>
            </a:pPr>
            <a:endParaRPr lang="en-US" sz="1200" dirty="0">
              <a:solidFill>
                <a:schemeClr val="bg1"/>
              </a:solidFill>
              <a:latin typeface="Calibri Light"/>
              <a:ea typeface="微软雅黑" panose="020B0503020204020204" pitchFamily="34" charset="-122"/>
            </a:endParaRPr>
          </a:p>
        </p:txBody>
      </p:sp>
      <p:sp>
        <p:nvSpPr>
          <p:cNvPr id="4" name="Freeform 96"/>
          <p:cNvSpPr>
            <a:spLocks noChangeArrowheads="1"/>
          </p:cNvSpPr>
          <p:nvPr/>
        </p:nvSpPr>
        <p:spPr bwMode="auto">
          <a:xfrm>
            <a:off x="10112460" y="5256040"/>
            <a:ext cx="572115" cy="501233"/>
          </a:xfrm>
          <a:custGeom>
            <a:avLst/>
            <a:gdLst>
              <a:gd name="T0" fmla="*/ 442 w 497"/>
              <a:gd name="T1" fmla="*/ 0 h 435"/>
              <a:gd name="T2" fmla="*/ 442 w 497"/>
              <a:gd name="T3" fmla="*/ 0 h 435"/>
              <a:gd name="T4" fmla="*/ 53 w 497"/>
              <a:gd name="T5" fmla="*/ 0 h 435"/>
              <a:gd name="T6" fmla="*/ 0 w 497"/>
              <a:gd name="T7" fmla="*/ 44 h 435"/>
              <a:gd name="T8" fmla="*/ 0 w 497"/>
              <a:gd name="T9" fmla="*/ 319 h 435"/>
              <a:gd name="T10" fmla="*/ 44 w 497"/>
              <a:gd name="T11" fmla="*/ 381 h 435"/>
              <a:gd name="T12" fmla="*/ 160 w 497"/>
              <a:gd name="T13" fmla="*/ 399 h 435"/>
              <a:gd name="T14" fmla="*/ 123 w 497"/>
              <a:gd name="T15" fmla="*/ 434 h 435"/>
              <a:gd name="T16" fmla="*/ 372 w 497"/>
              <a:gd name="T17" fmla="*/ 434 h 435"/>
              <a:gd name="T18" fmla="*/ 336 w 497"/>
              <a:gd name="T19" fmla="*/ 399 h 435"/>
              <a:gd name="T20" fmla="*/ 451 w 497"/>
              <a:gd name="T21" fmla="*/ 381 h 435"/>
              <a:gd name="T22" fmla="*/ 496 w 497"/>
              <a:gd name="T23" fmla="*/ 319 h 435"/>
              <a:gd name="T24" fmla="*/ 496 w 497"/>
              <a:gd name="T25" fmla="*/ 44 h 435"/>
              <a:gd name="T26" fmla="*/ 442 w 497"/>
              <a:gd name="T27" fmla="*/ 0 h 435"/>
              <a:gd name="T28" fmla="*/ 442 w 497"/>
              <a:gd name="T29" fmla="*/ 319 h 435"/>
              <a:gd name="T30" fmla="*/ 442 w 497"/>
              <a:gd name="T31" fmla="*/ 319 h 435"/>
              <a:gd name="T32" fmla="*/ 53 w 497"/>
              <a:gd name="T33" fmla="*/ 319 h 435"/>
              <a:gd name="T34" fmla="*/ 53 w 497"/>
              <a:gd name="T35" fmla="*/ 44 h 435"/>
              <a:gd name="T36" fmla="*/ 442 w 497"/>
              <a:gd name="T37" fmla="*/ 44 h 435"/>
              <a:gd name="T38" fmla="*/ 442 w 497"/>
              <a:gd name="T39" fmla="*/ 3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7" h="435">
                <a:moveTo>
                  <a:pt x="442" y="0"/>
                </a:moveTo>
                <a:lnTo>
                  <a:pt x="442" y="0"/>
                </a:lnTo>
                <a:cubicBezTo>
                  <a:pt x="53" y="0"/>
                  <a:pt x="53" y="0"/>
                  <a:pt x="53" y="0"/>
                </a:cubicBezTo>
                <a:cubicBezTo>
                  <a:pt x="26" y="0"/>
                  <a:pt x="0" y="17"/>
                  <a:pt x="0" y="44"/>
                </a:cubicBezTo>
                <a:cubicBezTo>
                  <a:pt x="0" y="319"/>
                  <a:pt x="0" y="319"/>
                  <a:pt x="0" y="319"/>
                </a:cubicBezTo>
                <a:cubicBezTo>
                  <a:pt x="0" y="345"/>
                  <a:pt x="17" y="372"/>
                  <a:pt x="44" y="381"/>
                </a:cubicBezTo>
                <a:cubicBezTo>
                  <a:pt x="160" y="399"/>
                  <a:pt x="160" y="399"/>
                  <a:pt x="160" y="399"/>
                </a:cubicBezTo>
                <a:cubicBezTo>
                  <a:pt x="160" y="399"/>
                  <a:pt x="62" y="434"/>
                  <a:pt x="123" y="434"/>
                </a:cubicBezTo>
                <a:cubicBezTo>
                  <a:pt x="372" y="434"/>
                  <a:pt x="372" y="434"/>
                  <a:pt x="372" y="434"/>
                </a:cubicBezTo>
                <a:cubicBezTo>
                  <a:pt x="434" y="434"/>
                  <a:pt x="336" y="399"/>
                  <a:pt x="336" y="399"/>
                </a:cubicBezTo>
                <a:cubicBezTo>
                  <a:pt x="451" y="381"/>
                  <a:pt x="451" y="381"/>
                  <a:pt x="451" y="381"/>
                </a:cubicBezTo>
                <a:cubicBezTo>
                  <a:pt x="479" y="372"/>
                  <a:pt x="496" y="345"/>
                  <a:pt x="496" y="319"/>
                </a:cubicBezTo>
                <a:cubicBezTo>
                  <a:pt x="496" y="44"/>
                  <a:pt x="496" y="44"/>
                  <a:pt x="496" y="44"/>
                </a:cubicBezTo>
                <a:cubicBezTo>
                  <a:pt x="496" y="17"/>
                  <a:pt x="470" y="0"/>
                  <a:pt x="442" y="0"/>
                </a:cubicBezTo>
                <a:close/>
                <a:moveTo>
                  <a:pt x="442" y="319"/>
                </a:moveTo>
                <a:lnTo>
                  <a:pt x="442" y="319"/>
                </a:lnTo>
                <a:cubicBezTo>
                  <a:pt x="53" y="319"/>
                  <a:pt x="53" y="319"/>
                  <a:pt x="53" y="319"/>
                </a:cubicBezTo>
                <a:cubicBezTo>
                  <a:pt x="53" y="44"/>
                  <a:pt x="53" y="44"/>
                  <a:pt x="53" y="44"/>
                </a:cubicBezTo>
                <a:cubicBezTo>
                  <a:pt x="442" y="44"/>
                  <a:pt x="442" y="44"/>
                  <a:pt x="442" y="44"/>
                </a:cubicBezTo>
                <a:lnTo>
                  <a:pt x="442" y="319"/>
                </a:lnTo>
                <a:close/>
              </a:path>
            </a:pathLst>
          </a:custGeom>
          <a:solidFill>
            <a:schemeClr val="accent4"/>
          </a:solidFill>
          <a:ln>
            <a:noFill/>
          </a:ln>
          <a:effectLst/>
        </p:spPr>
        <p:txBody>
          <a:bodyPr wrap="none" anchor="ctr"/>
          <a:lstStyle/>
          <a:p>
            <a:pPr>
              <a:lnSpc>
                <a:spcPts val="1500"/>
              </a:lnSpc>
            </a:pPr>
            <a:endParaRPr lang="en-US" sz="1200" dirty="0">
              <a:solidFill>
                <a:schemeClr val="bg1"/>
              </a:solidFill>
              <a:latin typeface="Calibri Light"/>
              <a:ea typeface="微软雅黑" panose="020B0503020204020204" pitchFamily="34" charset="-122"/>
            </a:endParaRPr>
          </a:p>
        </p:txBody>
      </p:sp>
      <p:cxnSp>
        <p:nvCxnSpPr>
          <p:cNvPr id="5" name="Straight Connector 113"/>
          <p:cNvCxnSpPr/>
          <p:nvPr/>
        </p:nvCxnSpPr>
        <p:spPr>
          <a:xfrm>
            <a:off x="6097865" y="1885366"/>
            <a:ext cx="0" cy="3861881"/>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6" name="Chart 306"/>
          <p:cNvGraphicFramePr/>
          <p:nvPr/>
        </p:nvGraphicFramePr>
        <p:xfrm>
          <a:off x="6500184" y="3018101"/>
          <a:ext cx="4743133" cy="2140979"/>
        </p:xfrm>
        <a:graphic>
          <a:graphicData uri="http://schemas.openxmlformats.org/drawingml/2006/chart">
            <c:chart xmlns:c="http://schemas.openxmlformats.org/drawingml/2006/chart" xmlns:r="http://schemas.openxmlformats.org/officeDocument/2006/relationships" r:id="rId3"/>
          </a:graphicData>
        </a:graphic>
      </p:graphicFrame>
      <p:sp>
        <p:nvSpPr>
          <p:cNvPr id="7" name="Freeform 160"/>
          <p:cNvSpPr>
            <a:spLocks noEditPoints="1"/>
          </p:cNvSpPr>
          <p:nvPr/>
        </p:nvSpPr>
        <p:spPr bwMode="auto">
          <a:xfrm>
            <a:off x="2505185" y="2690037"/>
            <a:ext cx="1749683" cy="1264615"/>
          </a:xfrm>
          <a:custGeom>
            <a:avLst/>
            <a:gdLst>
              <a:gd name="T0" fmla="*/ 104 w 128"/>
              <a:gd name="T1" fmla="*/ 33 h 92"/>
              <a:gd name="T2" fmla="*/ 68 w 128"/>
              <a:gd name="T3" fmla="*/ 0 h 92"/>
              <a:gd name="T4" fmla="*/ 35 w 128"/>
              <a:gd name="T5" fmla="*/ 21 h 92"/>
              <a:gd name="T6" fmla="*/ 30 w 128"/>
              <a:gd name="T7" fmla="*/ 20 h 92"/>
              <a:gd name="T8" fmla="*/ 12 w 128"/>
              <a:gd name="T9" fmla="*/ 38 h 92"/>
              <a:gd name="T10" fmla="*/ 13 w 128"/>
              <a:gd name="T11" fmla="*/ 44 h 92"/>
              <a:gd name="T12" fmla="*/ 0 w 128"/>
              <a:gd name="T13" fmla="*/ 66 h 92"/>
              <a:gd name="T14" fmla="*/ 26 w 128"/>
              <a:gd name="T15" fmla="*/ 92 h 92"/>
              <a:gd name="T16" fmla="*/ 26 w 128"/>
              <a:gd name="T17" fmla="*/ 92 h 92"/>
              <a:gd name="T18" fmla="*/ 98 w 128"/>
              <a:gd name="T19" fmla="*/ 92 h 92"/>
              <a:gd name="T20" fmla="*/ 98 w 128"/>
              <a:gd name="T21" fmla="*/ 92 h 92"/>
              <a:gd name="T22" fmla="*/ 128 w 128"/>
              <a:gd name="T23" fmla="*/ 62 h 92"/>
              <a:gd name="T24" fmla="*/ 104 w 128"/>
              <a:gd name="T25" fmla="*/ 33 h 92"/>
              <a:gd name="T26" fmla="*/ 98 w 128"/>
              <a:gd name="T27" fmla="*/ 84 h 92"/>
              <a:gd name="T28" fmla="*/ 98 w 128"/>
              <a:gd name="T29" fmla="*/ 84 h 92"/>
              <a:gd name="T30" fmla="*/ 26 w 128"/>
              <a:gd name="T31" fmla="*/ 84 h 92"/>
              <a:gd name="T32" fmla="*/ 8 w 128"/>
              <a:gd name="T33" fmla="*/ 66 h 92"/>
              <a:gd name="T34" fmla="*/ 17 w 128"/>
              <a:gd name="T35" fmla="*/ 51 h 92"/>
              <a:gd name="T36" fmla="*/ 21 w 128"/>
              <a:gd name="T37" fmla="*/ 41 h 92"/>
              <a:gd name="T38" fmla="*/ 20 w 128"/>
              <a:gd name="T39" fmla="*/ 38 h 92"/>
              <a:gd name="T40" fmla="*/ 30 w 128"/>
              <a:gd name="T41" fmla="*/ 28 h 92"/>
              <a:gd name="T42" fmla="*/ 35 w 128"/>
              <a:gd name="T43" fmla="*/ 29 h 92"/>
              <a:gd name="T44" fmla="*/ 43 w 128"/>
              <a:gd name="T45" fmla="*/ 24 h 92"/>
              <a:gd name="T46" fmla="*/ 68 w 128"/>
              <a:gd name="T47" fmla="*/ 8 h 92"/>
              <a:gd name="T48" fmla="*/ 96 w 128"/>
              <a:gd name="T49" fmla="*/ 33 h 92"/>
              <a:gd name="T50" fmla="*/ 102 w 128"/>
              <a:gd name="T51" fmla="*/ 40 h 92"/>
              <a:gd name="T52" fmla="*/ 120 w 128"/>
              <a:gd name="T53" fmla="*/ 62 h 92"/>
              <a:gd name="T54" fmla="*/ 98 w 128"/>
              <a:gd name="T55" fmla="*/ 8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8" h="92">
                <a:moveTo>
                  <a:pt x="104" y="33"/>
                </a:moveTo>
                <a:cubicBezTo>
                  <a:pt x="102" y="14"/>
                  <a:pt x="87" y="0"/>
                  <a:pt x="68" y="0"/>
                </a:cubicBezTo>
                <a:cubicBezTo>
                  <a:pt x="54" y="0"/>
                  <a:pt x="41" y="9"/>
                  <a:pt x="35" y="21"/>
                </a:cubicBezTo>
                <a:cubicBezTo>
                  <a:pt x="34" y="20"/>
                  <a:pt x="32" y="20"/>
                  <a:pt x="30" y="20"/>
                </a:cubicBezTo>
                <a:cubicBezTo>
                  <a:pt x="20" y="20"/>
                  <a:pt x="12" y="28"/>
                  <a:pt x="12" y="38"/>
                </a:cubicBezTo>
                <a:cubicBezTo>
                  <a:pt x="12" y="40"/>
                  <a:pt x="12" y="42"/>
                  <a:pt x="13" y="44"/>
                </a:cubicBezTo>
                <a:cubicBezTo>
                  <a:pt x="5" y="48"/>
                  <a:pt x="0" y="56"/>
                  <a:pt x="0" y="66"/>
                </a:cubicBezTo>
                <a:cubicBezTo>
                  <a:pt x="0" y="80"/>
                  <a:pt x="12" y="92"/>
                  <a:pt x="26" y="92"/>
                </a:cubicBezTo>
                <a:cubicBezTo>
                  <a:pt x="26" y="92"/>
                  <a:pt x="26" y="92"/>
                  <a:pt x="26" y="92"/>
                </a:cubicBezTo>
                <a:cubicBezTo>
                  <a:pt x="98" y="92"/>
                  <a:pt x="98" y="92"/>
                  <a:pt x="98" y="92"/>
                </a:cubicBezTo>
                <a:cubicBezTo>
                  <a:pt x="98" y="92"/>
                  <a:pt x="98" y="92"/>
                  <a:pt x="98" y="92"/>
                </a:cubicBezTo>
                <a:cubicBezTo>
                  <a:pt x="115" y="92"/>
                  <a:pt x="128" y="79"/>
                  <a:pt x="128" y="62"/>
                </a:cubicBezTo>
                <a:cubicBezTo>
                  <a:pt x="128" y="47"/>
                  <a:pt x="118" y="35"/>
                  <a:pt x="104" y="33"/>
                </a:cubicBezTo>
                <a:close/>
                <a:moveTo>
                  <a:pt x="98" y="84"/>
                </a:moveTo>
                <a:cubicBezTo>
                  <a:pt x="98" y="84"/>
                  <a:pt x="98" y="84"/>
                  <a:pt x="98" y="84"/>
                </a:cubicBezTo>
                <a:cubicBezTo>
                  <a:pt x="26" y="84"/>
                  <a:pt x="26" y="84"/>
                  <a:pt x="26" y="84"/>
                </a:cubicBezTo>
                <a:cubicBezTo>
                  <a:pt x="16" y="84"/>
                  <a:pt x="8" y="76"/>
                  <a:pt x="8" y="66"/>
                </a:cubicBezTo>
                <a:cubicBezTo>
                  <a:pt x="8" y="60"/>
                  <a:pt x="11" y="54"/>
                  <a:pt x="17" y="51"/>
                </a:cubicBezTo>
                <a:cubicBezTo>
                  <a:pt x="23" y="47"/>
                  <a:pt x="23" y="47"/>
                  <a:pt x="21" y="41"/>
                </a:cubicBezTo>
                <a:cubicBezTo>
                  <a:pt x="20" y="40"/>
                  <a:pt x="20" y="39"/>
                  <a:pt x="20" y="38"/>
                </a:cubicBezTo>
                <a:cubicBezTo>
                  <a:pt x="20" y="32"/>
                  <a:pt x="24" y="28"/>
                  <a:pt x="30" y="28"/>
                </a:cubicBezTo>
                <a:cubicBezTo>
                  <a:pt x="30" y="28"/>
                  <a:pt x="33" y="28"/>
                  <a:pt x="35" y="29"/>
                </a:cubicBezTo>
                <a:cubicBezTo>
                  <a:pt x="40" y="31"/>
                  <a:pt x="41" y="29"/>
                  <a:pt x="43" y="24"/>
                </a:cubicBezTo>
                <a:cubicBezTo>
                  <a:pt x="47" y="14"/>
                  <a:pt x="57" y="8"/>
                  <a:pt x="68" y="8"/>
                </a:cubicBezTo>
                <a:cubicBezTo>
                  <a:pt x="82" y="8"/>
                  <a:pt x="94" y="19"/>
                  <a:pt x="96" y="33"/>
                </a:cubicBezTo>
                <a:cubicBezTo>
                  <a:pt x="96" y="39"/>
                  <a:pt x="96" y="39"/>
                  <a:pt x="102" y="40"/>
                </a:cubicBezTo>
                <a:cubicBezTo>
                  <a:pt x="112" y="42"/>
                  <a:pt x="120" y="51"/>
                  <a:pt x="120" y="62"/>
                </a:cubicBezTo>
                <a:cubicBezTo>
                  <a:pt x="120" y="74"/>
                  <a:pt x="110" y="84"/>
                  <a:pt x="98" y="84"/>
                </a:cubicBezTo>
                <a:close/>
              </a:path>
            </a:pathLst>
          </a:custGeom>
          <a:solidFill>
            <a:schemeClr val="accent4"/>
          </a:solidFill>
          <a:ln>
            <a:noFill/>
          </a:ln>
        </p:spPr>
        <p:txBody>
          <a:bodyPr vert="horz" wrap="square" lIns="91423" tIns="45711" rIns="91423" bIns="45711"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cxnSp>
        <p:nvCxnSpPr>
          <p:cNvPr id="8" name="Straight Connector 161"/>
          <p:cNvCxnSpPr/>
          <p:nvPr/>
        </p:nvCxnSpPr>
        <p:spPr>
          <a:xfrm flipV="1">
            <a:off x="4021112" y="2557516"/>
            <a:ext cx="521461" cy="521597"/>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162"/>
          <p:cNvCxnSpPr/>
          <p:nvPr/>
        </p:nvCxnSpPr>
        <p:spPr>
          <a:xfrm flipH="1" flipV="1">
            <a:off x="2131245" y="2867277"/>
            <a:ext cx="414063" cy="326135"/>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163"/>
          <p:cNvCxnSpPr/>
          <p:nvPr/>
        </p:nvCxnSpPr>
        <p:spPr>
          <a:xfrm flipH="1">
            <a:off x="2106085" y="3962300"/>
            <a:ext cx="487839" cy="487965"/>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64"/>
          <p:cNvCxnSpPr/>
          <p:nvPr/>
        </p:nvCxnSpPr>
        <p:spPr>
          <a:xfrm flipH="1" flipV="1">
            <a:off x="4124661" y="3928299"/>
            <a:ext cx="417915" cy="480271"/>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 name="Freeform 5"/>
          <p:cNvSpPr>
            <a:spLocks noEditPoints="1"/>
          </p:cNvSpPr>
          <p:nvPr/>
        </p:nvSpPr>
        <p:spPr bwMode="auto">
          <a:xfrm>
            <a:off x="5300417" y="3315485"/>
            <a:ext cx="334499" cy="333137"/>
          </a:xfrm>
          <a:custGeom>
            <a:avLst/>
            <a:gdLst>
              <a:gd name="T0" fmla="*/ 168 w 175"/>
              <a:gd name="T1" fmla="*/ 53 h 174"/>
              <a:gd name="T2" fmla="*/ 149 w 175"/>
              <a:gd name="T3" fmla="*/ 25 h 174"/>
              <a:gd name="T4" fmla="*/ 121 w 175"/>
              <a:gd name="T5" fmla="*/ 6 h 174"/>
              <a:gd name="T6" fmla="*/ 87 w 175"/>
              <a:gd name="T7" fmla="*/ 0 h 174"/>
              <a:gd name="T8" fmla="*/ 53 w 175"/>
              <a:gd name="T9" fmla="*/ 6 h 174"/>
              <a:gd name="T10" fmla="*/ 26 w 175"/>
              <a:gd name="T11" fmla="*/ 25 h 174"/>
              <a:gd name="T12" fmla="*/ 7 w 175"/>
              <a:gd name="T13" fmla="*/ 53 h 174"/>
              <a:gd name="T14" fmla="*/ 0 w 175"/>
              <a:gd name="T15" fmla="*/ 87 h 174"/>
              <a:gd name="T16" fmla="*/ 7 w 175"/>
              <a:gd name="T17" fmla="*/ 121 h 174"/>
              <a:gd name="T18" fmla="*/ 26 w 175"/>
              <a:gd name="T19" fmla="*/ 149 h 174"/>
              <a:gd name="T20" fmla="*/ 53 w 175"/>
              <a:gd name="T21" fmla="*/ 167 h 174"/>
              <a:gd name="T22" fmla="*/ 87 w 175"/>
              <a:gd name="T23" fmla="*/ 174 h 174"/>
              <a:gd name="T24" fmla="*/ 121 w 175"/>
              <a:gd name="T25" fmla="*/ 167 h 174"/>
              <a:gd name="T26" fmla="*/ 149 w 175"/>
              <a:gd name="T27" fmla="*/ 149 h 174"/>
              <a:gd name="T28" fmla="*/ 168 w 175"/>
              <a:gd name="T29" fmla="*/ 121 h 174"/>
              <a:gd name="T30" fmla="*/ 175 w 175"/>
              <a:gd name="T31" fmla="*/ 87 h 174"/>
              <a:gd name="T32" fmla="*/ 162 w 175"/>
              <a:gd name="T33" fmla="*/ 86 h 174"/>
              <a:gd name="T34" fmla="*/ 108 w 175"/>
              <a:gd name="T35" fmla="*/ 80 h 174"/>
              <a:gd name="T36" fmla="*/ 145 w 175"/>
              <a:gd name="T37" fmla="*/ 40 h 174"/>
              <a:gd name="T38" fmla="*/ 137 w 175"/>
              <a:gd name="T39" fmla="*/ 31 h 174"/>
              <a:gd name="T40" fmla="*/ 70 w 175"/>
              <a:gd name="T41" fmla="*/ 14 h 174"/>
              <a:gd name="T42" fmla="*/ 137 w 175"/>
              <a:gd name="T43" fmla="*/ 31 h 174"/>
              <a:gd name="T44" fmla="*/ 70 w 175"/>
              <a:gd name="T45" fmla="*/ 14 h 174"/>
              <a:gd name="T46" fmla="*/ 70 w 175"/>
              <a:gd name="T47" fmla="*/ 14 h 174"/>
              <a:gd name="T48" fmla="*/ 83 w 175"/>
              <a:gd name="T49" fmla="*/ 62 h 174"/>
              <a:gd name="T50" fmla="*/ 56 w 175"/>
              <a:gd name="T51" fmla="*/ 19 h 174"/>
              <a:gd name="T52" fmla="*/ 13 w 175"/>
              <a:gd name="T53" fmla="*/ 85 h 174"/>
              <a:gd name="T54" fmla="*/ 96 w 175"/>
              <a:gd name="T55" fmla="*/ 87 h 174"/>
              <a:gd name="T56" fmla="*/ 32 w 175"/>
              <a:gd name="T57" fmla="*/ 137 h 174"/>
              <a:gd name="T58" fmla="*/ 13 w 175"/>
              <a:gd name="T59" fmla="*/ 87 h 174"/>
              <a:gd name="T60" fmla="*/ 40 w 175"/>
              <a:gd name="T61" fmla="*/ 144 h 174"/>
              <a:gd name="T62" fmla="*/ 100 w 175"/>
              <a:gd name="T63" fmla="*/ 99 h 174"/>
              <a:gd name="T64" fmla="*/ 117 w 175"/>
              <a:gd name="T65" fmla="*/ 156 h 174"/>
              <a:gd name="T66" fmla="*/ 129 w 175"/>
              <a:gd name="T67" fmla="*/ 149 h 174"/>
              <a:gd name="T68" fmla="*/ 161 w 175"/>
              <a:gd name="T69" fmla="*/ 9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5" h="174">
                <a:moveTo>
                  <a:pt x="173" y="69"/>
                </a:moveTo>
                <a:cubicBezTo>
                  <a:pt x="172" y="64"/>
                  <a:pt x="170" y="58"/>
                  <a:pt x="168" y="53"/>
                </a:cubicBezTo>
                <a:cubicBezTo>
                  <a:pt x="166" y="48"/>
                  <a:pt x="163" y="43"/>
                  <a:pt x="160" y="38"/>
                </a:cubicBezTo>
                <a:cubicBezTo>
                  <a:pt x="157" y="33"/>
                  <a:pt x="153" y="29"/>
                  <a:pt x="149" y="25"/>
                </a:cubicBezTo>
                <a:cubicBezTo>
                  <a:pt x="145" y="21"/>
                  <a:pt x="141" y="18"/>
                  <a:pt x="136" y="14"/>
                </a:cubicBezTo>
                <a:cubicBezTo>
                  <a:pt x="132" y="11"/>
                  <a:pt x="127" y="9"/>
                  <a:pt x="121" y="6"/>
                </a:cubicBezTo>
                <a:cubicBezTo>
                  <a:pt x="116" y="4"/>
                  <a:pt x="111" y="2"/>
                  <a:pt x="105" y="1"/>
                </a:cubicBezTo>
                <a:cubicBezTo>
                  <a:pt x="99" y="0"/>
                  <a:pt x="93" y="0"/>
                  <a:pt x="87" y="0"/>
                </a:cubicBezTo>
                <a:cubicBezTo>
                  <a:pt x="82" y="0"/>
                  <a:pt x="76" y="0"/>
                  <a:pt x="70" y="1"/>
                </a:cubicBezTo>
                <a:cubicBezTo>
                  <a:pt x="64" y="2"/>
                  <a:pt x="59" y="4"/>
                  <a:pt x="53" y="6"/>
                </a:cubicBezTo>
                <a:cubicBezTo>
                  <a:pt x="48" y="9"/>
                  <a:pt x="43" y="11"/>
                  <a:pt x="39" y="14"/>
                </a:cubicBezTo>
                <a:cubicBezTo>
                  <a:pt x="34" y="18"/>
                  <a:pt x="30" y="21"/>
                  <a:pt x="26" y="25"/>
                </a:cubicBezTo>
                <a:cubicBezTo>
                  <a:pt x="22" y="29"/>
                  <a:pt x="18" y="33"/>
                  <a:pt x="15" y="38"/>
                </a:cubicBezTo>
                <a:cubicBezTo>
                  <a:pt x="12" y="43"/>
                  <a:pt x="9" y="48"/>
                  <a:pt x="7" y="53"/>
                </a:cubicBezTo>
                <a:cubicBezTo>
                  <a:pt x="5" y="58"/>
                  <a:pt x="3" y="64"/>
                  <a:pt x="2" y="69"/>
                </a:cubicBezTo>
                <a:cubicBezTo>
                  <a:pt x="1" y="75"/>
                  <a:pt x="0" y="81"/>
                  <a:pt x="0" y="87"/>
                </a:cubicBezTo>
                <a:cubicBezTo>
                  <a:pt x="0" y="93"/>
                  <a:pt x="1" y="99"/>
                  <a:pt x="2" y="105"/>
                </a:cubicBezTo>
                <a:cubicBezTo>
                  <a:pt x="3" y="110"/>
                  <a:pt x="5" y="116"/>
                  <a:pt x="7" y="121"/>
                </a:cubicBezTo>
                <a:cubicBezTo>
                  <a:pt x="9" y="126"/>
                  <a:pt x="12" y="131"/>
                  <a:pt x="15" y="136"/>
                </a:cubicBezTo>
                <a:cubicBezTo>
                  <a:pt x="18" y="140"/>
                  <a:pt x="22" y="145"/>
                  <a:pt x="26" y="149"/>
                </a:cubicBezTo>
                <a:cubicBezTo>
                  <a:pt x="30" y="153"/>
                  <a:pt x="34" y="156"/>
                  <a:pt x="39" y="159"/>
                </a:cubicBezTo>
                <a:cubicBezTo>
                  <a:pt x="43" y="163"/>
                  <a:pt x="48" y="165"/>
                  <a:pt x="53" y="167"/>
                </a:cubicBezTo>
                <a:cubicBezTo>
                  <a:pt x="59" y="170"/>
                  <a:pt x="64" y="171"/>
                  <a:pt x="70" y="173"/>
                </a:cubicBezTo>
                <a:cubicBezTo>
                  <a:pt x="76" y="174"/>
                  <a:pt x="82" y="174"/>
                  <a:pt x="87" y="174"/>
                </a:cubicBezTo>
                <a:cubicBezTo>
                  <a:pt x="93" y="174"/>
                  <a:pt x="99" y="174"/>
                  <a:pt x="105" y="173"/>
                </a:cubicBezTo>
                <a:cubicBezTo>
                  <a:pt x="111" y="171"/>
                  <a:pt x="116" y="170"/>
                  <a:pt x="121" y="167"/>
                </a:cubicBezTo>
                <a:cubicBezTo>
                  <a:pt x="127" y="165"/>
                  <a:pt x="132" y="163"/>
                  <a:pt x="136" y="159"/>
                </a:cubicBezTo>
                <a:cubicBezTo>
                  <a:pt x="141" y="156"/>
                  <a:pt x="145" y="153"/>
                  <a:pt x="149" y="149"/>
                </a:cubicBezTo>
                <a:cubicBezTo>
                  <a:pt x="153" y="145"/>
                  <a:pt x="157" y="140"/>
                  <a:pt x="160" y="136"/>
                </a:cubicBezTo>
                <a:cubicBezTo>
                  <a:pt x="163" y="131"/>
                  <a:pt x="166" y="126"/>
                  <a:pt x="168" y="121"/>
                </a:cubicBezTo>
                <a:cubicBezTo>
                  <a:pt x="170" y="116"/>
                  <a:pt x="172" y="110"/>
                  <a:pt x="173" y="105"/>
                </a:cubicBezTo>
                <a:cubicBezTo>
                  <a:pt x="174" y="99"/>
                  <a:pt x="175" y="93"/>
                  <a:pt x="175" y="87"/>
                </a:cubicBezTo>
                <a:cubicBezTo>
                  <a:pt x="175" y="81"/>
                  <a:pt x="174" y="75"/>
                  <a:pt x="173" y="69"/>
                </a:cubicBezTo>
                <a:close/>
                <a:moveTo>
                  <a:pt x="162" y="86"/>
                </a:moveTo>
                <a:cubicBezTo>
                  <a:pt x="161" y="86"/>
                  <a:pt x="136" y="81"/>
                  <a:pt x="110" y="84"/>
                </a:cubicBezTo>
                <a:cubicBezTo>
                  <a:pt x="110" y="82"/>
                  <a:pt x="109" y="81"/>
                  <a:pt x="108" y="80"/>
                </a:cubicBezTo>
                <a:cubicBezTo>
                  <a:pt x="107" y="76"/>
                  <a:pt x="105" y="73"/>
                  <a:pt x="104" y="69"/>
                </a:cubicBezTo>
                <a:cubicBezTo>
                  <a:pt x="133" y="57"/>
                  <a:pt x="145" y="40"/>
                  <a:pt x="145" y="40"/>
                </a:cubicBezTo>
                <a:cubicBezTo>
                  <a:pt x="156" y="52"/>
                  <a:pt x="162" y="68"/>
                  <a:pt x="162" y="86"/>
                </a:cubicBezTo>
                <a:close/>
                <a:moveTo>
                  <a:pt x="137" y="31"/>
                </a:moveTo>
                <a:cubicBezTo>
                  <a:pt x="137" y="31"/>
                  <a:pt x="126" y="47"/>
                  <a:pt x="98" y="58"/>
                </a:cubicBezTo>
                <a:cubicBezTo>
                  <a:pt x="85" y="35"/>
                  <a:pt x="71" y="16"/>
                  <a:pt x="70" y="14"/>
                </a:cubicBezTo>
                <a:cubicBezTo>
                  <a:pt x="76" y="13"/>
                  <a:pt x="81" y="12"/>
                  <a:pt x="87" y="12"/>
                </a:cubicBezTo>
                <a:cubicBezTo>
                  <a:pt x="106" y="12"/>
                  <a:pt x="124" y="19"/>
                  <a:pt x="137" y="31"/>
                </a:cubicBezTo>
                <a:close/>
                <a:moveTo>
                  <a:pt x="70" y="14"/>
                </a:moveTo>
                <a:cubicBezTo>
                  <a:pt x="70" y="14"/>
                  <a:pt x="70" y="14"/>
                  <a:pt x="70" y="14"/>
                </a:cubicBezTo>
                <a:cubicBezTo>
                  <a:pt x="70" y="14"/>
                  <a:pt x="69" y="15"/>
                  <a:pt x="69" y="15"/>
                </a:cubicBezTo>
                <a:cubicBezTo>
                  <a:pt x="69" y="15"/>
                  <a:pt x="70" y="15"/>
                  <a:pt x="70" y="14"/>
                </a:cubicBezTo>
                <a:close/>
                <a:moveTo>
                  <a:pt x="56" y="19"/>
                </a:moveTo>
                <a:cubicBezTo>
                  <a:pt x="57" y="21"/>
                  <a:pt x="70" y="39"/>
                  <a:pt x="83" y="62"/>
                </a:cubicBezTo>
                <a:cubicBezTo>
                  <a:pt x="47" y="72"/>
                  <a:pt x="16" y="72"/>
                  <a:pt x="14" y="72"/>
                </a:cubicBezTo>
                <a:cubicBezTo>
                  <a:pt x="19" y="48"/>
                  <a:pt x="35" y="29"/>
                  <a:pt x="56" y="19"/>
                </a:cubicBezTo>
                <a:close/>
                <a:moveTo>
                  <a:pt x="13" y="87"/>
                </a:moveTo>
                <a:cubicBezTo>
                  <a:pt x="13" y="86"/>
                  <a:pt x="13" y="85"/>
                  <a:pt x="13" y="85"/>
                </a:cubicBezTo>
                <a:cubicBezTo>
                  <a:pt x="14" y="85"/>
                  <a:pt x="51" y="85"/>
                  <a:pt x="90" y="74"/>
                </a:cubicBezTo>
                <a:cubicBezTo>
                  <a:pt x="92" y="78"/>
                  <a:pt x="94" y="82"/>
                  <a:pt x="96" y="87"/>
                </a:cubicBezTo>
                <a:cubicBezTo>
                  <a:pt x="95" y="87"/>
                  <a:pt x="94" y="87"/>
                  <a:pt x="93" y="88"/>
                </a:cubicBezTo>
                <a:cubicBezTo>
                  <a:pt x="52" y="101"/>
                  <a:pt x="32" y="137"/>
                  <a:pt x="32" y="137"/>
                </a:cubicBezTo>
                <a:cubicBezTo>
                  <a:pt x="32" y="137"/>
                  <a:pt x="32" y="137"/>
                  <a:pt x="32" y="137"/>
                </a:cubicBezTo>
                <a:cubicBezTo>
                  <a:pt x="20" y="124"/>
                  <a:pt x="13" y="106"/>
                  <a:pt x="13" y="87"/>
                </a:cubicBezTo>
                <a:close/>
                <a:moveTo>
                  <a:pt x="87" y="162"/>
                </a:moveTo>
                <a:cubicBezTo>
                  <a:pt x="69" y="162"/>
                  <a:pt x="53" y="155"/>
                  <a:pt x="40" y="144"/>
                </a:cubicBezTo>
                <a:cubicBezTo>
                  <a:pt x="41" y="145"/>
                  <a:pt x="42" y="146"/>
                  <a:pt x="42" y="146"/>
                </a:cubicBezTo>
                <a:cubicBezTo>
                  <a:pt x="42" y="146"/>
                  <a:pt x="56" y="115"/>
                  <a:pt x="100" y="99"/>
                </a:cubicBezTo>
                <a:cubicBezTo>
                  <a:pt x="100" y="99"/>
                  <a:pt x="100" y="99"/>
                  <a:pt x="101" y="99"/>
                </a:cubicBezTo>
                <a:cubicBezTo>
                  <a:pt x="111" y="126"/>
                  <a:pt x="115" y="149"/>
                  <a:pt x="117" y="156"/>
                </a:cubicBezTo>
                <a:cubicBezTo>
                  <a:pt x="108" y="159"/>
                  <a:pt x="98" y="162"/>
                  <a:pt x="87" y="162"/>
                </a:cubicBezTo>
                <a:close/>
                <a:moveTo>
                  <a:pt x="129" y="149"/>
                </a:moveTo>
                <a:cubicBezTo>
                  <a:pt x="128" y="144"/>
                  <a:pt x="124" y="122"/>
                  <a:pt x="115" y="96"/>
                </a:cubicBezTo>
                <a:cubicBezTo>
                  <a:pt x="139" y="92"/>
                  <a:pt x="160" y="98"/>
                  <a:pt x="161" y="99"/>
                </a:cubicBezTo>
                <a:cubicBezTo>
                  <a:pt x="158" y="120"/>
                  <a:pt x="146" y="138"/>
                  <a:pt x="129" y="14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sp>
        <p:nvSpPr>
          <p:cNvPr id="13" name="Freeform 22"/>
          <p:cNvSpPr>
            <a:spLocks noEditPoints="1"/>
          </p:cNvSpPr>
          <p:nvPr/>
        </p:nvSpPr>
        <p:spPr bwMode="auto">
          <a:xfrm>
            <a:off x="4542573" y="1976316"/>
            <a:ext cx="586883" cy="585947"/>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sp>
        <p:nvSpPr>
          <p:cNvPr id="14" name="Freeform 52"/>
          <p:cNvSpPr/>
          <p:nvPr/>
        </p:nvSpPr>
        <p:spPr bwMode="auto">
          <a:xfrm>
            <a:off x="2862862" y="4031462"/>
            <a:ext cx="373945" cy="450593"/>
          </a:xfrm>
          <a:custGeom>
            <a:avLst/>
            <a:gdLst>
              <a:gd name="T0" fmla="*/ 60 w 146"/>
              <a:gd name="T1" fmla="*/ 173 h 176"/>
              <a:gd name="T2" fmla="*/ 40 w 146"/>
              <a:gd name="T3" fmla="*/ 173 h 176"/>
              <a:gd name="T4" fmla="*/ 38 w 146"/>
              <a:gd name="T5" fmla="*/ 172 h 176"/>
              <a:gd name="T6" fmla="*/ 17 w 146"/>
              <a:gd name="T7" fmla="*/ 122 h 176"/>
              <a:gd name="T8" fmla="*/ 40 w 146"/>
              <a:gd name="T9" fmla="*/ 62 h 176"/>
              <a:gd name="T10" fmla="*/ 55 w 146"/>
              <a:gd name="T11" fmla="*/ 24 h 176"/>
              <a:gd name="T12" fmla="*/ 103 w 146"/>
              <a:gd name="T13" fmla="*/ 9 h 176"/>
              <a:gd name="T14" fmla="*/ 141 w 146"/>
              <a:gd name="T15" fmla="*/ 53 h 176"/>
              <a:gd name="T16" fmla="*/ 108 w 146"/>
              <a:gd name="T17" fmla="*/ 142 h 176"/>
              <a:gd name="T18" fmla="*/ 98 w 146"/>
              <a:gd name="T19" fmla="*/ 146 h 176"/>
              <a:gd name="T20" fmla="*/ 94 w 146"/>
              <a:gd name="T21" fmla="*/ 137 h 176"/>
              <a:gd name="T22" fmla="*/ 127 w 146"/>
              <a:gd name="T23" fmla="*/ 49 h 176"/>
              <a:gd name="T24" fmla="*/ 98 w 146"/>
              <a:gd name="T25" fmla="*/ 23 h 176"/>
              <a:gd name="T26" fmla="*/ 69 w 146"/>
              <a:gd name="T27" fmla="*/ 30 h 176"/>
              <a:gd name="T28" fmla="*/ 54 w 146"/>
              <a:gd name="T29" fmla="*/ 67 h 176"/>
              <a:gd name="T30" fmla="*/ 30 w 146"/>
              <a:gd name="T31" fmla="*/ 127 h 176"/>
              <a:gd name="T32" fmla="*/ 44 w 146"/>
              <a:gd name="T33" fmla="*/ 159 h 176"/>
              <a:gd name="T34" fmla="*/ 45 w 146"/>
              <a:gd name="T35" fmla="*/ 159 h 176"/>
              <a:gd name="T36" fmla="*/ 61 w 146"/>
              <a:gd name="T37" fmla="*/ 151 h 176"/>
              <a:gd name="T38" fmla="*/ 67 w 146"/>
              <a:gd name="T39" fmla="*/ 135 h 176"/>
              <a:gd name="T40" fmla="*/ 93 w 146"/>
              <a:gd name="T41" fmla="*/ 68 h 176"/>
              <a:gd name="T42" fmla="*/ 91 w 146"/>
              <a:gd name="T43" fmla="*/ 58 h 176"/>
              <a:gd name="T44" fmla="*/ 82 w 146"/>
              <a:gd name="T45" fmla="*/ 67 h 176"/>
              <a:gd name="T46" fmla="*/ 57 w 146"/>
              <a:gd name="T47" fmla="*/ 130 h 176"/>
              <a:gd name="T48" fmla="*/ 48 w 146"/>
              <a:gd name="T49" fmla="*/ 134 h 176"/>
              <a:gd name="T50" fmla="*/ 44 w 146"/>
              <a:gd name="T51" fmla="*/ 124 h 176"/>
              <a:gd name="T52" fmla="*/ 68 w 146"/>
              <a:gd name="T53" fmla="*/ 62 h 176"/>
              <a:gd name="T54" fmla="*/ 96 w 146"/>
              <a:gd name="T55" fmla="*/ 44 h 176"/>
              <a:gd name="T56" fmla="*/ 107 w 146"/>
              <a:gd name="T57" fmla="*/ 72 h 176"/>
              <a:gd name="T58" fmla="*/ 80 w 146"/>
              <a:gd name="T59" fmla="*/ 141 h 176"/>
              <a:gd name="T60" fmla="*/ 74 w 146"/>
              <a:gd name="T61" fmla="*/ 156 h 176"/>
              <a:gd name="T62" fmla="*/ 60 w 146"/>
              <a:gd name="T63" fmla="*/ 173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176">
                <a:moveTo>
                  <a:pt x="60" y="173"/>
                </a:moveTo>
                <a:cubicBezTo>
                  <a:pt x="54" y="176"/>
                  <a:pt x="47" y="176"/>
                  <a:pt x="40" y="173"/>
                </a:cubicBezTo>
                <a:cubicBezTo>
                  <a:pt x="38" y="172"/>
                  <a:pt x="38" y="172"/>
                  <a:pt x="38" y="172"/>
                </a:cubicBezTo>
                <a:cubicBezTo>
                  <a:pt x="31" y="169"/>
                  <a:pt x="0" y="160"/>
                  <a:pt x="17" y="122"/>
                </a:cubicBezTo>
                <a:cubicBezTo>
                  <a:pt x="24" y="106"/>
                  <a:pt x="31" y="84"/>
                  <a:pt x="40" y="62"/>
                </a:cubicBezTo>
                <a:cubicBezTo>
                  <a:pt x="45" y="50"/>
                  <a:pt x="50" y="37"/>
                  <a:pt x="55" y="24"/>
                </a:cubicBezTo>
                <a:cubicBezTo>
                  <a:pt x="64" y="1"/>
                  <a:pt x="78" y="0"/>
                  <a:pt x="103" y="9"/>
                </a:cubicBezTo>
                <a:cubicBezTo>
                  <a:pt x="133" y="20"/>
                  <a:pt x="146" y="39"/>
                  <a:pt x="141" y="53"/>
                </a:cubicBezTo>
                <a:cubicBezTo>
                  <a:pt x="135" y="73"/>
                  <a:pt x="109" y="139"/>
                  <a:pt x="108" y="142"/>
                </a:cubicBezTo>
                <a:cubicBezTo>
                  <a:pt x="106" y="146"/>
                  <a:pt x="102" y="148"/>
                  <a:pt x="98" y="146"/>
                </a:cubicBezTo>
                <a:cubicBezTo>
                  <a:pt x="95" y="145"/>
                  <a:pt x="93" y="141"/>
                  <a:pt x="94" y="137"/>
                </a:cubicBezTo>
                <a:cubicBezTo>
                  <a:pt x="94" y="136"/>
                  <a:pt x="121" y="68"/>
                  <a:pt x="127" y="49"/>
                </a:cubicBezTo>
                <a:cubicBezTo>
                  <a:pt x="129" y="45"/>
                  <a:pt x="124" y="32"/>
                  <a:pt x="98" y="23"/>
                </a:cubicBezTo>
                <a:cubicBezTo>
                  <a:pt x="83" y="17"/>
                  <a:pt x="76" y="10"/>
                  <a:pt x="69" y="30"/>
                </a:cubicBezTo>
                <a:cubicBezTo>
                  <a:pt x="64" y="42"/>
                  <a:pt x="59" y="55"/>
                  <a:pt x="54" y="67"/>
                </a:cubicBezTo>
                <a:cubicBezTo>
                  <a:pt x="45" y="90"/>
                  <a:pt x="37" y="111"/>
                  <a:pt x="30" y="127"/>
                </a:cubicBezTo>
                <a:cubicBezTo>
                  <a:pt x="20" y="152"/>
                  <a:pt x="36" y="155"/>
                  <a:pt x="44" y="159"/>
                </a:cubicBezTo>
                <a:cubicBezTo>
                  <a:pt x="45" y="159"/>
                  <a:pt x="45" y="159"/>
                  <a:pt x="45" y="159"/>
                </a:cubicBezTo>
                <a:cubicBezTo>
                  <a:pt x="52" y="162"/>
                  <a:pt x="56" y="161"/>
                  <a:pt x="61" y="151"/>
                </a:cubicBezTo>
                <a:cubicBezTo>
                  <a:pt x="62" y="148"/>
                  <a:pt x="64" y="142"/>
                  <a:pt x="67" y="135"/>
                </a:cubicBezTo>
                <a:cubicBezTo>
                  <a:pt x="75" y="115"/>
                  <a:pt x="91" y="77"/>
                  <a:pt x="93" y="68"/>
                </a:cubicBezTo>
                <a:cubicBezTo>
                  <a:pt x="94" y="65"/>
                  <a:pt x="94" y="59"/>
                  <a:pt x="91" y="58"/>
                </a:cubicBezTo>
                <a:cubicBezTo>
                  <a:pt x="87" y="56"/>
                  <a:pt x="83" y="65"/>
                  <a:pt x="82" y="67"/>
                </a:cubicBezTo>
                <a:cubicBezTo>
                  <a:pt x="72" y="95"/>
                  <a:pt x="58" y="130"/>
                  <a:pt x="57" y="130"/>
                </a:cubicBezTo>
                <a:cubicBezTo>
                  <a:pt x="56" y="134"/>
                  <a:pt x="52" y="135"/>
                  <a:pt x="48" y="134"/>
                </a:cubicBezTo>
                <a:cubicBezTo>
                  <a:pt x="44" y="132"/>
                  <a:pt x="42" y="128"/>
                  <a:pt x="44" y="124"/>
                </a:cubicBezTo>
                <a:cubicBezTo>
                  <a:pt x="44" y="124"/>
                  <a:pt x="58" y="90"/>
                  <a:pt x="68" y="62"/>
                </a:cubicBezTo>
                <a:cubicBezTo>
                  <a:pt x="75" y="45"/>
                  <a:pt x="87" y="41"/>
                  <a:pt x="96" y="44"/>
                </a:cubicBezTo>
                <a:cubicBezTo>
                  <a:pt x="106" y="47"/>
                  <a:pt x="110" y="62"/>
                  <a:pt x="107" y="72"/>
                </a:cubicBezTo>
                <a:cubicBezTo>
                  <a:pt x="105" y="81"/>
                  <a:pt x="93" y="111"/>
                  <a:pt x="80" y="141"/>
                </a:cubicBezTo>
                <a:cubicBezTo>
                  <a:pt x="78" y="148"/>
                  <a:pt x="75" y="154"/>
                  <a:pt x="74" y="156"/>
                </a:cubicBezTo>
                <a:cubicBezTo>
                  <a:pt x="71" y="165"/>
                  <a:pt x="66" y="171"/>
                  <a:pt x="60" y="17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23" tIns="45711" rIns="91423" bIns="45711"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sp>
        <p:nvSpPr>
          <p:cNvPr id="15" name="Freeform 38"/>
          <p:cNvSpPr>
            <a:spLocks noEditPoints="1"/>
          </p:cNvSpPr>
          <p:nvPr/>
        </p:nvSpPr>
        <p:spPr bwMode="auto">
          <a:xfrm>
            <a:off x="1616403" y="4339676"/>
            <a:ext cx="560751" cy="569609"/>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sp>
        <p:nvSpPr>
          <p:cNvPr id="16" name="Freeform 44"/>
          <p:cNvSpPr>
            <a:spLocks noEditPoints="1"/>
          </p:cNvSpPr>
          <p:nvPr/>
        </p:nvSpPr>
        <p:spPr bwMode="auto">
          <a:xfrm>
            <a:off x="3513829" y="4203240"/>
            <a:ext cx="555307" cy="557629"/>
          </a:xfrm>
          <a:custGeom>
            <a:avLst/>
            <a:gdLst>
              <a:gd name="T0" fmla="*/ 192 w 193"/>
              <a:gd name="T1" fmla="*/ 81 h 194"/>
              <a:gd name="T2" fmla="*/ 191 w 193"/>
              <a:gd name="T3" fmla="*/ 77 h 194"/>
              <a:gd name="T4" fmla="*/ 188 w 193"/>
              <a:gd name="T5" fmla="*/ 75 h 194"/>
              <a:gd name="T6" fmla="*/ 162 w 193"/>
              <a:gd name="T7" fmla="*/ 71 h 194"/>
              <a:gd name="T8" fmla="*/ 157 w 193"/>
              <a:gd name="T9" fmla="*/ 54 h 194"/>
              <a:gd name="T10" fmla="*/ 151 w 193"/>
              <a:gd name="T11" fmla="*/ 34 h 194"/>
              <a:gd name="T12" fmla="*/ 104 w 193"/>
              <a:gd name="T13" fmla="*/ 0 h 194"/>
              <a:gd name="T14" fmla="*/ 61 w 193"/>
              <a:gd name="T15" fmla="*/ 0 h 194"/>
              <a:gd name="T16" fmla="*/ 0 w 193"/>
              <a:gd name="T17" fmla="*/ 61 h 194"/>
              <a:gd name="T18" fmla="*/ 0 w 193"/>
              <a:gd name="T19" fmla="*/ 133 h 194"/>
              <a:gd name="T20" fmla="*/ 61 w 193"/>
              <a:gd name="T21" fmla="*/ 194 h 194"/>
              <a:gd name="T22" fmla="*/ 131 w 193"/>
              <a:gd name="T23" fmla="*/ 194 h 194"/>
              <a:gd name="T24" fmla="*/ 192 w 193"/>
              <a:gd name="T25" fmla="*/ 133 h 194"/>
              <a:gd name="T26" fmla="*/ 193 w 193"/>
              <a:gd name="T27" fmla="*/ 83 h 194"/>
              <a:gd name="T28" fmla="*/ 192 w 193"/>
              <a:gd name="T29" fmla="*/ 81 h 194"/>
              <a:gd name="T30" fmla="*/ 62 w 193"/>
              <a:gd name="T31" fmla="*/ 50 h 194"/>
              <a:gd name="T32" fmla="*/ 96 w 193"/>
              <a:gd name="T33" fmla="*/ 50 h 194"/>
              <a:gd name="T34" fmla="*/ 108 w 193"/>
              <a:gd name="T35" fmla="*/ 62 h 194"/>
              <a:gd name="T36" fmla="*/ 96 w 193"/>
              <a:gd name="T37" fmla="*/ 73 h 194"/>
              <a:gd name="T38" fmla="*/ 62 w 193"/>
              <a:gd name="T39" fmla="*/ 73 h 194"/>
              <a:gd name="T40" fmla="*/ 50 w 193"/>
              <a:gd name="T41" fmla="*/ 62 h 194"/>
              <a:gd name="T42" fmla="*/ 62 w 193"/>
              <a:gd name="T43" fmla="*/ 50 h 194"/>
              <a:gd name="T44" fmla="*/ 131 w 193"/>
              <a:gd name="T45" fmla="*/ 143 h 194"/>
              <a:gd name="T46" fmla="*/ 62 w 193"/>
              <a:gd name="T47" fmla="*/ 143 h 194"/>
              <a:gd name="T48" fmla="*/ 50 w 193"/>
              <a:gd name="T49" fmla="*/ 132 h 194"/>
              <a:gd name="T50" fmla="*/ 62 w 193"/>
              <a:gd name="T51" fmla="*/ 120 h 194"/>
              <a:gd name="T52" fmla="*/ 131 w 193"/>
              <a:gd name="T53" fmla="*/ 120 h 194"/>
              <a:gd name="T54" fmla="*/ 142 w 193"/>
              <a:gd name="T55" fmla="*/ 132 h 194"/>
              <a:gd name="T56" fmla="*/ 131 w 193"/>
              <a:gd name="T57" fmla="*/ 143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3" h="194">
                <a:moveTo>
                  <a:pt x="192" y="81"/>
                </a:moveTo>
                <a:cubicBezTo>
                  <a:pt x="191" y="77"/>
                  <a:pt x="191" y="77"/>
                  <a:pt x="191" y="77"/>
                </a:cubicBezTo>
                <a:cubicBezTo>
                  <a:pt x="188" y="75"/>
                  <a:pt x="188" y="75"/>
                  <a:pt x="188" y="75"/>
                </a:cubicBezTo>
                <a:cubicBezTo>
                  <a:pt x="184" y="72"/>
                  <a:pt x="166" y="75"/>
                  <a:pt x="162" y="71"/>
                </a:cubicBezTo>
                <a:cubicBezTo>
                  <a:pt x="158" y="68"/>
                  <a:pt x="158" y="62"/>
                  <a:pt x="157" y="54"/>
                </a:cubicBezTo>
                <a:cubicBezTo>
                  <a:pt x="155" y="39"/>
                  <a:pt x="153" y="39"/>
                  <a:pt x="151" y="34"/>
                </a:cubicBezTo>
                <a:cubicBezTo>
                  <a:pt x="143" y="16"/>
                  <a:pt x="120" y="2"/>
                  <a:pt x="104" y="0"/>
                </a:cubicBezTo>
                <a:cubicBezTo>
                  <a:pt x="61" y="0"/>
                  <a:pt x="61" y="0"/>
                  <a:pt x="61" y="0"/>
                </a:cubicBezTo>
                <a:cubicBezTo>
                  <a:pt x="28" y="0"/>
                  <a:pt x="0" y="28"/>
                  <a:pt x="0" y="61"/>
                </a:cubicBezTo>
                <a:cubicBezTo>
                  <a:pt x="0" y="133"/>
                  <a:pt x="0" y="133"/>
                  <a:pt x="0" y="133"/>
                </a:cubicBezTo>
                <a:cubicBezTo>
                  <a:pt x="0" y="166"/>
                  <a:pt x="28" y="194"/>
                  <a:pt x="61" y="194"/>
                </a:cubicBezTo>
                <a:cubicBezTo>
                  <a:pt x="131" y="194"/>
                  <a:pt x="131" y="194"/>
                  <a:pt x="131" y="194"/>
                </a:cubicBezTo>
                <a:cubicBezTo>
                  <a:pt x="165" y="194"/>
                  <a:pt x="192" y="166"/>
                  <a:pt x="192" y="133"/>
                </a:cubicBezTo>
                <a:cubicBezTo>
                  <a:pt x="193" y="83"/>
                  <a:pt x="193" y="83"/>
                  <a:pt x="193" y="83"/>
                </a:cubicBezTo>
                <a:lnTo>
                  <a:pt x="192" y="81"/>
                </a:lnTo>
                <a:close/>
                <a:moveTo>
                  <a:pt x="62" y="50"/>
                </a:moveTo>
                <a:cubicBezTo>
                  <a:pt x="96" y="50"/>
                  <a:pt x="96" y="50"/>
                  <a:pt x="96" y="50"/>
                </a:cubicBezTo>
                <a:cubicBezTo>
                  <a:pt x="102" y="50"/>
                  <a:pt x="108" y="55"/>
                  <a:pt x="108" y="62"/>
                </a:cubicBezTo>
                <a:cubicBezTo>
                  <a:pt x="108" y="68"/>
                  <a:pt x="102" y="73"/>
                  <a:pt x="96" y="73"/>
                </a:cubicBezTo>
                <a:cubicBezTo>
                  <a:pt x="62" y="73"/>
                  <a:pt x="62" y="73"/>
                  <a:pt x="62" y="73"/>
                </a:cubicBezTo>
                <a:cubicBezTo>
                  <a:pt x="56" y="73"/>
                  <a:pt x="50" y="68"/>
                  <a:pt x="50" y="62"/>
                </a:cubicBezTo>
                <a:cubicBezTo>
                  <a:pt x="50" y="55"/>
                  <a:pt x="56" y="50"/>
                  <a:pt x="62" y="50"/>
                </a:cubicBezTo>
                <a:close/>
                <a:moveTo>
                  <a:pt x="131" y="143"/>
                </a:moveTo>
                <a:cubicBezTo>
                  <a:pt x="62" y="143"/>
                  <a:pt x="62" y="143"/>
                  <a:pt x="62" y="143"/>
                </a:cubicBezTo>
                <a:cubicBezTo>
                  <a:pt x="56" y="143"/>
                  <a:pt x="50" y="138"/>
                  <a:pt x="50" y="132"/>
                </a:cubicBezTo>
                <a:cubicBezTo>
                  <a:pt x="50" y="125"/>
                  <a:pt x="56" y="120"/>
                  <a:pt x="62" y="120"/>
                </a:cubicBezTo>
                <a:cubicBezTo>
                  <a:pt x="131" y="120"/>
                  <a:pt x="131" y="120"/>
                  <a:pt x="131" y="120"/>
                </a:cubicBezTo>
                <a:cubicBezTo>
                  <a:pt x="137" y="120"/>
                  <a:pt x="142" y="125"/>
                  <a:pt x="142" y="132"/>
                </a:cubicBezTo>
                <a:cubicBezTo>
                  <a:pt x="142" y="138"/>
                  <a:pt x="137" y="143"/>
                  <a:pt x="131" y="143"/>
                </a:cubicBez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sp>
        <p:nvSpPr>
          <p:cNvPr id="17" name="Freeform 36"/>
          <p:cNvSpPr/>
          <p:nvPr/>
        </p:nvSpPr>
        <p:spPr bwMode="auto">
          <a:xfrm>
            <a:off x="5224624" y="2626757"/>
            <a:ext cx="527533" cy="481035"/>
          </a:xfrm>
          <a:custGeom>
            <a:avLst/>
            <a:gdLst>
              <a:gd name="T0" fmla="*/ 189 w 255"/>
              <a:gd name="T1" fmla="*/ 10 h 233"/>
              <a:gd name="T2" fmla="*/ 104 w 255"/>
              <a:gd name="T3" fmla="*/ 16 h 233"/>
              <a:gd name="T4" fmla="*/ 18 w 255"/>
              <a:gd name="T5" fmla="*/ 30 h 233"/>
              <a:gd name="T6" fmla="*/ 6 w 255"/>
              <a:gd name="T7" fmla="*/ 30 h 233"/>
              <a:gd name="T8" fmla="*/ 3 w 255"/>
              <a:gd name="T9" fmla="*/ 46 h 233"/>
              <a:gd name="T10" fmla="*/ 115 w 255"/>
              <a:gd name="T11" fmla="*/ 228 h 233"/>
              <a:gd name="T12" fmla="*/ 124 w 255"/>
              <a:gd name="T13" fmla="*/ 233 h 233"/>
              <a:gd name="T14" fmla="*/ 130 w 255"/>
              <a:gd name="T15" fmla="*/ 231 h 233"/>
              <a:gd name="T16" fmla="*/ 134 w 255"/>
              <a:gd name="T17" fmla="*/ 216 h 233"/>
              <a:gd name="T18" fmla="*/ 84 w 255"/>
              <a:gd name="T19" fmla="*/ 135 h 233"/>
              <a:gd name="T20" fmla="*/ 170 w 255"/>
              <a:gd name="T21" fmla="*/ 121 h 233"/>
              <a:gd name="T22" fmla="*/ 255 w 255"/>
              <a:gd name="T23" fmla="*/ 115 h 233"/>
              <a:gd name="T24" fmla="*/ 189 w 255"/>
              <a:gd name="T25" fmla="*/ 1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33">
                <a:moveTo>
                  <a:pt x="189" y="10"/>
                </a:moveTo>
                <a:cubicBezTo>
                  <a:pt x="189" y="10"/>
                  <a:pt x="146" y="31"/>
                  <a:pt x="104" y="16"/>
                </a:cubicBezTo>
                <a:cubicBezTo>
                  <a:pt x="58" y="0"/>
                  <a:pt x="37" y="6"/>
                  <a:pt x="18" y="30"/>
                </a:cubicBezTo>
                <a:cubicBezTo>
                  <a:pt x="14" y="28"/>
                  <a:pt x="10" y="28"/>
                  <a:pt x="6" y="30"/>
                </a:cubicBezTo>
                <a:cubicBezTo>
                  <a:pt x="1" y="33"/>
                  <a:pt x="0" y="40"/>
                  <a:pt x="3" y="46"/>
                </a:cubicBezTo>
                <a:cubicBezTo>
                  <a:pt x="115" y="228"/>
                  <a:pt x="115" y="228"/>
                  <a:pt x="115" y="228"/>
                </a:cubicBezTo>
                <a:cubicBezTo>
                  <a:pt x="117" y="231"/>
                  <a:pt x="121" y="233"/>
                  <a:pt x="124" y="233"/>
                </a:cubicBezTo>
                <a:cubicBezTo>
                  <a:pt x="126" y="233"/>
                  <a:pt x="128" y="232"/>
                  <a:pt x="130" y="231"/>
                </a:cubicBezTo>
                <a:cubicBezTo>
                  <a:pt x="135" y="228"/>
                  <a:pt x="137" y="221"/>
                  <a:pt x="134" y="216"/>
                </a:cubicBezTo>
                <a:cubicBezTo>
                  <a:pt x="84" y="135"/>
                  <a:pt x="84" y="135"/>
                  <a:pt x="84" y="135"/>
                </a:cubicBezTo>
                <a:cubicBezTo>
                  <a:pt x="104" y="111"/>
                  <a:pt x="124" y="105"/>
                  <a:pt x="170" y="121"/>
                </a:cubicBezTo>
                <a:cubicBezTo>
                  <a:pt x="213" y="135"/>
                  <a:pt x="255" y="115"/>
                  <a:pt x="255" y="115"/>
                </a:cubicBezTo>
                <a:lnTo>
                  <a:pt x="189" y="10"/>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sp>
        <p:nvSpPr>
          <p:cNvPr id="18" name="Freeform 326"/>
          <p:cNvSpPr>
            <a:spLocks noChangeArrowheads="1"/>
          </p:cNvSpPr>
          <p:nvPr/>
        </p:nvSpPr>
        <p:spPr bwMode="auto">
          <a:xfrm>
            <a:off x="1765198" y="3144759"/>
            <a:ext cx="481097" cy="459207"/>
          </a:xfrm>
          <a:custGeom>
            <a:avLst/>
            <a:gdLst>
              <a:gd name="T0" fmla="*/ 1347 w 1348"/>
              <a:gd name="T1" fmla="*/ 786 h 1289"/>
              <a:gd name="T2" fmla="*/ 1347 w 1348"/>
              <a:gd name="T3" fmla="*/ 1288 h 1289"/>
              <a:gd name="T4" fmla="*/ 1054 w 1348"/>
              <a:gd name="T5" fmla="*/ 1288 h 1289"/>
              <a:gd name="T6" fmla="*/ 1054 w 1348"/>
              <a:gd name="T7" fmla="*/ 819 h 1289"/>
              <a:gd name="T8" fmla="*/ 912 w 1348"/>
              <a:gd name="T9" fmla="*/ 627 h 1289"/>
              <a:gd name="T10" fmla="*/ 761 w 1348"/>
              <a:gd name="T11" fmla="*/ 736 h 1289"/>
              <a:gd name="T12" fmla="*/ 753 w 1348"/>
              <a:gd name="T13" fmla="*/ 803 h 1289"/>
              <a:gd name="T14" fmla="*/ 753 w 1348"/>
              <a:gd name="T15" fmla="*/ 1288 h 1289"/>
              <a:gd name="T16" fmla="*/ 468 w 1348"/>
              <a:gd name="T17" fmla="*/ 1288 h 1289"/>
              <a:gd name="T18" fmla="*/ 468 w 1348"/>
              <a:gd name="T19" fmla="*/ 418 h 1289"/>
              <a:gd name="T20" fmla="*/ 753 w 1348"/>
              <a:gd name="T21" fmla="*/ 418 h 1289"/>
              <a:gd name="T22" fmla="*/ 753 w 1348"/>
              <a:gd name="T23" fmla="*/ 543 h 1289"/>
              <a:gd name="T24" fmla="*/ 1012 w 1348"/>
              <a:gd name="T25" fmla="*/ 401 h 1289"/>
              <a:gd name="T26" fmla="*/ 1347 w 1348"/>
              <a:gd name="T27" fmla="*/ 786 h 1289"/>
              <a:gd name="T28" fmla="*/ 167 w 1348"/>
              <a:gd name="T29" fmla="*/ 0 h 1289"/>
              <a:gd name="T30" fmla="*/ 0 w 1348"/>
              <a:gd name="T31" fmla="*/ 151 h 1289"/>
              <a:gd name="T32" fmla="*/ 159 w 1348"/>
              <a:gd name="T33" fmla="*/ 301 h 1289"/>
              <a:gd name="T34" fmla="*/ 167 w 1348"/>
              <a:gd name="T35" fmla="*/ 301 h 1289"/>
              <a:gd name="T36" fmla="*/ 326 w 1348"/>
              <a:gd name="T37" fmla="*/ 151 h 1289"/>
              <a:gd name="T38" fmla="*/ 167 w 1348"/>
              <a:gd name="T39" fmla="*/ 0 h 1289"/>
              <a:gd name="T40" fmla="*/ 17 w 1348"/>
              <a:gd name="T41" fmla="*/ 1288 h 1289"/>
              <a:gd name="T42" fmla="*/ 310 w 1348"/>
              <a:gd name="T43" fmla="*/ 1288 h 1289"/>
              <a:gd name="T44" fmla="*/ 310 w 1348"/>
              <a:gd name="T45" fmla="*/ 418 h 1289"/>
              <a:gd name="T46" fmla="*/ 17 w 1348"/>
              <a:gd name="T47" fmla="*/ 418 h 1289"/>
              <a:gd name="T48" fmla="*/ 17 w 1348"/>
              <a:gd name="T49" fmla="*/ 1288 h 1289"/>
              <a:gd name="T50" fmla="*/ 17 w 1348"/>
              <a:gd name="T51" fmla="*/ 1288 h 1289"/>
              <a:gd name="T52" fmla="*/ 17 w 1348"/>
              <a:gd name="T53" fmla="*/ 1288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48" h="1289">
                <a:moveTo>
                  <a:pt x="1347" y="786"/>
                </a:moveTo>
                <a:cubicBezTo>
                  <a:pt x="1347" y="1288"/>
                  <a:pt x="1347" y="1288"/>
                  <a:pt x="1347" y="1288"/>
                </a:cubicBezTo>
                <a:cubicBezTo>
                  <a:pt x="1054" y="1288"/>
                  <a:pt x="1054" y="1288"/>
                  <a:pt x="1054" y="1288"/>
                </a:cubicBezTo>
                <a:cubicBezTo>
                  <a:pt x="1054" y="819"/>
                  <a:pt x="1054" y="819"/>
                  <a:pt x="1054" y="819"/>
                </a:cubicBezTo>
                <a:cubicBezTo>
                  <a:pt x="1054" y="702"/>
                  <a:pt x="1020" y="627"/>
                  <a:pt x="912" y="627"/>
                </a:cubicBezTo>
                <a:cubicBezTo>
                  <a:pt x="836" y="627"/>
                  <a:pt x="786" y="677"/>
                  <a:pt x="761" y="736"/>
                </a:cubicBezTo>
                <a:cubicBezTo>
                  <a:pt x="761" y="752"/>
                  <a:pt x="753" y="777"/>
                  <a:pt x="753" y="803"/>
                </a:cubicBezTo>
                <a:cubicBezTo>
                  <a:pt x="753" y="1288"/>
                  <a:pt x="753" y="1288"/>
                  <a:pt x="753" y="1288"/>
                </a:cubicBezTo>
                <a:cubicBezTo>
                  <a:pt x="468" y="1288"/>
                  <a:pt x="468" y="1288"/>
                  <a:pt x="468" y="1288"/>
                </a:cubicBezTo>
                <a:cubicBezTo>
                  <a:pt x="468" y="1288"/>
                  <a:pt x="468" y="502"/>
                  <a:pt x="468" y="418"/>
                </a:cubicBezTo>
                <a:cubicBezTo>
                  <a:pt x="753" y="418"/>
                  <a:pt x="753" y="418"/>
                  <a:pt x="753" y="418"/>
                </a:cubicBezTo>
                <a:cubicBezTo>
                  <a:pt x="753" y="543"/>
                  <a:pt x="753" y="543"/>
                  <a:pt x="753" y="543"/>
                </a:cubicBezTo>
                <a:cubicBezTo>
                  <a:pt x="795" y="485"/>
                  <a:pt x="862" y="401"/>
                  <a:pt x="1012" y="401"/>
                </a:cubicBezTo>
                <a:cubicBezTo>
                  <a:pt x="1204" y="401"/>
                  <a:pt x="1347" y="527"/>
                  <a:pt x="1347" y="786"/>
                </a:cubicBezTo>
                <a:close/>
                <a:moveTo>
                  <a:pt x="167" y="0"/>
                </a:moveTo>
                <a:cubicBezTo>
                  <a:pt x="67" y="0"/>
                  <a:pt x="0" y="67"/>
                  <a:pt x="0" y="151"/>
                </a:cubicBezTo>
                <a:cubicBezTo>
                  <a:pt x="0" y="234"/>
                  <a:pt x="67" y="301"/>
                  <a:pt x="159" y="301"/>
                </a:cubicBezTo>
                <a:cubicBezTo>
                  <a:pt x="167" y="301"/>
                  <a:pt x="167" y="301"/>
                  <a:pt x="167" y="301"/>
                </a:cubicBezTo>
                <a:cubicBezTo>
                  <a:pt x="268" y="301"/>
                  <a:pt x="326" y="234"/>
                  <a:pt x="326" y="151"/>
                </a:cubicBezTo>
                <a:cubicBezTo>
                  <a:pt x="326" y="67"/>
                  <a:pt x="268" y="0"/>
                  <a:pt x="167" y="0"/>
                </a:cubicBezTo>
                <a:close/>
                <a:moveTo>
                  <a:pt x="17" y="1288"/>
                </a:moveTo>
                <a:cubicBezTo>
                  <a:pt x="310" y="1288"/>
                  <a:pt x="310" y="1288"/>
                  <a:pt x="310" y="1288"/>
                </a:cubicBezTo>
                <a:cubicBezTo>
                  <a:pt x="310" y="418"/>
                  <a:pt x="310" y="418"/>
                  <a:pt x="310" y="418"/>
                </a:cubicBezTo>
                <a:cubicBezTo>
                  <a:pt x="17" y="418"/>
                  <a:pt x="17" y="418"/>
                  <a:pt x="17" y="418"/>
                </a:cubicBezTo>
                <a:lnTo>
                  <a:pt x="17" y="1288"/>
                </a:lnTo>
                <a:close/>
                <a:moveTo>
                  <a:pt x="17" y="1288"/>
                </a:moveTo>
                <a:lnTo>
                  <a:pt x="17" y="1288"/>
                </a:lnTo>
                <a:close/>
              </a:path>
            </a:pathLst>
          </a:custGeom>
          <a:solidFill>
            <a:schemeClr val="accent2"/>
          </a:solidFill>
          <a:ln>
            <a:noFill/>
          </a:ln>
          <a:effectLst/>
        </p:spPr>
        <p:txBody>
          <a:bodyPr wrap="none" lIns="121893" tIns="60947" rIns="121893" bIns="60947" anchor="ctr"/>
          <a:lstStyle/>
          <a:p>
            <a:pPr>
              <a:lnSpc>
                <a:spcPts val="1500"/>
              </a:lnSpc>
              <a:defRPr/>
            </a:pPr>
            <a:endParaRPr lang="en-US" sz="1200" dirty="0">
              <a:solidFill>
                <a:schemeClr val="bg1"/>
              </a:solidFill>
              <a:latin typeface="Calibri Light"/>
              <a:ea typeface="微软雅黑" panose="020B0503020204020204" pitchFamily="34" charset="-122"/>
            </a:endParaRPr>
          </a:p>
        </p:txBody>
      </p:sp>
      <p:sp>
        <p:nvSpPr>
          <p:cNvPr id="19" name="Freeform 31"/>
          <p:cNvSpPr>
            <a:spLocks noEditPoints="1"/>
          </p:cNvSpPr>
          <p:nvPr/>
        </p:nvSpPr>
        <p:spPr bwMode="auto">
          <a:xfrm>
            <a:off x="3667177" y="2196527"/>
            <a:ext cx="524675" cy="525847"/>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a:solidFill>
                <a:schemeClr val="bg1"/>
              </a:solidFill>
              <a:latin typeface="Raleway Black"/>
              <a:ea typeface="微软雅黑" panose="020B0503020204020204" pitchFamily="34" charset="-122"/>
              <a:cs typeface="Raleway Black"/>
            </a:endParaRPr>
          </a:p>
        </p:txBody>
      </p:sp>
      <p:grpSp>
        <p:nvGrpSpPr>
          <p:cNvPr id="20" name="Group 173"/>
          <p:cNvGrpSpPr/>
          <p:nvPr/>
        </p:nvGrpSpPr>
        <p:grpSpPr>
          <a:xfrm>
            <a:off x="4876816" y="3539798"/>
            <a:ext cx="347809" cy="226087"/>
            <a:chOff x="7145338" y="3587750"/>
            <a:chExt cx="566738" cy="368300"/>
          </a:xfrm>
          <a:solidFill>
            <a:schemeClr val="accent6"/>
          </a:solidFill>
        </p:grpSpPr>
        <p:sp>
          <p:nvSpPr>
            <p:cNvPr id="21" name="Freeform 146"/>
            <p:cNvSpPr/>
            <p:nvPr/>
          </p:nvSpPr>
          <p:spPr bwMode="auto">
            <a:xfrm>
              <a:off x="7250113" y="3816350"/>
              <a:ext cx="153988" cy="139700"/>
            </a:xfrm>
            <a:custGeom>
              <a:avLst/>
              <a:gdLst>
                <a:gd name="T0" fmla="*/ 33 w 41"/>
                <a:gd name="T1" fmla="*/ 0 h 37"/>
                <a:gd name="T2" fmla="*/ 15 w 41"/>
                <a:gd name="T3" fmla="*/ 6 h 37"/>
                <a:gd name="T4" fmla="*/ 10 w 41"/>
                <a:gd name="T5" fmla="*/ 5 h 37"/>
                <a:gd name="T6" fmla="*/ 10 w 41"/>
                <a:gd name="T7" fmla="*/ 6 h 37"/>
                <a:gd name="T8" fmla="*/ 6 w 41"/>
                <a:gd name="T9" fmla="*/ 31 h 37"/>
                <a:gd name="T10" fmla="*/ 32 w 41"/>
                <a:gd name="T11" fmla="*/ 28 h 37"/>
                <a:gd name="T12" fmla="*/ 35 w 41"/>
                <a:gd name="T13" fmla="*/ 2 h 37"/>
                <a:gd name="T14" fmla="*/ 33 w 4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7">
                  <a:moveTo>
                    <a:pt x="33" y="0"/>
                  </a:moveTo>
                  <a:cubicBezTo>
                    <a:pt x="28" y="4"/>
                    <a:pt x="22" y="6"/>
                    <a:pt x="15" y="6"/>
                  </a:cubicBezTo>
                  <a:cubicBezTo>
                    <a:pt x="14" y="6"/>
                    <a:pt x="12" y="6"/>
                    <a:pt x="10" y="5"/>
                  </a:cubicBezTo>
                  <a:cubicBezTo>
                    <a:pt x="10" y="5"/>
                    <a:pt x="10" y="5"/>
                    <a:pt x="10" y="6"/>
                  </a:cubicBezTo>
                  <a:cubicBezTo>
                    <a:pt x="2" y="14"/>
                    <a:pt x="0" y="25"/>
                    <a:pt x="6" y="31"/>
                  </a:cubicBezTo>
                  <a:cubicBezTo>
                    <a:pt x="13" y="37"/>
                    <a:pt x="24" y="36"/>
                    <a:pt x="32" y="28"/>
                  </a:cubicBezTo>
                  <a:cubicBezTo>
                    <a:pt x="40" y="20"/>
                    <a:pt x="41" y="8"/>
                    <a:pt x="35" y="2"/>
                  </a:cubicBezTo>
                  <a:cubicBezTo>
                    <a:pt x="34" y="2"/>
                    <a:pt x="34" y="1"/>
                    <a:pt x="3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a:solidFill>
                  <a:schemeClr val="bg1"/>
                </a:solidFill>
                <a:latin typeface="Raleway Black"/>
                <a:ea typeface="微软雅黑" panose="020B0503020204020204" pitchFamily="34" charset="-122"/>
                <a:cs typeface="Raleway Black"/>
              </a:endParaRPr>
            </a:p>
          </p:txBody>
        </p:sp>
        <p:sp>
          <p:nvSpPr>
            <p:cNvPr id="22" name="Freeform 147"/>
            <p:cNvSpPr/>
            <p:nvPr/>
          </p:nvSpPr>
          <p:spPr bwMode="auto">
            <a:xfrm>
              <a:off x="7145338" y="3587750"/>
              <a:ext cx="266700" cy="236537"/>
            </a:xfrm>
            <a:custGeom>
              <a:avLst/>
              <a:gdLst>
                <a:gd name="T0" fmla="*/ 16 w 71"/>
                <a:gd name="T1" fmla="*/ 51 h 63"/>
                <a:gd name="T2" fmla="*/ 42 w 71"/>
                <a:gd name="T3" fmla="*/ 63 h 63"/>
                <a:gd name="T4" fmla="*/ 43 w 71"/>
                <a:gd name="T5" fmla="*/ 63 h 63"/>
                <a:gd name="T6" fmla="*/ 56 w 71"/>
                <a:gd name="T7" fmla="*/ 60 h 63"/>
                <a:gd name="T8" fmla="*/ 60 w 71"/>
                <a:gd name="T9" fmla="*/ 56 h 63"/>
                <a:gd name="T10" fmla="*/ 55 w 71"/>
                <a:gd name="T11" fmla="*/ 12 h 63"/>
                <a:gd name="T12" fmla="*/ 28 w 71"/>
                <a:gd name="T13" fmla="*/ 0 h 63"/>
                <a:gd name="T14" fmla="*/ 11 w 71"/>
                <a:gd name="T15" fmla="*/ 7 h 63"/>
                <a:gd name="T16" fmla="*/ 16 w 71"/>
                <a:gd name="T17"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16" y="51"/>
                  </a:moveTo>
                  <a:cubicBezTo>
                    <a:pt x="24" y="58"/>
                    <a:pt x="33" y="63"/>
                    <a:pt x="42" y="63"/>
                  </a:cubicBezTo>
                  <a:cubicBezTo>
                    <a:pt x="43" y="63"/>
                    <a:pt x="43" y="63"/>
                    <a:pt x="43" y="63"/>
                  </a:cubicBezTo>
                  <a:cubicBezTo>
                    <a:pt x="48" y="63"/>
                    <a:pt x="52" y="62"/>
                    <a:pt x="56" y="60"/>
                  </a:cubicBezTo>
                  <a:cubicBezTo>
                    <a:pt x="58" y="59"/>
                    <a:pt x="59" y="58"/>
                    <a:pt x="60" y="56"/>
                  </a:cubicBezTo>
                  <a:cubicBezTo>
                    <a:pt x="71" y="46"/>
                    <a:pt x="69" y="26"/>
                    <a:pt x="55" y="12"/>
                  </a:cubicBezTo>
                  <a:cubicBezTo>
                    <a:pt x="47" y="4"/>
                    <a:pt x="37" y="0"/>
                    <a:pt x="28" y="0"/>
                  </a:cubicBezTo>
                  <a:cubicBezTo>
                    <a:pt x="21" y="0"/>
                    <a:pt x="15" y="2"/>
                    <a:pt x="11" y="7"/>
                  </a:cubicBezTo>
                  <a:cubicBezTo>
                    <a:pt x="0" y="17"/>
                    <a:pt x="3" y="37"/>
                    <a:pt x="16" y="5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a:solidFill>
                  <a:schemeClr val="bg1"/>
                </a:solidFill>
                <a:latin typeface="Raleway Black"/>
                <a:ea typeface="微软雅黑" panose="020B0503020204020204" pitchFamily="34" charset="-122"/>
                <a:cs typeface="Raleway Black"/>
              </a:endParaRPr>
            </a:p>
          </p:txBody>
        </p:sp>
        <p:sp>
          <p:nvSpPr>
            <p:cNvPr id="23" name="Freeform 148"/>
            <p:cNvSpPr/>
            <p:nvPr/>
          </p:nvSpPr>
          <p:spPr bwMode="auto">
            <a:xfrm>
              <a:off x="7450138" y="3816350"/>
              <a:ext cx="157163" cy="139700"/>
            </a:xfrm>
            <a:custGeom>
              <a:avLst/>
              <a:gdLst>
                <a:gd name="T0" fmla="*/ 35 w 42"/>
                <a:gd name="T1" fmla="*/ 31 h 37"/>
                <a:gd name="T2" fmla="*/ 32 w 42"/>
                <a:gd name="T3" fmla="*/ 6 h 37"/>
                <a:gd name="T4" fmla="*/ 32 w 42"/>
                <a:gd name="T5" fmla="*/ 5 h 37"/>
                <a:gd name="T6" fmla="*/ 26 w 42"/>
                <a:gd name="T7" fmla="*/ 6 h 37"/>
                <a:gd name="T8" fmla="*/ 9 w 42"/>
                <a:gd name="T9" fmla="*/ 0 h 37"/>
                <a:gd name="T10" fmla="*/ 7 w 42"/>
                <a:gd name="T11" fmla="*/ 2 h 37"/>
                <a:gd name="T12" fmla="*/ 10 w 42"/>
                <a:gd name="T13" fmla="*/ 28 h 37"/>
                <a:gd name="T14" fmla="*/ 35 w 42"/>
                <a:gd name="T15" fmla="*/ 31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7">
                  <a:moveTo>
                    <a:pt x="35" y="31"/>
                  </a:moveTo>
                  <a:cubicBezTo>
                    <a:pt x="42" y="25"/>
                    <a:pt x="40" y="14"/>
                    <a:pt x="32" y="6"/>
                  </a:cubicBezTo>
                  <a:cubicBezTo>
                    <a:pt x="32" y="5"/>
                    <a:pt x="32" y="5"/>
                    <a:pt x="32" y="5"/>
                  </a:cubicBezTo>
                  <a:cubicBezTo>
                    <a:pt x="30" y="6"/>
                    <a:pt x="28" y="6"/>
                    <a:pt x="26" y="6"/>
                  </a:cubicBezTo>
                  <a:cubicBezTo>
                    <a:pt x="20" y="6"/>
                    <a:pt x="14" y="4"/>
                    <a:pt x="9" y="0"/>
                  </a:cubicBezTo>
                  <a:cubicBezTo>
                    <a:pt x="8" y="1"/>
                    <a:pt x="7" y="2"/>
                    <a:pt x="7" y="2"/>
                  </a:cubicBezTo>
                  <a:cubicBezTo>
                    <a:pt x="0" y="8"/>
                    <a:pt x="2" y="20"/>
                    <a:pt x="10" y="28"/>
                  </a:cubicBezTo>
                  <a:cubicBezTo>
                    <a:pt x="18" y="36"/>
                    <a:pt x="29" y="37"/>
                    <a:pt x="35"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a:solidFill>
                  <a:schemeClr val="bg1"/>
                </a:solidFill>
                <a:latin typeface="Raleway Black"/>
                <a:ea typeface="微软雅黑" panose="020B0503020204020204" pitchFamily="34" charset="-122"/>
                <a:cs typeface="Raleway Black"/>
              </a:endParaRPr>
            </a:p>
          </p:txBody>
        </p:sp>
        <p:sp>
          <p:nvSpPr>
            <p:cNvPr id="24" name="Freeform 149"/>
            <p:cNvSpPr/>
            <p:nvPr/>
          </p:nvSpPr>
          <p:spPr bwMode="auto">
            <a:xfrm>
              <a:off x="7445376" y="3587750"/>
              <a:ext cx="266700" cy="236537"/>
            </a:xfrm>
            <a:custGeom>
              <a:avLst/>
              <a:gdLst>
                <a:gd name="T0" fmla="*/ 60 w 71"/>
                <a:gd name="T1" fmla="*/ 7 h 63"/>
                <a:gd name="T2" fmla="*/ 43 w 71"/>
                <a:gd name="T3" fmla="*/ 0 h 63"/>
                <a:gd name="T4" fmla="*/ 16 w 71"/>
                <a:gd name="T5" fmla="*/ 12 h 63"/>
                <a:gd name="T6" fmla="*/ 10 w 71"/>
                <a:gd name="T7" fmla="*/ 56 h 63"/>
                <a:gd name="T8" fmla="*/ 15 w 71"/>
                <a:gd name="T9" fmla="*/ 60 h 63"/>
                <a:gd name="T10" fmla="*/ 27 w 71"/>
                <a:gd name="T11" fmla="*/ 63 h 63"/>
                <a:gd name="T12" fmla="*/ 29 w 71"/>
                <a:gd name="T13" fmla="*/ 63 h 63"/>
                <a:gd name="T14" fmla="*/ 55 w 71"/>
                <a:gd name="T15" fmla="*/ 51 h 63"/>
                <a:gd name="T16" fmla="*/ 60 w 71"/>
                <a:gd name="T17"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60" y="7"/>
                  </a:moveTo>
                  <a:cubicBezTo>
                    <a:pt x="56" y="2"/>
                    <a:pt x="50" y="0"/>
                    <a:pt x="43" y="0"/>
                  </a:cubicBezTo>
                  <a:cubicBezTo>
                    <a:pt x="34" y="0"/>
                    <a:pt x="24" y="4"/>
                    <a:pt x="16" y="12"/>
                  </a:cubicBezTo>
                  <a:cubicBezTo>
                    <a:pt x="2" y="26"/>
                    <a:pt x="0" y="46"/>
                    <a:pt x="10" y="56"/>
                  </a:cubicBezTo>
                  <a:cubicBezTo>
                    <a:pt x="12" y="58"/>
                    <a:pt x="13" y="59"/>
                    <a:pt x="15" y="60"/>
                  </a:cubicBezTo>
                  <a:cubicBezTo>
                    <a:pt x="18" y="62"/>
                    <a:pt x="23" y="63"/>
                    <a:pt x="27" y="63"/>
                  </a:cubicBezTo>
                  <a:cubicBezTo>
                    <a:pt x="28" y="63"/>
                    <a:pt x="28" y="63"/>
                    <a:pt x="29" y="63"/>
                  </a:cubicBezTo>
                  <a:cubicBezTo>
                    <a:pt x="37" y="63"/>
                    <a:pt x="47" y="58"/>
                    <a:pt x="55" y="51"/>
                  </a:cubicBezTo>
                  <a:cubicBezTo>
                    <a:pt x="68" y="37"/>
                    <a:pt x="71" y="17"/>
                    <a:pt x="6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a:solidFill>
                  <a:schemeClr val="bg1"/>
                </a:solidFill>
                <a:latin typeface="Raleway Black"/>
                <a:ea typeface="微软雅黑" panose="020B0503020204020204" pitchFamily="34" charset="-122"/>
                <a:cs typeface="Raleway Black"/>
              </a:endParaRPr>
            </a:p>
          </p:txBody>
        </p:sp>
        <p:sp>
          <p:nvSpPr>
            <p:cNvPr id="25" name="Freeform 150"/>
            <p:cNvSpPr/>
            <p:nvPr/>
          </p:nvSpPr>
          <p:spPr bwMode="auto">
            <a:xfrm>
              <a:off x="7381876" y="3606800"/>
              <a:ext cx="93663" cy="333375"/>
            </a:xfrm>
            <a:custGeom>
              <a:avLst/>
              <a:gdLst>
                <a:gd name="T0" fmla="*/ 23 w 25"/>
                <a:gd name="T1" fmla="*/ 4 h 89"/>
                <a:gd name="T2" fmla="*/ 20 w 25"/>
                <a:gd name="T3" fmla="*/ 1 h 89"/>
                <a:gd name="T4" fmla="*/ 14 w 25"/>
                <a:gd name="T5" fmla="*/ 10 h 89"/>
                <a:gd name="T6" fmla="*/ 12 w 25"/>
                <a:gd name="T7" fmla="*/ 10 h 89"/>
                <a:gd name="T8" fmla="*/ 11 w 25"/>
                <a:gd name="T9" fmla="*/ 10 h 89"/>
                <a:gd name="T10" fmla="*/ 5 w 25"/>
                <a:gd name="T11" fmla="*/ 1 h 89"/>
                <a:gd name="T12" fmla="*/ 2 w 25"/>
                <a:gd name="T13" fmla="*/ 4 h 89"/>
                <a:gd name="T14" fmla="*/ 8 w 25"/>
                <a:gd name="T15" fmla="*/ 13 h 89"/>
                <a:gd name="T16" fmla="*/ 7 w 25"/>
                <a:gd name="T17" fmla="*/ 15 h 89"/>
                <a:gd name="T18" fmla="*/ 7 w 25"/>
                <a:gd name="T19" fmla="*/ 27 h 89"/>
                <a:gd name="T20" fmla="*/ 7 w 25"/>
                <a:gd name="T21" fmla="*/ 41 h 89"/>
                <a:gd name="T22" fmla="*/ 7 w 25"/>
                <a:gd name="T23" fmla="*/ 83 h 89"/>
                <a:gd name="T24" fmla="*/ 12 w 25"/>
                <a:gd name="T25" fmla="*/ 89 h 89"/>
                <a:gd name="T26" fmla="*/ 18 w 25"/>
                <a:gd name="T27" fmla="*/ 83 h 89"/>
                <a:gd name="T28" fmla="*/ 18 w 25"/>
                <a:gd name="T29" fmla="*/ 41 h 89"/>
                <a:gd name="T30" fmla="*/ 18 w 25"/>
                <a:gd name="T31" fmla="*/ 27 h 89"/>
                <a:gd name="T32" fmla="*/ 18 w 25"/>
                <a:gd name="T33" fmla="*/ 15 h 89"/>
                <a:gd name="T34" fmla="*/ 17 w 25"/>
                <a:gd name="T35" fmla="*/ 13 h 89"/>
                <a:gd name="T36" fmla="*/ 23 w 25"/>
                <a:gd name="T37"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89">
                  <a:moveTo>
                    <a:pt x="23" y="4"/>
                  </a:moveTo>
                  <a:cubicBezTo>
                    <a:pt x="25" y="2"/>
                    <a:pt x="22" y="0"/>
                    <a:pt x="20" y="1"/>
                  </a:cubicBezTo>
                  <a:cubicBezTo>
                    <a:pt x="18" y="4"/>
                    <a:pt x="16" y="7"/>
                    <a:pt x="14" y="10"/>
                  </a:cubicBezTo>
                  <a:cubicBezTo>
                    <a:pt x="14" y="10"/>
                    <a:pt x="13" y="10"/>
                    <a:pt x="12" y="10"/>
                  </a:cubicBezTo>
                  <a:cubicBezTo>
                    <a:pt x="12" y="10"/>
                    <a:pt x="11" y="10"/>
                    <a:pt x="11" y="10"/>
                  </a:cubicBezTo>
                  <a:cubicBezTo>
                    <a:pt x="9" y="7"/>
                    <a:pt x="7" y="4"/>
                    <a:pt x="5" y="1"/>
                  </a:cubicBezTo>
                  <a:cubicBezTo>
                    <a:pt x="3" y="0"/>
                    <a:pt x="0" y="2"/>
                    <a:pt x="2" y="4"/>
                  </a:cubicBezTo>
                  <a:cubicBezTo>
                    <a:pt x="4" y="7"/>
                    <a:pt x="6" y="9"/>
                    <a:pt x="8" y="13"/>
                  </a:cubicBezTo>
                  <a:cubicBezTo>
                    <a:pt x="7" y="13"/>
                    <a:pt x="7" y="14"/>
                    <a:pt x="7" y="15"/>
                  </a:cubicBezTo>
                  <a:cubicBezTo>
                    <a:pt x="7" y="27"/>
                    <a:pt x="7" y="27"/>
                    <a:pt x="7" y="27"/>
                  </a:cubicBezTo>
                  <a:cubicBezTo>
                    <a:pt x="7" y="41"/>
                    <a:pt x="7" y="41"/>
                    <a:pt x="7" y="41"/>
                  </a:cubicBezTo>
                  <a:cubicBezTo>
                    <a:pt x="7" y="83"/>
                    <a:pt x="7" y="83"/>
                    <a:pt x="7" y="83"/>
                  </a:cubicBezTo>
                  <a:cubicBezTo>
                    <a:pt x="7" y="86"/>
                    <a:pt x="9" y="89"/>
                    <a:pt x="12" y="89"/>
                  </a:cubicBezTo>
                  <a:cubicBezTo>
                    <a:pt x="15" y="89"/>
                    <a:pt x="18" y="86"/>
                    <a:pt x="18" y="83"/>
                  </a:cubicBezTo>
                  <a:cubicBezTo>
                    <a:pt x="18" y="41"/>
                    <a:pt x="18" y="41"/>
                    <a:pt x="18" y="41"/>
                  </a:cubicBezTo>
                  <a:cubicBezTo>
                    <a:pt x="18" y="27"/>
                    <a:pt x="18" y="27"/>
                    <a:pt x="18" y="27"/>
                  </a:cubicBezTo>
                  <a:cubicBezTo>
                    <a:pt x="18" y="15"/>
                    <a:pt x="18" y="15"/>
                    <a:pt x="18" y="15"/>
                  </a:cubicBezTo>
                  <a:cubicBezTo>
                    <a:pt x="18" y="14"/>
                    <a:pt x="18" y="13"/>
                    <a:pt x="17" y="13"/>
                  </a:cubicBezTo>
                  <a:cubicBezTo>
                    <a:pt x="19" y="9"/>
                    <a:pt x="20" y="7"/>
                    <a:pt x="23"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a:solidFill>
                  <a:schemeClr val="bg1"/>
                </a:solidFill>
                <a:latin typeface="Raleway Black"/>
                <a:ea typeface="微软雅黑" panose="020B0503020204020204" pitchFamily="34" charset="-122"/>
                <a:cs typeface="Raleway Black"/>
              </a:endParaRPr>
            </a:p>
          </p:txBody>
        </p:sp>
      </p:grpSp>
      <p:sp>
        <p:nvSpPr>
          <p:cNvPr id="26" name="Freeform 163"/>
          <p:cNvSpPr>
            <a:spLocks noEditPoints="1"/>
          </p:cNvSpPr>
          <p:nvPr/>
        </p:nvSpPr>
        <p:spPr bwMode="auto">
          <a:xfrm>
            <a:off x="3967806" y="4993170"/>
            <a:ext cx="313711" cy="266041"/>
          </a:xfrm>
          <a:custGeom>
            <a:avLst/>
            <a:gdLst>
              <a:gd name="T0" fmla="*/ 2 w 136"/>
              <a:gd name="T1" fmla="*/ 32 h 115"/>
              <a:gd name="T2" fmla="*/ 0 w 136"/>
              <a:gd name="T3" fmla="*/ 35 h 115"/>
              <a:gd name="T4" fmla="*/ 2 w 136"/>
              <a:gd name="T5" fmla="*/ 39 h 115"/>
              <a:gd name="T6" fmla="*/ 14 w 136"/>
              <a:gd name="T7" fmla="*/ 51 h 115"/>
              <a:gd name="T8" fmla="*/ 78 w 136"/>
              <a:gd name="T9" fmla="*/ 115 h 115"/>
              <a:gd name="T10" fmla="*/ 136 w 136"/>
              <a:gd name="T11" fmla="*/ 56 h 115"/>
              <a:gd name="T12" fmla="*/ 123 w 136"/>
              <a:gd name="T13" fmla="*/ 63 h 115"/>
              <a:gd name="T14" fmla="*/ 90 w 136"/>
              <a:gd name="T15" fmla="*/ 46 h 115"/>
              <a:gd name="T16" fmla="*/ 90 w 136"/>
              <a:gd name="T17" fmla="*/ 40 h 115"/>
              <a:gd name="T18" fmla="*/ 56 w 136"/>
              <a:gd name="T19" fmla="*/ 0 h 115"/>
              <a:gd name="T20" fmla="*/ 19 w 136"/>
              <a:gd name="T21" fmla="*/ 24 h 115"/>
              <a:gd name="T22" fmla="*/ 2 w 136"/>
              <a:gd name="T23" fmla="*/ 32 h 115"/>
              <a:gd name="T24" fmla="*/ 35 w 136"/>
              <a:gd name="T25" fmla="*/ 39 h 115"/>
              <a:gd name="T26" fmla="*/ 29 w 136"/>
              <a:gd name="T27" fmla="*/ 33 h 115"/>
              <a:gd name="T28" fmla="*/ 35 w 136"/>
              <a:gd name="T29" fmla="*/ 27 h 115"/>
              <a:gd name="T30" fmla="*/ 41 w 136"/>
              <a:gd name="T31" fmla="*/ 33 h 115"/>
              <a:gd name="T32" fmla="*/ 35 w 136"/>
              <a:gd name="T33" fmla="*/ 3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15">
                <a:moveTo>
                  <a:pt x="2" y="32"/>
                </a:moveTo>
                <a:cubicBezTo>
                  <a:pt x="1" y="33"/>
                  <a:pt x="0" y="34"/>
                  <a:pt x="0" y="35"/>
                </a:cubicBezTo>
                <a:cubicBezTo>
                  <a:pt x="0" y="37"/>
                  <a:pt x="1" y="38"/>
                  <a:pt x="2" y="39"/>
                </a:cubicBezTo>
                <a:cubicBezTo>
                  <a:pt x="14" y="51"/>
                  <a:pt x="14" y="51"/>
                  <a:pt x="14" y="51"/>
                </a:cubicBezTo>
                <a:cubicBezTo>
                  <a:pt x="14" y="90"/>
                  <a:pt x="40" y="115"/>
                  <a:pt x="78" y="115"/>
                </a:cubicBezTo>
                <a:cubicBezTo>
                  <a:pt x="110" y="115"/>
                  <a:pt x="136" y="80"/>
                  <a:pt x="136" y="56"/>
                </a:cubicBezTo>
                <a:cubicBezTo>
                  <a:pt x="136" y="45"/>
                  <a:pt x="132" y="58"/>
                  <a:pt x="123" y="63"/>
                </a:cubicBezTo>
                <a:cubicBezTo>
                  <a:pt x="114" y="68"/>
                  <a:pt x="89" y="72"/>
                  <a:pt x="90" y="46"/>
                </a:cubicBezTo>
                <a:cubicBezTo>
                  <a:pt x="90" y="44"/>
                  <a:pt x="90" y="42"/>
                  <a:pt x="90" y="40"/>
                </a:cubicBezTo>
                <a:cubicBezTo>
                  <a:pt x="90" y="19"/>
                  <a:pt x="77" y="0"/>
                  <a:pt x="56" y="0"/>
                </a:cubicBezTo>
                <a:cubicBezTo>
                  <a:pt x="36" y="0"/>
                  <a:pt x="22" y="11"/>
                  <a:pt x="19" y="24"/>
                </a:cubicBezTo>
                <a:cubicBezTo>
                  <a:pt x="2" y="32"/>
                  <a:pt x="2" y="32"/>
                  <a:pt x="2" y="32"/>
                </a:cubicBezTo>
                <a:moveTo>
                  <a:pt x="35" y="39"/>
                </a:moveTo>
                <a:cubicBezTo>
                  <a:pt x="32" y="39"/>
                  <a:pt x="29" y="36"/>
                  <a:pt x="29" y="33"/>
                </a:cubicBezTo>
                <a:cubicBezTo>
                  <a:pt x="29" y="30"/>
                  <a:pt x="32" y="27"/>
                  <a:pt x="35" y="27"/>
                </a:cubicBezTo>
                <a:cubicBezTo>
                  <a:pt x="38" y="27"/>
                  <a:pt x="41" y="30"/>
                  <a:pt x="41" y="33"/>
                </a:cubicBezTo>
                <a:cubicBezTo>
                  <a:pt x="41" y="36"/>
                  <a:pt x="38" y="39"/>
                  <a:pt x="35" y="39"/>
                </a:cubicBezTo>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a:solidFill>
                <a:schemeClr val="bg1"/>
              </a:solidFill>
              <a:latin typeface="Raleway Black"/>
              <a:ea typeface="微软雅黑" panose="020B0503020204020204" pitchFamily="34" charset="-122"/>
              <a:cs typeface="Raleway Black"/>
            </a:endParaRPr>
          </a:p>
        </p:txBody>
      </p:sp>
      <p:sp>
        <p:nvSpPr>
          <p:cNvPr id="27" name="Freeform 177"/>
          <p:cNvSpPr>
            <a:spLocks noEditPoints="1"/>
          </p:cNvSpPr>
          <p:nvPr/>
        </p:nvSpPr>
        <p:spPr bwMode="auto">
          <a:xfrm>
            <a:off x="2419628" y="4182140"/>
            <a:ext cx="251357" cy="327435"/>
          </a:xfrm>
          <a:custGeom>
            <a:avLst/>
            <a:gdLst>
              <a:gd name="T0" fmla="*/ 253 w 258"/>
              <a:gd name="T1" fmla="*/ 303 h 336"/>
              <a:gd name="T2" fmla="*/ 142 w 258"/>
              <a:gd name="T3" fmla="*/ 254 h 336"/>
              <a:gd name="T4" fmla="*/ 232 w 258"/>
              <a:gd name="T5" fmla="*/ 43 h 336"/>
              <a:gd name="T6" fmla="*/ 97 w 258"/>
              <a:gd name="T7" fmla="*/ 235 h 336"/>
              <a:gd name="T8" fmla="*/ 0 w 258"/>
              <a:gd name="T9" fmla="*/ 190 h 336"/>
              <a:gd name="T10" fmla="*/ 258 w 258"/>
              <a:gd name="T11" fmla="*/ 0 h 336"/>
              <a:gd name="T12" fmla="*/ 253 w 258"/>
              <a:gd name="T13" fmla="*/ 303 h 336"/>
              <a:gd name="T14" fmla="*/ 109 w 258"/>
              <a:gd name="T15" fmla="*/ 336 h 336"/>
              <a:gd name="T16" fmla="*/ 92 w 258"/>
              <a:gd name="T17" fmla="*/ 263 h 336"/>
              <a:gd name="T18" fmla="*/ 154 w 258"/>
              <a:gd name="T19" fmla="*/ 287 h 336"/>
              <a:gd name="T20" fmla="*/ 109 w 258"/>
              <a:gd name="T21" fmla="*/ 33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336">
                <a:moveTo>
                  <a:pt x="253" y="303"/>
                </a:moveTo>
                <a:lnTo>
                  <a:pt x="142" y="254"/>
                </a:lnTo>
                <a:lnTo>
                  <a:pt x="232" y="43"/>
                </a:lnTo>
                <a:lnTo>
                  <a:pt x="97" y="235"/>
                </a:lnTo>
                <a:lnTo>
                  <a:pt x="0" y="190"/>
                </a:lnTo>
                <a:lnTo>
                  <a:pt x="258" y="0"/>
                </a:lnTo>
                <a:lnTo>
                  <a:pt x="253" y="303"/>
                </a:lnTo>
                <a:close/>
                <a:moveTo>
                  <a:pt x="109" y="336"/>
                </a:moveTo>
                <a:lnTo>
                  <a:pt x="92" y="263"/>
                </a:lnTo>
                <a:lnTo>
                  <a:pt x="154" y="287"/>
                </a:lnTo>
                <a:lnTo>
                  <a:pt x="109" y="336"/>
                </a:lnTo>
                <a:close/>
              </a:path>
            </a:pathLst>
          </a:custGeom>
          <a:solidFill>
            <a:schemeClr val="accent1">
              <a:lumMod val="60000"/>
              <a:lumOff val="40000"/>
            </a:schemeClr>
          </a:solidFill>
          <a:ln>
            <a:noFill/>
          </a:ln>
        </p:spPr>
        <p:txBody>
          <a:bodyPr vert="horz" wrap="square" lIns="91423" tIns="45711" rIns="91423" bIns="45711" numCol="1" anchor="t" anchorCtr="0" compatLnSpc="1"/>
          <a:lstStyle/>
          <a:p>
            <a:pPr>
              <a:lnSpc>
                <a:spcPts val="1500"/>
              </a:lnSpc>
            </a:pPr>
            <a:endParaRPr lang="id-ID" sz="1200">
              <a:solidFill>
                <a:schemeClr val="bg1"/>
              </a:solidFill>
              <a:latin typeface="Raleway Black"/>
              <a:ea typeface="微软雅黑" panose="020B0503020204020204" pitchFamily="34" charset="-122"/>
              <a:cs typeface="Raleway Black"/>
            </a:endParaRPr>
          </a:p>
        </p:txBody>
      </p:sp>
      <p:sp>
        <p:nvSpPr>
          <p:cNvPr id="28" name="Freeform 194"/>
          <p:cNvSpPr>
            <a:spLocks noEditPoints="1"/>
          </p:cNvSpPr>
          <p:nvPr/>
        </p:nvSpPr>
        <p:spPr bwMode="auto">
          <a:xfrm>
            <a:off x="1616401" y="3811844"/>
            <a:ext cx="293251" cy="232907"/>
          </a:xfrm>
          <a:custGeom>
            <a:avLst/>
            <a:gdLst>
              <a:gd name="T0" fmla="*/ 110 w 127"/>
              <a:gd name="T1" fmla="*/ 9 h 101"/>
              <a:gd name="T2" fmla="*/ 107 w 127"/>
              <a:gd name="T3" fmla="*/ 7 h 101"/>
              <a:gd name="T4" fmla="*/ 57 w 127"/>
              <a:gd name="T5" fmla="*/ 0 h 101"/>
              <a:gd name="T6" fmla="*/ 18 w 127"/>
              <a:gd name="T7" fmla="*/ 15 h 101"/>
              <a:gd name="T8" fmla="*/ 18 w 127"/>
              <a:gd name="T9" fmla="*/ 15 h 101"/>
              <a:gd name="T10" fmla="*/ 17 w 127"/>
              <a:gd name="T11" fmla="*/ 16 h 101"/>
              <a:gd name="T12" fmla="*/ 0 w 127"/>
              <a:gd name="T13" fmla="*/ 38 h 101"/>
              <a:gd name="T14" fmla="*/ 2 w 127"/>
              <a:gd name="T15" fmla="*/ 43 h 101"/>
              <a:gd name="T16" fmla="*/ 16 w 127"/>
              <a:gd name="T17" fmla="*/ 82 h 101"/>
              <a:gd name="T18" fmla="*/ 71 w 127"/>
              <a:gd name="T19" fmla="*/ 101 h 101"/>
              <a:gd name="T20" fmla="*/ 72 w 127"/>
              <a:gd name="T21" fmla="*/ 101 h 101"/>
              <a:gd name="T22" fmla="*/ 72 w 127"/>
              <a:gd name="T23" fmla="*/ 101 h 101"/>
              <a:gd name="T24" fmla="*/ 73 w 127"/>
              <a:gd name="T25" fmla="*/ 101 h 101"/>
              <a:gd name="T26" fmla="*/ 112 w 127"/>
              <a:gd name="T27" fmla="*/ 77 h 101"/>
              <a:gd name="T28" fmla="*/ 125 w 127"/>
              <a:gd name="T29" fmla="*/ 36 h 101"/>
              <a:gd name="T30" fmla="*/ 126 w 127"/>
              <a:gd name="T31" fmla="*/ 31 h 101"/>
              <a:gd name="T32" fmla="*/ 21 w 127"/>
              <a:gd name="T33" fmla="*/ 21 h 101"/>
              <a:gd name="T34" fmla="*/ 53 w 127"/>
              <a:gd name="T35" fmla="*/ 50 h 101"/>
              <a:gd name="T36" fmla="*/ 68 w 127"/>
              <a:gd name="T37" fmla="*/ 93 h 101"/>
              <a:gd name="T38" fmla="*/ 23 w 127"/>
              <a:gd name="T39" fmla="*/ 48 h 101"/>
              <a:gd name="T40" fmla="*/ 54 w 127"/>
              <a:gd name="T41" fmla="*/ 56 h 101"/>
              <a:gd name="T42" fmla="*/ 68 w 127"/>
              <a:gd name="T43" fmla="*/ 38 h 101"/>
              <a:gd name="T44" fmla="*/ 71 w 127"/>
              <a:gd name="T45" fmla="*/ 24 h 101"/>
              <a:gd name="T46" fmla="*/ 58 w 127"/>
              <a:gd name="T47" fmla="*/ 7 h 101"/>
              <a:gd name="T48" fmla="*/ 71 w 127"/>
              <a:gd name="T49" fmla="*/ 24 h 101"/>
              <a:gd name="T50" fmla="*/ 75 w 127"/>
              <a:gd name="T51" fmla="*/ 42 h 101"/>
              <a:gd name="T52" fmla="*/ 82 w 127"/>
              <a:gd name="T53" fmla="*/ 55 h 101"/>
              <a:gd name="T54" fmla="*/ 85 w 127"/>
              <a:gd name="T55" fmla="*/ 55 h 101"/>
              <a:gd name="T56" fmla="*/ 106 w 127"/>
              <a:gd name="T57" fmla="*/ 75 h 101"/>
              <a:gd name="T58" fmla="*/ 75 w 127"/>
              <a:gd name="T59" fmla="*/ 92 h 101"/>
              <a:gd name="T60" fmla="*/ 76 w 127"/>
              <a:gd name="T61" fmla="*/ 29 h 101"/>
              <a:gd name="T62" fmla="*/ 118 w 127"/>
              <a:gd name="T63" fmla="*/ 3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101">
                <a:moveTo>
                  <a:pt x="126" y="31"/>
                </a:moveTo>
                <a:cubicBezTo>
                  <a:pt x="110" y="9"/>
                  <a:pt x="110" y="9"/>
                  <a:pt x="110" y="9"/>
                </a:cubicBezTo>
                <a:cubicBezTo>
                  <a:pt x="109" y="8"/>
                  <a:pt x="108" y="7"/>
                  <a:pt x="107" y="7"/>
                </a:cubicBezTo>
                <a:cubicBezTo>
                  <a:pt x="107" y="7"/>
                  <a:pt x="107" y="7"/>
                  <a:pt x="107" y="7"/>
                </a:cubicBezTo>
                <a:cubicBezTo>
                  <a:pt x="59" y="0"/>
                  <a:pt x="59" y="0"/>
                  <a:pt x="59" y="0"/>
                </a:cubicBezTo>
                <a:cubicBezTo>
                  <a:pt x="58" y="0"/>
                  <a:pt x="57" y="0"/>
                  <a:pt x="57" y="0"/>
                </a:cubicBezTo>
                <a:cubicBezTo>
                  <a:pt x="18" y="15"/>
                  <a:pt x="18" y="15"/>
                  <a:pt x="18" y="15"/>
                </a:cubicBezTo>
                <a:cubicBezTo>
                  <a:pt x="18" y="15"/>
                  <a:pt x="18" y="15"/>
                  <a:pt x="18" y="15"/>
                </a:cubicBezTo>
                <a:cubicBezTo>
                  <a:pt x="18" y="15"/>
                  <a:pt x="18" y="15"/>
                  <a:pt x="18" y="15"/>
                </a:cubicBezTo>
                <a:cubicBezTo>
                  <a:pt x="18" y="15"/>
                  <a:pt x="18" y="15"/>
                  <a:pt x="18" y="15"/>
                </a:cubicBezTo>
                <a:cubicBezTo>
                  <a:pt x="17" y="15"/>
                  <a:pt x="17" y="15"/>
                  <a:pt x="17" y="15"/>
                </a:cubicBezTo>
                <a:cubicBezTo>
                  <a:pt x="17" y="15"/>
                  <a:pt x="17" y="16"/>
                  <a:pt x="17" y="16"/>
                </a:cubicBezTo>
                <a:cubicBezTo>
                  <a:pt x="17" y="16"/>
                  <a:pt x="17" y="16"/>
                  <a:pt x="17" y="16"/>
                </a:cubicBezTo>
                <a:cubicBezTo>
                  <a:pt x="0" y="38"/>
                  <a:pt x="0" y="38"/>
                  <a:pt x="0" y="38"/>
                </a:cubicBezTo>
                <a:cubicBezTo>
                  <a:pt x="0" y="39"/>
                  <a:pt x="0" y="40"/>
                  <a:pt x="0" y="41"/>
                </a:cubicBezTo>
                <a:cubicBezTo>
                  <a:pt x="0" y="42"/>
                  <a:pt x="1" y="43"/>
                  <a:pt x="2" y="43"/>
                </a:cubicBezTo>
                <a:cubicBezTo>
                  <a:pt x="16" y="47"/>
                  <a:pt x="16" y="47"/>
                  <a:pt x="16" y="47"/>
                </a:cubicBezTo>
                <a:cubicBezTo>
                  <a:pt x="16" y="82"/>
                  <a:pt x="16" y="82"/>
                  <a:pt x="16" y="82"/>
                </a:cubicBezTo>
                <a:cubicBezTo>
                  <a:pt x="16" y="83"/>
                  <a:pt x="17" y="85"/>
                  <a:pt x="19" y="85"/>
                </a:cubicBezTo>
                <a:cubicBezTo>
                  <a:pt x="71" y="101"/>
                  <a:pt x="71" y="101"/>
                  <a:pt x="71" y="101"/>
                </a:cubicBezTo>
                <a:cubicBezTo>
                  <a:pt x="71" y="101"/>
                  <a:pt x="71" y="101"/>
                  <a:pt x="71" y="101"/>
                </a:cubicBezTo>
                <a:cubicBezTo>
                  <a:pt x="71" y="101"/>
                  <a:pt x="71" y="101"/>
                  <a:pt x="72" y="101"/>
                </a:cubicBezTo>
                <a:cubicBezTo>
                  <a:pt x="72" y="101"/>
                  <a:pt x="72" y="101"/>
                  <a:pt x="72" y="101"/>
                </a:cubicBezTo>
                <a:cubicBezTo>
                  <a:pt x="72" y="101"/>
                  <a:pt x="72" y="101"/>
                  <a:pt x="72" y="101"/>
                </a:cubicBezTo>
                <a:cubicBezTo>
                  <a:pt x="73" y="101"/>
                  <a:pt x="73" y="101"/>
                  <a:pt x="73" y="101"/>
                </a:cubicBezTo>
                <a:cubicBezTo>
                  <a:pt x="73" y="101"/>
                  <a:pt x="73" y="101"/>
                  <a:pt x="73" y="101"/>
                </a:cubicBezTo>
                <a:cubicBezTo>
                  <a:pt x="110" y="80"/>
                  <a:pt x="110" y="80"/>
                  <a:pt x="110" y="80"/>
                </a:cubicBezTo>
                <a:cubicBezTo>
                  <a:pt x="111" y="79"/>
                  <a:pt x="112" y="78"/>
                  <a:pt x="112" y="77"/>
                </a:cubicBezTo>
                <a:cubicBezTo>
                  <a:pt x="112" y="42"/>
                  <a:pt x="112" y="42"/>
                  <a:pt x="112" y="42"/>
                </a:cubicBezTo>
                <a:cubicBezTo>
                  <a:pt x="125" y="36"/>
                  <a:pt x="125" y="36"/>
                  <a:pt x="125" y="36"/>
                </a:cubicBezTo>
                <a:cubicBezTo>
                  <a:pt x="126" y="36"/>
                  <a:pt x="126" y="35"/>
                  <a:pt x="126" y="34"/>
                </a:cubicBezTo>
                <a:cubicBezTo>
                  <a:pt x="127" y="33"/>
                  <a:pt x="126" y="32"/>
                  <a:pt x="126" y="31"/>
                </a:cubicBezTo>
                <a:close/>
                <a:moveTo>
                  <a:pt x="8" y="38"/>
                </a:moveTo>
                <a:cubicBezTo>
                  <a:pt x="21" y="21"/>
                  <a:pt x="21" y="21"/>
                  <a:pt x="21" y="21"/>
                </a:cubicBezTo>
                <a:cubicBezTo>
                  <a:pt x="66" y="30"/>
                  <a:pt x="66" y="30"/>
                  <a:pt x="66" y="30"/>
                </a:cubicBezTo>
                <a:cubicBezTo>
                  <a:pt x="53" y="50"/>
                  <a:pt x="53" y="50"/>
                  <a:pt x="53" y="50"/>
                </a:cubicBezTo>
                <a:lnTo>
                  <a:pt x="8" y="38"/>
                </a:lnTo>
                <a:close/>
                <a:moveTo>
                  <a:pt x="68" y="93"/>
                </a:moveTo>
                <a:cubicBezTo>
                  <a:pt x="23" y="80"/>
                  <a:pt x="23" y="80"/>
                  <a:pt x="23" y="80"/>
                </a:cubicBezTo>
                <a:cubicBezTo>
                  <a:pt x="23" y="48"/>
                  <a:pt x="23" y="48"/>
                  <a:pt x="23" y="48"/>
                </a:cubicBezTo>
                <a:cubicBezTo>
                  <a:pt x="53" y="56"/>
                  <a:pt x="53" y="56"/>
                  <a:pt x="53" y="56"/>
                </a:cubicBezTo>
                <a:cubicBezTo>
                  <a:pt x="54" y="56"/>
                  <a:pt x="54" y="56"/>
                  <a:pt x="54" y="56"/>
                </a:cubicBezTo>
                <a:cubicBezTo>
                  <a:pt x="55" y="56"/>
                  <a:pt x="56" y="56"/>
                  <a:pt x="57" y="55"/>
                </a:cubicBezTo>
                <a:cubicBezTo>
                  <a:pt x="68" y="38"/>
                  <a:pt x="68" y="38"/>
                  <a:pt x="68" y="38"/>
                </a:cubicBezTo>
                <a:lnTo>
                  <a:pt x="68" y="93"/>
                </a:lnTo>
                <a:close/>
                <a:moveTo>
                  <a:pt x="71" y="24"/>
                </a:moveTo>
                <a:cubicBezTo>
                  <a:pt x="31" y="17"/>
                  <a:pt x="31" y="17"/>
                  <a:pt x="31" y="17"/>
                </a:cubicBezTo>
                <a:cubicBezTo>
                  <a:pt x="58" y="7"/>
                  <a:pt x="58" y="7"/>
                  <a:pt x="58" y="7"/>
                </a:cubicBezTo>
                <a:cubicBezTo>
                  <a:pt x="96" y="12"/>
                  <a:pt x="96" y="12"/>
                  <a:pt x="96" y="12"/>
                </a:cubicBezTo>
                <a:lnTo>
                  <a:pt x="71" y="24"/>
                </a:lnTo>
                <a:close/>
                <a:moveTo>
                  <a:pt x="75" y="92"/>
                </a:moveTo>
                <a:cubicBezTo>
                  <a:pt x="75" y="42"/>
                  <a:pt x="75" y="42"/>
                  <a:pt x="75" y="42"/>
                </a:cubicBezTo>
                <a:cubicBezTo>
                  <a:pt x="80" y="54"/>
                  <a:pt x="80" y="54"/>
                  <a:pt x="80" y="54"/>
                </a:cubicBezTo>
                <a:cubicBezTo>
                  <a:pt x="81" y="54"/>
                  <a:pt x="81" y="55"/>
                  <a:pt x="82" y="55"/>
                </a:cubicBezTo>
                <a:cubicBezTo>
                  <a:pt x="83" y="55"/>
                  <a:pt x="83" y="55"/>
                  <a:pt x="83" y="55"/>
                </a:cubicBezTo>
                <a:cubicBezTo>
                  <a:pt x="84" y="55"/>
                  <a:pt x="84" y="55"/>
                  <a:pt x="85" y="55"/>
                </a:cubicBezTo>
                <a:cubicBezTo>
                  <a:pt x="106" y="45"/>
                  <a:pt x="106" y="45"/>
                  <a:pt x="106" y="45"/>
                </a:cubicBezTo>
                <a:cubicBezTo>
                  <a:pt x="106" y="75"/>
                  <a:pt x="106" y="75"/>
                  <a:pt x="106" y="75"/>
                </a:cubicBezTo>
                <a:cubicBezTo>
                  <a:pt x="106" y="75"/>
                  <a:pt x="106" y="75"/>
                  <a:pt x="106" y="75"/>
                </a:cubicBezTo>
                <a:lnTo>
                  <a:pt x="75" y="92"/>
                </a:lnTo>
                <a:close/>
                <a:moveTo>
                  <a:pt x="85" y="48"/>
                </a:moveTo>
                <a:cubicBezTo>
                  <a:pt x="76" y="29"/>
                  <a:pt x="76" y="29"/>
                  <a:pt x="76" y="29"/>
                </a:cubicBezTo>
                <a:cubicBezTo>
                  <a:pt x="106" y="15"/>
                  <a:pt x="106" y="15"/>
                  <a:pt x="106" y="15"/>
                </a:cubicBezTo>
                <a:cubicBezTo>
                  <a:pt x="118" y="32"/>
                  <a:pt x="118" y="32"/>
                  <a:pt x="118" y="32"/>
                </a:cubicBezTo>
                <a:lnTo>
                  <a:pt x="85" y="48"/>
                </a:ln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a:solidFill>
                <a:schemeClr val="bg1"/>
              </a:solidFill>
              <a:latin typeface="Raleway Black"/>
              <a:ea typeface="微软雅黑" panose="020B0503020204020204" pitchFamily="34" charset="-122"/>
              <a:cs typeface="Raleway Black"/>
            </a:endParaRPr>
          </a:p>
        </p:txBody>
      </p:sp>
      <p:sp>
        <p:nvSpPr>
          <p:cNvPr id="29" name="TextBox 182"/>
          <p:cNvSpPr txBox="1"/>
          <p:nvPr/>
        </p:nvSpPr>
        <p:spPr>
          <a:xfrm>
            <a:off x="2604248" y="3140066"/>
            <a:ext cx="1597931" cy="477035"/>
          </a:xfrm>
          <a:prstGeom prst="rect">
            <a:avLst/>
          </a:prstGeom>
          <a:noFill/>
        </p:spPr>
        <p:txBody>
          <a:bodyPr wrap="square" lIns="91423" tIns="45711" rIns="91423" bIns="45711" rtlCol="0">
            <a:spAutoFit/>
          </a:bodyPr>
          <a:lstStyle/>
          <a:p>
            <a:pPr algn="ctr">
              <a:lnSpc>
                <a:spcPts val="1500"/>
              </a:lnSpc>
            </a:pPr>
            <a:r>
              <a:rPr lang="id-ID" sz="1200" b="1" dirty="0">
                <a:solidFill>
                  <a:schemeClr val="bg1"/>
                </a:solidFill>
                <a:latin typeface="Lato Black"/>
                <a:ea typeface="微软雅黑" panose="020B0503020204020204" pitchFamily="34" charset="-122"/>
                <a:cs typeface="Lato Black"/>
              </a:rPr>
              <a:t>SOCIAL </a:t>
            </a:r>
          </a:p>
          <a:p>
            <a:pPr algn="ctr">
              <a:lnSpc>
                <a:spcPts val="1500"/>
              </a:lnSpc>
            </a:pPr>
            <a:r>
              <a:rPr lang="id-ID" sz="1200" b="1" dirty="0">
                <a:solidFill>
                  <a:schemeClr val="bg1"/>
                </a:solidFill>
                <a:latin typeface="Lato Black"/>
                <a:ea typeface="微软雅黑" panose="020B0503020204020204" pitchFamily="34" charset="-122"/>
                <a:cs typeface="Lato Black"/>
              </a:rPr>
              <a:t>MEDIA</a:t>
            </a:r>
          </a:p>
        </p:txBody>
      </p:sp>
      <p:sp>
        <p:nvSpPr>
          <p:cNvPr id="30" name="Freeform 20"/>
          <p:cNvSpPr/>
          <p:nvPr/>
        </p:nvSpPr>
        <p:spPr bwMode="auto">
          <a:xfrm>
            <a:off x="2684051" y="2285355"/>
            <a:ext cx="609205" cy="496396"/>
          </a:xfrm>
          <a:custGeom>
            <a:avLst/>
            <a:gdLst>
              <a:gd name="T0" fmla="*/ 280 w 280"/>
              <a:gd name="T1" fmla="*/ 27 h 228"/>
              <a:gd name="T2" fmla="*/ 247 w 280"/>
              <a:gd name="T3" fmla="*/ 36 h 228"/>
              <a:gd name="T4" fmla="*/ 272 w 280"/>
              <a:gd name="T5" fmla="*/ 5 h 228"/>
              <a:gd name="T6" fmla="*/ 236 w 280"/>
              <a:gd name="T7" fmla="*/ 19 h 228"/>
              <a:gd name="T8" fmla="*/ 194 w 280"/>
              <a:gd name="T9" fmla="*/ 0 h 228"/>
              <a:gd name="T10" fmla="*/ 136 w 280"/>
              <a:gd name="T11" fmla="*/ 58 h 228"/>
              <a:gd name="T12" fmla="*/ 138 w 280"/>
              <a:gd name="T13" fmla="*/ 71 h 228"/>
              <a:gd name="T14" fmla="*/ 19 w 280"/>
              <a:gd name="T15" fmla="*/ 11 h 228"/>
              <a:gd name="T16" fmla="*/ 12 w 280"/>
              <a:gd name="T17" fmla="*/ 40 h 228"/>
              <a:gd name="T18" fmla="*/ 37 w 280"/>
              <a:gd name="T19" fmla="*/ 88 h 228"/>
              <a:gd name="T20" fmla="*/ 11 w 280"/>
              <a:gd name="T21" fmla="*/ 80 h 228"/>
              <a:gd name="T22" fmla="*/ 11 w 280"/>
              <a:gd name="T23" fmla="*/ 81 h 228"/>
              <a:gd name="T24" fmla="*/ 57 w 280"/>
              <a:gd name="T25" fmla="*/ 138 h 228"/>
              <a:gd name="T26" fmla="*/ 42 w 280"/>
              <a:gd name="T27" fmla="*/ 140 h 228"/>
              <a:gd name="T28" fmla="*/ 31 w 280"/>
              <a:gd name="T29" fmla="*/ 139 h 228"/>
              <a:gd name="T30" fmla="*/ 85 w 280"/>
              <a:gd name="T31" fmla="*/ 178 h 228"/>
              <a:gd name="T32" fmla="*/ 14 w 280"/>
              <a:gd name="T33" fmla="*/ 203 h 228"/>
              <a:gd name="T34" fmla="*/ 0 w 280"/>
              <a:gd name="T35" fmla="*/ 202 h 228"/>
              <a:gd name="T36" fmla="*/ 88 w 280"/>
              <a:gd name="T37" fmla="*/ 228 h 228"/>
              <a:gd name="T38" fmla="*/ 251 w 280"/>
              <a:gd name="T39" fmla="*/ 65 h 228"/>
              <a:gd name="T40" fmla="*/ 251 w 280"/>
              <a:gd name="T41" fmla="*/ 57 h 228"/>
              <a:gd name="T42" fmla="*/ 280 w 280"/>
              <a:gd name="T43" fmla="*/ 2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0" h="228">
                <a:moveTo>
                  <a:pt x="280" y="27"/>
                </a:moveTo>
                <a:cubicBezTo>
                  <a:pt x="270" y="32"/>
                  <a:pt x="259" y="35"/>
                  <a:pt x="247" y="36"/>
                </a:cubicBezTo>
                <a:cubicBezTo>
                  <a:pt x="259" y="29"/>
                  <a:pt x="268" y="18"/>
                  <a:pt x="272" y="5"/>
                </a:cubicBezTo>
                <a:cubicBezTo>
                  <a:pt x="261" y="11"/>
                  <a:pt x="249" y="16"/>
                  <a:pt x="236" y="19"/>
                </a:cubicBezTo>
                <a:cubicBezTo>
                  <a:pt x="225" y="7"/>
                  <a:pt x="210" y="0"/>
                  <a:pt x="194" y="0"/>
                </a:cubicBezTo>
                <a:cubicBezTo>
                  <a:pt x="162" y="0"/>
                  <a:pt x="136" y="26"/>
                  <a:pt x="136" y="58"/>
                </a:cubicBezTo>
                <a:cubicBezTo>
                  <a:pt x="136" y="62"/>
                  <a:pt x="137" y="67"/>
                  <a:pt x="138" y="71"/>
                </a:cubicBezTo>
                <a:cubicBezTo>
                  <a:pt x="90" y="69"/>
                  <a:pt x="48" y="46"/>
                  <a:pt x="19" y="11"/>
                </a:cubicBezTo>
                <a:cubicBezTo>
                  <a:pt x="14" y="19"/>
                  <a:pt x="12" y="29"/>
                  <a:pt x="12" y="40"/>
                </a:cubicBezTo>
                <a:cubicBezTo>
                  <a:pt x="12" y="60"/>
                  <a:pt x="22" y="77"/>
                  <a:pt x="37" y="88"/>
                </a:cubicBezTo>
                <a:cubicBezTo>
                  <a:pt x="28" y="87"/>
                  <a:pt x="19" y="85"/>
                  <a:pt x="11" y="80"/>
                </a:cubicBezTo>
                <a:cubicBezTo>
                  <a:pt x="11" y="81"/>
                  <a:pt x="11" y="81"/>
                  <a:pt x="11" y="81"/>
                </a:cubicBezTo>
                <a:cubicBezTo>
                  <a:pt x="11" y="109"/>
                  <a:pt x="31" y="132"/>
                  <a:pt x="57" y="138"/>
                </a:cubicBezTo>
                <a:cubicBezTo>
                  <a:pt x="52" y="139"/>
                  <a:pt x="47" y="140"/>
                  <a:pt x="42" y="140"/>
                </a:cubicBezTo>
                <a:cubicBezTo>
                  <a:pt x="38" y="140"/>
                  <a:pt x="35" y="139"/>
                  <a:pt x="31" y="139"/>
                </a:cubicBezTo>
                <a:cubicBezTo>
                  <a:pt x="39" y="161"/>
                  <a:pt x="60" y="178"/>
                  <a:pt x="85" y="178"/>
                </a:cubicBezTo>
                <a:cubicBezTo>
                  <a:pt x="65" y="194"/>
                  <a:pt x="40" y="203"/>
                  <a:pt x="14" y="203"/>
                </a:cubicBezTo>
                <a:cubicBezTo>
                  <a:pt x="9" y="203"/>
                  <a:pt x="4" y="203"/>
                  <a:pt x="0" y="202"/>
                </a:cubicBezTo>
                <a:cubicBezTo>
                  <a:pt x="25" y="219"/>
                  <a:pt x="55" y="228"/>
                  <a:pt x="88" y="228"/>
                </a:cubicBezTo>
                <a:cubicBezTo>
                  <a:pt x="194" y="228"/>
                  <a:pt x="251" y="140"/>
                  <a:pt x="251" y="65"/>
                </a:cubicBezTo>
                <a:cubicBezTo>
                  <a:pt x="251" y="62"/>
                  <a:pt x="251" y="60"/>
                  <a:pt x="251" y="57"/>
                </a:cubicBezTo>
                <a:cubicBezTo>
                  <a:pt x="263" y="49"/>
                  <a:pt x="272" y="39"/>
                  <a:pt x="280" y="27"/>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sp>
        <p:nvSpPr>
          <p:cNvPr id="31" name="Freeform 21"/>
          <p:cNvSpPr/>
          <p:nvPr/>
        </p:nvSpPr>
        <p:spPr bwMode="auto">
          <a:xfrm>
            <a:off x="4457156" y="4320849"/>
            <a:ext cx="656569" cy="653471"/>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grpSp>
        <p:nvGrpSpPr>
          <p:cNvPr id="32" name="Group 185"/>
          <p:cNvGrpSpPr/>
          <p:nvPr/>
        </p:nvGrpSpPr>
        <p:grpSpPr>
          <a:xfrm>
            <a:off x="4409017" y="2749039"/>
            <a:ext cx="704707" cy="660148"/>
            <a:chOff x="544513" y="3295650"/>
            <a:chExt cx="1325563" cy="1241425"/>
          </a:xfrm>
          <a:solidFill>
            <a:schemeClr val="accent4"/>
          </a:solidFill>
        </p:grpSpPr>
        <p:sp>
          <p:nvSpPr>
            <p:cNvPr id="33" name="Freeform 26"/>
            <p:cNvSpPr/>
            <p:nvPr/>
          </p:nvSpPr>
          <p:spPr bwMode="auto">
            <a:xfrm>
              <a:off x="692151" y="3351213"/>
              <a:ext cx="1077913" cy="1185862"/>
            </a:xfrm>
            <a:custGeom>
              <a:avLst/>
              <a:gdLst>
                <a:gd name="T0" fmla="*/ 55 w 257"/>
                <a:gd name="T1" fmla="*/ 128 h 283"/>
                <a:gd name="T2" fmla="*/ 49 w 257"/>
                <a:gd name="T3" fmla="*/ 128 h 283"/>
                <a:gd name="T4" fmla="*/ 43 w 257"/>
                <a:gd name="T5" fmla="*/ 129 h 283"/>
                <a:gd name="T6" fmla="*/ 36 w 257"/>
                <a:gd name="T7" fmla="*/ 133 h 283"/>
                <a:gd name="T8" fmla="*/ 9 w 257"/>
                <a:gd name="T9" fmla="*/ 145 h 283"/>
                <a:gd name="T10" fmla="*/ 4 w 257"/>
                <a:gd name="T11" fmla="*/ 167 h 283"/>
                <a:gd name="T12" fmla="*/ 26 w 257"/>
                <a:gd name="T13" fmla="*/ 218 h 283"/>
                <a:gd name="T14" fmla="*/ 46 w 257"/>
                <a:gd name="T15" fmla="*/ 229 h 283"/>
                <a:gd name="T16" fmla="*/ 61 w 257"/>
                <a:gd name="T17" fmla="*/ 223 h 283"/>
                <a:gd name="T18" fmla="*/ 73 w 257"/>
                <a:gd name="T19" fmla="*/ 243 h 283"/>
                <a:gd name="T20" fmla="*/ 77 w 257"/>
                <a:gd name="T21" fmla="*/ 240 h 283"/>
                <a:gd name="T22" fmla="*/ 106 w 257"/>
                <a:gd name="T23" fmla="*/ 273 h 283"/>
                <a:gd name="T24" fmla="*/ 139 w 257"/>
                <a:gd name="T25" fmla="*/ 275 h 283"/>
                <a:gd name="T26" fmla="*/ 141 w 257"/>
                <a:gd name="T27" fmla="*/ 242 h 283"/>
                <a:gd name="T28" fmla="*/ 138 w 257"/>
                <a:gd name="T29" fmla="*/ 239 h 283"/>
                <a:gd name="T30" fmla="*/ 138 w 257"/>
                <a:gd name="T31" fmla="*/ 239 h 283"/>
                <a:gd name="T32" fmla="*/ 112 w 257"/>
                <a:gd name="T33" fmla="*/ 209 h 283"/>
                <a:gd name="T34" fmla="*/ 128 w 257"/>
                <a:gd name="T35" fmla="*/ 194 h 283"/>
                <a:gd name="T36" fmla="*/ 131 w 257"/>
                <a:gd name="T37" fmla="*/ 193 h 283"/>
                <a:gd name="T38" fmla="*/ 257 w 257"/>
                <a:gd name="T39" fmla="*/ 188 h 283"/>
                <a:gd name="T40" fmla="*/ 174 w 257"/>
                <a:gd name="T41" fmla="*/ 0 h 283"/>
                <a:gd name="T42" fmla="*/ 55 w 257"/>
                <a:gd name="T43" fmla="*/ 12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283">
                  <a:moveTo>
                    <a:pt x="55" y="128"/>
                  </a:moveTo>
                  <a:cubicBezTo>
                    <a:pt x="53" y="127"/>
                    <a:pt x="51" y="127"/>
                    <a:pt x="49" y="128"/>
                  </a:cubicBezTo>
                  <a:cubicBezTo>
                    <a:pt x="47" y="128"/>
                    <a:pt x="45" y="128"/>
                    <a:pt x="43" y="129"/>
                  </a:cubicBezTo>
                  <a:cubicBezTo>
                    <a:pt x="41" y="130"/>
                    <a:pt x="38" y="131"/>
                    <a:pt x="36" y="133"/>
                  </a:cubicBezTo>
                  <a:cubicBezTo>
                    <a:pt x="9" y="145"/>
                    <a:pt x="9" y="145"/>
                    <a:pt x="9" y="145"/>
                  </a:cubicBezTo>
                  <a:cubicBezTo>
                    <a:pt x="2" y="148"/>
                    <a:pt x="0" y="158"/>
                    <a:pt x="4" y="167"/>
                  </a:cubicBezTo>
                  <a:cubicBezTo>
                    <a:pt x="26" y="218"/>
                    <a:pt x="26" y="218"/>
                    <a:pt x="26" y="218"/>
                  </a:cubicBezTo>
                  <a:cubicBezTo>
                    <a:pt x="30" y="227"/>
                    <a:pt x="39" y="232"/>
                    <a:pt x="46" y="229"/>
                  </a:cubicBezTo>
                  <a:cubicBezTo>
                    <a:pt x="61" y="223"/>
                    <a:pt x="61" y="223"/>
                    <a:pt x="61" y="223"/>
                  </a:cubicBezTo>
                  <a:cubicBezTo>
                    <a:pt x="73" y="243"/>
                    <a:pt x="73" y="243"/>
                    <a:pt x="73" y="243"/>
                  </a:cubicBezTo>
                  <a:cubicBezTo>
                    <a:pt x="77" y="240"/>
                    <a:pt x="77" y="240"/>
                    <a:pt x="77" y="240"/>
                  </a:cubicBezTo>
                  <a:cubicBezTo>
                    <a:pt x="106" y="273"/>
                    <a:pt x="106" y="273"/>
                    <a:pt x="106" y="273"/>
                  </a:cubicBezTo>
                  <a:cubicBezTo>
                    <a:pt x="115" y="282"/>
                    <a:pt x="129" y="283"/>
                    <a:pt x="139" y="275"/>
                  </a:cubicBezTo>
                  <a:cubicBezTo>
                    <a:pt x="149" y="266"/>
                    <a:pt x="149" y="251"/>
                    <a:pt x="141" y="242"/>
                  </a:cubicBezTo>
                  <a:cubicBezTo>
                    <a:pt x="138" y="239"/>
                    <a:pt x="138" y="239"/>
                    <a:pt x="138" y="239"/>
                  </a:cubicBezTo>
                  <a:cubicBezTo>
                    <a:pt x="138" y="239"/>
                    <a:pt x="138" y="239"/>
                    <a:pt x="138" y="239"/>
                  </a:cubicBezTo>
                  <a:cubicBezTo>
                    <a:pt x="112" y="209"/>
                    <a:pt x="112" y="209"/>
                    <a:pt x="112" y="209"/>
                  </a:cubicBezTo>
                  <a:cubicBezTo>
                    <a:pt x="128" y="194"/>
                    <a:pt x="128" y="194"/>
                    <a:pt x="128" y="194"/>
                  </a:cubicBezTo>
                  <a:cubicBezTo>
                    <a:pt x="129" y="194"/>
                    <a:pt x="130" y="193"/>
                    <a:pt x="131" y="193"/>
                  </a:cubicBezTo>
                  <a:cubicBezTo>
                    <a:pt x="197" y="178"/>
                    <a:pt x="257" y="188"/>
                    <a:pt x="257" y="188"/>
                  </a:cubicBezTo>
                  <a:cubicBezTo>
                    <a:pt x="174" y="0"/>
                    <a:pt x="174" y="0"/>
                    <a:pt x="174" y="0"/>
                  </a:cubicBezTo>
                  <a:cubicBezTo>
                    <a:pt x="161" y="54"/>
                    <a:pt x="86" y="108"/>
                    <a:pt x="55"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sp>
          <p:nvSpPr>
            <p:cNvPr id="34" name="Freeform 27"/>
            <p:cNvSpPr/>
            <p:nvPr/>
          </p:nvSpPr>
          <p:spPr bwMode="auto">
            <a:xfrm>
              <a:off x="1446213" y="3295650"/>
              <a:ext cx="423863" cy="865187"/>
            </a:xfrm>
            <a:custGeom>
              <a:avLst/>
              <a:gdLst>
                <a:gd name="T0" fmla="*/ 0 w 267"/>
                <a:gd name="T1" fmla="*/ 16 h 545"/>
                <a:gd name="T2" fmla="*/ 233 w 267"/>
                <a:gd name="T3" fmla="*/ 545 h 545"/>
                <a:gd name="T4" fmla="*/ 267 w 267"/>
                <a:gd name="T5" fmla="*/ 531 h 545"/>
                <a:gd name="T6" fmla="*/ 32 w 267"/>
                <a:gd name="T7" fmla="*/ 0 h 545"/>
                <a:gd name="T8" fmla="*/ 0 w 267"/>
                <a:gd name="T9" fmla="*/ 16 h 545"/>
              </a:gdLst>
              <a:ahLst/>
              <a:cxnLst>
                <a:cxn ang="0">
                  <a:pos x="T0" y="T1"/>
                </a:cxn>
                <a:cxn ang="0">
                  <a:pos x="T2" y="T3"/>
                </a:cxn>
                <a:cxn ang="0">
                  <a:pos x="T4" y="T5"/>
                </a:cxn>
                <a:cxn ang="0">
                  <a:pos x="T6" y="T7"/>
                </a:cxn>
                <a:cxn ang="0">
                  <a:pos x="T8" y="T9"/>
                </a:cxn>
              </a:cxnLst>
              <a:rect l="0" t="0" r="r" b="b"/>
              <a:pathLst>
                <a:path w="267" h="545">
                  <a:moveTo>
                    <a:pt x="0" y="16"/>
                  </a:moveTo>
                  <a:lnTo>
                    <a:pt x="233" y="545"/>
                  </a:lnTo>
                  <a:lnTo>
                    <a:pt x="267" y="531"/>
                  </a:lnTo>
                  <a:lnTo>
                    <a:pt x="32" y="0"/>
                  </a:lnTo>
                  <a:lnTo>
                    <a:pt x="0"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sp>
          <p:nvSpPr>
            <p:cNvPr id="35" name="Freeform 28"/>
            <p:cNvSpPr/>
            <p:nvPr/>
          </p:nvSpPr>
          <p:spPr bwMode="auto">
            <a:xfrm>
              <a:off x="544513" y="4021138"/>
              <a:ext cx="257175" cy="339725"/>
            </a:xfrm>
            <a:custGeom>
              <a:avLst/>
              <a:gdLst>
                <a:gd name="T0" fmla="*/ 30 w 61"/>
                <a:gd name="T1" fmla="*/ 10 h 81"/>
                <a:gd name="T2" fmla="*/ 28 w 61"/>
                <a:gd name="T3" fmla="*/ 0 h 81"/>
                <a:gd name="T4" fmla="*/ 17 w 61"/>
                <a:gd name="T5" fmla="*/ 5 h 81"/>
                <a:gd name="T6" fmla="*/ 1 w 61"/>
                <a:gd name="T7" fmla="*/ 32 h 81"/>
                <a:gd name="T8" fmla="*/ 15 w 61"/>
                <a:gd name="T9" fmla="*/ 26 h 81"/>
                <a:gd name="T10" fmla="*/ 21 w 61"/>
                <a:gd name="T11" fmla="*/ 28 h 81"/>
                <a:gd name="T12" fmla="*/ 21 w 61"/>
                <a:gd name="T13" fmla="*/ 29 h 81"/>
                <a:gd name="T14" fmla="*/ 22 w 61"/>
                <a:gd name="T15" fmla="*/ 29 h 81"/>
                <a:gd name="T16" fmla="*/ 19 w 61"/>
                <a:gd name="T17" fmla="*/ 35 h 81"/>
                <a:gd name="T18" fmla="*/ 4 w 61"/>
                <a:gd name="T19" fmla="*/ 42 h 81"/>
                <a:gd name="T20" fmla="*/ 6 w 61"/>
                <a:gd name="T21" fmla="*/ 47 h 81"/>
                <a:gd name="T22" fmla="*/ 21 w 61"/>
                <a:gd name="T23" fmla="*/ 40 h 81"/>
                <a:gd name="T24" fmla="*/ 27 w 61"/>
                <a:gd name="T25" fmla="*/ 42 h 81"/>
                <a:gd name="T26" fmla="*/ 28 w 61"/>
                <a:gd name="T27" fmla="*/ 43 h 81"/>
                <a:gd name="T28" fmla="*/ 28 w 61"/>
                <a:gd name="T29" fmla="*/ 43 h 81"/>
                <a:gd name="T30" fmla="*/ 25 w 61"/>
                <a:gd name="T31" fmla="*/ 49 h 81"/>
                <a:gd name="T32" fmla="*/ 10 w 61"/>
                <a:gd name="T33" fmla="*/ 56 h 81"/>
                <a:gd name="T34" fmla="*/ 12 w 61"/>
                <a:gd name="T35" fmla="*/ 61 h 81"/>
                <a:gd name="T36" fmla="*/ 28 w 61"/>
                <a:gd name="T37" fmla="*/ 54 h 81"/>
                <a:gd name="T38" fmla="*/ 34 w 61"/>
                <a:gd name="T39" fmla="*/ 56 h 81"/>
                <a:gd name="T40" fmla="*/ 34 w 61"/>
                <a:gd name="T41" fmla="*/ 56 h 81"/>
                <a:gd name="T42" fmla="*/ 34 w 61"/>
                <a:gd name="T43" fmla="*/ 57 h 81"/>
                <a:gd name="T44" fmla="*/ 31 w 61"/>
                <a:gd name="T45" fmla="*/ 63 h 81"/>
                <a:gd name="T46" fmla="*/ 17 w 61"/>
                <a:gd name="T47" fmla="*/ 69 h 81"/>
                <a:gd name="T48" fmla="*/ 48 w 61"/>
                <a:gd name="T49" fmla="*/ 76 h 81"/>
                <a:gd name="T50" fmla="*/ 61 w 61"/>
                <a:gd name="T51" fmla="*/ 71 h 81"/>
                <a:gd name="T52" fmla="*/ 53 w 61"/>
                <a:gd name="T53" fmla="*/ 61 h 81"/>
                <a:gd name="T54" fmla="*/ 30 w 61"/>
                <a:gd name="T55" fmla="*/ 1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1" h="81">
                  <a:moveTo>
                    <a:pt x="30" y="10"/>
                  </a:moveTo>
                  <a:cubicBezTo>
                    <a:pt x="29" y="6"/>
                    <a:pt x="28" y="3"/>
                    <a:pt x="28" y="0"/>
                  </a:cubicBezTo>
                  <a:cubicBezTo>
                    <a:pt x="17" y="5"/>
                    <a:pt x="17" y="5"/>
                    <a:pt x="17" y="5"/>
                  </a:cubicBezTo>
                  <a:cubicBezTo>
                    <a:pt x="6" y="10"/>
                    <a:pt x="0" y="21"/>
                    <a:pt x="1" y="32"/>
                  </a:cubicBezTo>
                  <a:cubicBezTo>
                    <a:pt x="15" y="26"/>
                    <a:pt x="15" y="26"/>
                    <a:pt x="15" y="26"/>
                  </a:cubicBezTo>
                  <a:cubicBezTo>
                    <a:pt x="18" y="25"/>
                    <a:pt x="20" y="26"/>
                    <a:pt x="21" y="28"/>
                  </a:cubicBezTo>
                  <a:cubicBezTo>
                    <a:pt x="21" y="29"/>
                    <a:pt x="21" y="29"/>
                    <a:pt x="21" y="29"/>
                  </a:cubicBezTo>
                  <a:cubicBezTo>
                    <a:pt x="21" y="29"/>
                    <a:pt x="22" y="29"/>
                    <a:pt x="22" y="29"/>
                  </a:cubicBezTo>
                  <a:cubicBezTo>
                    <a:pt x="23" y="31"/>
                    <a:pt x="22" y="34"/>
                    <a:pt x="19" y="35"/>
                  </a:cubicBezTo>
                  <a:cubicBezTo>
                    <a:pt x="4" y="42"/>
                    <a:pt x="4" y="42"/>
                    <a:pt x="4" y="42"/>
                  </a:cubicBezTo>
                  <a:cubicBezTo>
                    <a:pt x="6" y="47"/>
                    <a:pt x="6" y="47"/>
                    <a:pt x="6" y="47"/>
                  </a:cubicBezTo>
                  <a:cubicBezTo>
                    <a:pt x="21" y="40"/>
                    <a:pt x="21" y="40"/>
                    <a:pt x="21" y="40"/>
                  </a:cubicBezTo>
                  <a:cubicBezTo>
                    <a:pt x="24" y="39"/>
                    <a:pt x="26" y="40"/>
                    <a:pt x="27" y="42"/>
                  </a:cubicBezTo>
                  <a:cubicBezTo>
                    <a:pt x="27" y="42"/>
                    <a:pt x="27" y="43"/>
                    <a:pt x="28" y="43"/>
                  </a:cubicBezTo>
                  <a:cubicBezTo>
                    <a:pt x="28" y="43"/>
                    <a:pt x="28" y="43"/>
                    <a:pt x="28" y="43"/>
                  </a:cubicBezTo>
                  <a:cubicBezTo>
                    <a:pt x="29" y="45"/>
                    <a:pt x="28" y="48"/>
                    <a:pt x="25" y="49"/>
                  </a:cubicBezTo>
                  <a:cubicBezTo>
                    <a:pt x="10" y="56"/>
                    <a:pt x="10" y="56"/>
                    <a:pt x="10" y="56"/>
                  </a:cubicBezTo>
                  <a:cubicBezTo>
                    <a:pt x="12" y="61"/>
                    <a:pt x="12" y="61"/>
                    <a:pt x="12" y="61"/>
                  </a:cubicBezTo>
                  <a:cubicBezTo>
                    <a:pt x="28" y="54"/>
                    <a:pt x="28" y="54"/>
                    <a:pt x="28" y="54"/>
                  </a:cubicBezTo>
                  <a:cubicBezTo>
                    <a:pt x="30" y="53"/>
                    <a:pt x="33" y="54"/>
                    <a:pt x="34" y="56"/>
                  </a:cubicBezTo>
                  <a:cubicBezTo>
                    <a:pt x="34" y="56"/>
                    <a:pt x="34" y="56"/>
                    <a:pt x="34" y="56"/>
                  </a:cubicBezTo>
                  <a:cubicBezTo>
                    <a:pt x="34" y="57"/>
                    <a:pt x="34" y="57"/>
                    <a:pt x="34" y="57"/>
                  </a:cubicBezTo>
                  <a:cubicBezTo>
                    <a:pt x="35" y="59"/>
                    <a:pt x="34" y="62"/>
                    <a:pt x="31" y="63"/>
                  </a:cubicBezTo>
                  <a:cubicBezTo>
                    <a:pt x="17" y="69"/>
                    <a:pt x="17" y="69"/>
                    <a:pt x="17" y="69"/>
                  </a:cubicBezTo>
                  <a:cubicBezTo>
                    <a:pt x="24" y="78"/>
                    <a:pt x="37" y="81"/>
                    <a:pt x="48" y="76"/>
                  </a:cubicBezTo>
                  <a:cubicBezTo>
                    <a:pt x="61" y="71"/>
                    <a:pt x="61" y="71"/>
                    <a:pt x="61" y="71"/>
                  </a:cubicBezTo>
                  <a:cubicBezTo>
                    <a:pt x="58" y="68"/>
                    <a:pt x="55" y="65"/>
                    <a:pt x="53" y="61"/>
                  </a:cubicBezTo>
                  <a:lnTo>
                    <a:pt x="3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grpSp>
      <p:sp>
        <p:nvSpPr>
          <p:cNvPr id="36" name="Freeform 9"/>
          <p:cNvSpPr>
            <a:spLocks noEditPoints="1"/>
          </p:cNvSpPr>
          <p:nvPr/>
        </p:nvSpPr>
        <p:spPr bwMode="auto">
          <a:xfrm>
            <a:off x="1547262" y="2304549"/>
            <a:ext cx="699033" cy="699215"/>
          </a:xfrm>
          <a:custGeom>
            <a:avLst/>
            <a:gdLst>
              <a:gd name="T0" fmla="*/ 122 w 243"/>
              <a:gd name="T1" fmla="*/ 0 h 243"/>
              <a:gd name="T2" fmla="*/ 0 w 243"/>
              <a:gd name="T3" fmla="*/ 121 h 243"/>
              <a:gd name="T4" fmla="*/ 122 w 243"/>
              <a:gd name="T5" fmla="*/ 243 h 243"/>
              <a:gd name="T6" fmla="*/ 243 w 243"/>
              <a:gd name="T7" fmla="*/ 121 h 243"/>
              <a:gd name="T8" fmla="*/ 122 w 243"/>
              <a:gd name="T9" fmla="*/ 0 h 243"/>
              <a:gd name="T10" fmla="*/ 154 w 243"/>
              <a:gd name="T11" fmla="*/ 121 h 243"/>
              <a:gd name="T12" fmla="*/ 133 w 243"/>
              <a:gd name="T13" fmla="*/ 121 h 243"/>
              <a:gd name="T14" fmla="*/ 133 w 243"/>
              <a:gd name="T15" fmla="*/ 196 h 243"/>
              <a:gd name="T16" fmla="*/ 102 w 243"/>
              <a:gd name="T17" fmla="*/ 196 h 243"/>
              <a:gd name="T18" fmla="*/ 102 w 243"/>
              <a:gd name="T19" fmla="*/ 121 h 243"/>
              <a:gd name="T20" fmla="*/ 87 w 243"/>
              <a:gd name="T21" fmla="*/ 121 h 243"/>
              <a:gd name="T22" fmla="*/ 87 w 243"/>
              <a:gd name="T23" fmla="*/ 94 h 243"/>
              <a:gd name="T24" fmla="*/ 102 w 243"/>
              <a:gd name="T25" fmla="*/ 94 h 243"/>
              <a:gd name="T26" fmla="*/ 102 w 243"/>
              <a:gd name="T27" fmla="*/ 77 h 243"/>
              <a:gd name="T28" fmla="*/ 133 w 243"/>
              <a:gd name="T29" fmla="*/ 46 h 243"/>
              <a:gd name="T30" fmla="*/ 156 w 243"/>
              <a:gd name="T31" fmla="*/ 46 h 243"/>
              <a:gd name="T32" fmla="*/ 156 w 243"/>
              <a:gd name="T33" fmla="*/ 72 h 243"/>
              <a:gd name="T34" fmla="*/ 140 w 243"/>
              <a:gd name="T35" fmla="*/ 72 h 243"/>
              <a:gd name="T36" fmla="*/ 133 w 243"/>
              <a:gd name="T37" fmla="*/ 79 h 243"/>
              <a:gd name="T38" fmla="*/ 133 w 243"/>
              <a:gd name="T39" fmla="*/ 94 h 243"/>
              <a:gd name="T40" fmla="*/ 157 w 243"/>
              <a:gd name="T41" fmla="*/ 94 h 243"/>
              <a:gd name="T42" fmla="*/ 154 w 243"/>
              <a:gd name="T43" fmla="*/ 12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43">
                <a:moveTo>
                  <a:pt x="122" y="0"/>
                </a:moveTo>
                <a:cubicBezTo>
                  <a:pt x="55" y="0"/>
                  <a:pt x="0" y="54"/>
                  <a:pt x="0" y="121"/>
                </a:cubicBezTo>
                <a:cubicBezTo>
                  <a:pt x="0" y="188"/>
                  <a:pt x="55" y="243"/>
                  <a:pt x="122" y="243"/>
                </a:cubicBezTo>
                <a:cubicBezTo>
                  <a:pt x="189" y="243"/>
                  <a:pt x="243" y="188"/>
                  <a:pt x="243" y="121"/>
                </a:cubicBezTo>
                <a:cubicBezTo>
                  <a:pt x="243" y="54"/>
                  <a:pt x="189" y="0"/>
                  <a:pt x="122" y="0"/>
                </a:cubicBezTo>
                <a:close/>
                <a:moveTo>
                  <a:pt x="154" y="121"/>
                </a:moveTo>
                <a:cubicBezTo>
                  <a:pt x="133" y="121"/>
                  <a:pt x="133" y="121"/>
                  <a:pt x="133" y="121"/>
                </a:cubicBezTo>
                <a:cubicBezTo>
                  <a:pt x="133" y="154"/>
                  <a:pt x="133" y="196"/>
                  <a:pt x="133" y="196"/>
                </a:cubicBezTo>
                <a:cubicBezTo>
                  <a:pt x="102" y="196"/>
                  <a:pt x="102" y="196"/>
                  <a:pt x="102" y="196"/>
                </a:cubicBezTo>
                <a:cubicBezTo>
                  <a:pt x="102" y="196"/>
                  <a:pt x="102" y="155"/>
                  <a:pt x="102" y="121"/>
                </a:cubicBezTo>
                <a:cubicBezTo>
                  <a:pt x="87" y="121"/>
                  <a:pt x="87" y="121"/>
                  <a:pt x="87" y="121"/>
                </a:cubicBezTo>
                <a:cubicBezTo>
                  <a:pt x="87" y="94"/>
                  <a:pt x="87" y="94"/>
                  <a:pt x="87" y="94"/>
                </a:cubicBezTo>
                <a:cubicBezTo>
                  <a:pt x="102" y="94"/>
                  <a:pt x="102" y="94"/>
                  <a:pt x="102" y="94"/>
                </a:cubicBezTo>
                <a:cubicBezTo>
                  <a:pt x="102" y="77"/>
                  <a:pt x="102" y="77"/>
                  <a:pt x="102" y="77"/>
                </a:cubicBezTo>
                <a:cubicBezTo>
                  <a:pt x="102" y="65"/>
                  <a:pt x="108" y="46"/>
                  <a:pt x="133" y="46"/>
                </a:cubicBezTo>
                <a:cubicBezTo>
                  <a:pt x="156" y="46"/>
                  <a:pt x="156" y="46"/>
                  <a:pt x="156" y="46"/>
                </a:cubicBezTo>
                <a:cubicBezTo>
                  <a:pt x="156" y="72"/>
                  <a:pt x="156" y="72"/>
                  <a:pt x="156" y="72"/>
                </a:cubicBezTo>
                <a:cubicBezTo>
                  <a:pt x="156" y="72"/>
                  <a:pt x="142" y="72"/>
                  <a:pt x="140" y="72"/>
                </a:cubicBezTo>
                <a:cubicBezTo>
                  <a:pt x="137" y="72"/>
                  <a:pt x="133" y="73"/>
                  <a:pt x="133" y="79"/>
                </a:cubicBezTo>
                <a:cubicBezTo>
                  <a:pt x="133" y="94"/>
                  <a:pt x="133" y="94"/>
                  <a:pt x="133" y="94"/>
                </a:cubicBezTo>
                <a:cubicBezTo>
                  <a:pt x="157" y="94"/>
                  <a:pt x="157" y="94"/>
                  <a:pt x="157" y="94"/>
                </a:cubicBezTo>
                <a:lnTo>
                  <a:pt x="154" y="121"/>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dirty="0">
              <a:solidFill>
                <a:schemeClr val="bg1"/>
              </a:solidFill>
              <a:latin typeface="Calibri Light"/>
              <a:ea typeface="微软雅黑" panose="020B0503020204020204" pitchFamily="34" charset="-122"/>
            </a:endParaRPr>
          </a:p>
        </p:txBody>
      </p:sp>
      <p:sp>
        <p:nvSpPr>
          <p:cNvPr id="37" name="AutoShape 64"/>
          <p:cNvSpPr/>
          <p:nvPr/>
        </p:nvSpPr>
        <p:spPr bwMode="auto">
          <a:xfrm>
            <a:off x="1036651" y="3578262"/>
            <a:ext cx="336128" cy="3348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0"/>
                </a:moveTo>
                <a:cubicBezTo>
                  <a:pt x="20630" y="0"/>
                  <a:pt x="20946" y="161"/>
                  <a:pt x="21208" y="481"/>
                </a:cubicBezTo>
                <a:cubicBezTo>
                  <a:pt x="21470" y="798"/>
                  <a:pt x="21599" y="1177"/>
                  <a:pt x="21599" y="1618"/>
                </a:cubicBezTo>
                <a:lnTo>
                  <a:pt x="21599" y="19981"/>
                </a:lnTo>
                <a:cubicBezTo>
                  <a:pt x="21599" y="20422"/>
                  <a:pt x="21470" y="20801"/>
                  <a:pt x="21208" y="21121"/>
                </a:cubicBezTo>
                <a:cubicBezTo>
                  <a:pt x="20946" y="21441"/>
                  <a:pt x="20630" y="21599"/>
                  <a:pt x="20263" y="21599"/>
                </a:cubicBezTo>
                <a:lnTo>
                  <a:pt x="1346" y="21599"/>
                </a:lnTo>
                <a:cubicBezTo>
                  <a:pt x="979" y="21599"/>
                  <a:pt x="663" y="21441"/>
                  <a:pt x="399" y="21121"/>
                </a:cubicBezTo>
                <a:cubicBezTo>
                  <a:pt x="132" y="20801"/>
                  <a:pt x="0" y="20422"/>
                  <a:pt x="0" y="19981"/>
                </a:cubicBezTo>
                <a:lnTo>
                  <a:pt x="0" y="1618"/>
                </a:lnTo>
                <a:cubicBezTo>
                  <a:pt x="0" y="1177"/>
                  <a:pt x="132" y="798"/>
                  <a:pt x="399" y="481"/>
                </a:cubicBezTo>
                <a:cubicBezTo>
                  <a:pt x="663" y="161"/>
                  <a:pt x="979" y="0"/>
                  <a:pt x="1346" y="0"/>
                </a:cubicBezTo>
                <a:lnTo>
                  <a:pt x="20263" y="0"/>
                </a:lnTo>
                <a:close/>
                <a:moveTo>
                  <a:pt x="19805" y="2252"/>
                </a:moveTo>
                <a:lnTo>
                  <a:pt x="8590" y="2252"/>
                </a:lnTo>
                <a:lnTo>
                  <a:pt x="8426" y="3545"/>
                </a:lnTo>
                <a:lnTo>
                  <a:pt x="1804" y="3545"/>
                </a:lnTo>
                <a:lnTo>
                  <a:pt x="1804" y="5501"/>
                </a:lnTo>
                <a:lnTo>
                  <a:pt x="19805" y="5501"/>
                </a:lnTo>
                <a:lnTo>
                  <a:pt x="19805" y="2252"/>
                </a:lnTo>
                <a:close/>
                <a:moveTo>
                  <a:pt x="19805" y="17746"/>
                </a:moveTo>
                <a:lnTo>
                  <a:pt x="1804" y="17746"/>
                </a:lnTo>
                <a:lnTo>
                  <a:pt x="1804" y="19350"/>
                </a:lnTo>
                <a:lnTo>
                  <a:pt x="19805" y="19350"/>
                </a:lnTo>
                <a:lnTo>
                  <a:pt x="19805" y="17746"/>
                </a:lnTo>
                <a:close/>
                <a:moveTo>
                  <a:pt x="3116" y="2743"/>
                </a:moveTo>
                <a:lnTo>
                  <a:pt x="6820" y="2743"/>
                </a:lnTo>
                <a:lnTo>
                  <a:pt x="6820" y="1436"/>
                </a:lnTo>
                <a:lnTo>
                  <a:pt x="3116" y="1436"/>
                </a:lnTo>
                <a:lnTo>
                  <a:pt x="3116" y="2743"/>
                </a:lnTo>
                <a:close/>
                <a:moveTo>
                  <a:pt x="6529" y="11631"/>
                </a:moveTo>
                <a:cubicBezTo>
                  <a:pt x="6529" y="12342"/>
                  <a:pt x="6639" y="13011"/>
                  <a:pt x="6862" y="13634"/>
                </a:cubicBezTo>
                <a:cubicBezTo>
                  <a:pt x="7084" y="14257"/>
                  <a:pt x="7388" y="14800"/>
                  <a:pt x="7775" y="15264"/>
                </a:cubicBezTo>
                <a:cubicBezTo>
                  <a:pt x="8162" y="15731"/>
                  <a:pt x="8617" y="16095"/>
                  <a:pt x="9134" y="16359"/>
                </a:cubicBezTo>
                <a:cubicBezTo>
                  <a:pt x="9655" y="16630"/>
                  <a:pt x="10211" y="16762"/>
                  <a:pt x="10806" y="16762"/>
                </a:cubicBezTo>
                <a:cubicBezTo>
                  <a:pt x="11398" y="16762"/>
                  <a:pt x="11954" y="16630"/>
                  <a:pt x="12470" y="16359"/>
                </a:cubicBezTo>
                <a:cubicBezTo>
                  <a:pt x="12984" y="16095"/>
                  <a:pt x="13435" y="15731"/>
                  <a:pt x="13824" y="15264"/>
                </a:cubicBezTo>
                <a:cubicBezTo>
                  <a:pt x="14211" y="14800"/>
                  <a:pt x="14515" y="14257"/>
                  <a:pt x="14737" y="13634"/>
                </a:cubicBezTo>
                <a:cubicBezTo>
                  <a:pt x="14960" y="13011"/>
                  <a:pt x="15070" y="12342"/>
                  <a:pt x="15070" y="11631"/>
                </a:cubicBezTo>
                <a:cubicBezTo>
                  <a:pt x="15070" y="10917"/>
                  <a:pt x="14960" y="10250"/>
                  <a:pt x="14737" y="9625"/>
                </a:cubicBezTo>
                <a:cubicBezTo>
                  <a:pt x="14515" y="9002"/>
                  <a:pt x="14211" y="8461"/>
                  <a:pt x="13824" y="8003"/>
                </a:cubicBezTo>
                <a:cubicBezTo>
                  <a:pt x="13435" y="7542"/>
                  <a:pt x="12982" y="7178"/>
                  <a:pt x="12463" y="6914"/>
                </a:cubicBezTo>
                <a:cubicBezTo>
                  <a:pt x="11944" y="6646"/>
                  <a:pt x="11391" y="6511"/>
                  <a:pt x="10806" y="6511"/>
                </a:cubicBezTo>
                <a:cubicBezTo>
                  <a:pt x="10211" y="6511"/>
                  <a:pt x="9655" y="6646"/>
                  <a:pt x="9134" y="6914"/>
                </a:cubicBezTo>
                <a:cubicBezTo>
                  <a:pt x="8617" y="7178"/>
                  <a:pt x="8162" y="7542"/>
                  <a:pt x="7775" y="8003"/>
                </a:cubicBezTo>
                <a:cubicBezTo>
                  <a:pt x="7388" y="8461"/>
                  <a:pt x="7084" y="9002"/>
                  <a:pt x="6862" y="9625"/>
                </a:cubicBezTo>
                <a:cubicBezTo>
                  <a:pt x="6639" y="10250"/>
                  <a:pt x="6529" y="10917"/>
                  <a:pt x="6529" y="11631"/>
                </a:cubicBezTo>
                <a:moveTo>
                  <a:pt x="13724" y="11631"/>
                </a:moveTo>
                <a:cubicBezTo>
                  <a:pt x="13724" y="12109"/>
                  <a:pt x="13648" y="12565"/>
                  <a:pt x="13501" y="12999"/>
                </a:cubicBezTo>
                <a:cubicBezTo>
                  <a:pt x="13352" y="13434"/>
                  <a:pt x="13146" y="13813"/>
                  <a:pt x="12879" y="14127"/>
                </a:cubicBezTo>
                <a:cubicBezTo>
                  <a:pt x="12612" y="14439"/>
                  <a:pt x="12301" y="14688"/>
                  <a:pt x="11942" y="14870"/>
                </a:cubicBezTo>
                <a:cubicBezTo>
                  <a:pt x="11582" y="15052"/>
                  <a:pt x="11205" y="15144"/>
                  <a:pt x="10806" y="15144"/>
                </a:cubicBezTo>
                <a:cubicBezTo>
                  <a:pt x="10407" y="15144"/>
                  <a:pt x="10025" y="15052"/>
                  <a:pt x="9662" y="14870"/>
                </a:cubicBezTo>
                <a:cubicBezTo>
                  <a:pt x="9300" y="14688"/>
                  <a:pt x="8987" y="14439"/>
                  <a:pt x="8725" y="14127"/>
                </a:cubicBezTo>
                <a:cubicBezTo>
                  <a:pt x="8463" y="13813"/>
                  <a:pt x="8257" y="13440"/>
                  <a:pt x="8103" y="13008"/>
                </a:cubicBezTo>
                <a:cubicBezTo>
                  <a:pt x="7951" y="12579"/>
                  <a:pt x="7875" y="12118"/>
                  <a:pt x="7875" y="11631"/>
                </a:cubicBezTo>
                <a:cubicBezTo>
                  <a:pt x="7875" y="11152"/>
                  <a:pt x="7951" y="10700"/>
                  <a:pt x="8103" y="10265"/>
                </a:cubicBezTo>
                <a:cubicBezTo>
                  <a:pt x="8257" y="9836"/>
                  <a:pt x="8463" y="9460"/>
                  <a:pt x="8725" y="9140"/>
                </a:cubicBezTo>
                <a:cubicBezTo>
                  <a:pt x="8987" y="8823"/>
                  <a:pt x="9298" y="8576"/>
                  <a:pt x="9657" y="8394"/>
                </a:cubicBezTo>
                <a:cubicBezTo>
                  <a:pt x="10015" y="8218"/>
                  <a:pt x="10399" y="8130"/>
                  <a:pt x="10806" y="8130"/>
                </a:cubicBezTo>
                <a:cubicBezTo>
                  <a:pt x="11205" y="8130"/>
                  <a:pt x="11582" y="8218"/>
                  <a:pt x="11942" y="8394"/>
                </a:cubicBezTo>
                <a:cubicBezTo>
                  <a:pt x="12301" y="8576"/>
                  <a:pt x="12612" y="8823"/>
                  <a:pt x="12879" y="9140"/>
                </a:cubicBezTo>
                <a:cubicBezTo>
                  <a:pt x="13146" y="9460"/>
                  <a:pt x="13352" y="9836"/>
                  <a:pt x="13501" y="10265"/>
                </a:cubicBezTo>
                <a:cubicBezTo>
                  <a:pt x="13648" y="10700"/>
                  <a:pt x="13724" y="11152"/>
                  <a:pt x="13724" y="11631"/>
                </a:cubicBezTo>
                <a:moveTo>
                  <a:pt x="9692" y="11631"/>
                </a:moveTo>
                <a:cubicBezTo>
                  <a:pt x="9692" y="11246"/>
                  <a:pt x="9799" y="10929"/>
                  <a:pt x="10020" y="10682"/>
                </a:cubicBezTo>
                <a:cubicBezTo>
                  <a:pt x="10238" y="10432"/>
                  <a:pt x="10500" y="10309"/>
                  <a:pt x="10806" y="10309"/>
                </a:cubicBezTo>
                <a:lnTo>
                  <a:pt x="10806" y="10280"/>
                </a:lnTo>
                <a:cubicBezTo>
                  <a:pt x="10945" y="10280"/>
                  <a:pt x="11065" y="10224"/>
                  <a:pt x="11163" y="10109"/>
                </a:cubicBezTo>
                <a:cubicBezTo>
                  <a:pt x="11261" y="9998"/>
                  <a:pt x="11310" y="9862"/>
                  <a:pt x="11310" y="9704"/>
                </a:cubicBezTo>
                <a:cubicBezTo>
                  <a:pt x="11310" y="9533"/>
                  <a:pt x="11261" y="9392"/>
                  <a:pt x="11163" y="9275"/>
                </a:cubicBezTo>
                <a:cubicBezTo>
                  <a:pt x="11065" y="9157"/>
                  <a:pt x="10945" y="9096"/>
                  <a:pt x="10806" y="9096"/>
                </a:cubicBezTo>
                <a:cubicBezTo>
                  <a:pt x="10228" y="9096"/>
                  <a:pt x="9733" y="9348"/>
                  <a:pt x="9322" y="9848"/>
                </a:cubicBezTo>
                <a:cubicBezTo>
                  <a:pt x="8913" y="10350"/>
                  <a:pt x="8708" y="10943"/>
                  <a:pt x="8708" y="11628"/>
                </a:cubicBezTo>
                <a:cubicBezTo>
                  <a:pt x="8708" y="11777"/>
                  <a:pt x="8757" y="11913"/>
                  <a:pt x="8854" y="12027"/>
                </a:cubicBezTo>
                <a:cubicBezTo>
                  <a:pt x="8952" y="12147"/>
                  <a:pt x="9063" y="12206"/>
                  <a:pt x="9187" y="12206"/>
                </a:cubicBezTo>
                <a:cubicBezTo>
                  <a:pt x="9329" y="12206"/>
                  <a:pt x="9447" y="12148"/>
                  <a:pt x="9545" y="12027"/>
                </a:cubicBezTo>
                <a:cubicBezTo>
                  <a:pt x="9643" y="11916"/>
                  <a:pt x="9692" y="11780"/>
                  <a:pt x="9692" y="11631"/>
                </a:cubicBezTo>
              </a:path>
            </a:pathLst>
          </a:custGeom>
          <a:solidFill>
            <a:schemeClr val="accent1"/>
          </a:solidFill>
          <a:ln>
            <a:noFill/>
          </a:ln>
          <a:effectLst/>
        </p:spPr>
        <p:txBody>
          <a:bodyPr lIns="50789" tIns="50789" rIns="50789" bIns="50789" anchor="ctr"/>
          <a:lstStyle/>
          <a:p>
            <a:pPr defTabSz="456565">
              <a:lnSpc>
                <a:spcPts val="1500"/>
              </a:lnSpc>
              <a:defRPr/>
            </a:pPr>
            <a:endParaRPr lang="es-ES" sz="1200" dirty="0">
              <a:solidFill>
                <a:schemeClr val="bg1"/>
              </a:solidFill>
              <a:effectLst>
                <a:outerShdw blurRad="38100" dist="38100" dir="2700000" algn="tl">
                  <a:srgbClr val="000000"/>
                </a:outerShdw>
              </a:effectLst>
              <a:latin typeface="Gill Sans" panose="020B0502020104020203" charset="0"/>
              <a:ea typeface="微软雅黑" panose="020B0503020204020204" pitchFamily="34" charset="-122"/>
              <a:cs typeface="Gill Sans" panose="020B0502020104020203" charset="0"/>
              <a:sym typeface="Gill Sans" panose="020B0502020104020203" charset="0"/>
            </a:endParaRPr>
          </a:p>
        </p:txBody>
      </p:sp>
      <p:grpSp>
        <p:nvGrpSpPr>
          <p:cNvPr id="38" name="Group 191"/>
          <p:cNvGrpSpPr/>
          <p:nvPr/>
        </p:nvGrpSpPr>
        <p:grpSpPr>
          <a:xfrm>
            <a:off x="2577501" y="4760869"/>
            <a:ext cx="715755" cy="713403"/>
            <a:chOff x="4805363" y="4148138"/>
            <a:chExt cx="895350" cy="892175"/>
          </a:xfrm>
          <a:solidFill>
            <a:schemeClr val="accent6"/>
          </a:solidFill>
        </p:grpSpPr>
        <p:sp>
          <p:nvSpPr>
            <p:cNvPr id="39" name="Freeform 67"/>
            <p:cNvSpPr/>
            <p:nvPr/>
          </p:nvSpPr>
          <p:spPr bwMode="auto">
            <a:xfrm>
              <a:off x="5332413" y="4371975"/>
              <a:ext cx="103188" cy="66675"/>
            </a:xfrm>
            <a:custGeom>
              <a:avLst/>
              <a:gdLst>
                <a:gd name="T0" fmla="*/ 36 w 36"/>
                <a:gd name="T1" fmla="*/ 2 h 23"/>
                <a:gd name="T2" fmla="*/ 34 w 36"/>
                <a:gd name="T3" fmla="*/ 1 h 23"/>
                <a:gd name="T4" fmla="*/ 0 w 36"/>
                <a:gd name="T5" fmla="*/ 23 h 23"/>
                <a:gd name="T6" fmla="*/ 22 w 36"/>
                <a:gd name="T7" fmla="*/ 15 h 23"/>
                <a:gd name="T8" fmla="*/ 32 w 36"/>
                <a:gd name="T9" fmla="*/ 6 h 23"/>
                <a:gd name="T10" fmla="*/ 36 w 36"/>
                <a:gd name="T11" fmla="*/ 2 h 23"/>
              </a:gdLst>
              <a:ahLst/>
              <a:cxnLst>
                <a:cxn ang="0">
                  <a:pos x="T0" y="T1"/>
                </a:cxn>
                <a:cxn ang="0">
                  <a:pos x="T2" y="T3"/>
                </a:cxn>
                <a:cxn ang="0">
                  <a:pos x="T4" y="T5"/>
                </a:cxn>
                <a:cxn ang="0">
                  <a:pos x="T6" y="T7"/>
                </a:cxn>
                <a:cxn ang="0">
                  <a:pos x="T8" y="T9"/>
                </a:cxn>
                <a:cxn ang="0">
                  <a:pos x="T10" y="T11"/>
                </a:cxn>
              </a:cxnLst>
              <a:rect l="0" t="0" r="r" b="b"/>
              <a:pathLst>
                <a:path w="36" h="23">
                  <a:moveTo>
                    <a:pt x="36" y="2"/>
                  </a:moveTo>
                  <a:cubicBezTo>
                    <a:pt x="35" y="2"/>
                    <a:pt x="35" y="1"/>
                    <a:pt x="34" y="1"/>
                  </a:cubicBezTo>
                  <a:cubicBezTo>
                    <a:pt x="19" y="0"/>
                    <a:pt x="5" y="9"/>
                    <a:pt x="0" y="23"/>
                  </a:cubicBezTo>
                  <a:cubicBezTo>
                    <a:pt x="8" y="22"/>
                    <a:pt x="15" y="19"/>
                    <a:pt x="22" y="15"/>
                  </a:cubicBezTo>
                  <a:cubicBezTo>
                    <a:pt x="25" y="12"/>
                    <a:pt x="29" y="10"/>
                    <a:pt x="32" y="6"/>
                  </a:cubicBezTo>
                  <a:cubicBezTo>
                    <a:pt x="32" y="6"/>
                    <a:pt x="35" y="3"/>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a:solidFill>
                  <a:schemeClr val="bg1"/>
                </a:solidFill>
                <a:latin typeface="Raleway Black"/>
                <a:ea typeface="微软雅黑" panose="020B0503020204020204" pitchFamily="34" charset="-122"/>
                <a:cs typeface="Raleway Black"/>
              </a:endParaRPr>
            </a:p>
          </p:txBody>
        </p:sp>
        <p:sp>
          <p:nvSpPr>
            <p:cNvPr id="40" name="Freeform 68"/>
            <p:cNvSpPr/>
            <p:nvPr/>
          </p:nvSpPr>
          <p:spPr bwMode="auto">
            <a:xfrm>
              <a:off x="5067301" y="4371975"/>
              <a:ext cx="103188" cy="66675"/>
            </a:xfrm>
            <a:custGeom>
              <a:avLst/>
              <a:gdLst>
                <a:gd name="T0" fmla="*/ 4 w 36"/>
                <a:gd name="T1" fmla="*/ 6 h 23"/>
                <a:gd name="T2" fmla="*/ 14 w 36"/>
                <a:gd name="T3" fmla="*/ 15 h 23"/>
                <a:gd name="T4" fmla="*/ 36 w 36"/>
                <a:gd name="T5" fmla="*/ 23 h 23"/>
                <a:gd name="T6" fmla="*/ 2 w 36"/>
                <a:gd name="T7" fmla="*/ 1 h 23"/>
                <a:gd name="T8" fmla="*/ 0 w 36"/>
                <a:gd name="T9" fmla="*/ 2 h 23"/>
                <a:gd name="T10" fmla="*/ 4 w 36"/>
                <a:gd name="T11" fmla="*/ 6 h 23"/>
              </a:gdLst>
              <a:ahLst/>
              <a:cxnLst>
                <a:cxn ang="0">
                  <a:pos x="T0" y="T1"/>
                </a:cxn>
                <a:cxn ang="0">
                  <a:pos x="T2" y="T3"/>
                </a:cxn>
                <a:cxn ang="0">
                  <a:pos x="T4" y="T5"/>
                </a:cxn>
                <a:cxn ang="0">
                  <a:pos x="T6" y="T7"/>
                </a:cxn>
                <a:cxn ang="0">
                  <a:pos x="T8" y="T9"/>
                </a:cxn>
                <a:cxn ang="0">
                  <a:pos x="T10" y="T11"/>
                </a:cxn>
              </a:cxnLst>
              <a:rect l="0" t="0" r="r" b="b"/>
              <a:pathLst>
                <a:path w="36" h="23">
                  <a:moveTo>
                    <a:pt x="4" y="6"/>
                  </a:moveTo>
                  <a:cubicBezTo>
                    <a:pt x="7" y="10"/>
                    <a:pt x="10" y="12"/>
                    <a:pt x="14" y="15"/>
                  </a:cubicBezTo>
                  <a:cubicBezTo>
                    <a:pt x="21" y="19"/>
                    <a:pt x="28" y="22"/>
                    <a:pt x="36" y="23"/>
                  </a:cubicBezTo>
                  <a:cubicBezTo>
                    <a:pt x="31" y="9"/>
                    <a:pt x="17" y="0"/>
                    <a:pt x="2" y="1"/>
                  </a:cubicBezTo>
                  <a:cubicBezTo>
                    <a:pt x="1" y="1"/>
                    <a:pt x="1" y="2"/>
                    <a:pt x="0" y="2"/>
                  </a:cubicBezTo>
                  <a:cubicBezTo>
                    <a:pt x="1" y="3"/>
                    <a:pt x="3"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a:solidFill>
                  <a:schemeClr val="bg1"/>
                </a:solidFill>
                <a:latin typeface="Raleway Black"/>
                <a:ea typeface="微软雅黑" panose="020B0503020204020204" pitchFamily="34" charset="-122"/>
                <a:cs typeface="Raleway Black"/>
              </a:endParaRPr>
            </a:p>
          </p:txBody>
        </p:sp>
        <p:sp>
          <p:nvSpPr>
            <p:cNvPr id="41" name="Freeform 69"/>
            <p:cNvSpPr>
              <a:spLocks noEditPoints="1"/>
            </p:cNvSpPr>
            <p:nvPr/>
          </p:nvSpPr>
          <p:spPr bwMode="auto">
            <a:xfrm>
              <a:off x="4805363" y="4148138"/>
              <a:ext cx="895350" cy="892175"/>
            </a:xfrm>
            <a:custGeom>
              <a:avLst/>
              <a:gdLst>
                <a:gd name="T0" fmla="*/ 155 w 311"/>
                <a:gd name="T1" fmla="*/ 0 h 310"/>
                <a:gd name="T2" fmla="*/ 0 w 311"/>
                <a:gd name="T3" fmla="*/ 155 h 310"/>
                <a:gd name="T4" fmla="*/ 155 w 311"/>
                <a:gd name="T5" fmla="*/ 310 h 310"/>
                <a:gd name="T6" fmla="*/ 311 w 311"/>
                <a:gd name="T7" fmla="*/ 155 h 310"/>
                <a:gd name="T8" fmla="*/ 155 w 311"/>
                <a:gd name="T9" fmla="*/ 0 h 310"/>
                <a:gd name="T10" fmla="*/ 187 w 311"/>
                <a:gd name="T11" fmla="*/ 73 h 310"/>
                <a:gd name="T12" fmla="*/ 208 w 311"/>
                <a:gd name="T13" fmla="*/ 65 h 310"/>
                <a:gd name="T14" fmla="*/ 227 w 311"/>
                <a:gd name="T15" fmla="*/ 67 h 310"/>
                <a:gd name="T16" fmla="*/ 217 w 311"/>
                <a:gd name="T17" fmla="*/ 102 h 310"/>
                <a:gd name="T18" fmla="*/ 208 w 311"/>
                <a:gd name="T19" fmla="*/ 108 h 310"/>
                <a:gd name="T20" fmla="*/ 166 w 311"/>
                <a:gd name="T21" fmla="*/ 108 h 310"/>
                <a:gd name="T22" fmla="*/ 187 w 311"/>
                <a:gd name="T23" fmla="*/ 73 h 310"/>
                <a:gd name="T24" fmla="*/ 148 w 311"/>
                <a:gd name="T25" fmla="*/ 92 h 310"/>
                <a:gd name="T26" fmla="*/ 163 w 311"/>
                <a:gd name="T27" fmla="*/ 92 h 310"/>
                <a:gd name="T28" fmla="*/ 163 w 311"/>
                <a:gd name="T29" fmla="*/ 108 h 310"/>
                <a:gd name="T30" fmla="*/ 148 w 311"/>
                <a:gd name="T31" fmla="*/ 108 h 310"/>
                <a:gd name="T32" fmla="*/ 148 w 311"/>
                <a:gd name="T33" fmla="*/ 92 h 310"/>
                <a:gd name="T34" fmla="*/ 83 w 311"/>
                <a:gd name="T35" fmla="*/ 67 h 310"/>
                <a:gd name="T36" fmla="*/ 102 w 311"/>
                <a:gd name="T37" fmla="*/ 65 h 310"/>
                <a:gd name="T38" fmla="*/ 123 w 311"/>
                <a:gd name="T39" fmla="*/ 73 h 310"/>
                <a:gd name="T40" fmla="*/ 143 w 311"/>
                <a:gd name="T41" fmla="*/ 108 h 310"/>
                <a:gd name="T42" fmla="*/ 102 w 311"/>
                <a:gd name="T43" fmla="*/ 108 h 310"/>
                <a:gd name="T44" fmla="*/ 92 w 311"/>
                <a:gd name="T45" fmla="*/ 102 h 310"/>
                <a:gd name="T46" fmla="*/ 83 w 311"/>
                <a:gd name="T47" fmla="*/ 67 h 310"/>
                <a:gd name="T48" fmla="*/ 238 w 311"/>
                <a:gd name="T49" fmla="*/ 245 h 310"/>
                <a:gd name="T50" fmla="*/ 73 w 311"/>
                <a:gd name="T51" fmla="*/ 245 h 310"/>
                <a:gd name="T52" fmla="*/ 73 w 311"/>
                <a:gd name="T53" fmla="*/ 114 h 310"/>
                <a:gd name="T54" fmla="*/ 116 w 311"/>
                <a:gd name="T55" fmla="*/ 114 h 310"/>
                <a:gd name="T56" fmla="*/ 137 w 311"/>
                <a:gd name="T57" fmla="*/ 114 h 310"/>
                <a:gd name="T58" fmla="*/ 137 w 311"/>
                <a:gd name="T59" fmla="*/ 118 h 310"/>
                <a:gd name="T60" fmla="*/ 137 w 311"/>
                <a:gd name="T61" fmla="*/ 183 h 310"/>
                <a:gd name="T62" fmla="*/ 156 w 311"/>
                <a:gd name="T63" fmla="*/ 167 h 310"/>
                <a:gd name="T64" fmla="*/ 175 w 311"/>
                <a:gd name="T65" fmla="*/ 183 h 310"/>
                <a:gd name="T66" fmla="*/ 175 w 311"/>
                <a:gd name="T67" fmla="*/ 117 h 310"/>
                <a:gd name="T68" fmla="*/ 175 w 311"/>
                <a:gd name="T69" fmla="*/ 114 h 310"/>
                <a:gd name="T70" fmla="*/ 194 w 311"/>
                <a:gd name="T71" fmla="*/ 114 h 310"/>
                <a:gd name="T72" fmla="*/ 238 w 311"/>
                <a:gd name="T73" fmla="*/ 114 h 310"/>
                <a:gd name="T74" fmla="*/ 238 w 311"/>
                <a:gd name="T75" fmla="*/ 24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0">
                  <a:moveTo>
                    <a:pt x="155" y="0"/>
                  </a:moveTo>
                  <a:cubicBezTo>
                    <a:pt x="70" y="0"/>
                    <a:pt x="0" y="69"/>
                    <a:pt x="0" y="155"/>
                  </a:cubicBezTo>
                  <a:cubicBezTo>
                    <a:pt x="0" y="240"/>
                    <a:pt x="70" y="310"/>
                    <a:pt x="155" y="310"/>
                  </a:cubicBezTo>
                  <a:cubicBezTo>
                    <a:pt x="241" y="310"/>
                    <a:pt x="311" y="240"/>
                    <a:pt x="311" y="155"/>
                  </a:cubicBezTo>
                  <a:cubicBezTo>
                    <a:pt x="311" y="69"/>
                    <a:pt x="241" y="0"/>
                    <a:pt x="155" y="0"/>
                  </a:cubicBezTo>
                  <a:close/>
                  <a:moveTo>
                    <a:pt x="187" y="73"/>
                  </a:moveTo>
                  <a:cubicBezTo>
                    <a:pt x="193" y="68"/>
                    <a:pt x="200" y="66"/>
                    <a:pt x="208" y="65"/>
                  </a:cubicBezTo>
                  <a:cubicBezTo>
                    <a:pt x="214" y="64"/>
                    <a:pt x="222" y="64"/>
                    <a:pt x="227" y="67"/>
                  </a:cubicBezTo>
                  <a:cubicBezTo>
                    <a:pt x="242" y="78"/>
                    <a:pt x="227" y="94"/>
                    <a:pt x="217" y="102"/>
                  </a:cubicBezTo>
                  <a:cubicBezTo>
                    <a:pt x="214" y="104"/>
                    <a:pt x="211" y="106"/>
                    <a:pt x="208" y="108"/>
                  </a:cubicBezTo>
                  <a:cubicBezTo>
                    <a:pt x="166" y="108"/>
                    <a:pt x="166" y="108"/>
                    <a:pt x="166" y="108"/>
                  </a:cubicBezTo>
                  <a:cubicBezTo>
                    <a:pt x="168" y="94"/>
                    <a:pt x="175" y="80"/>
                    <a:pt x="187" y="73"/>
                  </a:cubicBezTo>
                  <a:close/>
                  <a:moveTo>
                    <a:pt x="148" y="92"/>
                  </a:moveTo>
                  <a:cubicBezTo>
                    <a:pt x="148" y="82"/>
                    <a:pt x="163" y="82"/>
                    <a:pt x="163" y="92"/>
                  </a:cubicBezTo>
                  <a:cubicBezTo>
                    <a:pt x="163" y="108"/>
                    <a:pt x="163" y="108"/>
                    <a:pt x="163" y="108"/>
                  </a:cubicBezTo>
                  <a:cubicBezTo>
                    <a:pt x="148" y="108"/>
                    <a:pt x="148" y="108"/>
                    <a:pt x="148" y="108"/>
                  </a:cubicBezTo>
                  <a:lnTo>
                    <a:pt x="148" y="92"/>
                  </a:lnTo>
                  <a:close/>
                  <a:moveTo>
                    <a:pt x="83" y="67"/>
                  </a:moveTo>
                  <a:cubicBezTo>
                    <a:pt x="88" y="64"/>
                    <a:pt x="96" y="64"/>
                    <a:pt x="102" y="65"/>
                  </a:cubicBezTo>
                  <a:cubicBezTo>
                    <a:pt x="109" y="66"/>
                    <a:pt x="116" y="68"/>
                    <a:pt x="123" y="73"/>
                  </a:cubicBezTo>
                  <a:cubicBezTo>
                    <a:pt x="135" y="80"/>
                    <a:pt x="142" y="94"/>
                    <a:pt x="143" y="108"/>
                  </a:cubicBezTo>
                  <a:cubicBezTo>
                    <a:pt x="102" y="108"/>
                    <a:pt x="102" y="108"/>
                    <a:pt x="102" y="108"/>
                  </a:cubicBezTo>
                  <a:cubicBezTo>
                    <a:pt x="99" y="106"/>
                    <a:pt x="96" y="104"/>
                    <a:pt x="92" y="102"/>
                  </a:cubicBezTo>
                  <a:cubicBezTo>
                    <a:pt x="82" y="94"/>
                    <a:pt x="67" y="78"/>
                    <a:pt x="83" y="67"/>
                  </a:cubicBezTo>
                  <a:close/>
                  <a:moveTo>
                    <a:pt x="238" y="245"/>
                  </a:moveTo>
                  <a:cubicBezTo>
                    <a:pt x="73" y="245"/>
                    <a:pt x="73" y="245"/>
                    <a:pt x="73" y="245"/>
                  </a:cubicBezTo>
                  <a:cubicBezTo>
                    <a:pt x="73" y="114"/>
                    <a:pt x="73" y="114"/>
                    <a:pt x="73" y="114"/>
                  </a:cubicBezTo>
                  <a:cubicBezTo>
                    <a:pt x="116" y="114"/>
                    <a:pt x="116" y="114"/>
                    <a:pt x="116" y="114"/>
                  </a:cubicBezTo>
                  <a:cubicBezTo>
                    <a:pt x="137" y="114"/>
                    <a:pt x="137" y="114"/>
                    <a:pt x="137" y="114"/>
                  </a:cubicBezTo>
                  <a:cubicBezTo>
                    <a:pt x="137" y="118"/>
                    <a:pt x="137" y="118"/>
                    <a:pt x="137" y="118"/>
                  </a:cubicBezTo>
                  <a:cubicBezTo>
                    <a:pt x="137" y="183"/>
                    <a:pt x="137" y="183"/>
                    <a:pt x="137" y="183"/>
                  </a:cubicBezTo>
                  <a:cubicBezTo>
                    <a:pt x="156" y="167"/>
                    <a:pt x="156" y="167"/>
                    <a:pt x="156" y="167"/>
                  </a:cubicBezTo>
                  <a:cubicBezTo>
                    <a:pt x="175" y="183"/>
                    <a:pt x="175" y="183"/>
                    <a:pt x="175" y="183"/>
                  </a:cubicBezTo>
                  <a:cubicBezTo>
                    <a:pt x="175" y="117"/>
                    <a:pt x="175" y="117"/>
                    <a:pt x="175" y="117"/>
                  </a:cubicBezTo>
                  <a:cubicBezTo>
                    <a:pt x="175" y="114"/>
                    <a:pt x="175" y="114"/>
                    <a:pt x="175" y="114"/>
                  </a:cubicBezTo>
                  <a:cubicBezTo>
                    <a:pt x="194" y="114"/>
                    <a:pt x="194" y="114"/>
                    <a:pt x="194" y="114"/>
                  </a:cubicBezTo>
                  <a:cubicBezTo>
                    <a:pt x="238" y="114"/>
                    <a:pt x="238" y="114"/>
                    <a:pt x="238" y="114"/>
                  </a:cubicBezTo>
                  <a:lnTo>
                    <a:pt x="238" y="2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a:solidFill>
                  <a:schemeClr val="bg1"/>
                </a:solidFill>
                <a:latin typeface="Raleway Black"/>
                <a:ea typeface="微软雅黑" panose="020B0503020204020204" pitchFamily="34" charset="-122"/>
                <a:cs typeface="Raleway Black"/>
              </a:endParaRPr>
            </a:p>
          </p:txBody>
        </p:sp>
      </p:grpSp>
      <p:grpSp>
        <p:nvGrpSpPr>
          <p:cNvPr id="42" name="Group 195"/>
          <p:cNvGrpSpPr/>
          <p:nvPr/>
        </p:nvGrpSpPr>
        <p:grpSpPr>
          <a:xfrm>
            <a:off x="4426724" y="3711780"/>
            <a:ext cx="297147" cy="261168"/>
            <a:chOff x="8332788" y="4259263"/>
            <a:chExt cx="484188" cy="425449"/>
          </a:xfrm>
          <a:solidFill>
            <a:schemeClr val="accent5"/>
          </a:solidFill>
        </p:grpSpPr>
        <p:sp>
          <p:nvSpPr>
            <p:cNvPr id="43" name="Freeform 159"/>
            <p:cNvSpPr/>
            <p:nvPr/>
          </p:nvSpPr>
          <p:spPr bwMode="auto">
            <a:xfrm>
              <a:off x="8569326" y="4552950"/>
              <a:ext cx="131763" cy="131762"/>
            </a:xfrm>
            <a:custGeom>
              <a:avLst/>
              <a:gdLst>
                <a:gd name="T0" fmla="*/ 13 w 35"/>
                <a:gd name="T1" fmla="*/ 3 h 35"/>
                <a:gd name="T2" fmla="*/ 33 w 35"/>
                <a:gd name="T3" fmla="*/ 13 h 35"/>
                <a:gd name="T4" fmla="*/ 23 w 35"/>
                <a:gd name="T5" fmla="*/ 33 h 35"/>
                <a:gd name="T6" fmla="*/ 3 w 35"/>
                <a:gd name="T7" fmla="*/ 23 h 35"/>
                <a:gd name="T8" fmla="*/ 13 w 35"/>
                <a:gd name="T9" fmla="*/ 3 h 35"/>
              </a:gdLst>
              <a:ahLst/>
              <a:cxnLst>
                <a:cxn ang="0">
                  <a:pos x="T0" y="T1"/>
                </a:cxn>
                <a:cxn ang="0">
                  <a:pos x="T2" y="T3"/>
                </a:cxn>
                <a:cxn ang="0">
                  <a:pos x="T4" y="T5"/>
                </a:cxn>
                <a:cxn ang="0">
                  <a:pos x="T6" y="T7"/>
                </a:cxn>
                <a:cxn ang="0">
                  <a:pos x="T8" y="T9"/>
                </a:cxn>
              </a:cxnLst>
              <a:rect l="0" t="0" r="r" b="b"/>
              <a:pathLst>
                <a:path w="35" h="35">
                  <a:moveTo>
                    <a:pt x="13" y="3"/>
                  </a:moveTo>
                  <a:cubicBezTo>
                    <a:pt x="21" y="0"/>
                    <a:pt x="30" y="5"/>
                    <a:pt x="33" y="13"/>
                  </a:cubicBezTo>
                  <a:cubicBezTo>
                    <a:pt x="35" y="21"/>
                    <a:pt x="31" y="30"/>
                    <a:pt x="23" y="33"/>
                  </a:cubicBezTo>
                  <a:cubicBezTo>
                    <a:pt x="15" y="35"/>
                    <a:pt x="6" y="31"/>
                    <a:pt x="3" y="23"/>
                  </a:cubicBezTo>
                  <a:cubicBezTo>
                    <a:pt x="0" y="15"/>
                    <a:pt x="5" y="6"/>
                    <a:pt x="13"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a:solidFill>
                  <a:schemeClr val="bg1"/>
                </a:solidFill>
                <a:latin typeface="Raleway Black"/>
                <a:ea typeface="微软雅黑" panose="020B0503020204020204" pitchFamily="34" charset="-122"/>
                <a:cs typeface="Raleway Black"/>
              </a:endParaRPr>
            </a:p>
          </p:txBody>
        </p:sp>
        <p:sp>
          <p:nvSpPr>
            <p:cNvPr id="44" name="Freeform 160"/>
            <p:cNvSpPr/>
            <p:nvPr/>
          </p:nvSpPr>
          <p:spPr bwMode="auto">
            <a:xfrm>
              <a:off x="8445501" y="4395788"/>
              <a:ext cx="315913" cy="217487"/>
            </a:xfrm>
            <a:custGeom>
              <a:avLst/>
              <a:gdLst>
                <a:gd name="T0" fmla="*/ 74 w 84"/>
                <a:gd name="T1" fmla="*/ 12 h 58"/>
                <a:gd name="T2" fmla="*/ 73 w 84"/>
                <a:gd name="T3" fmla="*/ 12 h 58"/>
                <a:gd name="T4" fmla="*/ 72 w 84"/>
                <a:gd name="T5" fmla="*/ 11 h 58"/>
                <a:gd name="T6" fmla="*/ 72 w 84"/>
                <a:gd name="T7" fmla="*/ 11 h 58"/>
                <a:gd name="T8" fmla="*/ 6 w 84"/>
                <a:gd name="T9" fmla="*/ 36 h 58"/>
                <a:gd name="T10" fmla="*/ 4 w 84"/>
                <a:gd name="T11" fmla="*/ 38 h 58"/>
                <a:gd name="T12" fmla="*/ 2 w 84"/>
                <a:gd name="T13" fmla="*/ 42 h 58"/>
                <a:gd name="T14" fmla="*/ 7 w 84"/>
                <a:gd name="T15" fmla="*/ 56 h 58"/>
                <a:gd name="T16" fmla="*/ 20 w 84"/>
                <a:gd name="T17" fmla="*/ 51 h 58"/>
                <a:gd name="T18" fmla="*/ 23 w 84"/>
                <a:gd name="T19" fmla="*/ 44 h 58"/>
                <a:gd name="T20" fmla="*/ 65 w 84"/>
                <a:gd name="T21" fmla="*/ 30 h 58"/>
                <a:gd name="T22" fmla="*/ 70 w 84"/>
                <a:gd name="T23" fmla="*/ 32 h 58"/>
                <a:gd name="T24" fmla="*/ 83 w 84"/>
                <a:gd name="T25" fmla="*/ 27 h 58"/>
                <a:gd name="T26" fmla="*/ 84 w 84"/>
                <a:gd name="T27" fmla="*/ 20 h 58"/>
                <a:gd name="T28" fmla="*/ 79 w 84"/>
                <a:gd name="T29" fmla="*/ 14 h 58"/>
                <a:gd name="T30" fmla="*/ 74 w 84"/>
                <a:gd name="T3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58">
                  <a:moveTo>
                    <a:pt x="74" y="12"/>
                  </a:moveTo>
                  <a:cubicBezTo>
                    <a:pt x="74" y="12"/>
                    <a:pt x="73" y="12"/>
                    <a:pt x="73" y="12"/>
                  </a:cubicBezTo>
                  <a:cubicBezTo>
                    <a:pt x="72" y="11"/>
                    <a:pt x="72" y="11"/>
                    <a:pt x="72" y="11"/>
                  </a:cubicBezTo>
                  <a:cubicBezTo>
                    <a:pt x="72" y="11"/>
                    <a:pt x="72" y="11"/>
                    <a:pt x="72" y="11"/>
                  </a:cubicBezTo>
                  <a:cubicBezTo>
                    <a:pt x="46" y="0"/>
                    <a:pt x="18" y="11"/>
                    <a:pt x="6" y="36"/>
                  </a:cubicBezTo>
                  <a:cubicBezTo>
                    <a:pt x="4" y="38"/>
                    <a:pt x="4" y="38"/>
                    <a:pt x="4" y="38"/>
                  </a:cubicBezTo>
                  <a:cubicBezTo>
                    <a:pt x="2" y="42"/>
                    <a:pt x="2" y="42"/>
                    <a:pt x="2" y="42"/>
                  </a:cubicBezTo>
                  <a:cubicBezTo>
                    <a:pt x="0" y="47"/>
                    <a:pt x="2" y="53"/>
                    <a:pt x="7" y="56"/>
                  </a:cubicBezTo>
                  <a:cubicBezTo>
                    <a:pt x="12" y="58"/>
                    <a:pt x="18" y="56"/>
                    <a:pt x="20" y="51"/>
                  </a:cubicBezTo>
                  <a:cubicBezTo>
                    <a:pt x="23" y="44"/>
                    <a:pt x="23" y="44"/>
                    <a:pt x="23" y="44"/>
                  </a:cubicBezTo>
                  <a:cubicBezTo>
                    <a:pt x="31" y="29"/>
                    <a:pt x="50" y="22"/>
                    <a:pt x="65" y="30"/>
                  </a:cubicBezTo>
                  <a:cubicBezTo>
                    <a:pt x="70" y="32"/>
                    <a:pt x="70" y="32"/>
                    <a:pt x="70" y="32"/>
                  </a:cubicBezTo>
                  <a:cubicBezTo>
                    <a:pt x="75" y="34"/>
                    <a:pt x="81" y="32"/>
                    <a:pt x="83" y="27"/>
                  </a:cubicBezTo>
                  <a:cubicBezTo>
                    <a:pt x="84" y="25"/>
                    <a:pt x="84" y="22"/>
                    <a:pt x="84" y="20"/>
                  </a:cubicBezTo>
                  <a:cubicBezTo>
                    <a:pt x="83" y="18"/>
                    <a:pt x="81" y="16"/>
                    <a:pt x="79" y="14"/>
                  </a:cubicBezTo>
                  <a:lnTo>
                    <a:pt x="7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a:solidFill>
                  <a:schemeClr val="bg1"/>
                </a:solidFill>
                <a:latin typeface="Raleway Black"/>
                <a:ea typeface="微软雅黑" panose="020B0503020204020204" pitchFamily="34" charset="-122"/>
                <a:cs typeface="Raleway Black"/>
              </a:endParaRPr>
            </a:p>
          </p:txBody>
        </p:sp>
        <p:sp>
          <p:nvSpPr>
            <p:cNvPr id="45" name="Freeform 161"/>
            <p:cNvSpPr/>
            <p:nvPr/>
          </p:nvSpPr>
          <p:spPr bwMode="auto">
            <a:xfrm>
              <a:off x="8332788" y="4259263"/>
              <a:ext cx="484188" cy="296862"/>
            </a:xfrm>
            <a:custGeom>
              <a:avLst/>
              <a:gdLst>
                <a:gd name="T0" fmla="*/ 123 w 129"/>
                <a:gd name="T1" fmla="*/ 21 h 79"/>
                <a:gd name="T2" fmla="*/ 119 w 129"/>
                <a:gd name="T3" fmla="*/ 19 h 79"/>
                <a:gd name="T4" fmla="*/ 118 w 129"/>
                <a:gd name="T5" fmla="*/ 19 h 79"/>
                <a:gd name="T6" fmla="*/ 115 w 129"/>
                <a:gd name="T7" fmla="*/ 17 h 79"/>
                <a:gd name="T8" fmla="*/ 113 w 129"/>
                <a:gd name="T9" fmla="*/ 17 h 79"/>
                <a:gd name="T10" fmla="*/ 6 w 129"/>
                <a:gd name="T11" fmla="*/ 57 h 79"/>
                <a:gd name="T12" fmla="*/ 5 w 129"/>
                <a:gd name="T13" fmla="*/ 57 h 79"/>
                <a:gd name="T14" fmla="*/ 2 w 129"/>
                <a:gd name="T15" fmla="*/ 65 h 79"/>
                <a:gd name="T16" fmla="*/ 6 w 129"/>
                <a:gd name="T17" fmla="*/ 77 h 79"/>
                <a:gd name="T18" fmla="*/ 18 w 129"/>
                <a:gd name="T19" fmla="*/ 73 h 79"/>
                <a:gd name="T20" fmla="*/ 22 w 129"/>
                <a:gd name="T21" fmla="*/ 65 h 79"/>
                <a:gd name="T22" fmla="*/ 22 w 129"/>
                <a:gd name="T23" fmla="*/ 65 h 79"/>
                <a:gd name="T24" fmla="*/ 109 w 129"/>
                <a:gd name="T25" fmla="*/ 34 h 79"/>
                <a:gd name="T26" fmla="*/ 115 w 129"/>
                <a:gd name="T27" fmla="*/ 37 h 79"/>
                <a:gd name="T28" fmla="*/ 127 w 129"/>
                <a:gd name="T29" fmla="*/ 33 h 79"/>
                <a:gd name="T30" fmla="*/ 123 w 129"/>
                <a:gd name="T31" fmla="*/ 2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79">
                  <a:moveTo>
                    <a:pt x="123" y="21"/>
                  </a:moveTo>
                  <a:cubicBezTo>
                    <a:pt x="119" y="19"/>
                    <a:pt x="119" y="19"/>
                    <a:pt x="119" y="19"/>
                  </a:cubicBezTo>
                  <a:cubicBezTo>
                    <a:pt x="118" y="19"/>
                    <a:pt x="118" y="19"/>
                    <a:pt x="118" y="19"/>
                  </a:cubicBezTo>
                  <a:cubicBezTo>
                    <a:pt x="115" y="17"/>
                    <a:pt x="115" y="17"/>
                    <a:pt x="115" y="17"/>
                  </a:cubicBezTo>
                  <a:cubicBezTo>
                    <a:pt x="115" y="17"/>
                    <a:pt x="114" y="17"/>
                    <a:pt x="113" y="17"/>
                  </a:cubicBezTo>
                  <a:cubicBezTo>
                    <a:pt x="73" y="0"/>
                    <a:pt x="26" y="18"/>
                    <a:pt x="6" y="57"/>
                  </a:cubicBezTo>
                  <a:cubicBezTo>
                    <a:pt x="6" y="57"/>
                    <a:pt x="6" y="57"/>
                    <a:pt x="5" y="57"/>
                  </a:cubicBezTo>
                  <a:cubicBezTo>
                    <a:pt x="2" y="65"/>
                    <a:pt x="2" y="65"/>
                    <a:pt x="2" y="65"/>
                  </a:cubicBezTo>
                  <a:cubicBezTo>
                    <a:pt x="0" y="69"/>
                    <a:pt x="2" y="75"/>
                    <a:pt x="6" y="77"/>
                  </a:cubicBezTo>
                  <a:cubicBezTo>
                    <a:pt x="10" y="79"/>
                    <a:pt x="16" y="77"/>
                    <a:pt x="18" y="73"/>
                  </a:cubicBezTo>
                  <a:cubicBezTo>
                    <a:pt x="22" y="65"/>
                    <a:pt x="22" y="65"/>
                    <a:pt x="22" y="65"/>
                  </a:cubicBezTo>
                  <a:cubicBezTo>
                    <a:pt x="22" y="65"/>
                    <a:pt x="22" y="65"/>
                    <a:pt x="22" y="65"/>
                  </a:cubicBezTo>
                  <a:cubicBezTo>
                    <a:pt x="38" y="33"/>
                    <a:pt x="76" y="20"/>
                    <a:pt x="109" y="34"/>
                  </a:cubicBezTo>
                  <a:cubicBezTo>
                    <a:pt x="115" y="37"/>
                    <a:pt x="115" y="37"/>
                    <a:pt x="115" y="37"/>
                  </a:cubicBezTo>
                  <a:cubicBezTo>
                    <a:pt x="119" y="39"/>
                    <a:pt x="125" y="37"/>
                    <a:pt x="127" y="33"/>
                  </a:cubicBezTo>
                  <a:cubicBezTo>
                    <a:pt x="129" y="29"/>
                    <a:pt x="127" y="23"/>
                    <a:pt x="123" y="2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a:solidFill>
                  <a:schemeClr val="bg1"/>
                </a:solidFill>
                <a:latin typeface="Raleway Black"/>
                <a:ea typeface="微软雅黑" panose="020B0503020204020204" pitchFamily="34" charset="-122"/>
                <a:cs typeface="Raleway Black"/>
              </a:endParaRPr>
            </a:p>
          </p:txBody>
        </p:sp>
      </p:grpSp>
      <p:grpSp>
        <p:nvGrpSpPr>
          <p:cNvPr id="46" name="Group 199"/>
          <p:cNvGrpSpPr/>
          <p:nvPr/>
        </p:nvGrpSpPr>
        <p:grpSpPr>
          <a:xfrm>
            <a:off x="2009579" y="3792275"/>
            <a:ext cx="335144" cy="342052"/>
            <a:chOff x="7426326" y="839788"/>
            <a:chExt cx="546100" cy="557212"/>
          </a:xfrm>
          <a:solidFill>
            <a:schemeClr val="accent2"/>
          </a:solidFill>
        </p:grpSpPr>
        <p:sp>
          <p:nvSpPr>
            <p:cNvPr id="47" name="Freeform 178"/>
            <p:cNvSpPr>
              <a:spLocks noEditPoints="1"/>
            </p:cNvSpPr>
            <p:nvPr/>
          </p:nvSpPr>
          <p:spPr bwMode="auto">
            <a:xfrm>
              <a:off x="7426326" y="1017588"/>
              <a:ext cx="381000" cy="379412"/>
            </a:xfrm>
            <a:custGeom>
              <a:avLst/>
              <a:gdLst>
                <a:gd name="T0" fmla="*/ 15 w 101"/>
                <a:gd name="T1" fmla="*/ 76 h 101"/>
                <a:gd name="T2" fmla="*/ 9 w 101"/>
                <a:gd name="T3" fmla="*/ 81 h 101"/>
                <a:gd name="T4" fmla="*/ 21 w 101"/>
                <a:gd name="T5" fmla="*/ 92 h 101"/>
                <a:gd name="T6" fmla="*/ 26 w 101"/>
                <a:gd name="T7" fmla="*/ 87 h 101"/>
                <a:gd name="T8" fmla="*/ 43 w 101"/>
                <a:gd name="T9" fmla="*/ 93 h 101"/>
                <a:gd name="T10" fmla="*/ 43 w 101"/>
                <a:gd name="T11" fmla="*/ 101 h 101"/>
                <a:gd name="T12" fmla="*/ 59 w 101"/>
                <a:gd name="T13" fmla="*/ 101 h 101"/>
                <a:gd name="T14" fmla="*/ 59 w 101"/>
                <a:gd name="T15" fmla="*/ 93 h 101"/>
                <a:gd name="T16" fmla="*/ 75 w 101"/>
                <a:gd name="T17" fmla="*/ 86 h 101"/>
                <a:gd name="T18" fmla="*/ 81 w 101"/>
                <a:gd name="T19" fmla="*/ 91 h 101"/>
                <a:gd name="T20" fmla="*/ 92 w 101"/>
                <a:gd name="T21" fmla="*/ 80 h 101"/>
                <a:gd name="T22" fmla="*/ 87 w 101"/>
                <a:gd name="T23" fmla="*/ 75 h 101"/>
                <a:gd name="T24" fmla="*/ 93 w 101"/>
                <a:gd name="T25" fmla="*/ 58 h 101"/>
                <a:gd name="T26" fmla="*/ 101 w 101"/>
                <a:gd name="T27" fmla="*/ 58 h 101"/>
                <a:gd name="T28" fmla="*/ 101 w 101"/>
                <a:gd name="T29" fmla="*/ 42 h 101"/>
                <a:gd name="T30" fmla="*/ 93 w 101"/>
                <a:gd name="T31" fmla="*/ 42 h 101"/>
                <a:gd name="T32" fmla="*/ 86 w 101"/>
                <a:gd name="T33" fmla="*/ 25 h 101"/>
                <a:gd name="T34" fmla="*/ 91 w 101"/>
                <a:gd name="T35" fmla="*/ 20 h 101"/>
                <a:gd name="T36" fmla="*/ 80 w 101"/>
                <a:gd name="T37" fmla="*/ 9 h 101"/>
                <a:gd name="T38" fmla="*/ 74 w 101"/>
                <a:gd name="T39" fmla="*/ 14 h 101"/>
                <a:gd name="T40" fmla="*/ 58 w 101"/>
                <a:gd name="T41" fmla="*/ 7 h 101"/>
                <a:gd name="T42" fmla="*/ 57 w 101"/>
                <a:gd name="T43" fmla="*/ 0 h 101"/>
                <a:gd name="T44" fmla="*/ 41 w 101"/>
                <a:gd name="T45" fmla="*/ 0 h 101"/>
                <a:gd name="T46" fmla="*/ 42 w 101"/>
                <a:gd name="T47" fmla="*/ 8 h 101"/>
                <a:gd name="T48" fmla="*/ 25 w 101"/>
                <a:gd name="T49" fmla="*/ 15 h 101"/>
                <a:gd name="T50" fmla="*/ 20 w 101"/>
                <a:gd name="T51" fmla="*/ 10 h 101"/>
                <a:gd name="T52" fmla="*/ 8 w 101"/>
                <a:gd name="T53" fmla="*/ 21 h 101"/>
                <a:gd name="T54" fmla="*/ 14 w 101"/>
                <a:gd name="T55" fmla="*/ 26 h 101"/>
                <a:gd name="T56" fmla="*/ 7 w 101"/>
                <a:gd name="T57" fmla="*/ 43 h 101"/>
                <a:gd name="T58" fmla="*/ 0 w 101"/>
                <a:gd name="T59" fmla="*/ 43 h 101"/>
                <a:gd name="T60" fmla="*/ 0 w 101"/>
                <a:gd name="T61" fmla="*/ 59 h 101"/>
                <a:gd name="T62" fmla="*/ 7 w 101"/>
                <a:gd name="T63" fmla="*/ 59 h 101"/>
                <a:gd name="T64" fmla="*/ 15 w 101"/>
                <a:gd name="T65" fmla="*/ 76 h 101"/>
                <a:gd name="T66" fmla="*/ 50 w 101"/>
                <a:gd name="T67" fmla="*/ 18 h 101"/>
                <a:gd name="T68" fmla="*/ 82 w 101"/>
                <a:gd name="T69" fmla="*/ 50 h 101"/>
                <a:gd name="T70" fmla="*/ 51 w 101"/>
                <a:gd name="T71" fmla="*/ 83 h 101"/>
                <a:gd name="T72" fmla="*/ 18 w 101"/>
                <a:gd name="T73" fmla="*/ 51 h 101"/>
                <a:gd name="T74" fmla="*/ 50 w 101"/>
                <a:gd name="T75"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101">
                  <a:moveTo>
                    <a:pt x="15" y="76"/>
                  </a:moveTo>
                  <a:cubicBezTo>
                    <a:pt x="9" y="81"/>
                    <a:pt x="9" y="81"/>
                    <a:pt x="9" y="81"/>
                  </a:cubicBezTo>
                  <a:cubicBezTo>
                    <a:pt x="21" y="92"/>
                    <a:pt x="21" y="92"/>
                    <a:pt x="21" y="92"/>
                  </a:cubicBezTo>
                  <a:cubicBezTo>
                    <a:pt x="26" y="87"/>
                    <a:pt x="26" y="87"/>
                    <a:pt x="26" y="87"/>
                  </a:cubicBezTo>
                  <a:cubicBezTo>
                    <a:pt x="31" y="90"/>
                    <a:pt x="37" y="92"/>
                    <a:pt x="43" y="93"/>
                  </a:cubicBezTo>
                  <a:cubicBezTo>
                    <a:pt x="43" y="101"/>
                    <a:pt x="43" y="101"/>
                    <a:pt x="43" y="101"/>
                  </a:cubicBezTo>
                  <a:cubicBezTo>
                    <a:pt x="59" y="101"/>
                    <a:pt x="59" y="101"/>
                    <a:pt x="59" y="101"/>
                  </a:cubicBezTo>
                  <a:cubicBezTo>
                    <a:pt x="59" y="93"/>
                    <a:pt x="59" y="93"/>
                    <a:pt x="59" y="93"/>
                  </a:cubicBezTo>
                  <a:cubicBezTo>
                    <a:pt x="65" y="92"/>
                    <a:pt x="71" y="90"/>
                    <a:pt x="75" y="86"/>
                  </a:cubicBezTo>
                  <a:cubicBezTo>
                    <a:pt x="81" y="91"/>
                    <a:pt x="81" y="91"/>
                    <a:pt x="81" y="91"/>
                  </a:cubicBezTo>
                  <a:cubicBezTo>
                    <a:pt x="92" y="80"/>
                    <a:pt x="92" y="80"/>
                    <a:pt x="92" y="80"/>
                  </a:cubicBezTo>
                  <a:cubicBezTo>
                    <a:pt x="87" y="75"/>
                    <a:pt x="87" y="75"/>
                    <a:pt x="87" y="75"/>
                  </a:cubicBezTo>
                  <a:cubicBezTo>
                    <a:pt x="90" y="70"/>
                    <a:pt x="92" y="64"/>
                    <a:pt x="93" y="58"/>
                  </a:cubicBezTo>
                  <a:cubicBezTo>
                    <a:pt x="101" y="58"/>
                    <a:pt x="101" y="58"/>
                    <a:pt x="101" y="58"/>
                  </a:cubicBezTo>
                  <a:cubicBezTo>
                    <a:pt x="101" y="42"/>
                    <a:pt x="101" y="42"/>
                    <a:pt x="101" y="42"/>
                  </a:cubicBezTo>
                  <a:cubicBezTo>
                    <a:pt x="93" y="42"/>
                    <a:pt x="93" y="42"/>
                    <a:pt x="93" y="42"/>
                  </a:cubicBezTo>
                  <a:cubicBezTo>
                    <a:pt x="92" y="36"/>
                    <a:pt x="89" y="30"/>
                    <a:pt x="86" y="25"/>
                  </a:cubicBezTo>
                  <a:cubicBezTo>
                    <a:pt x="91" y="20"/>
                    <a:pt x="91" y="20"/>
                    <a:pt x="91" y="20"/>
                  </a:cubicBezTo>
                  <a:cubicBezTo>
                    <a:pt x="80" y="9"/>
                    <a:pt x="80" y="9"/>
                    <a:pt x="80" y="9"/>
                  </a:cubicBezTo>
                  <a:cubicBezTo>
                    <a:pt x="74" y="14"/>
                    <a:pt x="74" y="14"/>
                    <a:pt x="74" y="14"/>
                  </a:cubicBezTo>
                  <a:cubicBezTo>
                    <a:pt x="69" y="11"/>
                    <a:pt x="64" y="8"/>
                    <a:pt x="58" y="7"/>
                  </a:cubicBezTo>
                  <a:cubicBezTo>
                    <a:pt x="57" y="0"/>
                    <a:pt x="57" y="0"/>
                    <a:pt x="57" y="0"/>
                  </a:cubicBezTo>
                  <a:cubicBezTo>
                    <a:pt x="41" y="0"/>
                    <a:pt x="41" y="0"/>
                    <a:pt x="41" y="0"/>
                  </a:cubicBezTo>
                  <a:cubicBezTo>
                    <a:pt x="42" y="8"/>
                    <a:pt x="42" y="8"/>
                    <a:pt x="42" y="8"/>
                  </a:cubicBezTo>
                  <a:cubicBezTo>
                    <a:pt x="35" y="9"/>
                    <a:pt x="30" y="11"/>
                    <a:pt x="25" y="15"/>
                  </a:cubicBezTo>
                  <a:cubicBezTo>
                    <a:pt x="20" y="10"/>
                    <a:pt x="20" y="10"/>
                    <a:pt x="20" y="10"/>
                  </a:cubicBezTo>
                  <a:cubicBezTo>
                    <a:pt x="8" y="21"/>
                    <a:pt x="8" y="21"/>
                    <a:pt x="8" y="21"/>
                  </a:cubicBezTo>
                  <a:cubicBezTo>
                    <a:pt x="14" y="26"/>
                    <a:pt x="14" y="26"/>
                    <a:pt x="14" y="26"/>
                  </a:cubicBezTo>
                  <a:cubicBezTo>
                    <a:pt x="10" y="31"/>
                    <a:pt x="8" y="37"/>
                    <a:pt x="7" y="43"/>
                  </a:cubicBezTo>
                  <a:cubicBezTo>
                    <a:pt x="0" y="43"/>
                    <a:pt x="0" y="43"/>
                    <a:pt x="0" y="43"/>
                  </a:cubicBezTo>
                  <a:cubicBezTo>
                    <a:pt x="0" y="59"/>
                    <a:pt x="0" y="59"/>
                    <a:pt x="0" y="59"/>
                  </a:cubicBezTo>
                  <a:cubicBezTo>
                    <a:pt x="7" y="59"/>
                    <a:pt x="7" y="59"/>
                    <a:pt x="7" y="59"/>
                  </a:cubicBezTo>
                  <a:cubicBezTo>
                    <a:pt x="9" y="65"/>
                    <a:pt x="11" y="71"/>
                    <a:pt x="15" y="76"/>
                  </a:cubicBezTo>
                  <a:moveTo>
                    <a:pt x="50" y="18"/>
                  </a:moveTo>
                  <a:cubicBezTo>
                    <a:pt x="68" y="18"/>
                    <a:pt x="82" y="32"/>
                    <a:pt x="82" y="50"/>
                  </a:cubicBezTo>
                  <a:cubicBezTo>
                    <a:pt x="83" y="68"/>
                    <a:pt x="68" y="82"/>
                    <a:pt x="51" y="83"/>
                  </a:cubicBezTo>
                  <a:cubicBezTo>
                    <a:pt x="33" y="83"/>
                    <a:pt x="18" y="69"/>
                    <a:pt x="18" y="51"/>
                  </a:cubicBezTo>
                  <a:cubicBezTo>
                    <a:pt x="18" y="33"/>
                    <a:pt x="32" y="18"/>
                    <a:pt x="5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a:solidFill>
                  <a:schemeClr val="bg1"/>
                </a:solidFill>
                <a:latin typeface="Raleway Black"/>
                <a:ea typeface="微软雅黑" panose="020B0503020204020204" pitchFamily="34" charset="-122"/>
                <a:cs typeface="Raleway Black"/>
              </a:endParaRPr>
            </a:p>
          </p:txBody>
        </p:sp>
        <p:sp>
          <p:nvSpPr>
            <p:cNvPr id="48" name="Freeform 179"/>
            <p:cNvSpPr>
              <a:spLocks noEditPoints="1"/>
            </p:cNvSpPr>
            <p:nvPr/>
          </p:nvSpPr>
          <p:spPr bwMode="auto">
            <a:xfrm>
              <a:off x="7712076" y="839788"/>
              <a:ext cx="260350" cy="260350"/>
            </a:xfrm>
            <a:custGeom>
              <a:avLst/>
              <a:gdLst>
                <a:gd name="T0" fmla="*/ 64 w 69"/>
                <a:gd name="T1" fmla="*/ 29 h 69"/>
                <a:gd name="T2" fmla="*/ 69 w 69"/>
                <a:gd name="T3" fmla="*/ 26 h 69"/>
                <a:gd name="T4" fmla="*/ 63 w 69"/>
                <a:gd name="T5" fmla="*/ 15 h 69"/>
                <a:gd name="T6" fmla="*/ 59 w 69"/>
                <a:gd name="T7" fmla="*/ 17 h 69"/>
                <a:gd name="T8" fmla="*/ 51 w 69"/>
                <a:gd name="T9" fmla="*/ 10 h 69"/>
                <a:gd name="T10" fmla="*/ 53 w 69"/>
                <a:gd name="T11" fmla="*/ 5 h 69"/>
                <a:gd name="T12" fmla="*/ 41 w 69"/>
                <a:gd name="T13" fmla="*/ 0 h 69"/>
                <a:gd name="T14" fmla="*/ 39 w 69"/>
                <a:gd name="T15" fmla="*/ 5 h 69"/>
                <a:gd name="T16" fmla="*/ 29 w 69"/>
                <a:gd name="T17" fmla="*/ 5 h 69"/>
                <a:gd name="T18" fmla="*/ 27 w 69"/>
                <a:gd name="T19" fmla="*/ 1 h 69"/>
                <a:gd name="T20" fmla="*/ 15 w 69"/>
                <a:gd name="T21" fmla="*/ 6 h 69"/>
                <a:gd name="T22" fmla="*/ 17 w 69"/>
                <a:gd name="T23" fmla="*/ 10 h 69"/>
                <a:gd name="T24" fmla="*/ 10 w 69"/>
                <a:gd name="T25" fmla="*/ 18 h 69"/>
                <a:gd name="T26" fmla="*/ 5 w 69"/>
                <a:gd name="T27" fmla="*/ 16 h 69"/>
                <a:gd name="T28" fmla="*/ 0 w 69"/>
                <a:gd name="T29" fmla="*/ 28 h 69"/>
                <a:gd name="T30" fmla="*/ 5 w 69"/>
                <a:gd name="T31" fmla="*/ 30 h 69"/>
                <a:gd name="T32" fmla="*/ 5 w 69"/>
                <a:gd name="T33" fmla="*/ 40 h 69"/>
                <a:gd name="T34" fmla="*/ 1 w 69"/>
                <a:gd name="T35" fmla="*/ 43 h 69"/>
                <a:gd name="T36" fmla="*/ 6 w 69"/>
                <a:gd name="T37" fmla="*/ 54 h 69"/>
                <a:gd name="T38" fmla="*/ 11 w 69"/>
                <a:gd name="T39" fmla="*/ 52 h 69"/>
                <a:gd name="T40" fmla="*/ 18 w 69"/>
                <a:gd name="T41" fmla="*/ 59 h 69"/>
                <a:gd name="T42" fmla="*/ 16 w 69"/>
                <a:gd name="T43" fmla="*/ 64 h 69"/>
                <a:gd name="T44" fmla="*/ 28 w 69"/>
                <a:gd name="T45" fmla="*/ 69 h 69"/>
                <a:gd name="T46" fmla="*/ 30 w 69"/>
                <a:gd name="T47" fmla="*/ 64 h 69"/>
                <a:gd name="T48" fmla="*/ 41 w 69"/>
                <a:gd name="T49" fmla="*/ 64 h 69"/>
                <a:gd name="T50" fmla="*/ 43 w 69"/>
                <a:gd name="T51" fmla="*/ 68 h 69"/>
                <a:gd name="T52" fmla="*/ 54 w 69"/>
                <a:gd name="T53" fmla="*/ 63 h 69"/>
                <a:gd name="T54" fmla="*/ 52 w 69"/>
                <a:gd name="T55" fmla="*/ 58 h 69"/>
                <a:gd name="T56" fmla="*/ 59 w 69"/>
                <a:gd name="T57" fmla="*/ 51 h 69"/>
                <a:gd name="T58" fmla="*/ 64 w 69"/>
                <a:gd name="T59" fmla="*/ 53 h 69"/>
                <a:gd name="T60" fmla="*/ 69 w 69"/>
                <a:gd name="T61" fmla="*/ 41 h 69"/>
                <a:gd name="T62" fmla="*/ 64 w 69"/>
                <a:gd name="T63" fmla="*/ 39 h 69"/>
                <a:gd name="T64" fmla="*/ 64 w 69"/>
                <a:gd name="T65" fmla="*/ 29 h 69"/>
                <a:gd name="T66" fmla="*/ 43 w 69"/>
                <a:gd name="T67" fmla="*/ 53 h 69"/>
                <a:gd name="T68" fmla="*/ 35 w 69"/>
                <a:gd name="T69" fmla="*/ 54 h 69"/>
                <a:gd name="T70" fmla="*/ 16 w 69"/>
                <a:gd name="T71" fmla="*/ 43 h 69"/>
                <a:gd name="T72" fmla="*/ 26 w 69"/>
                <a:gd name="T73" fmla="*/ 16 h 69"/>
                <a:gd name="T74" fmla="*/ 34 w 69"/>
                <a:gd name="T75" fmla="*/ 14 h 69"/>
                <a:gd name="T76" fmla="*/ 53 w 69"/>
                <a:gd name="T77" fmla="*/ 26 h 69"/>
                <a:gd name="T78" fmla="*/ 43 w 69"/>
                <a:gd name="T7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69">
                  <a:moveTo>
                    <a:pt x="64" y="29"/>
                  </a:moveTo>
                  <a:cubicBezTo>
                    <a:pt x="69" y="26"/>
                    <a:pt x="69" y="26"/>
                    <a:pt x="69" y="26"/>
                  </a:cubicBezTo>
                  <a:cubicBezTo>
                    <a:pt x="63" y="15"/>
                    <a:pt x="63" y="15"/>
                    <a:pt x="63" y="15"/>
                  </a:cubicBezTo>
                  <a:cubicBezTo>
                    <a:pt x="59" y="17"/>
                    <a:pt x="59" y="17"/>
                    <a:pt x="59" y="17"/>
                  </a:cubicBezTo>
                  <a:cubicBezTo>
                    <a:pt x="57" y="14"/>
                    <a:pt x="54" y="12"/>
                    <a:pt x="51" y="10"/>
                  </a:cubicBezTo>
                  <a:cubicBezTo>
                    <a:pt x="53" y="5"/>
                    <a:pt x="53" y="5"/>
                    <a:pt x="53" y="5"/>
                  </a:cubicBezTo>
                  <a:cubicBezTo>
                    <a:pt x="41" y="0"/>
                    <a:pt x="41" y="0"/>
                    <a:pt x="41" y="0"/>
                  </a:cubicBezTo>
                  <a:cubicBezTo>
                    <a:pt x="39" y="5"/>
                    <a:pt x="39" y="5"/>
                    <a:pt x="39" y="5"/>
                  </a:cubicBezTo>
                  <a:cubicBezTo>
                    <a:pt x="36" y="4"/>
                    <a:pt x="32" y="5"/>
                    <a:pt x="29" y="5"/>
                  </a:cubicBezTo>
                  <a:cubicBezTo>
                    <a:pt x="27" y="1"/>
                    <a:pt x="27" y="1"/>
                    <a:pt x="27" y="1"/>
                  </a:cubicBezTo>
                  <a:cubicBezTo>
                    <a:pt x="15" y="6"/>
                    <a:pt x="15" y="6"/>
                    <a:pt x="15" y="6"/>
                  </a:cubicBezTo>
                  <a:cubicBezTo>
                    <a:pt x="17" y="10"/>
                    <a:pt x="17" y="10"/>
                    <a:pt x="17" y="10"/>
                  </a:cubicBezTo>
                  <a:cubicBezTo>
                    <a:pt x="14" y="13"/>
                    <a:pt x="12" y="15"/>
                    <a:pt x="10" y="18"/>
                  </a:cubicBezTo>
                  <a:cubicBezTo>
                    <a:pt x="5" y="16"/>
                    <a:pt x="5" y="16"/>
                    <a:pt x="5" y="16"/>
                  </a:cubicBezTo>
                  <a:cubicBezTo>
                    <a:pt x="0" y="28"/>
                    <a:pt x="0" y="28"/>
                    <a:pt x="0" y="28"/>
                  </a:cubicBezTo>
                  <a:cubicBezTo>
                    <a:pt x="5" y="30"/>
                    <a:pt x="5" y="30"/>
                    <a:pt x="5" y="30"/>
                  </a:cubicBezTo>
                  <a:cubicBezTo>
                    <a:pt x="5" y="33"/>
                    <a:pt x="5" y="37"/>
                    <a:pt x="5" y="40"/>
                  </a:cubicBezTo>
                  <a:cubicBezTo>
                    <a:pt x="1" y="43"/>
                    <a:pt x="1" y="43"/>
                    <a:pt x="1" y="43"/>
                  </a:cubicBezTo>
                  <a:cubicBezTo>
                    <a:pt x="6" y="54"/>
                    <a:pt x="6" y="54"/>
                    <a:pt x="6" y="54"/>
                  </a:cubicBezTo>
                  <a:cubicBezTo>
                    <a:pt x="11" y="52"/>
                    <a:pt x="11" y="52"/>
                    <a:pt x="11" y="52"/>
                  </a:cubicBezTo>
                  <a:cubicBezTo>
                    <a:pt x="13" y="55"/>
                    <a:pt x="15" y="57"/>
                    <a:pt x="18" y="59"/>
                  </a:cubicBezTo>
                  <a:cubicBezTo>
                    <a:pt x="16" y="64"/>
                    <a:pt x="16" y="64"/>
                    <a:pt x="16" y="64"/>
                  </a:cubicBezTo>
                  <a:cubicBezTo>
                    <a:pt x="28" y="69"/>
                    <a:pt x="28" y="69"/>
                    <a:pt x="28" y="69"/>
                  </a:cubicBezTo>
                  <a:cubicBezTo>
                    <a:pt x="30" y="64"/>
                    <a:pt x="30" y="64"/>
                    <a:pt x="30" y="64"/>
                  </a:cubicBezTo>
                  <a:cubicBezTo>
                    <a:pt x="34" y="64"/>
                    <a:pt x="37" y="64"/>
                    <a:pt x="41" y="64"/>
                  </a:cubicBezTo>
                  <a:cubicBezTo>
                    <a:pt x="43" y="68"/>
                    <a:pt x="43" y="68"/>
                    <a:pt x="43" y="68"/>
                  </a:cubicBezTo>
                  <a:cubicBezTo>
                    <a:pt x="54" y="63"/>
                    <a:pt x="54" y="63"/>
                    <a:pt x="54" y="63"/>
                  </a:cubicBezTo>
                  <a:cubicBezTo>
                    <a:pt x="52" y="58"/>
                    <a:pt x="52" y="58"/>
                    <a:pt x="52" y="58"/>
                  </a:cubicBezTo>
                  <a:cubicBezTo>
                    <a:pt x="55" y="56"/>
                    <a:pt x="58" y="54"/>
                    <a:pt x="59" y="51"/>
                  </a:cubicBezTo>
                  <a:cubicBezTo>
                    <a:pt x="64" y="53"/>
                    <a:pt x="64" y="53"/>
                    <a:pt x="64" y="53"/>
                  </a:cubicBezTo>
                  <a:cubicBezTo>
                    <a:pt x="69" y="41"/>
                    <a:pt x="69" y="41"/>
                    <a:pt x="69" y="41"/>
                  </a:cubicBezTo>
                  <a:cubicBezTo>
                    <a:pt x="64" y="39"/>
                    <a:pt x="64" y="39"/>
                    <a:pt x="64" y="39"/>
                  </a:cubicBezTo>
                  <a:cubicBezTo>
                    <a:pt x="65" y="35"/>
                    <a:pt x="64" y="32"/>
                    <a:pt x="64" y="29"/>
                  </a:cubicBezTo>
                  <a:moveTo>
                    <a:pt x="43" y="53"/>
                  </a:moveTo>
                  <a:cubicBezTo>
                    <a:pt x="40" y="54"/>
                    <a:pt x="38" y="54"/>
                    <a:pt x="35" y="54"/>
                  </a:cubicBezTo>
                  <a:cubicBezTo>
                    <a:pt x="27" y="55"/>
                    <a:pt x="20" y="50"/>
                    <a:pt x="16" y="43"/>
                  </a:cubicBezTo>
                  <a:cubicBezTo>
                    <a:pt x="12" y="33"/>
                    <a:pt x="16" y="21"/>
                    <a:pt x="26" y="16"/>
                  </a:cubicBezTo>
                  <a:cubicBezTo>
                    <a:pt x="29" y="15"/>
                    <a:pt x="32" y="15"/>
                    <a:pt x="34" y="14"/>
                  </a:cubicBezTo>
                  <a:cubicBezTo>
                    <a:pt x="42" y="14"/>
                    <a:pt x="50" y="19"/>
                    <a:pt x="53" y="26"/>
                  </a:cubicBezTo>
                  <a:cubicBezTo>
                    <a:pt x="57" y="36"/>
                    <a:pt x="53" y="48"/>
                    <a:pt x="43" y="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id-ID" sz="1200">
                <a:solidFill>
                  <a:schemeClr val="bg1"/>
                </a:solidFill>
                <a:latin typeface="Raleway Black"/>
                <a:ea typeface="微软雅黑" panose="020B0503020204020204" pitchFamily="34" charset="-122"/>
                <a:cs typeface="Raleway Black"/>
              </a:endParaRPr>
            </a:p>
          </p:txBody>
        </p:sp>
      </p:grpSp>
      <p:sp>
        <p:nvSpPr>
          <p:cNvPr id="49" name="Rectangle 1"/>
          <p:cNvSpPr/>
          <p:nvPr/>
        </p:nvSpPr>
        <p:spPr>
          <a:xfrm>
            <a:off x="6225696" y="2015782"/>
            <a:ext cx="5455904" cy="284675"/>
          </a:xfrm>
          <a:prstGeom prst="rect">
            <a:avLst/>
          </a:prstGeom>
        </p:spPr>
        <p:txBody>
          <a:bodyPr wrap="square" lIns="91423" tIns="45711" rIns="91423" bIns="45711">
            <a:spAutoFit/>
          </a:bodyPr>
          <a:lstStyle/>
          <a:p>
            <a:pPr>
              <a:lnSpc>
                <a:spcPts val="1500"/>
              </a:lnSpc>
            </a:pPr>
            <a:r>
              <a:rPr lang="zh-CN" altLang="en-US" sz="1200" dirty="0">
                <a:solidFill>
                  <a:schemeClr val="bg1"/>
                </a:solidFill>
                <a:latin typeface="微软雅黑" panose="020B0503020204020204" pitchFamily="34" charset="-122"/>
                <a:ea typeface="微软雅黑" panose="020B0503020204020204" pitchFamily="34" charset="-122"/>
                <a:cs typeface="Calibri Light"/>
              </a:rPr>
              <a:t>双击输入替换内容双击输入替换内容双击输入替换内容双击输入替换内容</a:t>
            </a:r>
            <a:endParaRPr lang="en-US" altLang="zh-CN" sz="1200" dirty="0">
              <a:solidFill>
                <a:schemeClr val="bg1"/>
              </a:solidFill>
              <a:latin typeface="微软雅黑" panose="020B0503020204020204" pitchFamily="34" charset="-122"/>
              <a:ea typeface="微软雅黑" panose="020B0503020204020204" pitchFamily="34" charset="-122"/>
              <a:cs typeface="Calibri Light"/>
            </a:endParaRPr>
          </a:p>
        </p:txBody>
      </p:sp>
      <p:sp>
        <p:nvSpPr>
          <p:cNvPr id="50" name="文本框 49"/>
          <p:cNvSpPr txBox="1"/>
          <p:nvPr/>
        </p:nvSpPr>
        <p:spPr>
          <a:xfrm>
            <a:off x="-730757" y="404391"/>
            <a:ext cx="4026569" cy="461665"/>
          </a:xfrm>
          <a:prstGeom prst="rect">
            <a:avLst/>
          </a:prstGeom>
          <a:noFill/>
        </p:spPr>
        <p:txBody>
          <a:bodyPr wrap="square" rtlCol="0">
            <a:spAutoFit/>
          </a:bodyPr>
          <a:lstStyle/>
          <a:p>
            <a:pPr algn="ctr"/>
            <a:r>
              <a:rPr lang="zh-CN" altLang="en-US" sz="2400" b="1">
                <a:solidFill>
                  <a:srgbClr val="FAFAFA"/>
                </a:solidFill>
                <a:latin typeface="微软雅黑" panose="020B0503020204020204" pitchFamily="34" charset="-122"/>
                <a:ea typeface="微软雅黑" panose="020B0503020204020204" pitchFamily="34" charset="-122"/>
              </a:rPr>
              <a:t>教学分析</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53" presetClass="entr" presetSubtype="16"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fltVal val="0"/>
                                          </p:val>
                                        </p:tav>
                                        <p:tav tm="100000">
                                          <p:val>
                                            <p:strVal val="#ppt_h"/>
                                          </p:val>
                                        </p:tav>
                                      </p:tavLst>
                                    </p:anim>
                                    <p:animEffect transition="in" filter="fade">
                                      <p:cBhvr>
                                        <p:cTn id="55" dur="5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p:cTn id="58" dur="500" fill="hold"/>
                                        <p:tgtEl>
                                          <p:spTgt spid="17"/>
                                        </p:tgtEl>
                                        <p:attrNameLst>
                                          <p:attrName>ppt_w</p:attrName>
                                        </p:attrNameLst>
                                      </p:cBhvr>
                                      <p:tavLst>
                                        <p:tav tm="0">
                                          <p:val>
                                            <p:fltVal val="0"/>
                                          </p:val>
                                        </p:tav>
                                        <p:tav tm="100000">
                                          <p:val>
                                            <p:strVal val="#ppt_w"/>
                                          </p:val>
                                        </p:tav>
                                      </p:tavLst>
                                    </p:anim>
                                    <p:anim calcmode="lin" valueType="num">
                                      <p:cBhvr>
                                        <p:cTn id="59" dur="500" fill="hold"/>
                                        <p:tgtEl>
                                          <p:spTgt spid="17"/>
                                        </p:tgtEl>
                                        <p:attrNameLst>
                                          <p:attrName>ppt_h</p:attrName>
                                        </p:attrNameLst>
                                      </p:cBhvr>
                                      <p:tavLst>
                                        <p:tav tm="0">
                                          <p:val>
                                            <p:fltVal val="0"/>
                                          </p:val>
                                        </p:tav>
                                        <p:tav tm="100000">
                                          <p:val>
                                            <p:strVal val="#ppt_h"/>
                                          </p:val>
                                        </p:tav>
                                      </p:tavLst>
                                    </p:anim>
                                    <p:animEffect transition="in" filter="fade">
                                      <p:cBhvr>
                                        <p:cTn id="60" dur="500"/>
                                        <p:tgtEl>
                                          <p:spTgt spid="17"/>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500" fill="hold"/>
                                        <p:tgtEl>
                                          <p:spTgt spid="13"/>
                                        </p:tgtEl>
                                        <p:attrNameLst>
                                          <p:attrName>ppt_w</p:attrName>
                                        </p:attrNameLst>
                                      </p:cBhvr>
                                      <p:tavLst>
                                        <p:tav tm="0">
                                          <p:val>
                                            <p:fltVal val="0"/>
                                          </p:val>
                                        </p:tav>
                                        <p:tav tm="100000">
                                          <p:val>
                                            <p:strVal val="#ppt_w"/>
                                          </p:val>
                                        </p:tav>
                                      </p:tavLst>
                                    </p:anim>
                                    <p:anim calcmode="lin" valueType="num">
                                      <p:cBhvr>
                                        <p:cTn id="64" dur="500" fill="hold"/>
                                        <p:tgtEl>
                                          <p:spTgt spid="13"/>
                                        </p:tgtEl>
                                        <p:attrNameLst>
                                          <p:attrName>ppt_h</p:attrName>
                                        </p:attrNameLst>
                                      </p:cBhvr>
                                      <p:tavLst>
                                        <p:tav tm="0">
                                          <p:val>
                                            <p:fltVal val="0"/>
                                          </p:val>
                                        </p:tav>
                                        <p:tav tm="100000">
                                          <p:val>
                                            <p:strVal val="#ppt_h"/>
                                          </p:val>
                                        </p:tav>
                                      </p:tavLst>
                                    </p:anim>
                                    <p:animEffect transition="in" filter="fade">
                                      <p:cBhvr>
                                        <p:cTn id="65" dur="500"/>
                                        <p:tgtEl>
                                          <p:spTgt spid="13"/>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500" fill="hold"/>
                                        <p:tgtEl>
                                          <p:spTgt spid="19"/>
                                        </p:tgtEl>
                                        <p:attrNameLst>
                                          <p:attrName>ppt_w</p:attrName>
                                        </p:attrNameLst>
                                      </p:cBhvr>
                                      <p:tavLst>
                                        <p:tav tm="0">
                                          <p:val>
                                            <p:fltVal val="0"/>
                                          </p:val>
                                        </p:tav>
                                        <p:tav tm="100000">
                                          <p:val>
                                            <p:strVal val="#ppt_w"/>
                                          </p:val>
                                        </p:tav>
                                      </p:tavLst>
                                    </p:anim>
                                    <p:anim calcmode="lin" valueType="num">
                                      <p:cBhvr>
                                        <p:cTn id="69" dur="500" fill="hold"/>
                                        <p:tgtEl>
                                          <p:spTgt spid="19"/>
                                        </p:tgtEl>
                                        <p:attrNameLst>
                                          <p:attrName>ppt_h</p:attrName>
                                        </p:attrNameLst>
                                      </p:cBhvr>
                                      <p:tavLst>
                                        <p:tav tm="0">
                                          <p:val>
                                            <p:fltVal val="0"/>
                                          </p:val>
                                        </p:tav>
                                        <p:tav tm="100000">
                                          <p:val>
                                            <p:strVal val="#ppt_h"/>
                                          </p:val>
                                        </p:tav>
                                      </p:tavLst>
                                    </p:anim>
                                    <p:animEffect transition="in" filter="fade">
                                      <p:cBhvr>
                                        <p:cTn id="70" dur="500"/>
                                        <p:tgtEl>
                                          <p:spTgt spid="19"/>
                                        </p:tgtEl>
                                      </p:cBhvr>
                                    </p:animEffect>
                                  </p:childTnLst>
                                </p:cTn>
                              </p:par>
                              <p:par>
                                <p:cTn id="71" presetID="53" presetClass="entr" presetSubtype="16" fill="hold" nodeType="with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p:cTn id="73" dur="500" fill="hold"/>
                                        <p:tgtEl>
                                          <p:spTgt spid="9"/>
                                        </p:tgtEl>
                                        <p:attrNameLst>
                                          <p:attrName>ppt_w</p:attrName>
                                        </p:attrNameLst>
                                      </p:cBhvr>
                                      <p:tavLst>
                                        <p:tav tm="0">
                                          <p:val>
                                            <p:fltVal val="0"/>
                                          </p:val>
                                        </p:tav>
                                        <p:tav tm="100000">
                                          <p:val>
                                            <p:strVal val="#ppt_w"/>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Effect transition="in" filter="fade">
                                      <p:cBhvr>
                                        <p:cTn id="75" dur="500"/>
                                        <p:tgtEl>
                                          <p:spTgt spid="9"/>
                                        </p:tgtEl>
                                      </p:cBhvr>
                                    </p:animEffect>
                                  </p:childTnLst>
                                </p:cTn>
                              </p:par>
                              <p:par>
                                <p:cTn id="76" presetID="53" presetClass="entr" presetSubtype="16" fill="hold" nodeType="withEffect">
                                  <p:stCondLst>
                                    <p:cond delay="0"/>
                                  </p:stCondLst>
                                  <p:childTnLst>
                                    <p:set>
                                      <p:cBhvr>
                                        <p:cTn id="77" dur="1" fill="hold">
                                          <p:stCondLst>
                                            <p:cond delay="0"/>
                                          </p:stCondLst>
                                        </p:cTn>
                                        <p:tgtEl>
                                          <p:spTgt spid="8"/>
                                        </p:tgtEl>
                                        <p:attrNameLst>
                                          <p:attrName>style.visibility</p:attrName>
                                        </p:attrNameLst>
                                      </p:cBhvr>
                                      <p:to>
                                        <p:strVal val="visible"/>
                                      </p:to>
                                    </p:set>
                                    <p:anim calcmode="lin" valueType="num">
                                      <p:cBhvr>
                                        <p:cTn id="78" dur="500" fill="hold"/>
                                        <p:tgtEl>
                                          <p:spTgt spid="8"/>
                                        </p:tgtEl>
                                        <p:attrNameLst>
                                          <p:attrName>ppt_w</p:attrName>
                                        </p:attrNameLst>
                                      </p:cBhvr>
                                      <p:tavLst>
                                        <p:tav tm="0">
                                          <p:val>
                                            <p:fltVal val="0"/>
                                          </p:val>
                                        </p:tav>
                                        <p:tav tm="100000">
                                          <p:val>
                                            <p:strVal val="#ppt_w"/>
                                          </p:val>
                                        </p:tav>
                                      </p:tavLst>
                                    </p:anim>
                                    <p:anim calcmode="lin" valueType="num">
                                      <p:cBhvr>
                                        <p:cTn id="79" dur="500" fill="hold"/>
                                        <p:tgtEl>
                                          <p:spTgt spid="8"/>
                                        </p:tgtEl>
                                        <p:attrNameLst>
                                          <p:attrName>ppt_h</p:attrName>
                                        </p:attrNameLst>
                                      </p:cBhvr>
                                      <p:tavLst>
                                        <p:tav tm="0">
                                          <p:val>
                                            <p:fltVal val="0"/>
                                          </p:val>
                                        </p:tav>
                                        <p:tav tm="100000">
                                          <p:val>
                                            <p:strVal val="#ppt_h"/>
                                          </p:val>
                                        </p:tav>
                                      </p:tavLst>
                                    </p:anim>
                                    <p:animEffect transition="in" filter="fade">
                                      <p:cBhvr>
                                        <p:cTn id="80" dur="500"/>
                                        <p:tgtEl>
                                          <p:spTgt spid="8"/>
                                        </p:tgtEl>
                                      </p:cBhvr>
                                    </p:animEffect>
                                  </p:childTnLst>
                                </p:cTn>
                              </p:par>
                              <p:par>
                                <p:cTn id="81" presetID="53" presetClass="entr" presetSubtype="16" fill="hold" nodeType="with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p:cTn id="83" dur="500" fill="hold"/>
                                        <p:tgtEl>
                                          <p:spTgt spid="11"/>
                                        </p:tgtEl>
                                        <p:attrNameLst>
                                          <p:attrName>ppt_w</p:attrName>
                                        </p:attrNameLst>
                                      </p:cBhvr>
                                      <p:tavLst>
                                        <p:tav tm="0">
                                          <p:val>
                                            <p:fltVal val="0"/>
                                          </p:val>
                                        </p:tav>
                                        <p:tav tm="100000">
                                          <p:val>
                                            <p:strVal val="#ppt_w"/>
                                          </p:val>
                                        </p:tav>
                                      </p:tavLst>
                                    </p:anim>
                                    <p:anim calcmode="lin" valueType="num">
                                      <p:cBhvr>
                                        <p:cTn id="84" dur="500" fill="hold"/>
                                        <p:tgtEl>
                                          <p:spTgt spid="11"/>
                                        </p:tgtEl>
                                        <p:attrNameLst>
                                          <p:attrName>ppt_h</p:attrName>
                                        </p:attrNameLst>
                                      </p:cBhvr>
                                      <p:tavLst>
                                        <p:tav tm="0">
                                          <p:val>
                                            <p:fltVal val="0"/>
                                          </p:val>
                                        </p:tav>
                                        <p:tav tm="100000">
                                          <p:val>
                                            <p:strVal val="#ppt_h"/>
                                          </p:val>
                                        </p:tav>
                                      </p:tavLst>
                                    </p:anim>
                                    <p:animEffect transition="in" filter="fade">
                                      <p:cBhvr>
                                        <p:cTn id="85" dur="500"/>
                                        <p:tgtEl>
                                          <p:spTgt spid="11"/>
                                        </p:tgtEl>
                                      </p:cBhvr>
                                    </p:animEffect>
                                  </p:childTnLst>
                                </p:cTn>
                              </p:par>
                              <p:par>
                                <p:cTn id="86" presetID="53" presetClass="entr" presetSubtype="16" fill="hold" nodeType="withEffect">
                                  <p:stCondLst>
                                    <p:cond delay="0"/>
                                  </p:stCondLst>
                                  <p:childTnLst>
                                    <p:set>
                                      <p:cBhvr>
                                        <p:cTn id="87" dur="1" fill="hold">
                                          <p:stCondLst>
                                            <p:cond delay="0"/>
                                          </p:stCondLst>
                                        </p:cTn>
                                        <p:tgtEl>
                                          <p:spTgt spid="10"/>
                                        </p:tgtEl>
                                        <p:attrNameLst>
                                          <p:attrName>style.visibility</p:attrName>
                                        </p:attrNameLst>
                                      </p:cBhvr>
                                      <p:to>
                                        <p:strVal val="visible"/>
                                      </p:to>
                                    </p:set>
                                    <p:anim calcmode="lin" valueType="num">
                                      <p:cBhvr>
                                        <p:cTn id="88" dur="500" fill="hold"/>
                                        <p:tgtEl>
                                          <p:spTgt spid="10"/>
                                        </p:tgtEl>
                                        <p:attrNameLst>
                                          <p:attrName>ppt_w</p:attrName>
                                        </p:attrNameLst>
                                      </p:cBhvr>
                                      <p:tavLst>
                                        <p:tav tm="0">
                                          <p:val>
                                            <p:fltVal val="0"/>
                                          </p:val>
                                        </p:tav>
                                        <p:tav tm="100000">
                                          <p:val>
                                            <p:strVal val="#ppt_w"/>
                                          </p:val>
                                        </p:tav>
                                      </p:tavLst>
                                    </p:anim>
                                    <p:anim calcmode="lin" valueType="num">
                                      <p:cBhvr>
                                        <p:cTn id="89" dur="500" fill="hold"/>
                                        <p:tgtEl>
                                          <p:spTgt spid="10"/>
                                        </p:tgtEl>
                                        <p:attrNameLst>
                                          <p:attrName>ppt_h</p:attrName>
                                        </p:attrNameLst>
                                      </p:cBhvr>
                                      <p:tavLst>
                                        <p:tav tm="0">
                                          <p:val>
                                            <p:fltVal val="0"/>
                                          </p:val>
                                        </p:tav>
                                        <p:tav tm="100000">
                                          <p:val>
                                            <p:strVal val="#ppt_h"/>
                                          </p:val>
                                        </p:tav>
                                      </p:tavLst>
                                    </p:anim>
                                    <p:animEffect transition="in" filter="fade">
                                      <p:cBhvr>
                                        <p:cTn id="90" dur="500"/>
                                        <p:tgtEl>
                                          <p:spTgt spid="10"/>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15"/>
                                        </p:tgtEl>
                                        <p:attrNameLst>
                                          <p:attrName>style.visibility</p:attrName>
                                        </p:attrNameLst>
                                      </p:cBhvr>
                                      <p:to>
                                        <p:strVal val="visible"/>
                                      </p:to>
                                    </p:set>
                                    <p:anim calcmode="lin" valueType="num">
                                      <p:cBhvr>
                                        <p:cTn id="93" dur="500" fill="hold"/>
                                        <p:tgtEl>
                                          <p:spTgt spid="15"/>
                                        </p:tgtEl>
                                        <p:attrNameLst>
                                          <p:attrName>ppt_w</p:attrName>
                                        </p:attrNameLst>
                                      </p:cBhvr>
                                      <p:tavLst>
                                        <p:tav tm="0">
                                          <p:val>
                                            <p:fltVal val="0"/>
                                          </p:val>
                                        </p:tav>
                                        <p:tav tm="100000">
                                          <p:val>
                                            <p:strVal val="#ppt_w"/>
                                          </p:val>
                                        </p:tav>
                                      </p:tavLst>
                                    </p:anim>
                                    <p:anim calcmode="lin" valueType="num">
                                      <p:cBhvr>
                                        <p:cTn id="94" dur="500" fill="hold"/>
                                        <p:tgtEl>
                                          <p:spTgt spid="15"/>
                                        </p:tgtEl>
                                        <p:attrNameLst>
                                          <p:attrName>ppt_h</p:attrName>
                                        </p:attrNameLst>
                                      </p:cBhvr>
                                      <p:tavLst>
                                        <p:tav tm="0">
                                          <p:val>
                                            <p:fltVal val="0"/>
                                          </p:val>
                                        </p:tav>
                                        <p:tav tm="100000">
                                          <p:val>
                                            <p:strVal val="#ppt_h"/>
                                          </p:val>
                                        </p:tav>
                                      </p:tavLst>
                                    </p:anim>
                                    <p:animEffect transition="in" filter="fade">
                                      <p:cBhvr>
                                        <p:cTn id="95" dur="500"/>
                                        <p:tgtEl>
                                          <p:spTgt spid="15"/>
                                        </p:tgtEl>
                                      </p:cBhvr>
                                    </p:animEffect>
                                  </p:childTnLst>
                                </p:cTn>
                              </p:par>
                            </p:childTnLst>
                          </p:cTn>
                        </p:par>
                        <p:par>
                          <p:cTn id="96" fill="hold">
                            <p:stCondLst>
                              <p:cond delay="1000"/>
                            </p:stCondLst>
                            <p:childTnLst>
                              <p:par>
                                <p:cTn id="97" presetID="53" presetClass="entr" presetSubtype="16" fill="hold" grpId="0" nodeType="after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p:cTn id="99" dur="500" fill="hold"/>
                                        <p:tgtEl>
                                          <p:spTgt spid="30"/>
                                        </p:tgtEl>
                                        <p:attrNameLst>
                                          <p:attrName>ppt_w</p:attrName>
                                        </p:attrNameLst>
                                      </p:cBhvr>
                                      <p:tavLst>
                                        <p:tav tm="0">
                                          <p:val>
                                            <p:fltVal val="0"/>
                                          </p:val>
                                        </p:tav>
                                        <p:tav tm="100000">
                                          <p:val>
                                            <p:strVal val="#ppt_w"/>
                                          </p:val>
                                        </p:tav>
                                      </p:tavLst>
                                    </p:anim>
                                    <p:anim calcmode="lin" valueType="num">
                                      <p:cBhvr>
                                        <p:cTn id="100" dur="500" fill="hold"/>
                                        <p:tgtEl>
                                          <p:spTgt spid="30"/>
                                        </p:tgtEl>
                                        <p:attrNameLst>
                                          <p:attrName>ppt_h</p:attrName>
                                        </p:attrNameLst>
                                      </p:cBhvr>
                                      <p:tavLst>
                                        <p:tav tm="0">
                                          <p:val>
                                            <p:fltVal val="0"/>
                                          </p:val>
                                        </p:tav>
                                        <p:tav tm="100000">
                                          <p:val>
                                            <p:strVal val="#ppt_h"/>
                                          </p:val>
                                        </p:tav>
                                      </p:tavLst>
                                    </p:anim>
                                    <p:animEffect transition="in" filter="fade">
                                      <p:cBhvr>
                                        <p:cTn id="101" dur="500"/>
                                        <p:tgtEl>
                                          <p:spTgt spid="30"/>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31"/>
                                        </p:tgtEl>
                                        <p:attrNameLst>
                                          <p:attrName>style.visibility</p:attrName>
                                        </p:attrNameLst>
                                      </p:cBhvr>
                                      <p:to>
                                        <p:strVal val="visible"/>
                                      </p:to>
                                    </p:set>
                                    <p:anim calcmode="lin" valueType="num">
                                      <p:cBhvr>
                                        <p:cTn id="104" dur="500" fill="hold"/>
                                        <p:tgtEl>
                                          <p:spTgt spid="31"/>
                                        </p:tgtEl>
                                        <p:attrNameLst>
                                          <p:attrName>ppt_w</p:attrName>
                                        </p:attrNameLst>
                                      </p:cBhvr>
                                      <p:tavLst>
                                        <p:tav tm="0">
                                          <p:val>
                                            <p:fltVal val="0"/>
                                          </p:val>
                                        </p:tav>
                                        <p:tav tm="100000">
                                          <p:val>
                                            <p:strVal val="#ppt_w"/>
                                          </p:val>
                                        </p:tav>
                                      </p:tavLst>
                                    </p:anim>
                                    <p:anim calcmode="lin" valueType="num">
                                      <p:cBhvr>
                                        <p:cTn id="105" dur="500" fill="hold"/>
                                        <p:tgtEl>
                                          <p:spTgt spid="31"/>
                                        </p:tgtEl>
                                        <p:attrNameLst>
                                          <p:attrName>ppt_h</p:attrName>
                                        </p:attrNameLst>
                                      </p:cBhvr>
                                      <p:tavLst>
                                        <p:tav tm="0">
                                          <p:val>
                                            <p:fltVal val="0"/>
                                          </p:val>
                                        </p:tav>
                                        <p:tav tm="100000">
                                          <p:val>
                                            <p:strVal val="#ppt_h"/>
                                          </p:val>
                                        </p:tav>
                                      </p:tavLst>
                                    </p:anim>
                                    <p:animEffect transition="in" filter="fade">
                                      <p:cBhvr>
                                        <p:cTn id="106" dur="500"/>
                                        <p:tgtEl>
                                          <p:spTgt spid="31"/>
                                        </p:tgtEl>
                                      </p:cBhvr>
                                    </p:animEffect>
                                  </p:childTnLst>
                                </p:cTn>
                              </p:par>
                              <p:par>
                                <p:cTn id="107" presetID="53" presetClass="entr" presetSubtype="16" fill="hold" nodeType="withEffect">
                                  <p:stCondLst>
                                    <p:cond delay="0"/>
                                  </p:stCondLst>
                                  <p:childTnLst>
                                    <p:set>
                                      <p:cBhvr>
                                        <p:cTn id="108" dur="1" fill="hold">
                                          <p:stCondLst>
                                            <p:cond delay="0"/>
                                          </p:stCondLst>
                                        </p:cTn>
                                        <p:tgtEl>
                                          <p:spTgt spid="32"/>
                                        </p:tgtEl>
                                        <p:attrNameLst>
                                          <p:attrName>style.visibility</p:attrName>
                                        </p:attrNameLst>
                                      </p:cBhvr>
                                      <p:to>
                                        <p:strVal val="visible"/>
                                      </p:to>
                                    </p:set>
                                    <p:anim calcmode="lin" valueType="num">
                                      <p:cBhvr>
                                        <p:cTn id="109" dur="500" fill="hold"/>
                                        <p:tgtEl>
                                          <p:spTgt spid="32"/>
                                        </p:tgtEl>
                                        <p:attrNameLst>
                                          <p:attrName>ppt_w</p:attrName>
                                        </p:attrNameLst>
                                      </p:cBhvr>
                                      <p:tavLst>
                                        <p:tav tm="0">
                                          <p:val>
                                            <p:fltVal val="0"/>
                                          </p:val>
                                        </p:tav>
                                        <p:tav tm="100000">
                                          <p:val>
                                            <p:strVal val="#ppt_w"/>
                                          </p:val>
                                        </p:tav>
                                      </p:tavLst>
                                    </p:anim>
                                    <p:anim calcmode="lin" valueType="num">
                                      <p:cBhvr>
                                        <p:cTn id="110" dur="500" fill="hold"/>
                                        <p:tgtEl>
                                          <p:spTgt spid="32"/>
                                        </p:tgtEl>
                                        <p:attrNameLst>
                                          <p:attrName>ppt_h</p:attrName>
                                        </p:attrNameLst>
                                      </p:cBhvr>
                                      <p:tavLst>
                                        <p:tav tm="0">
                                          <p:val>
                                            <p:fltVal val="0"/>
                                          </p:val>
                                        </p:tav>
                                        <p:tav tm="100000">
                                          <p:val>
                                            <p:strVal val="#ppt_h"/>
                                          </p:val>
                                        </p:tav>
                                      </p:tavLst>
                                    </p:anim>
                                    <p:animEffect transition="in" filter="fade">
                                      <p:cBhvr>
                                        <p:cTn id="111" dur="500"/>
                                        <p:tgtEl>
                                          <p:spTgt spid="32"/>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36"/>
                                        </p:tgtEl>
                                        <p:attrNameLst>
                                          <p:attrName>style.visibility</p:attrName>
                                        </p:attrNameLst>
                                      </p:cBhvr>
                                      <p:to>
                                        <p:strVal val="visible"/>
                                      </p:to>
                                    </p:set>
                                    <p:anim calcmode="lin" valueType="num">
                                      <p:cBhvr>
                                        <p:cTn id="114" dur="500" fill="hold"/>
                                        <p:tgtEl>
                                          <p:spTgt spid="36"/>
                                        </p:tgtEl>
                                        <p:attrNameLst>
                                          <p:attrName>ppt_w</p:attrName>
                                        </p:attrNameLst>
                                      </p:cBhvr>
                                      <p:tavLst>
                                        <p:tav tm="0">
                                          <p:val>
                                            <p:fltVal val="0"/>
                                          </p:val>
                                        </p:tav>
                                        <p:tav tm="100000">
                                          <p:val>
                                            <p:strVal val="#ppt_w"/>
                                          </p:val>
                                        </p:tav>
                                      </p:tavLst>
                                    </p:anim>
                                    <p:anim calcmode="lin" valueType="num">
                                      <p:cBhvr>
                                        <p:cTn id="115" dur="500" fill="hold"/>
                                        <p:tgtEl>
                                          <p:spTgt spid="36"/>
                                        </p:tgtEl>
                                        <p:attrNameLst>
                                          <p:attrName>ppt_h</p:attrName>
                                        </p:attrNameLst>
                                      </p:cBhvr>
                                      <p:tavLst>
                                        <p:tav tm="0">
                                          <p:val>
                                            <p:fltVal val="0"/>
                                          </p:val>
                                        </p:tav>
                                        <p:tav tm="100000">
                                          <p:val>
                                            <p:strVal val="#ppt_h"/>
                                          </p:val>
                                        </p:tav>
                                      </p:tavLst>
                                    </p:anim>
                                    <p:animEffect transition="in" filter="fade">
                                      <p:cBhvr>
                                        <p:cTn id="116" dur="500"/>
                                        <p:tgtEl>
                                          <p:spTgt spid="36"/>
                                        </p:tgtEl>
                                      </p:cBhvr>
                                    </p:animEffect>
                                  </p:childTnLst>
                                </p:cTn>
                              </p:par>
                              <p:par>
                                <p:cTn id="117" presetID="53" presetClass="entr" presetSubtype="16" fill="hold" grpId="0" nodeType="withEffect">
                                  <p:stCondLst>
                                    <p:cond delay="0"/>
                                  </p:stCondLst>
                                  <p:childTnLst>
                                    <p:set>
                                      <p:cBhvr>
                                        <p:cTn id="118" dur="1" fill="hold">
                                          <p:stCondLst>
                                            <p:cond delay="0"/>
                                          </p:stCondLst>
                                        </p:cTn>
                                        <p:tgtEl>
                                          <p:spTgt spid="37"/>
                                        </p:tgtEl>
                                        <p:attrNameLst>
                                          <p:attrName>style.visibility</p:attrName>
                                        </p:attrNameLst>
                                      </p:cBhvr>
                                      <p:to>
                                        <p:strVal val="visible"/>
                                      </p:to>
                                    </p:set>
                                    <p:anim calcmode="lin" valueType="num">
                                      <p:cBhvr>
                                        <p:cTn id="119" dur="500" fill="hold"/>
                                        <p:tgtEl>
                                          <p:spTgt spid="37"/>
                                        </p:tgtEl>
                                        <p:attrNameLst>
                                          <p:attrName>ppt_w</p:attrName>
                                        </p:attrNameLst>
                                      </p:cBhvr>
                                      <p:tavLst>
                                        <p:tav tm="0">
                                          <p:val>
                                            <p:fltVal val="0"/>
                                          </p:val>
                                        </p:tav>
                                        <p:tav tm="100000">
                                          <p:val>
                                            <p:strVal val="#ppt_w"/>
                                          </p:val>
                                        </p:tav>
                                      </p:tavLst>
                                    </p:anim>
                                    <p:anim calcmode="lin" valueType="num">
                                      <p:cBhvr>
                                        <p:cTn id="120" dur="500" fill="hold"/>
                                        <p:tgtEl>
                                          <p:spTgt spid="37"/>
                                        </p:tgtEl>
                                        <p:attrNameLst>
                                          <p:attrName>ppt_h</p:attrName>
                                        </p:attrNameLst>
                                      </p:cBhvr>
                                      <p:tavLst>
                                        <p:tav tm="0">
                                          <p:val>
                                            <p:fltVal val="0"/>
                                          </p:val>
                                        </p:tav>
                                        <p:tav tm="100000">
                                          <p:val>
                                            <p:strVal val="#ppt_h"/>
                                          </p:val>
                                        </p:tav>
                                      </p:tavLst>
                                    </p:anim>
                                    <p:animEffect transition="in" filter="fade">
                                      <p:cBhvr>
                                        <p:cTn id="121" dur="500"/>
                                        <p:tgtEl>
                                          <p:spTgt spid="37"/>
                                        </p:tgtEl>
                                      </p:cBhvr>
                                    </p:animEffect>
                                  </p:childTnLst>
                                </p:cTn>
                              </p:par>
                              <p:par>
                                <p:cTn id="122" presetID="53" presetClass="entr" presetSubtype="16" fill="hold" nodeType="withEffect">
                                  <p:stCondLst>
                                    <p:cond delay="0"/>
                                  </p:stCondLst>
                                  <p:childTnLst>
                                    <p:set>
                                      <p:cBhvr>
                                        <p:cTn id="123" dur="1" fill="hold">
                                          <p:stCondLst>
                                            <p:cond delay="0"/>
                                          </p:stCondLst>
                                        </p:cTn>
                                        <p:tgtEl>
                                          <p:spTgt spid="38"/>
                                        </p:tgtEl>
                                        <p:attrNameLst>
                                          <p:attrName>style.visibility</p:attrName>
                                        </p:attrNameLst>
                                      </p:cBhvr>
                                      <p:to>
                                        <p:strVal val="visible"/>
                                      </p:to>
                                    </p:set>
                                    <p:anim calcmode="lin" valueType="num">
                                      <p:cBhvr>
                                        <p:cTn id="124" dur="500" fill="hold"/>
                                        <p:tgtEl>
                                          <p:spTgt spid="38"/>
                                        </p:tgtEl>
                                        <p:attrNameLst>
                                          <p:attrName>ppt_w</p:attrName>
                                        </p:attrNameLst>
                                      </p:cBhvr>
                                      <p:tavLst>
                                        <p:tav tm="0">
                                          <p:val>
                                            <p:fltVal val="0"/>
                                          </p:val>
                                        </p:tav>
                                        <p:tav tm="100000">
                                          <p:val>
                                            <p:strVal val="#ppt_w"/>
                                          </p:val>
                                        </p:tav>
                                      </p:tavLst>
                                    </p:anim>
                                    <p:anim calcmode="lin" valueType="num">
                                      <p:cBhvr>
                                        <p:cTn id="125" dur="500" fill="hold"/>
                                        <p:tgtEl>
                                          <p:spTgt spid="38"/>
                                        </p:tgtEl>
                                        <p:attrNameLst>
                                          <p:attrName>ppt_h</p:attrName>
                                        </p:attrNameLst>
                                      </p:cBhvr>
                                      <p:tavLst>
                                        <p:tav tm="0">
                                          <p:val>
                                            <p:fltVal val="0"/>
                                          </p:val>
                                        </p:tav>
                                        <p:tav tm="100000">
                                          <p:val>
                                            <p:strVal val="#ppt_h"/>
                                          </p:val>
                                        </p:tav>
                                      </p:tavLst>
                                    </p:anim>
                                    <p:animEffect transition="in" filter="fade">
                                      <p:cBhvr>
                                        <p:cTn id="126" dur="500"/>
                                        <p:tgtEl>
                                          <p:spTgt spid="38"/>
                                        </p:tgtEl>
                                      </p:cBhvr>
                                    </p:animEffect>
                                  </p:childTnLst>
                                </p:cTn>
                              </p:par>
                              <p:par>
                                <p:cTn id="127" presetID="53" presetClass="entr" presetSubtype="16" fill="hold" nodeType="withEffect">
                                  <p:stCondLst>
                                    <p:cond delay="0"/>
                                  </p:stCondLst>
                                  <p:childTnLst>
                                    <p:set>
                                      <p:cBhvr>
                                        <p:cTn id="128" dur="1" fill="hold">
                                          <p:stCondLst>
                                            <p:cond delay="0"/>
                                          </p:stCondLst>
                                        </p:cTn>
                                        <p:tgtEl>
                                          <p:spTgt spid="42"/>
                                        </p:tgtEl>
                                        <p:attrNameLst>
                                          <p:attrName>style.visibility</p:attrName>
                                        </p:attrNameLst>
                                      </p:cBhvr>
                                      <p:to>
                                        <p:strVal val="visible"/>
                                      </p:to>
                                    </p:set>
                                    <p:anim calcmode="lin" valueType="num">
                                      <p:cBhvr>
                                        <p:cTn id="129" dur="500" fill="hold"/>
                                        <p:tgtEl>
                                          <p:spTgt spid="42"/>
                                        </p:tgtEl>
                                        <p:attrNameLst>
                                          <p:attrName>ppt_w</p:attrName>
                                        </p:attrNameLst>
                                      </p:cBhvr>
                                      <p:tavLst>
                                        <p:tav tm="0">
                                          <p:val>
                                            <p:fltVal val="0"/>
                                          </p:val>
                                        </p:tav>
                                        <p:tav tm="100000">
                                          <p:val>
                                            <p:strVal val="#ppt_w"/>
                                          </p:val>
                                        </p:tav>
                                      </p:tavLst>
                                    </p:anim>
                                    <p:anim calcmode="lin" valueType="num">
                                      <p:cBhvr>
                                        <p:cTn id="130" dur="500" fill="hold"/>
                                        <p:tgtEl>
                                          <p:spTgt spid="42"/>
                                        </p:tgtEl>
                                        <p:attrNameLst>
                                          <p:attrName>ppt_h</p:attrName>
                                        </p:attrNameLst>
                                      </p:cBhvr>
                                      <p:tavLst>
                                        <p:tav tm="0">
                                          <p:val>
                                            <p:fltVal val="0"/>
                                          </p:val>
                                        </p:tav>
                                        <p:tav tm="100000">
                                          <p:val>
                                            <p:strVal val="#ppt_h"/>
                                          </p:val>
                                        </p:tav>
                                      </p:tavLst>
                                    </p:anim>
                                    <p:animEffect transition="in" filter="fade">
                                      <p:cBhvr>
                                        <p:cTn id="131" dur="500"/>
                                        <p:tgtEl>
                                          <p:spTgt spid="42"/>
                                        </p:tgtEl>
                                      </p:cBhvr>
                                    </p:animEffect>
                                  </p:childTnLst>
                                </p:cTn>
                              </p:par>
                              <p:par>
                                <p:cTn id="132" presetID="53" presetClass="entr" presetSubtype="16" fill="hold" nodeType="withEffect">
                                  <p:stCondLst>
                                    <p:cond delay="0"/>
                                  </p:stCondLst>
                                  <p:childTnLst>
                                    <p:set>
                                      <p:cBhvr>
                                        <p:cTn id="133" dur="1" fill="hold">
                                          <p:stCondLst>
                                            <p:cond delay="0"/>
                                          </p:stCondLst>
                                        </p:cTn>
                                        <p:tgtEl>
                                          <p:spTgt spid="46"/>
                                        </p:tgtEl>
                                        <p:attrNameLst>
                                          <p:attrName>style.visibility</p:attrName>
                                        </p:attrNameLst>
                                      </p:cBhvr>
                                      <p:to>
                                        <p:strVal val="visible"/>
                                      </p:to>
                                    </p:set>
                                    <p:anim calcmode="lin" valueType="num">
                                      <p:cBhvr>
                                        <p:cTn id="134" dur="500" fill="hold"/>
                                        <p:tgtEl>
                                          <p:spTgt spid="46"/>
                                        </p:tgtEl>
                                        <p:attrNameLst>
                                          <p:attrName>ppt_w</p:attrName>
                                        </p:attrNameLst>
                                      </p:cBhvr>
                                      <p:tavLst>
                                        <p:tav tm="0">
                                          <p:val>
                                            <p:fltVal val="0"/>
                                          </p:val>
                                        </p:tav>
                                        <p:tav tm="100000">
                                          <p:val>
                                            <p:strVal val="#ppt_w"/>
                                          </p:val>
                                        </p:tav>
                                      </p:tavLst>
                                    </p:anim>
                                    <p:anim calcmode="lin" valueType="num">
                                      <p:cBhvr>
                                        <p:cTn id="135" dur="500" fill="hold"/>
                                        <p:tgtEl>
                                          <p:spTgt spid="46"/>
                                        </p:tgtEl>
                                        <p:attrNameLst>
                                          <p:attrName>ppt_h</p:attrName>
                                        </p:attrNameLst>
                                      </p:cBhvr>
                                      <p:tavLst>
                                        <p:tav tm="0">
                                          <p:val>
                                            <p:fltVal val="0"/>
                                          </p:val>
                                        </p:tav>
                                        <p:tav tm="100000">
                                          <p:val>
                                            <p:strVal val="#ppt_h"/>
                                          </p:val>
                                        </p:tav>
                                      </p:tavLst>
                                    </p:anim>
                                    <p:animEffect transition="in" filter="fade">
                                      <p:cBhvr>
                                        <p:cTn id="136" dur="500"/>
                                        <p:tgtEl>
                                          <p:spTgt spid="46"/>
                                        </p:tgtEl>
                                      </p:cBhvr>
                                    </p:animEffect>
                                  </p:childTnLst>
                                </p:cTn>
                              </p:par>
                              <p:par>
                                <p:cTn id="137" presetID="53" presetClass="entr" presetSubtype="16" fill="hold" nodeType="withEffect">
                                  <p:stCondLst>
                                    <p:cond delay="0"/>
                                  </p:stCondLst>
                                  <p:childTnLst>
                                    <p:set>
                                      <p:cBhvr>
                                        <p:cTn id="138" dur="1" fill="hold">
                                          <p:stCondLst>
                                            <p:cond delay="0"/>
                                          </p:stCondLst>
                                        </p:cTn>
                                        <p:tgtEl>
                                          <p:spTgt spid="5"/>
                                        </p:tgtEl>
                                        <p:attrNameLst>
                                          <p:attrName>style.visibility</p:attrName>
                                        </p:attrNameLst>
                                      </p:cBhvr>
                                      <p:to>
                                        <p:strVal val="visible"/>
                                      </p:to>
                                    </p:set>
                                    <p:anim calcmode="lin" valueType="num">
                                      <p:cBhvr>
                                        <p:cTn id="139" dur="500" fill="hold"/>
                                        <p:tgtEl>
                                          <p:spTgt spid="5"/>
                                        </p:tgtEl>
                                        <p:attrNameLst>
                                          <p:attrName>ppt_w</p:attrName>
                                        </p:attrNameLst>
                                      </p:cBhvr>
                                      <p:tavLst>
                                        <p:tav tm="0">
                                          <p:val>
                                            <p:fltVal val="0"/>
                                          </p:val>
                                        </p:tav>
                                        <p:tav tm="100000">
                                          <p:val>
                                            <p:strVal val="#ppt_w"/>
                                          </p:val>
                                        </p:tav>
                                      </p:tavLst>
                                    </p:anim>
                                    <p:anim calcmode="lin" valueType="num">
                                      <p:cBhvr>
                                        <p:cTn id="140" dur="500" fill="hold"/>
                                        <p:tgtEl>
                                          <p:spTgt spid="5"/>
                                        </p:tgtEl>
                                        <p:attrNameLst>
                                          <p:attrName>ppt_h</p:attrName>
                                        </p:attrNameLst>
                                      </p:cBhvr>
                                      <p:tavLst>
                                        <p:tav tm="0">
                                          <p:val>
                                            <p:fltVal val="0"/>
                                          </p:val>
                                        </p:tav>
                                        <p:tav tm="100000">
                                          <p:val>
                                            <p:strVal val="#ppt_h"/>
                                          </p:val>
                                        </p:tav>
                                      </p:tavLst>
                                    </p:anim>
                                    <p:animEffect transition="in" filter="fade">
                                      <p:cBhvr>
                                        <p:cTn id="141" dur="500"/>
                                        <p:tgtEl>
                                          <p:spTgt spid="5"/>
                                        </p:tgtEl>
                                      </p:cBhvr>
                                    </p:animEffect>
                                  </p:childTnLst>
                                </p:cTn>
                              </p:par>
                            </p:childTnLst>
                          </p:cTn>
                        </p:par>
                        <p:par>
                          <p:cTn id="142" fill="hold">
                            <p:stCondLst>
                              <p:cond delay="1500"/>
                            </p:stCondLst>
                            <p:childTnLst>
                              <p:par>
                                <p:cTn id="143" presetID="12" presetClass="entr" presetSubtype="4" fill="hold" grpId="0" nodeType="afterEffect">
                                  <p:stCondLst>
                                    <p:cond delay="0"/>
                                  </p:stCondLst>
                                  <p:childTnLst>
                                    <p:set>
                                      <p:cBhvr>
                                        <p:cTn id="144" dur="1" fill="hold">
                                          <p:stCondLst>
                                            <p:cond delay="0"/>
                                          </p:stCondLst>
                                        </p:cTn>
                                        <p:tgtEl>
                                          <p:spTgt spid="6">
                                            <p:graphicEl>
                                              <a:chart seriesIdx="-3" categoryIdx="-3" bldStep="gridLegend"/>
                                            </p:graphicEl>
                                          </p:spTgt>
                                        </p:tgtEl>
                                        <p:attrNameLst>
                                          <p:attrName>style.visibility</p:attrName>
                                        </p:attrNameLst>
                                      </p:cBhvr>
                                      <p:to>
                                        <p:strVal val="visible"/>
                                      </p:to>
                                    </p:set>
                                    <p:anim calcmode="lin" valueType="num">
                                      <p:cBhvr additive="base">
                                        <p:cTn id="145" dur="500"/>
                                        <p:tgtEl>
                                          <p:spTgt spid="6">
                                            <p:graphicEl>
                                              <a:chart seriesIdx="-3" categoryIdx="-3" bldStep="gridLegend"/>
                                            </p:graphicEl>
                                          </p:spTgt>
                                        </p:tgtEl>
                                        <p:attrNameLst>
                                          <p:attrName>ppt_y</p:attrName>
                                        </p:attrNameLst>
                                      </p:cBhvr>
                                      <p:tavLst>
                                        <p:tav tm="0">
                                          <p:val>
                                            <p:strVal val="#ppt_y+#ppt_h*1.125000"/>
                                          </p:val>
                                        </p:tav>
                                        <p:tav tm="100000">
                                          <p:val>
                                            <p:strVal val="#ppt_y"/>
                                          </p:val>
                                        </p:tav>
                                      </p:tavLst>
                                    </p:anim>
                                    <p:animEffect transition="in" filter="wipe(up)">
                                      <p:cBhvr>
                                        <p:cTn id="146" dur="500"/>
                                        <p:tgtEl>
                                          <p:spTgt spid="6">
                                            <p:graphicEl>
                                              <a:chart seriesIdx="-3" categoryIdx="-3" bldStep="gridLegend"/>
                                            </p:graphicEl>
                                          </p:spTgt>
                                        </p:tgtEl>
                                      </p:cBhvr>
                                    </p:animEffect>
                                  </p:childTnLst>
                                </p:cTn>
                              </p:par>
                            </p:childTnLst>
                          </p:cTn>
                        </p:par>
                        <p:par>
                          <p:cTn id="147" fill="hold">
                            <p:stCondLst>
                              <p:cond delay="2000"/>
                            </p:stCondLst>
                            <p:childTnLst>
                              <p:par>
                                <p:cTn id="148" presetID="12" presetClass="entr" presetSubtype="4" fill="hold" grpId="0" nodeType="afterEffect">
                                  <p:stCondLst>
                                    <p:cond delay="0"/>
                                  </p:stCondLst>
                                  <p:childTnLst>
                                    <p:set>
                                      <p:cBhvr>
                                        <p:cTn id="149" dur="1" fill="hold">
                                          <p:stCondLst>
                                            <p:cond delay="0"/>
                                          </p:stCondLst>
                                        </p:cTn>
                                        <p:tgtEl>
                                          <p:spTgt spid="6">
                                            <p:graphicEl>
                                              <a:chart seriesIdx="-4" categoryIdx="0" bldStep="category"/>
                                            </p:graphicEl>
                                          </p:spTgt>
                                        </p:tgtEl>
                                        <p:attrNameLst>
                                          <p:attrName>style.visibility</p:attrName>
                                        </p:attrNameLst>
                                      </p:cBhvr>
                                      <p:to>
                                        <p:strVal val="visible"/>
                                      </p:to>
                                    </p:set>
                                    <p:anim calcmode="lin" valueType="num">
                                      <p:cBhvr additive="base">
                                        <p:cTn id="150" dur="500"/>
                                        <p:tgtEl>
                                          <p:spTgt spid="6">
                                            <p:graphicEl>
                                              <a:chart seriesIdx="-4" categoryIdx="0" bldStep="category"/>
                                            </p:graphicEl>
                                          </p:spTgt>
                                        </p:tgtEl>
                                        <p:attrNameLst>
                                          <p:attrName>ppt_y</p:attrName>
                                        </p:attrNameLst>
                                      </p:cBhvr>
                                      <p:tavLst>
                                        <p:tav tm="0">
                                          <p:val>
                                            <p:strVal val="#ppt_y+#ppt_h*1.125000"/>
                                          </p:val>
                                        </p:tav>
                                        <p:tav tm="100000">
                                          <p:val>
                                            <p:strVal val="#ppt_y"/>
                                          </p:val>
                                        </p:tav>
                                      </p:tavLst>
                                    </p:anim>
                                    <p:animEffect transition="in" filter="wipe(up)">
                                      <p:cBhvr>
                                        <p:cTn id="151" dur="500"/>
                                        <p:tgtEl>
                                          <p:spTgt spid="6">
                                            <p:graphicEl>
                                              <a:chart seriesIdx="-4" categoryIdx="0" bldStep="category"/>
                                            </p:graphicEl>
                                          </p:spTgt>
                                        </p:tgtEl>
                                      </p:cBhvr>
                                    </p:animEffect>
                                  </p:childTnLst>
                                </p:cTn>
                              </p:par>
                            </p:childTnLst>
                          </p:cTn>
                        </p:par>
                        <p:par>
                          <p:cTn id="152" fill="hold">
                            <p:stCondLst>
                              <p:cond delay="2500"/>
                            </p:stCondLst>
                            <p:childTnLst>
                              <p:par>
                                <p:cTn id="153" presetID="12" presetClass="entr" presetSubtype="4" fill="hold" grpId="0" nodeType="afterEffect">
                                  <p:stCondLst>
                                    <p:cond delay="0"/>
                                  </p:stCondLst>
                                  <p:childTnLst>
                                    <p:set>
                                      <p:cBhvr>
                                        <p:cTn id="154" dur="1" fill="hold">
                                          <p:stCondLst>
                                            <p:cond delay="0"/>
                                          </p:stCondLst>
                                        </p:cTn>
                                        <p:tgtEl>
                                          <p:spTgt spid="6">
                                            <p:graphicEl>
                                              <a:chart seriesIdx="-4" categoryIdx="1" bldStep="category"/>
                                            </p:graphicEl>
                                          </p:spTgt>
                                        </p:tgtEl>
                                        <p:attrNameLst>
                                          <p:attrName>style.visibility</p:attrName>
                                        </p:attrNameLst>
                                      </p:cBhvr>
                                      <p:to>
                                        <p:strVal val="visible"/>
                                      </p:to>
                                    </p:set>
                                    <p:anim calcmode="lin" valueType="num">
                                      <p:cBhvr additive="base">
                                        <p:cTn id="155" dur="500"/>
                                        <p:tgtEl>
                                          <p:spTgt spid="6">
                                            <p:graphicEl>
                                              <a:chart seriesIdx="-4" categoryIdx="1" bldStep="category"/>
                                            </p:graphicEl>
                                          </p:spTgt>
                                        </p:tgtEl>
                                        <p:attrNameLst>
                                          <p:attrName>ppt_y</p:attrName>
                                        </p:attrNameLst>
                                      </p:cBhvr>
                                      <p:tavLst>
                                        <p:tav tm="0">
                                          <p:val>
                                            <p:strVal val="#ppt_y+#ppt_h*1.125000"/>
                                          </p:val>
                                        </p:tav>
                                        <p:tav tm="100000">
                                          <p:val>
                                            <p:strVal val="#ppt_y"/>
                                          </p:val>
                                        </p:tav>
                                      </p:tavLst>
                                    </p:anim>
                                    <p:animEffect transition="in" filter="wipe(up)">
                                      <p:cBhvr>
                                        <p:cTn id="156" dur="500"/>
                                        <p:tgtEl>
                                          <p:spTgt spid="6">
                                            <p:graphicEl>
                                              <a:chart seriesIdx="-4" categoryIdx="1" bldStep="category"/>
                                            </p:graphicEl>
                                          </p:spTgt>
                                        </p:tgtEl>
                                      </p:cBhvr>
                                    </p:animEffect>
                                  </p:childTnLst>
                                </p:cTn>
                              </p:par>
                            </p:childTnLst>
                          </p:cTn>
                        </p:par>
                        <p:par>
                          <p:cTn id="157" fill="hold">
                            <p:stCondLst>
                              <p:cond delay="3000"/>
                            </p:stCondLst>
                            <p:childTnLst>
                              <p:par>
                                <p:cTn id="158" presetID="12" presetClass="entr" presetSubtype="4" fill="hold" grpId="0" nodeType="afterEffect">
                                  <p:stCondLst>
                                    <p:cond delay="0"/>
                                  </p:stCondLst>
                                  <p:childTnLst>
                                    <p:set>
                                      <p:cBhvr>
                                        <p:cTn id="159" dur="1" fill="hold">
                                          <p:stCondLst>
                                            <p:cond delay="0"/>
                                          </p:stCondLst>
                                        </p:cTn>
                                        <p:tgtEl>
                                          <p:spTgt spid="6">
                                            <p:graphicEl>
                                              <a:chart seriesIdx="-4" categoryIdx="2" bldStep="category"/>
                                            </p:graphicEl>
                                          </p:spTgt>
                                        </p:tgtEl>
                                        <p:attrNameLst>
                                          <p:attrName>style.visibility</p:attrName>
                                        </p:attrNameLst>
                                      </p:cBhvr>
                                      <p:to>
                                        <p:strVal val="visible"/>
                                      </p:to>
                                    </p:set>
                                    <p:anim calcmode="lin" valueType="num">
                                      <p:cBhvr additive="base">
                                        <p:cTn id="160" dur="500"/>
                                        <p:tgtEl>
                                          <p:spTgt spid="6">
                                            <p:graphicEl>
                                              <a:chart seriesIdx="-4" categoryIdx="2" bldStep="category"/>
                                            </p:graphicEl>
                                          </p:spTgt>
                                        </p:tgtEl>
                                        <p:attrNameLst>
                                          <p:attrName>ppt_y</p:attrName>
                                        </p:attrNameLst>
                                      </p:cBhvr>
                                      <p:tavLst>
                                        <p:tav tm="0">
                                          <p:val>
                                            <p:strVal val="#ppt_y+#ppt_h*1.125000"/>
                                          </p:val>
                                        </p:tav>
                                        <p:tav tm="100000">
                                          <p:val>
                                            <p:strVal val="#ppt_y"/>
                                          </p:val>
                                        </p:tav>
                                      </p:tavLst>
                                    </p:anim>
                                    <p:animEffect transition="in" filter="wipe(up)">
                                      <p:cBhvr>
                                        <p:cTn id="161" dur="500"/>
                                        <p:tgtEl>
                                          <p:spTgt spid="6">
                                            <p:graphicEl>
                                              <a:chart seriesIdx="-4" categoryIdx="2" bldStep="category"/>
                                            </p:graphicEl>
                                          </p:spTgt>
                                        </p:tgtEl>
                                      </p:cBhvr>
                                    </p:animEffect>
                                  </p:childTnLst>
                                </p:cTn>
                              </p:par>
                            </p:childTnLst>
                          </p:cTn>
                        </p:par>
                        <p:par>
                          <p:cTn id="162" fill="hold">
                            <p:stCondLst>
                              <p:cond delay="3500"/>
                            </p:stCondLst>
                            <p:childTnLst>
                              <p:par>
                                <p:cTn id="163" presetID="10" presetClass="entr" presetSubtype="0" fill="hold" grpId="0" nodeType="afterEffect">
                                  <p:stCondLst>
                                    <p:cond delay="0"/>
                                  </p:stCondLst>
                                  <p:childTnLst>
                                    <p:set>
                                      <p:cBhvr>
                                        <p:cTn id="164" dur="1" fill="hold">
                                          <p:stCondLst>
                                            <p:cond delay="0"/>
                                          </p:stCondLst>
                                        </p:cTn>
                                        <p:tgtEl>
                                          <p:spTgt spid="3"/>
                                        </p:tgtEl>
                                        <p:attrNameLst>
                                          <p:attrName>style.visibility</p:attrName>
                                        </p:attrNameLst>
                                      </p:cBhvr>
                                      <p:to>
                                        <p:strVal val="visible"/>
                                      </p:to>
                                    </p:set>
                                    <p:animEffect transition="in" filter="fade">
                                      <p:cBhvr>
                                        <p:cTn id="165" dur="500"/>
                                        <p:tgtEl>
                                          <p:spTgt spid="3"/>
                                        </p:tgtEl>
                                      </p:cBhvr>
                                    </p:animEffect>
                                  </p:childTnLst>
                                </p:cTn>
                              </p:par>
                              <p:par>
                                <p:cTn id="166" presetID="10" presetClass="entr" presetSubtype="0" fill="hold" grpId="0" nodeType="withEffect">
                                  <p:stCondLst>
                                    <p:cond delay="0"/>
                                  </p:stCondLst>
                                  <p:childTnLst>
                                    <p:set>
                                      <p:cBhvr>
                                        <p:cTn id="167" dur="1" fill="hold">
                                          <p:stCondLst>
                                            <p:cond delay="0"/>
                                          </p:stCondLst>
                                        </p:cTn>
                                        <p:tgtEl>
                                          <p:spTgt spid="2"/>
                                        </p:tgtEl>
                                        <p:attrNameLst>
                                          <p:attrName>style.visibility</p:attrName>
                                        </p:attrNameLst>
                                      </p:cBhvr>
                                      <p:to>
                                        <p:strVal val="visible"/>
                                      </p:to>
                                    </p:set>
                                    <p:animEffect transition="in" filter="fade">
                                      <p:cBhvr>
                                        <p:cTn id="168" dur="500"/>
                                        <p:tgtEl>
                                          <p:spTgt spid="2"/>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4"/>
                                        </p:tgtEl>
                                        <p:attrNameLst>
                                          <p:attrName>style.visibility</p:attrName>
                                        </p:attrNameLst>
                                      </p:cBhvr>
                                      <p:to>
                                        <p:strVal val="visible"/>
                                      </p:to>
                                    </p:set>
                                    <p:animEffect transition="in" filter="fade">
                                      <p:cBhvr>
                                        <p:cTn id="171" dur="500"/>
                                        <p:tgtEl>
                                          <p:spTgt spid="4"/>
                                        </p:tgtEl>
                                      </p:cBhvr>
                                    </p:animEffect>
                                  </p:childTnLst>
                                </p:cTn>
                              </p:par>
                            </p:childTnLst>
                          </p:cTn>
                        </p:par>
                        <p:par>
                          <p:cTn id="172" fill="hold">
                            <p:stCondLst>
                              <p:cond delay="4000"/>
                            </p:stCondLst>
                            <p:childTnLst>
                              <p:par>
                                <p:cTn id="173" presetID="10" presetClass="entr" presetSubtype="0" fill="hold" grpId="0" nodeType="afterEffect">
                                  <p:stCondLst>
                                    <p:cond delay="0"/>
                                  </p:stCondLst>
                                  <p:childTnLst>
                                    <p:set>
                                      <p:cBhvr>
                                        <p:cTn id="174" dur="1" fill="hold">
                                          <p:stCondLst>
                                            <p:cond delay="0"/>
                                          </p:stCondLst>
                                        </p:cTn>
                                        <p:tgtEl>
                                          <p:spTgt spid="49"/>
                                        </p:tgtEl>
                                        <p:attrNameLst>
                                          <p:attrName>style.visibility</p:attrName>
                                        </p:attrNameLst>
                                      </p:cBhvr>
                                      <p:to>
                                        <p:strVal val="visible"/>
                                      </p:to>
                                    </p:set>
                                    <p:animEffect transition="in" filter="fade">
                                      <p:cBhvr>
                                        <p:cTn id="17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Graphic spid="6" grpId="0">
        <p:bldSub>
          <a:bldChart bld="category"/>
        </p:bldSub>
      </p:bldGraphic>
      <p:bldP spid="7" grpId="0" animBg="1"/>
      <p:bldP spid="12" grpId="0" animBg="1"/>
      <p:bldP spid="13" grpId="0" animBg="1"/>
      <p:bldP spid="14" grpId="0" animBg="1"/>
      <p:bldP spid="15" grpId="0" animBg="1"/>
      <p:bldP spid="16" grpId="0" animBg="1"/>
      <p:bldP spid="17" grpId="0" animBg="1"/>
      <p:bldP spid="18" grpId="0" animBg="1"/>
      <p:bldP spid="19" grpId="0" animBg="1"/>
      <p:bldP spid="26" grpId="0" animBg="1"/>
      <p:bldP spid="27" grpId="0" animBg="1"/>
      <p:bldP spid="28" grpId="0" animBg="1"/>
      <p:bldP spid="29" grpId="0"/>
      <p:bldP spid="30" grpId="0" animBg="1"/>
      <p:bldP spid="31" grpId="0" animBg="1"/>
      <p:bldP spid="36" grpId="0" animBg="1"/>
      <p:bldP spid="37" grpId="0" animBg="1"/>
      <p:bldP spid="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EditPoints="1"/>
          </p:cNvSpPr>
          <p:nvPr/>
        </p:nvSpPr>
        <p:spPr bwMode="auto">
          <a:xfrm>
            <a:off x="2836334" y="1449918"/>
            <a:ext cx="639233" cy="361951"/>
          </a:xfrm>
          <a:custGeom>
            <a:avLst/>
            <a:gdLst>
              <a:gd name="T0" fmla="*/ 151 w 177"/>
              <a:gd name="T1" fmla="*/ 7 h 100"/>
              <a:gd name="T2" fmla="*/ 170 w 177"/>
              <a:gd name="T3" fmla="*/ 27 h 100"/>
              <a:gd name="T4" fmla="*/ 170 w 177"/>
              <a:gd name="T5" fmla="*/ 93 h 100"/>
              <a:gd name="T6" fmla="*/ 7 w 177"/>
              <a:gd name="T7" fmla="*/ 93 h 100"/>
              <a:gd name="T8" fmla="*/ 7 w 177"/>
              <a:gd name="T9" fmla="*/ 27 h 100"/>
              <a:gd name="T10" fmla="*/ 27 w 177"/>
              <a:gd name="T11" fmla="*/ 7 h 100"/>
              <a:gd name="T12" fmla="*/ 151 w 177"/>
              <a:gd name="T13" fmla="*/ 7 h 100"/>
              <a:gd name="T14" fmla="*/ 151 w 177"/>
              <a:gd name="T15" fmla="*/ 0 h 100"/>
              <a:gd name="T16" fmla="*/ 27 w 177"/>
              <a:gd name="T17" fmla="*/ 0 h 100"/>
              <a:gd name="T18" fmla="*/ 0 w 177"/>
              <a:gd name="T19" fmla="*/ 27 h 100"/>
              <a:gd name="T20" fmla="*/ 0 w 177"/>
              <a:gd name="T21" fmla="*/ 93 h 100"/>
              <a:gd name="T22" fmla="*/ 0 w 177"/>
              <a:gd name="T23" fmla="*/ 100 h 100"/>
              <a:gd name="T24" fmla="*/ 7 w 177"/>
              <a:gd name="T25" fmla="*/ 100 h 100"/>
              <a:gd name="T26" fmla="*/ 170 w 177"/>
              <a:gd name="T27" fmla="*/ 100 h 100"/>
              <a:gd name="T28" fmla="*/ 177 w 177"/>
              <a:gd name="T29" fmla="*/ 100 h 100"/>
              <a:gd name="T30" fmla="*/ 177 w 177"/>
              <a:gd name="T31" fmla="*/ 93 h 100"/>
              <a:gd name="T32" fmla="*/ 177 w 177"/>
              <a:gd name="T33" fmla="*/ 27 h 100"/>
              <a:gd name="T34" fmla="*/ 151 w 177"/>
              <a:gd name="T3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7" h="100">
                <a:moveTo>
                  <a:pt x="151" y="7"/>
                </a:moveTo>
                <a:cubicBezTo>
                  <a:pt x="162" y="7"/>
                  <a:pt x="170" y="16"/>
                  <a:pt x="170" y="27"/>
                </a:cubicBezTo>
                <a:cubicBezTo>
                  <a:pt x="170" y="93"/>
                  <a:pt x="170" y="93"/>
                  <a:pt x="170" y="93"/>
                </a:cubicBezTo>
                <a:cubicBezTo>
                  <a:pt x="7" y="93"/>
                  <a:pt x="7" y="93"/>
                  <a:pt x="7" y="93"/>
                </a:cubicBezTo>
                <a:cubicBezTo>
                  <a:pt x="7" y="27"/>
                  <a:pt x="7" y="27"/>
                  <a:pt x="7" y="27"/>
                </a:cubicBezTo>
                <a:cubicBezTo>
                  <a:pt x="7" y="16"/>
                  <a:pt x="16" y="7"/>
                  <a:pt x="27" y="7"/>
                </a:cubicBezTo>
                <a:cubicBezTo>
                  <a:pt x="151" y="7"/>
                  <a:pt x="151" y="7"/>
                  <a:pt x="151" y="7"/>
                </a:cubicBezTo>
                <a:moveTo>
                  <a:pt x="151" y="0"/>
                </a:moveTo>
                <a:cubicBezTo>
                  <a:pt x="27" y="0"/>
                  <a:pt x="27" y="0"/>
                  <a:pt x="27" y="0"/>
                </a:cubicBezTo>
                <a:cubicBezTo>
                  <a:pt x="12" y="0"/>
                  <a:pt x="0" y="12"/>
                  <a:pt x="0" y="27"/>
                </a:cubicBezTo>
                <a:cubicBezTo>
                  <a:pt x="0" y="93"/>
                  <a:pt x="0" y="93"/>
                  <a:pt x="0" y="93"/>
                </a:cubicBezTo>
                <a:cubicBezTo>
                  <a:pt x="0" y="100"/>
                  <a:pt x="0" y="100"/>
                  <a:pt x="0" y="100"/>
                </a:cubicBezTo>
                <a:cubicBezTo>
                  <a:pt x="7" y="100"/>
                  <a:pt x="7" y="100"/>
                  <a:pt x="7" y="100"/>
                </a:cubicBezTo>
                <a:cubicBezTo>
                  <a:pt x="170" y="100"/>
                  <a:pt x="170" y="100"/>
                  <a:pt x="170" y="100"/>
                </a:cubicBezTo>
                <a:cubicBezTo>
                  <a:pt x="177" y="100"/>
                  <a:pt x="177" y="100"/>
                  <a:pt x="177" y="100"/>
                </a:cubicBezTo>
                <a:cubicBezTo>
                  <a:pt x="177" y="93"/>
                  <a:pt x="177" y="93"/>
                  <a:pt x="177" y="93"/>
                </a:cubicBezTo>
                <a:cubicBezTo>
                  <a:pt x="177" y="27"/>
                  <a:pt x="177" y="27"/>
                  <a:pt x="177" y="27"/>
                </a:cubicBezTo>
                <a:cubicBezTo>
                  <a:pt x="177" y="12"/>
                  <a:pt x="165" y="0"/>
                  <a:pt x="151" y="0"/>
                </a:cubicBezTo>
                <a:close/>
              </a:path>
            </a:pathLst>
          </a:custGeom>
          <a:solidFill>
            <a:schemeClr val="bg1">
              <a:lumMod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3" name="Freeform 6"/>
          <p:cNvSpPr>
            <a:spLocks noEditPoints="1"/>
          </p:cNvSpPr>
          <p:nvPr/>
        </p:nvSpPr>
        <p:spPr bwMode="auto">
          <a:xfrm>
            <a:off x="2419351" y="1860551"/>
            <a:ext cx="1473200" cy="3615267"/>
          </a:xfrm>
          <a:custGeom>
            <a:avLst/>
            <a:gdLst>
              <a:gd name="T0" fmla="*/ 287 w 407"/>
              <a:gd name="T1" fmla="*/ 7 h 999"/>
              <a:gd name="T2" fmla="*/ 285 w 407"/>
              <a:gd name="T3" fmla="*/ 44 h 999"/>
              <a:gd name="T4" fmla="*/ 373 w 407"/>
              <a:gd name="T5" fmla="*/ 310 h 999"/>
              <a:gd name="T6" fmla="*/ 360 w 407"/>
              <a:gd name="T7" fmla="*/ 349 h 999"/>
              <a:gd name="T8" fmla="*/ 366 w 407"/>
              <a:gd name="T9" fmla="*/ 743 h 999"/>
              <a:gd name="T10" fmla="*/ 386 w 407"/>
              <a:gd name="T11" fmla="*/ 827 h 999"/>
              <a:gd name="T12" fmla="*/ 386 w 407"/>
              <a:gd name="T13" fmla="*/ 912 h 999"/>
              <a:gd name="T14" fmla="*/ 305 w 407"/>
              <a:gd name="T15" fmla="*/ 992 h 999"/>
              <a:gd name="T16" fmla="*/ 204 w 407"/>
              <a:gd name="T17" fmla="*/ 992 h 999"/>
              <a:gd name="T18" fmla="*/ 102 w 407"/>
              <a:gd name="T19" fmla="*/ 992 h 999"/>
              <a:gd name="T20" fmla="*/ 21 w 407"/>
              <a:gd name="T21" fmla="*/ 912 h 999"/>
              <a:gd name="T22" fmla="*/ 21 w 407"/>
              <a:gd name="T23" fmla="*/ 827 h 999"/>
              <a:gd name="T24" fmla="*/ 41 w 407"/>
              <a:gd name="T25" fmla="*/ 743 h 999"/>
              <a:gd name="T26" fmla="*/ 47 w 407"/>
              <a:gd name="T27" fmla="*/ 349 h 999"/>
              <a:gd name="T28" fmla="*/ 34 w 407"/>
              <a:gd name="T29" fmla="*/ 310 h 999"/>
              <a:gd name="T30" fmla="*/ 122 w 407"/>
              <a:gd name="T31" fmla="*/ 44 h 999"/>
              <a:gd name="T32" fmla="*/ 120 w 407"/>
              <a:gd name="T33" fmla="*/ 7 h 999"/>
              <a:gd name="T34" fmla="*/ 204 w 407"/>
              <a:gd name="T35" fmla="*/ 7 h 999"/>
              <a:gd name="T36" fmla="*/ 203 w 407"/>
              <a:gd name="T37" fmla="*/ 7 h 999"/>
              <a:gd name="T38" fmla="*/ 287 w 407"/>
              <a:gd name="T39" fmla="*/ 7 h 999"/>
              <a:gd name="T40" fmla="*/ 204 w 407"/>
              <a:gd name="T41" fmla="*/ 992 h 999"/>
              <a:gd name="T42" fmla="*/ 203 w 407"/>
              <a:gd name="T43" fmla="*/ 992 h 999"/>
              <a:gd name="T44" fmla="*/ 204 w 407"/>
              <a:gd name="T45" fmla="*/ 992 h 999"/>
              <a:gd name="T46" fmla="*/ 295 w 407"/>
              <a:gd name="T47" fmla="*/ 0 h 999"/>
              <a:gd name="T48" fmla="*/ 287 w 407"/>
              <a:gd name="T49" fmla="*/ 0 h 999"/>
              <a:gd name="T50" fmla="*/ 204 w 407"/>
              <a:gd name="T51" fmla="*/ 0 h 999"/>
              <a:gd name="T52" fmla="*/ 120 w 407"/>
              <a:gd name="T53" fmla="*/ 0 h 999"/>
              <a:gd name="T54" fmla="*/ 113 w 407"/>
              <a:gd name="T55" fmla="*/ 0 h 999"/>
              <a:gd name="T56" fmla="*/ 113 w 407"/>
              <a:gd name="T57" fmla="*/ 7 h 999"/>
              <a:gd name="T58" fmla="*/ 115 w 407"/>
              <a:gd name="T59" fmla="*/ 40 h 999"/>
              <a:gd name="T60" fmla="*/ 27 w 407"/>
              <a:gd name="T61" fmla="*/ 141 h 999"/>
              <a:gd name="T62" fmla="*/ 27 w 407"/>
              <a:gd name="T63" fmla="*/ 312 h 999"/>
              <a:gd name="T64" fmla="*/ 28 w 407"/>
              <a:gd name="T65" fmla="*/ 313 h 999"/>
              <a:gd name="T66" fmla="*/ 29 w 407"/>
              <a:gd name="T67" fmla="*/ 314 h 999"/>
              <a:gd name="T68" fmla="*/ 40 w 407"/>
              <a:gd name="T69" fmla="*/ 349 h 999"/>
              <a:gd name="T70" fmla="*/ 34 w 407"/>
              <a:gd name="T71" fmla="*/ 741 h 999"/>
              <a:gd name="T72" fmla="*/ 14 w 407"/>
              <a:gd name="T73" fmla="*/ 827 h 999"/>
              <a:gd name="T74" fmla="*/ 14 w 407"/>
              <a:gd name="T75" fmla="*/ 912 h 999"/>
              <a:gd name="T76" fmla="*/ 14 w 407"/>
              <a:gd name="T77" fmla="*/ 913 h 999"/>
              <a:gd name="T78" fmla="*/ 14 w 407"/>
              <a:gd name="T79" fmla="*/ 914 h 999"/>
              <a:gd name="T80" fmla="*/ 102 w 407"/>
              <a:gd name="T81" fmla="*/ 999 h 999"/>
              <a:gd name="T82" fmla="*/ 102 w 407"/>
              <a:gd name="T83" fmla="*/ 999 h 999"/>
              <a:gd name="T84" fmla="*/ 102 w 407"/>
              <a:gd name="T85" fmla="*/ 999 h 999"/>
              <a:gd name="T86" fmla="*/ 204 w 407"/>
              <a:gd name="T87" fmla="*/ 999 h 999"/>
              <a:gd name="T88" fmla="*/ 305 w 407"/>
              <a:gd name="T89" fmla="*/ 999 h 999"/>
              <a:gd name="T90" fmla="*/ 305 w 407"/>
              <a:gd name="T91" fmla="*/ 999 h 999"/>
              <a:gd name="T92" fmla="*/ 305 w 407"/>
              <a:gd name="T93" fmla="*/ 999 h 999"/>
              <a:gd name="T94" fmla="*/ 393 w 407"/>
              <a:gd name="T95" fmla="*/ 914 h 999"/>
              <a:gd name="T96" fmla="*/ 393 w 407"/>
              <a:gd name="T97" fmla="*/ 913 h 999"/>
              <a:gd name="T98" fmla="*/ 393 w 407"/>
              <a:gd name="T99" fmla="*/ 912 h 999"/>
              <a:gd name="T100" fmla="*/ 393 w 407"/>
              <a:gd name="T101" fmla="*/ 827 h 999"/>
              <a:gd name="T102" fmla="*/ 373 w 407"/>
              <a:gd name="T103" fmla="*/ 741 h 999"/>
              <a:gd name="T104" fmla="*/ 367 w 407"/>
              <a:gd name="T105" fmla="*/ 349 h 999"/>
              <a:gd name="T106" fmla="*/ 378 w 407"/>
              <a:gd name="T107" fmla="*/ 314 h 999"/>
              <a:gd name="T108" fmla="*/ 380 w 407"/>
              <a:gd name="T109" fmla="*/ 313 h 999"/>
              <a:gd name="T110" fmla="*/ 380 w 407"/>
              <a:gd name="T111" fmla="*/ 312 h 999"/>
              <a:gd name="T112" fmla="*/ 380 w 407"/>
              <a:gd name="T113" fmla="*/ 141 h 999"/>
              <a:gd name="T114" fmla="*/ 292 w 407"/>
              <a:gd name="T115" fmla="*/ 40 h 999"/>
              <a:gd name="T116" fmla="*/ 294 w 407"/>
              <a:gd name="T117" fmla="*/ 7 h 999"/>
              <a:gd name="T118" fmla="*/ 295 w 407"/>
              <a:gd name="T119" fmla="*/ 0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7" h="999">
                <a:moveTo>
                  <a:pt x="287" y="7"/>
                </a:moveTo>
                <a:cubicBezTo>
                  <a:pt x="285" y="44"/>
                  <a:pt x="285" y="44"/>
                  <a:pt x="285" y="44"/>
                </a:cubicBezTo>
                <a:cubicBezTo>
                  <a:pt x="370" y="90"/>
                  <a:pt x="407" y="173"/>
                  <a:pt x="373" y="310"/>
                </a:cubicBezTo>
                <a:cubicBezTo>
                  <a:pt x="366" y="319"/>
                  <a:pt x="360" y="331"/>
                  <a:pt x="360" y="349"/>
                </a:cubicBezTo>
                <a:cubicBezTo>
                  <a:pt x="366" y="743"/>
                  <a:pt x="366" y="743"/>
                  <a:pt x="366" y="743"/>
                </a:cubicBezTo>
                <a:cubicBezTo>
                  <a:pt x="378" y="757"/>
                  <a:pt x="386" y="784"/>
                  <a:pt x="386" y="827"/>
                </a:cubicBezTo>
                <a:cubicBezTo>
                  <a:pt x="386" y="912"/>
                  <a:pt x="386" y="912"/>
                  <a:pt x="386" y="912"/>
                </a:cubicBezTo>
                <a:cubicBezTo>
                  <a:pt x="375" y="959"/>
                  <a:pt x="351" y="990"/>
                  <a:pt x="305" y="992"/>
                </a:cubicBezTo>
                <a:cubicBezTo>
                  <a:pt x="204" y="992"/>
                  <a:pt x="204" y="992"/>
                  <a:pt x="204" y="992"/>
                </a:cubicBezTo>
                <a:cubicBezTo>
                  <a:pt x="102" y="992"/>
                  <a:pt x="102" y="992"/>
                  <a:pt x="102" y="992"/>
                </a:cubicBezTo>
                <a:cubicBezTo>
                  <a:pt x="56" y="990"/>
                  <a:pt x="32" y="959"/>
                  <a:pt x="21" y="912"/>
                </a:cubicBezTo>
                <a:cubicBezTo>
                  <a:pt x="21" y="827"/>
                  <a:pt x="21" y="827"/>
                  <a:pt x="21" y="827"/>
                </a:cubicBezTo>
                <a:cubicBezTo>
                  <a:pt x="22" y="784"/>
                  <a:pt x="29" y="757"/>
                  <a:pt x="41" y="743"/>
                </a:cubicBezTo>
                <a:cubicBezTo>
                  <a:pt x="47" y="349"/>
                  <a:pt x="47" y="349"/>
                  <a:pt x="47" y="349"/>
                </a:cubicBezTo>
                <a:cubicBezTo>
                  <a:pt x="47" y="331"/>
                  <a:pt x="42" y="319"/>
                  <a:pt x="34" y="310"/>
                </a:cubicBezTo>
                <a:cubicBezTo>
                  <a:pt x="0" y="173"/>
                  <a:pt x="37" y="90"/>
                  <a:pt x="122" y="44"/>
                </a:cubicBezTo>
                <a:cubicBezTo>
                  <a:pt x="120" y="7"/>
                  <a:pt x="120" y="7"/>
                  <a:pt x="120" y="7"/>
                </a:cubicBezTo>
                <a:cubicBezTo>
                  <a:pt x="204" y="7"/>
                  <a:pt x="204" y="7"/>
                  <a:pt x="204" y="7"/>
                </a:cubicBezTo>
                <a:cubicBezTo>
                  <a:pt x="203" y="7"/>
                  <a:pt x="203" y="7"/>
                  <a:pt x="203" y="7"/>
                </a:cubicBezTo>
                <a:cubicBezTo>
                  <a:pt x="287" y="7"/>
                  <a:pt x="287" y="7"/>
                  <a:pt x="287" y="7"/>
                </a:cubicBezTo>
                <a:moveTo>
                  <a:pt x="204" y="992"/>
                </a:moveTo>
                <a:cubicBezTo>
                  <a:pt x="203" y="992"/>
                  <a:pt x="203" y="992"/>
                  <a:pt x="203" y="992"/>
                </a:cubicBezTo>
                <a:cubicBezTo>
                  <a:pt x="204" y="992"/>
                  <a:pt x="204" y="992"/>
                  <a:pt x="204" y="992"/>
                </a:cubicBezTo>
                <a:moveTo>
                  <a:pt x="295" y="0"/>
                </a:moveTo>
                <a:cubicBezTo>
                  <a:pt x="287" y="0"/>
                  <a:pt x="287" y="0"/>
                  <a:pt x="287" y="0"/>
                </a:cubicBezTo>
                <a:cubicBezTo>
                  <a:pt x="204" y="0"/>
                  <a:pt x="204" y="0"/>
                  <a:pt x="204" y="0"/>
                </a:cubicBezTo>
                <a:cubicBezTo>
                  <a:pt x="120" y="0"/>
                  <a:pt x="120" y="0"/>
                  <a:pt x="120" y="0"/>
                </a:cubicBezTo>
                <a:cubicBezTo>
                  <a:pt x="113" y="0"/>
                  <a:pt x="113" y="0"/>
                  <a:pt x="113" y="0"/>
                </a:cubicBezTo>
                <a:cubicBezTo>
                  <a:pt x="113" y="7"/>
                  <a:pt x="113" y="7"/>
                  <a:pt x="113" y="7"/>
                </a:cubicBezTo>
                <a:cubicBezTo>
                  <a:pt x="115" y="40"/>
                  <a:pt x="115" y="40"/>
                  <a:pt x="115" y="40"/>
                </a:cubicBezTo>
                <a:cubicBezTo>
                  <a:pt x="72" y="64"/>
                  <a:pt x="42" y="98"/>
                  <a:pt x="27" y="141"/>
                </a:cubicBezTo>
                <a:cubicBezTo>
                  <a:pt x="10" y="187"/>
                  <a:pt x="10" y="244"/>
                  <a:pt x="27" y="312"/>
                </a:cubicBezTo>
                <a:cubicBezTo>
                  <a:pt x="28" y="313"/>
                  <a:pt x="28" y="313"/>
                  <a:pt x="28" y="313"/>
                </a:cubicBezTo>
                <a:cubicBezTo>
                  <a:pt x="29" y="314"/>
                  <a:pt x="29" y="314"/>
                  <a:pt x="29" y="314"/>
                </a:cubicBezTo>
                <a:cubicBezTo>
                  <a:pt x="37" y="324"/>
                  <a:pt x="40" y="335"/>
                  <a:pt x="40" y="349"/>
                </a:cubicBezTo>
                <a:cubicBezTo>
                  <a:pt x="34" y="741"/>
                  <a:pt x="34" y="741"/>
                  <a:pt x="34" y="741"/>
                </a:cubicBezTo>
                <a:cubicBezTo>
                  <a:pt x="21" y="757"/>
                  <a:pt x="15" y="785"/>
                  <a:pt x="14" y="827"/>
                </a:cubicBezTo>
                <a:cubicBezTo>
                  <a:pt x="14" y="912"/>
                  <a:pt x="14" y="912"/>
                  <a:pt x="14" y="912"/>
                </a:cubicBezTo>
                <a:cubicBezTo>
                  <a:pt x="14" y="913"/>
                  <a:pt x="14" y="913"/>
                  <a:pt x="14" y="913"/>
                </a:cubicBezTo>
                <a:cubicBezTo>
                  <a:pt x="14" y="914"/>
                  <a:pt x="14" y="914"/>
                  <a:pt x="14" y="914"/>
                </a:cubicBezTo>
                <a:cubicBezTo>
                  <a:pt x="27" y="968"/>
                  <a:pt x="56" y="997"/>
                  <a:pt x="102" y="999"/>
                </a:cubicBezTo>
                <a:cubicBezTo>
                  <a:pt x="102" y="999"/>
                  <a:pt x="102" y="999"/>
                  <a:pt x="102" y="999"/>
                </a:cubicBezTo>
                <a:cubicBezTo>
                  <a:pt x="102" y="999"/>
                  <a:pt x="102" y="999"/>
                  <a:pt x="102" y="999"/>
                </a:cubicBezTo>
                <a:cubicBezTo>
                  <a:pt x="204" y="999"/>
                  <a:pt x="204" y="999"/>
                  <a:pt x="204" y="999"/>
                </a:cubicBezTo>
                <a:cubicBezTo>
                  <a:pt x="305" y="999"/>
                  <a:pt x="305" y="999"/>
                  <a:pt x="305" y="999"/>
                </a:cubicBezTo>
                <a:cubicBezTo>
                  <a:pt x="305" y="999"/>
                  <a:pt x="305" y="999"/>
                  <a:pt x="305" y="999"/>
                </a:cubicBezTo>
                <a:cubicBezTo>
                  <a:pt x="305" y="999"/>
                  <a:pt x="305" y="999"/>
                  <a:pt x="305" y="999"/>
                </a:cubicBezTo>
                <a:cubicBezTo>
                  <a:pt x="351" y="997"/>
                  <a:pt x="380" y="968"/>
                  <a:pt x="393" y="914"/>
                </a:cubicBezTo>
                <a:cubicBezTo>
                  <a:pt x="393" y="913"/>
                  <a:pt x="393" y="913"/>
                  <a:pt x="393" y="913"/>
                </a:cubicBezTo>
                <a:cubicBezTo>
                  <a:pt x="393" y="912"/>
                  <a:pt x="393" y="912"/>
                  <a:pt x="393" y="912"/>
                </a:cubicBezTo>
                <a:cubicBezTo>
                  <a:pt x="393" y="827"/>
                  <a:pt x="393" y="827"/>
                  <a:pt x="393" y="827"/>
                </a:cubicBezTo>
                <a:cubicBezTo>
                  <a:pt x="392" y="785"/>
                  <a:pt x="386" y="757"/>
                  <a:pt x="373" y="741"/>
                </a:cubicBezTo>
                <a:cubicBezTo>
                  <a:pt x="367" y="349"/>
                  <a:pt x="367" y="349"/>
                  <a:pt x="367" y="349"/>
                </a:cubicBezTo>
                <a:cubicBezTo>
                  <a:pt x="367" y="335"/>
                  <a:pt x="371" y="324"/>
                  <a:pt x="378" y="314"/>
                </a:cubicBezTo>
                <a:cubicBezTo>
                  <a:pt x="380" y="313"/>
                  <a:pt x="380" y="313"/>
                  <a:pt x="380" y="313"/>
                </a:cubicBezTo>
                <a:cubicBezTo>
                  <a:pt x="380" y="312"/>
                  <a:pt x="380" y="312"/>
                  <a:pt x="380" y="312"/>
                </a:cubicBezTo>
                <a:cubicBezTo>
                  <a:pt x="397" y="244"/>
                  <a:pt x="397" y="187"/>
                  <a:pt x="380" y="141"/>
                </a:cubicBezTo>
                <a:cubicBezTo>
                  <a:pt x="365" y="98"/>
                  <a:pt x="336" y="64"/>
                  <a:pt x="292" y="40"/>
                </a:cubicBezTo>
                <a:cubicBezTo>
                  <a:pt x="294" y="7"/>
                  <a:pt x="294" y="7"/>
                  <a:pt x="294" y="7"/>
                </a:cubicBezTo>
                <a:cubicBezTo>
                  <a:pt x="295" y="0"/>
                  <a:pt x="295" y="0"/>
                  <a:pt x="295" y="0"/>
                </a:cubicBezTo>
                <a:close/>
              </a:path>
            </a:pathLst>
          </a:custGeom>
          <a:solidFill>
            <a:schemeClr val="bg1">
              <a:lumMod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4" name="Freeform 7"/>
          <p:cNvSpPr/>
          <p:nvPr/>
        </p:nvSpPr>
        <p:spPr bwMode="auto">
          <a:xfrm>
            <a:off x="2495551" y="3763435"/>
            <a:ext cx="1320800" cy="1686984"/>
          </a:xfrm>
          <a:custGeom>
            <a:avLst/>
            <a:gdLst>
              <a:gd name="T0" fmla="*/ 342 w 365"/>
              <a:gd name="T1" fmla="*/ 0 h 466"/>
              <a:gd name="T2" fmla="*/ 236 w 365"/>
              <a:gd name="T3" fmla="*/ 21 h 466"/>
              <a:gd name="T4" fmla="*/ 22 w 365"/>
              <a:gd name="T5" fmla="*/ 88 h 466"/>
              <a:gd name="T6" fmla="*/ 20 w 365"/>
              <a:gd name="T7" fmla="*/ 217 h 466"/>
              <a:gd name="T8" fmla="*/ 0 w 365"/>
              <a:gd name="T9" fmla="*/ 301 h 466"/>
              <a:gd name="T10" fmla="*/ 0 w 365"/>
              <a:gd name="T11" fmla="*/ 386 h 466"/>
              <a:gd name="T12" fmla="*/ 81 w 365"/>
              <a:gd name="T13" fmla="*/ 466 h 466"/>
              <a:gd name="T14" fmla="*/ 182 w 365"/>
              <a:gd name="T15" fmla="*/ 466 h 466"/>
              <a:gd name="T16" fmla="*/ 183 w 365"/>
              <a:gd name="T17" fmla="*/ 466 h 466"/>
              <a:gd name="T18" fmla="*/ 284 w 365"/>
              <a:gd name="T19" fmla="*/ 466 h 466"/>
              <a:gd name="T20" fmla="*/ 365 w 365"/>
              <a:gd name="T21" fmla="*/ 386 h 466"/>
              <a:gd name="T22" fmla="*/ 365 w 365"/>
              <a:gd name="T23" fmla="*/ 301 h 466"/>
              <a:gd name="T24" fmla="*/ 345 w 365"/>
              <a:gd name="T25" fmla="*/ 217 h 466"/>
              <a:gd name="T26" fmla="*/ 342 w 365"/>
              <a:gd name="T27"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5" h="466">
                <a:moveTo>
                  <a:pt x="342" y="0"/>
                </a:moveTo>
                <a:cubicBezTo>
                  <a:pt x="306" y="3"/>
                  <a:pt x="271" y="11"/>
                  <a:pt x="236" y="21"/>
                </a:cubicBezTo>
                <a:cubicBezTo>
                  <a:pt x="164" y="43"/>
                  <a:pt x="94" y="73"/>
                  <a:pt x="22" y="88"/>
                </a:cubicBezTo>
                <a:cubicBezTo>
                  <a:pt x="20" y="217"/>
                  <a:pt x="20" y="217"/>
                  <a:pt x="20" y="217"/>
                </a:cubicBezTo>
                <a:cubicBezTo>
                  <a:pt x="8" y="231"/>
                  <a:pt x="1" y="258"/>
                  <a:pt x="0" y="301"/>
                </a:cubicBezTo>
                <a:cubicBezTo>
                  <a:pt x="0" y="386"/>
                  <a:pt x="0" y="386"/>
                  <a:pt x="0" y="386"/>
                </a:cubicBezTo>
                <a:cubicBezTo>
                  <a:pt x="11" y="433"/>
                  <a:pt x="35" y="464"/>
                  <a:pt x="81" y="466"/>
                </a:cubicBezTo>
                <a:cubicBezTo>
                  <a:pt x="182" y="466"/>
                  <a:pt x="182" y="466"/>
                  <a:pt x="182" y="466"/>
                </a:cubicBezTo>
                <a:cubicBezTo>
                  <a:pt x="183" y="466"/>
                  <a:pt x="183" y="466"/>
                  <a:pt x="183" y="466"/>
                </a:cubicBezTo>
                <a:cubicBezTo>
                  <a:pt x="284" y="466"/>
                  <a:pt x="284" y="466"/>
                  <a:pt x="284" y="466"/>
                </a:cubicBezTo>
                <a:cubicBezTo>
                  <a:pt x="330" y="464"/>
                  <a:pt x="354" y="433"/>
                  <a:pt x="365" y="386"/>
                </a:cubicBezTo>
                <a:cubicBezTo>
                  <a:pt x="365" y="301"/>
                  <a:pt x="365" y="301"/>
                  <a:pt x="365" y="301"/>
                </a:cubicBezTo>
                <a:cubicBezTo>
                  <a:pt x="365" y="258"/>
                  <a:pt x="357" y="231"/>
                  <a:pt x="345" y="217"/>
                </a:cubicBezTo>
                <a:lnTo>
                  <a:pt x="342" y="0"/>
                </a:lnTo>
                <a:close/>
              </a:path>
            </a:pathLst>
          </a:custGeom>
          <a:solidFill>
            <a:schemeClr val="accent1"/>
          </a:solidFill>
          <a:ln>
            <a:noFill/>
          </a:ln>
        </p:spPr>
        <p:txBody>
          <a:bodyPr/>
          <a:lstStyle/>
          <a:p>
            <a:endParaRPr lang="zh-CN" altLang="en-US" sz="2135">
              <a:solidFill>
                <a:schemeClr val="bg1"/>
              </a:solidFill>
            </a:endParaRPr>
          </a:p>
        </p:txBody>
      </p:sp>
      <p:sp>
        <p:nvSpPr>
          <p:cNvPr id="5" name="Freeform 8"/>
          <p:cNvSpPr>
            <a:spLocks noEditPoints="1"/>
          </p:cNvSpPr>
          <p:nvPr/>
        </p:nvSpPr>
        <p:spPr bwMode="auto">
          <a:xfrm>
            <a:off x="5024967" y="1449918"/>
            <a:ext cx="641351" cy="361951"/>
          </a:xfrm>
          <a:custGeom>
            <a:avLst/>
            <a:gdLst>
              <a:gd name="T0" fmla="*/ 151 w 177"/>
              <a:gd name="T1" fmla="*/ 7 h 100"/>
              <a:gd name="T2" fmla="*/ 170 w 177"/>
              <a:gd name="T3" fmla="*/ 27 h 100"/>
              <a:gd name="T4" fmla="*/ 170 w 177"/>
              <a:gd name="T5" fmla="*/ 93 h 100"/>
              <a:gd name="T6" fmla="*/ 7 w 177"/>
              <a:gd name="T7" fmla="*/ 93 h 100"/>
              <a:gd name="T8" fmla="*/ 7 w 177"/>
              <a:gd name="T9" fmla="*/ 27 h 100"/>
              <a:gd name="T10" fmla="*/ 27 w 177"/>
              <a:gd name="T11" fmla="*/ 7 h 100"/>
              <a:gd name="T12" fmla="*/ 151 w 177"/>
              <a:gd name="T13" fmla="*/ 7 h 100"/>
              <a:gd name="T14" fmla="*/ 151 w 177"/>
              <a:gd name="T15" fmla="*/ 0 h 100"/>
              <a:gd name="T16" fmla="*/ 27 w 177"/>
              <a:gd name="T17" fmla="*/ 0 h 100"/>
              <a:gd name="T18" fmla="*/ 0 w 177"/>
              <a:gd name="T19" fmla="*/ 27 h 100"/>
              <a:gd name="T20" fmla="*/ 0 w 177"/>
              <a:gd name="T21" fmla="*/ 93 h 100"/>
              <a:gd name="T22" fmla="*/ 0 w 177"/>
              <a:gd name="T23" fmla="*/ 100 h 100"/>
              <a:gd name="T24" fmla="*/ 7 w 177"/>
              <a:gd name="T25" fmla="*/ 100 h 100"/>
              <a:gd name="T26" fmla="*/ 170 w 177"/>
              <a:gd name="T27" fmla="*/ 100 h 100"/>
              <a:gd name="T28" fmla="*/ 177 w 177"/>
              <a:gd name="T29" fmla="*/ 100 h 100"/>
              <a:gd name="T30" fmla="*/ 177 w 177"/>
              <a:gd name="T31" fmla="*/ 93 h 100"/>
              <a:gd name="T32" fmla="*/ 177 w 177"/>
              <a:gd name="T33" fmla="*/ 27 h 100"/>
              <a:gd name="T34" fmla="*/ 151 w 177"/>
              <a:gd name="T3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7" h="100">
                <a:moveTo>
                  <a:pt x="151" y="7"/>
                </a:moveTo>
                <a:cubicBezTo>
                  <a:pt x="162" y="7"/>
                  <a:pt x="170" y="16"/>
                  <a:pt x="170" y="27"/>
                </a:cubicBezTo>
                <a:cubicBezTo>
                  <a:pt x="170" y="93"/>
                  <a:pt x="170" y="93"/>
                  <a:pt x="170" y="93"/>
                </a:cubicBezTo>
                <a:cubicBezTo>
                  <a:pt x="7" y="93"/>
                  <a:pt x="7" y="93"/>
                  <a:pt x="7" y="93"/>
                </a:cubicBezTo>
                <a:cubicBezTo>
                  <a:pt x="7" y="27"/>
                  <a:pt x="7" y="27"/>
                  <a:pt x="7" y="27"/>
                </a:cubicBezTo>
                <a:cubicBezTo>
                  <a:pt x="7" y="16"/>
                  <a:pt x="16" y="7"/>
                  <a:pt x="27" y="7"/>
                </a:cubicBezTo>
                <a:cubicBezTo>
                  <a:pt x="151" y="7"/>
                  <a:pt x="151" y="7"/>
                  <a:pt x="151" y="7"/>
                </a:cubicBezTo>
                <a:moveTo>
                  <a:pt x="151" y="0"/>
                </a:moveTo>
                <a:cubicBezTo>
                  <a:pt x="27" y="0"/>
                  <a:pt x="27" y="0"/>
                  <a:pt x="27" y="0"/>
                </a:cubicBezTo>
                <a:cubicBezTo>
                  <a:pt x="12" y="0"/>
                  <a:pt x="0" y="12"/>
                  <a:pt x="0" y="27"/>
                </a:cubicBezTo>
                <a:cubicBezTo>
                  <a:pt x="0" y="93"/>
                  <a:pt x="0" y="93"/>
                  <a:pt x="0" y="93"/>
                </a:cubicBezTo>
                <a:cubicBezTo>
                  <a:pt x="0" y="100"/>
                  <a:pt x="0" y="100"/>
                  <a:pt x="0" y="100"/>
                </a:cubicBezTo>
                <a:cubicBezTo>
                  <a:pt x="7" y="100"/>
                  <a:pt x="7" y="100"/>
                  <a:pt x="7" y="100"/>
                </a:cubicBezTo>
                <a:cubicBezTo>
                  <a:pt x="170" y="100"/>
                  <a:pt x="170" y="100"/>
                  <a:pt x="170" y="100"/>
                </a:cubicBezTo>
                <a:cubicBezTo>
                  <a:pt x="177" y="100"/>
                  <a:pt x="177" y="100"/>
                  <a:pt x="177" y="100"/>
                </a:cubicBezTo>
                <a:cubicBezTo>
                  <a:pt x="177" y="93"/>
                  <a:pt x="177" y="93"/>
                  <a:pt x="177" y="93"/>
                </a:cubicBezTo>
                <a:cubicBezTo>
                  <a:pt x="177" y="27"/>
                  <a:pt x="177" y="27"/>
                  <a:pt x="177" y="27"/>
                </a:cubicBezTo>
                <a:cubicBezTo>
                  <a:pt x="177" y="12"/>
                  <a:pt x="165" y="0"/>
                  <a:pt x="151" y="0"/>
                </a:cubicBezTo>
                <a:close/>
              </a:path>
            </a:pathLst>
          </a:custGeom>
          <a:solidFill>
            <a:schemeClr val="bg1">
              <a:lumMod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6" name="Freeform 9"/>
          <p:cNvSpPr>
            <a:spLocks noEditPoints="1"/>
          </p:cNvSpPr>
          <p:nvPr/>
        </p:nvSpPr>
        <p:spPr bwMode="auto">
          <a:xfrm>
            <a:off x="4610100" y="1860551"/>
            <a:ext cx="1473200" cy="3615267"/>
          </a:xfrm>
          <a:custGeom>
            <a:avLst/>
            <a:gdLst>
              <a:gd name="T0" fmla="*/ 287 w 407"/>
              <a:gd name="T1" fmla="*/ 7 h 999"/>
              <a:gd name="T2" fmla="*/ 285 w 407"/>
              <a:gd name="T3" fmla="*/ 44 h 999"/>
              <a:gd name="T4" fmla="*/ 373 w 407"/>
              <a:gd name="T5" fmla="*/ 310 h 999"/>
              <a:gd name="T6" fmla="*/ 360 w 407"/>
              <a:gd name="T7" fmla="*/ 349 h 999"/>
              <a:gd name="T8" fmla="*/ 366 w 407"/>
              <a:gd name="T9" fmla="*/ 743 h 999"/>
              <a:gd name="T10" fmla="*/ 386 w 407"/>
              <a:gd name="T11" fmla="*/ 827 h 999"/>
              <a:gd name="T12" fmla="*/ 386 w 407"/>
              <a:gd name="T13" fmla="*/ 912 h 999"/>
              <a:gd name="T14" fmla="*/ 305 w 407"/>
              <a:gd name="T15" fmla="*/ 992 h 999"/>
              <a:gd name="T16" fmla="*/ 204 w 407"/>
              <a:gd name="T17" fmla="*/ 992 h 999"/>
              <a:gd name="T18" fmla="*/ 102 w 407"/>
              <a:gd name="T19" fmla="*/ 992 h 999"/>
              <a:gd name="T20" fmla="*/ 21 w 407"/>
              <a:gd name="T21" fmla="*/ 912 h 999"/>
              <a:gd name="T22" fmla="*/ 21 w 407"/>
              <a:gd name="T23" fmla="*/ 827 h 999"/>
              <a:gd name="T24" fmla="*/ 41 w 407"/>
              <a:gd name="T25" fmla="*/ 743 h 999"/>
              <a:gd name="T26" fmla="*/ 47 w 407"/>
              <a:gd name="T27" fmla="*/ 349 h 999"/>
              <a:gd name="T28" fmla="*/ 34 w 407"/>
              <a:gd name="T29" fmla="*/ 310 h 999"/>
              <a:gd name="T30" fmla="*/ 122 w 407"/>
              <a:gd name="T31" fmla="*/ 44 h 999"/>
              <a:gd name="T32" fmla="*/ 120 w 407"/>
              <a:gd name="T33" fmla="*/ 7 h 999"/>
              <a:gd name="T34" fmla="*/ 204 w 407"/>
              <a:gd name="T35" fmla="*/ 7 h 999"/>
              <a:gd name="T36" fmla="*/ 203 w 407"/>
              <a:gd name="T37" fmla="*/ 7 h 999"/>
              <a:gd name="T38" fmla="*/ 287 w 407"/>
              <a:gd name="T39" fmla="*/ 7 h 999"/>
              <a:gd name="T40" fmla="*/ 204 w 407"/>
              <a:gd name="T41" fmla="*/ 992 h 999"/>
              <a:gd name="T42" fmla="*/ 203 w 407"/>
              <a:gd name="T43" fmla="*/ 992 h 999"/>
              <a:gd name="T44" fmla="*/ 204 w 407"/>
              <a:gd name="T45" fmla="*/ 992 h 999"/>
              <a:gd name="T46" fmla="*/ 294 w 407"/>
              <a:gd name="T47" fmla="*/ 0 h 999"/>
              <a:gd name="T48" fmla="*/ 287 w 407"/>
              <a:gd name="T49" fmla="*/ 0 h 999"/>
              <a:gd name="T50" fmla="*/ 204 w 407"/>
              <a:gd name="T51" fmla="*/ 0 h 999"/>
              <a:gd name="T52" fmla="*/ 120 w 407"/>
              <a:gd name="T53" fmla="*/ 0 h 999"/>
              <a:gd name="T54" fmla="*/ 112 w 407"/>
              <a:gd name="T55" fmla="*/ 0 h 999"/>
              <a:gd name="T56" fmla="*/ 113 w 407"/>
              <a:gd name="T57" fmla="*/ 7 h 999"/>
              <a:gd name="T58" fmla="*/ 115 w 407"/>
              <a:gd name="T59" fmla="*/ 40 h 999"/>
              <a:gd name="T60" fmla="*/ 27 w 407"/>
              <a:gd name="T61" fmla="*/ 141 h 999"/>
              <a:gd name="T62" fmla="*/ 27 w 407"/>
              <a:gd name="T63" fmla="*/ 312 h 999"/>
              <a:gd name="T64" fmla="*/ 27 w 407"/>
              <a:gd name="T65" fmla="*/ 313 h 999"/>
              <a:gd name="T66" fmla="*/ 29 w 407"/>
              <a:gd name="T67" fmla="*/ 314 h 999"/>
              <a:gd name="T68" fmla="*/ 40 w 407"/>
              <a:gd name="T69" fmla="*/ 349 h 999"/>
              <a:gd name="T70" fmla="*/ 34 w 407"/>
              <a:gd name="T71" fmla="*/ 741 h 999"/>
              <a:gd name="T72" fmla="*/ 14 w 407"/>
              <a:gd name="T73" fmla="*/ 827 h 999"/>
              <a:gd name="T74" fmla="*/ 14 w 407"/>
              <a:gd name="T75" fmla="*/ 912 h 999"/>
              <a:gd name="T76" fmla="*/ 14 w 407"/>
              <a:gd name="T77" fmla="*/ 913 h 999"/>
              <a:gd name="T78" fmla="*/ 14 w 407"/>
              <a:gd name="T79" fmla="*/ 914 h 999"/>
              <a:gd name="T80" fmla="*/ 102 w 407"/>
              <a:gd name="T81" fmla="*/ 999 h 999"/>
              <a:gd name="T82" fmla="*/ 102 w 407"/>
              <a:gd name="T83" fmla="*/ 999 h 999"/>
              <a:gd name="T84" fmla="*/ 102 w 407"/>
              <a:gd name="T85" fmla="*/ 999 h 999"/>
              <a:gd name="T86" fmla="*/ 204 w 407"/>
              <a:gd name="T87" fmla="*/ 999 h 999"/>
              <a:gd name="T88" fmla="*/ 305 w 407"/>
              <a:gd name="T89" fmla="*/ 999 h 999"/>
              <a:gd name="T90" fmla="*/ 305 w 407"/>
              <a:gd name="T91" fmla="*/ 999 h 999"/>
              <a:gd name="T92" fmla="*/ 305 w 407"/>
              <a:gd name="T93" fmla="*/ 999 h 999"/>
              <a:gd name="T94" fmla="*/ 393 w 407"/>
              <a:gd name="T95" fmla="*/ 914 h 999"/>
              <a:gd name="T96" fmla="*/ 393 w 407"/>
              <a:gd name="T97" fmla="*/ 913 h 999"/>
              <a:gd name="T98" fmla="*/ 393 w 407"/>
              <a:gd name="T99" fmla="*/ 912 h 999"/>
              <a:gd name="T100" fmla="*/ 393 w 407"/>
              <a:gd name="T101" fmla="*/ 827 h 999"/>
              <a:gd name="T102" fmla="*/ 373 w 407"/>
              <a:gd name="T103" fmla="*/ 741 h 999"/>
              <a:gd name="T104" fmla="*/ 367 w 407"/>
              <a:gd name="T105" fmla="*/ 349 h 999"/>
              <a:gd name="T106" fmla="*/ 378 w 407"/>
              <a:gd name="T107" fmla="*/ 314 h 999"/>
              <a:gd name="T108" fmla="*/ 379 w 407"/>
              <a:gd name="T109" fmla="*/ 313 h 999"/>
              <a:gd name="T110" fmla="*/ 380 w 407"/>
              <a:gd name="T111" fmla="*/ 312 h 999"/>
              <a:gd name="T112" fmla="*/ 380 w 407"/>
              <a:gd name="T113" fmla="*/ 141 h 999"/>
              <a:gd name="T114" fmla="*/ 292 w 407"/>
              <a:gd name="T115" fmla="*/ 40 h 999"/>
              <a:gd name="T116" fmla="*/ 294 w 407"/>
              <a:gd name="T117" fmla="*/ 7 h 999"/>
              <a:gd name="T118" fmla="*/ 294 w 407"/>
              <a:gd name="T119" fmla="*/ 0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7" h="999">
                <a:moveTo>
                  <a:pt x="287" y="7"/>
                </a:moveTo>
                <a:cubicBezTo>
                  <a:pt x="285" y="44"/>
                  <a:pt x="285" y="44"/>
                  <a:pt x="285" y="44"/>
                </a:cubicBezTo>
                <a:cubicBezTo>
                  <a:pt x="370" y="90"/>
                  <a:pt x="407" y="173"/>
                  <a:pt x="373" y="310"/>
                </a:cubicBezTo>
                <a:cubicBezTo>
                  <a:pt x="365" y="319"/>
                  <a:pt x="360" y="331"/>
                  <a:pt x="360" y="349"/>
                </a:cubicBezTo>
                <a:cubicBezTo>
                  <a:pt x="366" y="743"/>
                  <a:pt x="366" y="743"/>
                  <a:pt x="366" y="743"/>
                </a:cubicBezTo>
                <a:cubicBezTo>
                  <a:pt x="378" y="757"/>
                  <a:pt x="385" y="784"/>
                  <a:pt x="386" y="827"/>
                </a:cubicBezTo>
                <a:cubicBezTo>
                  <a:pt x="386" y="912"/>
                  <a:pt x="386" y="912"/>
                  <a:pt x="386" y="912"/>
                </a:cubicBezTo>
                <a:cubicBezTo>
                  <a:pt x="375" y="959"/>
                  <a:pt x="351" y="990"/>
                  <a:pt x="305" y="992"/>
                </a:cubicBezTo>
                <a:cubicBezTo>
                  <a:pt x="204" y="992"/>
                  <a:pt x="204" y="992"/>
                  <a:pt x="204" y="992"/>
                </a:cubicBezTo>
                <a:cubicBezTo>
                  <a:pt x="102" y="992"/>
                  <a:pt x="102" y="992"/>
                  <a:pt x="102" y="992"/>
                </a:cubicBezTo>
                <a:cubicBezTo>
                  <a:pt x="56" y="990"/>
                  <a:pt x="32" y="959"/>
                  <a:pt x="21" y="912"/>
                </a:cubicBezTo>
                <a:cubicBezTo>
                  <a:pt x="21" y="827"/>
                  <a:pt x="21" y="827"/>
                  <a:pt x="21" y="827"/>
                </a:cubicBezTo>
                <a:cubicBezTo>
                  <a:pt x="21" y="784"/>
                  <a:pt x="29" y="757"/>
                  <a:pt x="41" y="743"/>
                </a:cubicBezTo>
                <a:cubicBezTo>
                  <a:pt x="47" y="349"/>
                  <a:pt x="47" y="349"/>
                  <a:pt x="47" y="349"/>
                </a:cubicBezTo>
                <a:cubicBezTo>
                  <a:pt x="47" y="331"/>
                  <a:pt x="41" y="319"/>
                  <a:pt x="34" y="310"/>
                </a:cubicBezTo>
                <a:cubicBezTo>
                  <a:pt x="0" y="173"/>
                  <a:pt x="37" y="90"/>
                  <a:pt x="122" y="44"/>
                </a:cubicBezTo>
                <a:cubicBezTo>
                  <a:pt x="120" y="7"/>
                  <a:pt x="120" y="7"/>
                  <a:pt x="120" y="7"/>
                </a:cubicBezTo>
                <a:cubicBezTo>
                  <a:pt x="204" y="7"/>
                  <a:pt x="204" y="7"/>
                  <a:pt x="204" y="7"/>
                </a:cubicBezTo>
                <a:cubicBezTo>
                  <a:pt x="203" y="7"/>
                  <a:pt x="203" y="7"/>
                  <a:pt x="203" y="7"/>
                </a:cubicBezTo>
                <a:cubicBezTo>
                  <a:pt x="287" y="7"/>
                  <a:pt x="287" y="7"/>
                  <a:pt x="287" y="7"/>
                </a:cubicBezTo>
                <a:moveTo>
                  <a:pt x="204" y="992"/>
                </a:moveTo>
                <a:cubicBezTo>
                  <a:pt x="203" y="992"/>
                  <a:pt x="203" y="992"/>
                  <a:pt x="203" y="992"/>
                </a:cubicBezTo>
                <a:cubicBezTo>
                  <a:pt x="204" y="992"/>
                  <a:pt x="204" y="992"/>
                  <a:pt x="204" y="992"/>
                </a:cubicBezTo>
                <a:moveTo>
                  <a:pt x="294" y="0"/>
                </a:moveTo>
                <a:cubicBezTo>
                  <a:pt x="287" y="0"/>
                  <a:pt x="287" y="0"/>
                  <a:pt x="287" y="0"/>
                </a:cubicBezTo>
                <a:cubicBezTo>
                  <a:pt x="204" y="0"/>
                  <a:pt x="204" y="0"/>
                  <a:pt x="204" y="0"/>
                </a:cubicBezTo>
                <a:cubicBezTo>
                  <a:pt x="120" y="0"/>
                  <a:pt x="120" y="0"/>
                  <a:pt x="120" y="0"/>
                </a:cubicBezTo>
                <a:cubicBezTo>
                  <a:pt x="112" y="0"/>
                  <a:pt x="112" y="0"/>
                  <a:pt x="112" y="0"/>
                </a:cubicBezTo>
                <a:cubicBezTo>
                  <a:pt x="113" y="7"/>
                  <a:pt x="113" y="7"/>
                  <a:pt x="113" y="7"/>
                </a:cubicBezTo>
                <a:cubicBezTo>
                  <a:pt x="115" y="40"/>
                  <a:pt x="115" y="40"/>
                  <a:pt x="115" y="40"/>
                </a:cubicBezTo>
                <a:cubicBezTo>
                  <a:pt x="71" y="64"/>
                  <a:pt x="42" y="98"/>
                  <a:pt x="27" y="141"/>
                </a:cubicBezTo>
                <a:cubicBezTo>
                  <a:pt x="10" y="187"/>
                  <a:pt x="10" y="244"/>
                  <a:pt x="27" y="312"/>
                </a:cubicBezTo>
                <a:cubicBezTo>
                  <a:pt x="27" y="313"/>
                  <a:pt x="27" y="313"/>
                  <a:pt x="27" y="313"/>
                </a:cubicBezTo>
                <a:cubicBezTo>
                  <a:pt x="29" y="314"/>
                  <a:pt x="29" y="314"/>
                  <a:pt x="29" y="314"/>
                </a:cubicBezTo>
                <a:cubicBezTo>
                  <a:pt x="36" y="324"/>
                  <a:pt x="40" y="335"/>
                  <a:pt x="40" y="349"/>
                </a:cubicBezTo>
                <a:cubicBezTo>
                  <a:pt x="34" y="741"/>
                  <a:pt x="34" y="741"/>
                  <a:pt x="34" y="741"/>
                </a:cubicBezTo>
                <a:cubicBezTo>
                  <a:pt x="21" y="757"/>
                  <a:pt x="15" y="785"/>
                  <a:pt x="14" y="827"/>
                </a:cubicBezTo>
                <a:cubicBezTo>
                  <a:pt x="14" y="912"/>
                  <a:pt x="14" y="912"/>
                  <a:pt x="14" y="912"/>
                </a:cubicBezTo>
                <a:cubicBezTo>
                  <a:pt x="14" y="913"/>
                  <a:pt x="14" y="913"/>
                  <a:pt x="14" y="913"/>
                </a:cubicBezTo>
                <a:cubicBezTo>
                  <a:pt x="14" y="914"/>
                  <a:pt x="14" y="914"/>
                  <a:pt x="14" y="914"/>
                </a:cubicBezTo>
                <a:cubicBezTo>
                  <a:pt x="27" y="968"/>
                  <a:pt x="56" y="997"/>
                  <a:pt x="102" y="999"/>
                </a:cubicBezTo>
                <a:cubicBezTo>
                  <a:pt x="102" y="999"/>
                  <a:pt x="102" y="999"/>
                  <a:pt x="102" y="999"/>
                </a:cubicBezTo>
                <a:cubicBezTo>
                  <a:pt x="102" y="999"/>
                  <a:pt x="102" y="999"/>
                  <a:pt x="102" y="999"/>
                </a:cubicBezTo>
                <a:cubicBezTo>
                  <a:pt x="204" y="999"/>
                  <a:pt x="204" y="999"/>
                  <a:pt x="204" y="999"/>
                </a:cubicBezTo>
                <a:cubicBezTo>
                  <a:pt x="305" y="999"/>
                  <a:pt x="305" y="999"/>
                  <a:pt x="305" y="999"/>
                </a:cubicBezTo>
                <a:cubicBezTo>
                  <a:pt x="305" y="999"/>
                  <a:pt x="305" y="999"/>
                  <a:pt x="305" y="999"/>
                </a:cubicBezTo>
                <a:cubicBezTo>
                  <a:pt x="305" y="999"/>
                  <a:pt x="305" y="999"/>
                  <a:pt x="305" y="999"/>
                </a:cubicBezTo>
                <a:cubicBezTo>
                  <a:pt x="351" y="997"/>
                  <a:pt x="380" y="968"/>
                  <a:pt x="393" y="914"/>
                </a:cubicBezTo>
                <a:cubicBezTo>
                  <a:pt x="393" y="913"/>
                  <a:pt x="393" y="913"/>
                  <a:pt x="393" y="913"/>
                </a:cubicBezTo>
                <a:cubicBezTo>
                  <a:pt x="393" y="912"/>
                  <a:pt x="393" y="912"/>
                  <a:pt x="393" y="912"/>
                </a:cubicBezTo>
                <a:cubicBezTo>
                  <a:pt x="393" y="827"/>
                  <a:pt x="393" y="827"/>
                  <a:pt x="393" y="827"/>
                </a:cubicBezTo>
                <a:cubicBezTo>
                  <a:pt x="392" y="785"/>
                  <a:pt x="386" y="757"/>
                  <a:pt x="373" y="741"/>
                </a:cubicBezTo>
                <a:cubicBezTo>
                  <a:pt x="367" y="349"/>
                  <a:pt x="367" y="349"/>
                  <a:pt x="367" y="349"/>
                </a:cubicBezTo>
                <a:cubicBezTo>
                  <a:pt x="367" y="335"/>
                  <a:pt x="370" y="324"/>
                  <a:pt x="378" y="314"/>
                </a:cubicBezTo>
                <a:cubicBezTo>
                  <a:pt x="379" y="313"/>
                  <a:pt x="379" y="313"/>
                  <a:pt x="379" y="313"/>
                </a:cubicBezTo>
                <a:cubicBezTo>
                  <a:pt x="380" y="312"/>
                  <a:pt x="380" y="312"/>
                  <a:pt x="380" y="312"/>
                </a:cubicBezTo>
                <a:cubicBezTo>
                  <a:pt x="397" y="244"/>
                  <a:pt x="397" y="187"/>
                  <a:pt x="380" y="141"/>
                </a:cubicBezTo>
                <a:cubicBezTo>
                  <a:pt x="365" y="98"/>
                  <a:pt x="335" y="64"/>
                  <a:pt x="292" y="40"/>
                </a:cubicBezTo>
                <a:cubicBezTo>
                  <a:pt x="294" y="7"/>
                  <a:pt x="294" y="7"/>
                  <a:pt x="294" y="7"/>
                </a:cubicBezTo>
                <a:cubicBezTo>
                  <a:pt x="294" y="0"/>
                  <a:pt x="294" y="0"/>
                  <a:pt x="294" y="0"/>
                </a:cubicBezTo>
                <a:close/>
              </a:path>
            </a:pathLst>
          </a:custGeom>
          <a:solidFill>
            <a:schemeClr val="bg1">
              <a:lumMod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7" name="Freeform 10"/>
          <p:cNvSpPr/>
          <p:nvPr/>
        </p:nvSpPr>
        <p:spPr bwMode="auto">
          <a:xfrm>
            <a:off x="4686300" y="3007785"/>
            <a:ext cx="1320800" cy="2442633"/>
          </a:xfrm>
          <a:custGeom>
            <a:avLst/>
            <a:gdLst>
              <a:gd name="T0" fmla="*/ 339 w 365"/>
              <a:gd name="T1" fmla="*/ 32 h 675"/>
              <a:gd name="T2" fmla="*/ 347 w 365"/>
              <a:gd name="T3" fmla="*/ 0 h 675"/>
              <a:gd name="T4" fmla="*/ 236 w 365"/>
              <a:gd name="T5" fmla="*/ 22 h 675"/>
              <a:gd name="T6" fmla="*/ 25 w 365"/>
              <a:gd name="T7" fmla="*/ 88 h 675"/>
              <a:gd name="T8" fmla="*/ 20 w 365"/>
              <a:gd name="T9" fmla="*/ 426 h 675"/>
              <a:gd name="T10" fmla="*/ 0 w 365"/>
              <a:gd name="T11" fmla="*/ 510 h 675"/>
              <a:gd name="T12" fmla="*/ 0 w 365"/>
              <a:gd name="T13" fmla="*/ 595 h 675"/>
              <a:gd name="T14" fmla="*/ 81 w 365"/>
              <a:gd name="T15" fmla="*/ 675 h 675"/>
              <a:gd name="T16" fmla="*/ 182 w 365"/>
              <a:gd name="T17" fmla="*/ 675 h 675"/>
              <a:gd name="T18" fmla="*/ 183 w 365"/>
              <a:gd name="T19" fmla="*/ 675 h 675"/>
              <a:gd name="T20" fmla="*/ 284 w 365"/>
              <a:gd name="T21" fmla="*/ 675 h 675"/>
              <a:gd name="T22" fmla="*/ 365 w 365"/>
              <a:gd name="T23" fmla="*/ 595 h 675"/>
              <a:gd name="T24" fmla="*/ 365 w 365"/>
              <a:gd name="T25" fmla="*/ 510 h 675"/>
              <a:gd name="T26" fmla="*/ 345 w 365"/>
              <a:gd name="T27" fmla="*/ 426 h 675"/>
              <a:gd name="T28" fmla="*/ 339 w 365"/>
              <a:gd name="T29" fmla="*/ 32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5" h="675">
                <a:moveTo>
                  <a:pt x="339" y="32"/>
                </a:moveTo>
                <a:cubicBezTo>
                  <a:pt x="339" y="18"/>
                  <a:pt x="342" y="8"/>
                  <a:pt x="347" y="0"/>
                </a:cubicBezTo>
                <a:cubicBezTo>
                  <a:pt x="310" y="4"/>
                  <a:pt x="272" y="11"/>
                  <a:pt x="236" y="22"/>
                </a:cubicBezTo>
                <a:cubicBezTo>
                  <a:pt x="165" y="44"/>
                  <a:pt x="96" y="73"/>
                  <a:pt x="25" y="88"/>
                </a:cubicBezTo>
                <a:cubicBezTo>
                  <a:pt x="20" y="426"/>
                  <a:pt x="20" y="426"/>
                  <a:pt x="20" y="426"/>
                </a:cubicBezTo>
                <a:cubicBezTo>
                  <a:pt x="8" y="440"/>
                  <a:pt x="0" y="467"/>
                  <a:pt x="0" y="510"/>
                </a:cubicBezTo>
                <a:cubicBezTo>
                  <a:pt x="0" y="595"/>
                  <a:pt x="0" y="595"/>
                  <a:pt x="0" y="595"/>
                </a:cubicBezTo>
                <a:cubicBezTo>
                  <a:pt x="11" y="642"/>
                  <a:pt x="35" y="673"/>
                  <a:pt x="81" y="675"/>
                </a:cubicBezTo>
                <a:cubicBezTo>
                  <a:pt x="182" y="675"/>
                  <a:pt x="182" y="675"/>
                  <a:pt x="182" y="675"/>
                </a:cubicBezTo>
                <a:cubicBezTo>
                  <a:pt x="183" y="675"/>
                  <a:pt x="183" y="675"/>
                  <a:pt x="183" y="675"/>
                </a:cubicBezTo>
                <a:cubicBezTo>
                  <a:pt x="284" y="675"/>
                  <a:pt x="284" y="675"/>
                  <a:pt x="284" y="675"/>
                </a:cubicBezTo>
                <a:cubicBezTo>
                  <a:pt x="330" y="673"/>
                  <a:pt x="354" y="642"/>
                  <a:pt x="365" y="595"/>
                </a:cubicBezTo>
                <a:cubicBezTo>
                  <a:pt x="365" y="510"/>
                  <a:pt x="365" y="510"/>
                  <a:pt x="365" y="510"/>
                </a:cubicBezTo>
                <a:cubicBezTo>
                  <a:pt x="364" y="467"/>
                  <a:pt x="357" y="440"/>
                  <a:pt x="345" y="426"/>
                </a:cubicBezTo>
                <a:lnTo>
                  <a:pt x="339" y="32"/>
                </a:lnTo>
                <a:close/>
              </a:path>
            </a:pathLst>
          </a:custGeom>
          <a:solidFill>
            <a:schemeClr val="accent2"/>
          </a:solidFill>
          <a:ln>
            <a:noFill/>
          </a:ln>
        </p:spPr>
        <p:txBody>
          <a:bodyPr/>
          <a:lstStyle/>
          <a:p>
            <a:endParaRPr lang="zh-CN" altLang="en-US" sz="2135">
              <a:solidFill>
                <a:schemeClr val="bg1"/>
              </a:solidFill>
            </a:endParaRPr>
          </a:p>
        </p:txBody>
      </p:sp>
      <p:sp>
        <p:nvSpPr>
          <p:cNvPr id="8" name="Freeform 11"/>
          <p:cNvSpPr>
            <a:spLocks noEditPoints="1"/>
          </p:cNvSpPr>
          <p:nvPr/>
        </p:nvSpPr>
        <p:spPr bwMode="auto">
          <a:xfrm>
            <a:off x="7215718" y="1449918"/>
            <a:ext cx="641351" cy="361951"/>
          </a:xfrm>
          <a:custGeom>
            <a:avLst/>
            <a:gdLst>
              <a:gd name="T0" fmla="*/ 151 w 177"/>
              <a:gd name="T1" fmla="*/ 7 h 100"/>
              <a:gd name="T2" fmla="*/ 170 w 177"/>
              <a:gd name="T3" fmla="*/ 27 h 100"/>
              <a:gd name="T4" fmla="*/ 170 w 177"/>
              <a:gd name="T5" fmla="*/ 93 h 100"/>
              <a:gd name="T6" fmla="*/ 7 w 177"/>
              <a:gd name="T7" fmla="*/ 93 h 100"/>
              <a:gd name="T8" fmla="*/ 7 w 177"/>
              <a:gd name="T9" fmla="*/ 27 h 100"/>
              <a:gd name="T10" fmla="*/ 26 w 177"/>
              <a:gd name="T11" fmla="*/ 7 h 100"/>
              <a:gd name="T12" fmla="*/ 151 w 177"/>
              <a:gd name="T13" fmla="*/ 7 h 100"/>
              <a:gd name="T14" fmla="*/ 151 w 177"/>
              <a:gd name="T15" fmla="*/ 0 h 100"/>
              <a:gd name="T16" fmla="*/ 26 w 177"/>
              <a:gd name="T17" fmla="*/ 0 h 100"/>
              <a:gd name="T18" fmla="*/ 0 w 177"/>
              <a:gd name="T19" fmla="*/ 27 h 100"/>
              <a:gd name="T20" fmla="*/ 0 w 177"/>
              <a:gd name="T21" fmla="*/ 93 h 100"/>
              <a:gd name="T22" fmla="*/ 0 w 177"/>
              <a:gd name="T23" fmla="*/ 100 h 100"/>
              <a:gd name="T24" fmla="*/ 7 w 177"/>
              <a:gd name="T25" fmla="*/ 100 h 100"/>
              <a:gd name="T26" fmla="*/ 170 w 177"/>
              <a:gd name="T27" fmla="*/ 100 h 100"/>
              <a:gd name="T28" fmla="*/ 177 w 177"/>
              <a:gd name="T29" fmla="*/ 100 h 100"/>
              <a:gd name="T30" fmla="*/ 177 w 177"/>
              <a:gd name="T31" fmla="*/ 93 h 100"/>
              <a:gd name="T32" fmla="*/ 177 w 177"/>
              <a:gd name="T33" fmla="*/ 27 h 100"/>
              <a:gd name="T34" fmla="*/ 151 w 177"/>
              <a:gd name="T3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7" h="100">
                <a:moveTo>
                  <a:pt x="151" y="7"/>
                </a:moveTo>
                <a:cubicBezTo>
                  <a:pt x="161" y="7"/>
                  <a:pt x="170" y="16"/>
                  <a:pt x="170" y="27"/>
                </a:cubicBezTo>
                <a:cubicBezTo>
                  <a:pt x="170" y="93"/>
                  <a:pt x="170" y="93"/>
                  <a:pt x="170" y="93"/>
                </a:cubicBezTo>
                <a:cubicBezTo>
                  <a:pt x="7" y="93"/>
                  <a:pt x="7" y="93"/>
                  <a:pt x="7" y="93"/>
                </a:cubicBezTo>
                <a:cubicBezTo>
                  <a:pt x="7" y="27"/>
                  <a:pt x="7" y="27"/>
                  <a:pt x="7" y="27"/>
                </a:cubicBezTo>
                <a:cubicBezTo>
                  <a:pt x="7" y="16"/>
                  <a:pt x="16" y="7"/>
                  <a:pt x="26" y="7"/>
                </a:cubicBezTo>
                <a:cubicBezTo>
                  <a:pt x="151" y="7"/>
                  <a:pt x="151" y="7"/>
                  <a:pt x="151" y="7"/>
                </a:cubicBezTo>
                <a:moveTo>
                  <a:pt x="151" y="0"/>
                </a:moveTo>
                <a:cubicBezTo>
                  <a:pt x="26" y="0"/>
                  <a:pt x="26" y="0"/>
                  <a:pt x="26" y="0"/>
                </a:cubicBezTo>
                <a:cubicBezTo>
                  <a:pt x="12" y="0"/>
                  <a:pt x="0" y="12"/>
                  <a:pt x="0" y="27"/>
                </a:cubicBezTo>
                <a:cubicBezTo>
                  <a:pt x="0" y="93"/>
                  <a:pt x="0" y="93"/>
                  <a:pt x="0" y="93"/>
                </a:cubicBezTo>
                <a:cubicBezTo>
                  <a:pt x="0" y="100"/>
                  <a:pt x="0" y="100"/>
                  <a:pt x="0" y="100"/>
                </a:cubicBezTo>
                <a:cubicBezTo>
                  <a:pt x="7" y="100"/>
                  <a:pt x="7" y="100"/>
                  <a:pt x="7" y="100"/>
                </a:cubicBezTo>
                <a:cubicBezTo>
                  <a:pt x="170" y="100"/>
                  <a:pt x="170" y="100"/>
                  <a:pt x="170" y="100"/>
                </a:cubicBezTo>
                <a:cubicBezTo>
                  <a:pt x="177" y="100"/>
                  <a:pt x="177" y="100"/>
                  <a:pt x="177" y="100"/>
                </a:cubicBezTo>
                <a:cubicBezTo>
                  <a:pt x="177" y="93"/>
                  <a:pt x="177" y="93"/>
                  <a:pt x="177" y="93"/>
                </a:cubicBezTo>
                <a:cubicBezTo>
                  <a:pt x="177" y="27"/>
                  <a:pt x="177" y="27"/>
                  <a:pt x="177" y="27"/>
                </a:cubicBezTo>
                <a:cubicBezTo>
                  <a:pt x="177" y="12"/>
                  <a:pt x="165" y="0"/>
                  <a:pt x="151" y="0"/>
                </a:cubicBezTo>
                <a:close/>
              </a:path>
            </a:pathLst>
          </a:custGeom>
          <a:solidFill>
            <a:schemeClr val="bg1">
              <a:lumMod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9" name="Freeform 12"/>
          <p:cNvSpPr>
            <a:spLocks noEditPoints="1"/>
          </p:cNvSpPr>
          <p:nvPr/>
        </p:nvSpPr>
        <p:spPr bwMode="auto">
          <a:xfrm>
            <a:off x="6800851" y="1860551"/>
            <a:ext cx="1473200" cy="3615267"/>
          </a:xfrm>
          <a:custGeom>
            <a:avLst/>
            <a:gdLst>
              <a:gd name="T0" fmla="*/ 287 w 407"/>
              <a:gd name="T1" fmla="*/ 7 h 999"/>
              <a:gd name="T2" fmla="*/ 285 w 407"/>
              <a:gd name="T3" fmla="*/ 44 h 999"/>
              <a:gd name="T4" fmla="*/ 373 w 407"/>
              <a:gd name="T5" fmla="*/ 310 h 999"/>
              <a:gd name="T6" fmla="*/ 360 w 407"/>
              <a:gd name="T7" fmla="*/ 349 h 999"/>
              <a:gd name="T8" fmla="*/ 366 w 407"/>
              <a:gd name="T9" fmla="*/ 743 h 999"/>
              <a:gd name="T10" fmla="*/ 386 w 407"/>
              <a:gd name="T11" fmla="*/ 827 h 999"/>
              <a:gd name="T12" fmla="*/ 386 w 407"/>
              <a:gd name="T13" fmla="*/ 912 h 999"/>
              <a:gd name="T14" fmla="*/ 305 w 407"/>
              <a:gd name="T15" fmla="*/ 992 h 999"/>
              <a:gd name="T16" fmla="*/ 204 w 407"/>
              <a:gd name="T17" fmla="*/ 992 h 999"/>
              <a:gd name="T18" fmla="*/ 102 w 407"/>
              <a:gd name="T19" fmla="*/ 992 h 999"/>
              <a:gd name="T20" fmla="*/ 21 w 407"/>
              <a:gd name="T21" fmla="*/ 912 h 999"/>
              <a:gd name="T22" fmla="*/ 21 w 407"/>
              <a:gd name="T23" fmla="*/ 827 h 999"/>
              <a:gd name="T24" fmla="*/ 41 w 407"/>
              <a:gd name="T25" fmla="*/ 743 h 999"/>
              <a:gd name="T26" fmla="*/ 47 w 407"/>
              <a:gd name="T27" fmla="*/ 349 h 999"/>
              <a:gd name="T28" fmla="*/ 34 w 407"/>
              <a:gd name="T29" fmla="*/ 310 h 999"/>
              <a:gd name="T30" fmla="*/ 122 w 407"/>
              <a:gd name="T31" fmla="*/ 44 h 999"/>
              <a:gd name="T32" fmla="*/ 120 w 407"/>
              <a:gd name="T33" fmla="*/ 7 h 999"/>
              <a:gd name="T34" fmla="*/ 204 w 407"/>
              <a:gd name="T35" fmla="*/ 7 h 999"/>
              <a:gd name="T36" fmla="*/ 203 w 407"/>
              <a:gd name="T37" fmla="*/ 7 h 999"/>
              <a:gd name="T38" fmla="*/ 287 w 407"/>
              <a:gd name="T39" fmla="*/ 7 h 999"/>
              <a:gd name="T40" fmla="*/ 204 w 407"/>
              <a:gd name="T41" fmla="*/ 992 h 999"/>
              <a:gd name="T42" fmla="*/ 202 w 407"/>
              <a:gd name="T43" fmla="*/ 992 h 999"/>
              <a:gd name="T44" fmla="*/ 204 w 407"/>
              <a:gd name="T45" fmla="*/ 992 h 999"/>
              <a:gd name="T46" fmla="*/ 294 w 407"/>
              <a:gd name="T47" fmla="*/ 0 h 999"/>
              <a:gd name="T48" fmla="*/ 287 w 407"/>
              <a:gd name="T49" fmla="*/ 0 h 999"/>
              <a:gd name="T50" fmla="*/ 204 w 407"/>
              <a:gd name="T51" fmla="*/ 0 h 999"/>
              <a:gd name="T52" fmla="*/ 120 w 407"/>
              <a:gd name="T53" fmla="*/ 0 h 999"/>
              <a:gd name="T54" fmla="*/ 112 w 407"/>
              <a:gd name="T55" fmla="*/ 0 h 999"/>
              <a:gd name="T56" fmla="*/ 113 w 407"/>
              <a:gd name="T57" fmla="*/ 7 h 999"/>
              <a:gd name="T58" fmla="*/ 115 w 407"/>
              <a:gd name="T59" fmla="*/ 40 h 999"/>
              <a:gd name="T60" fmla="*/ 26 w 407"/>
              <a:gd name="T61" fmla="*/ 141 h 999"/>
              <a:gd name="T62" fmla="*/ 27 w 407"/>
              <a:gd name="T63" fmla="*/ 312 h 999"/>
              <a:gd name="T64" fmla="*/ 27 w 407"/>
              <a:gd name="T65" fmla="*/ 313 h 999"/>
              <a:gd name="T66" fmla="*/ 28 w 407"/>
              <a:gd name="T67" fmla="*/ 314 h 999"/>
              <a:gd name="T68" fmla="*/ 40 w 407"/>
              <a:gd name="T69" fmla="*/ 349 h 999"/>
              <a:gd name="T70" fmla="*/ 34 w 407"/>
              <a:gd name="T71" fmla="*/ 741 h 999"/>
              <a:gd name="T72" fmla="*/ 14 w 407"/>
              <a:gd name="T73" fmla="*/ 827 h 999"/>
              <a:gd name="T74" fmla="*/ 14 w 407"/>
              <a:gd name="T75" fmla="*/ 912 h 999"/>
              <a:gd name="T76" fmla="*/ 14 w 407"/>
              <a:gd name="T77" fmla="*/ 913 h 999"/>
              <a:gd name="T78" fmla="*/ 14 w 407"/>
              <a:gd name="T79" fmla="*/ 914 h 999"/>
              <a:gd name="T80" fmla="*/ 102 w 407"/>
              <a:gd name="T81" fmla="*/ 999 h 999"/>
              <a:gd name="T82" fmla="*/ 102 w 407"/>
              <a:gd name="T83" fmla="*/ 999 h 999"/>
              <a:gd name="T84" fmla="*/ 102 w 407"/>
              <a:gd name="T85" fmla="*/ 999 h 999"/>
              <a:gd name="T86" fmla="*/ 204 w 407"/>
              <a:gd name="T87" fmla="*/ 999 h 999"/>
              <a:gd name="T88" fmla="*/ 305 w 407"/>
              <a:gd name="T89" fmla="*/ 999 h 999"/>
              <a:gd name="T90" fmla="*/ 305 w 407"/>
              <a:gd name="T91" fmla="*/ 999 h 999"/>
              <a:gd name="T92" fmla="*/ 305 w 407"/>
              <a:gd name="T93" fmla="*/ 999 h 999"/>
              <a:gd name="T94" fmla="*/ 393 w 407"/>
              <a:gd name="T95" fmla="*/ 914 h 999"/>
              <a:gd name="T96" fmla="*/ 393 w 407"/>
              <a:gd name="T97" fmla="*/ 913 h 999"/>
              <a:gd name="T98" fmla="*/ 393 w 407"/>
              <a:gd name="T99" fmla="*/ 912 h 999"/>
              <a:gd name="T100" fmla="*/ 393 w 407"/>
              <a:gd name="T101" fmla="*/ 827 h 999"/>
              <a:gd name="T102" fmla="*/ 373 w 407"/>
              <a:gd name="T103" fmla="*/ 741 h 999"/>
              <a:gd name="T104" fmla="*/ 367 w 407"/>
              <a:gd name="T105" fmla="*/ 349 h 999"/>
              <a:gd name="T106" fmla="*/ 378 w 407"/>
              <a:gd name="T107" fmla="*/ 314 h 999"/>
              <a:gd name="T108" fmla="*/ 379 w 407"/>
              <a:gd name="T109" fmla="*/ 313 h 999"/>
              <a:gd name="T110" fmla="*/ 380 w 407"/>
              <a:gd name="T111" fmla="*/ 312 h 999"/>
              <a:gd name="T112" fmla="*/ 380 w 407"/>
              <a:gd name="T113" fmla="*/ 141 h 999"/>
              <a:gd name="T114" fmla="*/ 292 w 407"/>
              <a:gd name="T115" fmla="*/ 40 h 999"/>
              <a:gd name="T116" fmla="*/ 294 w 407"/>
              <a:gd name="T117" fmla="*/ 7 h 999"/>
              <a:gd name="T118" fmla="*/ 294 w 407"/>
              <a:gd name="T119" fmla="*/ 0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7" h="999">
                <a:moveTo>
                  <a:pt x="287" y="7"/>
                </a:moveTo>
                <a:cubicBezTo>
                  <a:pt x="285" y="44"/>
                  <a:pt x="285" y="44"/>
                  <a:pt x="285" y="44"/>
                </a:cubicBezTo>
                <a:cubicBezTo>
                  <a:pt x="370" y="90"/>
                  <a:pt x="407" y="173"/>
                  <a:pt x="373" y="310"/>
                </a:cubicBezTo>
                <a:cubicBezTo>
                  <a:pt x="365" y="319"/>
                  <a:pt x="360" y="331"/>
                  <a:pt x="360" y="349"/>
                </a:cubicBezTo>
                <a:cubicBezTo>
                  <a:pt x="366" y="743"/>
                  <a:pt x="366" y="743"/>
                  <a:pt x="366" y="743"/>
                </a:cubicBezTo>
                <a:cubicBezTo>
                  <a:pt x="378" y="757"/>
                  <a:pt x="385" y="784"/>
                  <a:pt x="386" y="827"/>
                </a:cubicBezTo>
                <a:cubicBezTo>
                  <a:pt x="386" y="912"/>
                  <a:pt x="386" y="912"/>
                  <a:pt x="386" y="912"/>
                </a:cubicBezTo>
                <a:cubicBezTo>
                  <a:pt x="375" y="959"/>
                  <a:pt x="351" y="990"/>
                  <a:pt x="305" y="992"/>
                </a:cubicBezTo>
                <a:cubicBezTo>
                  <a:pt x="204" y="992"/>
                  <a:pt x="204" y="992"/>
                  <a:pt x="204" y="992"/>
                </a:cubicBezTo>
                <a:cubicBezTo>
                  <a:pt x="102" y="992"/>
                  <a:pt x="102" y="992"/>
                  <a:pt x="102" y="992"/>
                </a:cubicBezTo>
                <a:cubicBezTo>
                  <a:pt x="56" y="990"/>
                  <a:pt x="31" y="959"/>
                  <a:pt x="21" y="912"/>
                </a:cubicBezTo>
                <a:cubicBezTo>
                  <a:pt x="21" y="827"/>
                  <a:pt x="21" y="827"/>
                  <a:pt x="21" y="827"/>
                </a:cubicBezTo>
                <a:cubicBezTo>
                  <a:pt x="21" y="784"/>
                  <a:pt x="28" y="757"/>
                  <a:pt x="41" y="743"/>
                </a:cubicBezTo>
                <a:cubicBezTo>
                  <a:pt x="47" y="349"/>
                  <a:pt x="47" y="349"/>
                  <a:pt x="47" y="349"/>
                </a:cubicBezTo>
                <a:cubicBezTo>
                  <a:pt x="47" y="331"/>
                  <a:pt x="41" y="319"/>
                  <a:pt x="34" y="310"/>
                </a:cubicBezTo>
                <a:cubicBezTo>
                  <a:pt x="0" y="173"/>
                  <a:pt x="36" y="90"/>
                  <a:pt x="122" y="44"/>
                </a:cubicBezTo>
                <a:cubicBezTo>
                  <a:pt x="120" y="7"/>
                  <a:pt x="120" y="7"/>
                  <a:pt x="120" y="7"/>
                </a:cubicBezTo>
                <a:cubicBezTo>
                  <a:pt x="204" y="7"/>
                  <a:pt x="204" y="7"/>
                  <a:pt x="204" y="7"/>
                </a:cubicBezTo>
                <a:cubicBezTo>
                  <a:pt x="203" y="7"/>
                  <a:pt x="203" y="7"/>
                  <a:pt x="203" y="7"/>
                </a:cubicBezTo>
                <a:cubicBezTo>
                  <a:pt x="287" y="7"/>
                  <a:pt x="287" y="7"/>
                  <a:pt x="287" y="7"/>
                </a:cubicBezTo>
                <a:moveTo>
                  <a:pt x="204" y="992"/>
                </a:moveTo>
                <a:cubicBezTo>
                  <a:pt x="202" y="992"/>
                  <a:pt x="202" y="992"/>
                  <a:pt x="202" y="992"/>
                </a:cubicBezTo>
                <a:cubicBezTo>
                  <a:pt x="204" y="992"/>
                  <a:pt x="204" y="992"/>
                  <a:pt x="204" y="992"/>
                </a:cubicBezTo>
                <a:moveTo>
                  <a:pt x="294" y="0"/>
                </a:moveTo>
                <a:cubicBezTo>
                  <a:pt x="287" y="0"/>
                  <a:pt x="287" y="0"/>
                  <a:pt x="287" y="0"/>
                </a:cubicBezTo>
                <a:cubicBezTo>
                  <a:pt x="204" y="0"/>
                  <a:pt x="204" y="0"/>
                  <a:pt x="204" y="0"/>
                </a:cubicBezTo>
                <a:cubicBezTo>
                  <a:pt x="120" y="0"/>
                  <a:pt x="120" y="0"/>
                  <a:pt x="120" y="0"/>
                </a:cubicBezTo>
                <a:cubicBezTo>
                  <a:pt x="112" y="0"/>
                  <a:pt x="112" y="0"/>
                  <a:pt x="112" y="0"/>
                </a:cubicBezTo>
                <a:cubicBezTo>
                  <a:pt x="113" y="7"/>
                  <a:pt x="113" y="7"/>
                  <a:pt x="113" y="7"/>
                </a:cubicBezTo>
                <a:cubicBezTo>
                  <a:pt x="115" y="40"/>
                  <a:pt x="115" y="40"/>
                  <a:pt x="115" y="40"/>
                </a:cubicBezTo>
                <a:cubicBezTo>
                  <a:pt x="71" y="64"/>
                  <a:pt x="42" y="98"/>
                  <a:pt x="26" y="141"/>
                </a:cubicBezTo>
                <a:cubicBezTo>
                  <a:pt x="10" y="187"/>
                  <a:pt x="10" y="244"/>
                  <a:pt x="27" y="312"/>
                </a:cubicBezTo>
                <a:cubicBezTo>
                  <a:pt x="27" y="313"/>
                  <a:pt x="27" y="313"/>
                  <a:pt x="27" y="313"/>
                </a:cubicBezTo>
                <a:cubicBezTo>
                  <a:pt x="28" y="314"/>
                  <a:pt x="28" y="314"/>
                  <a:pt x="28" y="314"/>
                </a:cubicBezTo>
                <a:cubicBezTo>
                  <a:pt x="36" y="324"/>
                  <a:pt x="40" y="335"/>
                  <a:pt x="40" y="349"/>
                </a:cubicBezTo>
                <a:cubicBezTo>
                  <a:pt x="34" y="741"/>
                  <a:pt x="34" y="741"/>
                  <a:pt x="34" y="741"/>
                </a:cubicBezTo>
                <a:cubicBezTo>
                  <a:pt x="21" y="757"/>
                  <a:pt x="14" y="785"/>
                  <a:pt x="14" y="827"/>
                </a:cubicBezTo>
                <a:cubicBezTo>
                  <a:pt x="14" y="912"/>
                  <a:pt x="14" y="912"/>
                  <a:pt x="14" y="912"/>
                </a:cubicBezTo>
                <a:cubicBezTo>
                  <a:pt x="14" y="913"/>
                  <a:pt x="14" y="913"/>
                  <a:pt x="14" y="913"/>
                </a:cubicBezTo>
                <a:cubicBezTo>
                  <a:pt x="14" y="914"/>
                  <a:pt x="14" y="914"/>
                  <a:pt x="14" y="914"/>
                </a:cubicBezTo>
                <a:cubicBezTo>
                  <a:pt x="26" y="968"/>
                  <a:pt x="56" y="997"/>
                  <a:pt x="102" y="999"/>
                </a:cubicBezTo>
                <a:cubicBezTo>
                  <a:pt x="102" y="999"/>
                  <a:pt x="102" y="999"/>
                  <a:pt x="102" y="999"/>
                </a:cubicBezTo>
                <a:cubicBezTo>
                  <a:pt x="102" y="999"/>
                  <a:pt x="102" y="999"/>
                  <a:pt x="102" y="999"/>
                </a:cubicBezTo>
                <a:cubicBezTo>
                  <a:pt x="204" y="999"/>
                  <a:pt x="204" y="999"/>
                  <a:pt x="204" y="999"/>
                </a:cubicBezTo>
                <a:cubicBezTo>
                  <a:pt x="305" y="999"/>
                  <a:pt x="305" y="999"/>
                  <a:pt x="305" y="999"/>
                </a:cubicBezTo>
                <a:cubicBezTo>
                  <a:pt x="305" y="999"/>
                  <a:pt x="305" y="999"/>
                  <a:pt x="305" y="999"/>
                </a:cubicBezTo>
                <a:cubicBezTo>
                  <a:pt x="305" y="999"/>
                  <a:pt x="305" y="999"/>
                  <a:pt x="305" y="999"/>
                </a:cubicBezTo>
                <a:cubicBezTo>
                  <a:pt x="351" y="997"/>
                  <a:pt x="380" y="968"/>
                  <a:pt x="393" y="914"/>
                </a:cubicBezTo>
                <a:cubicBezTo>
                  <a:pt x="393" y="913"/>
                  <a:pt x="393" y="913"/>
                  <a:pt x="393" y="913"/>
                </a:cubicBezTo>
                <a:cubicBezTo>
                  <a:pt x="393" y="912"/>
                  <a:pt x="393" y="912"/>
                  <a:pt x="393" y="912"/>
                </a:cubicBezTo>
                <a:cubicBezTo>
                  <a:pt x="393" y="827"/>
                  <a:pt x="393" y="827"/>
                  <a:pt x="393" y="827"/>
                </a:cubicBezTo>
                <a:cubicBezTo>
                  <a:pt x="392" y="785"/>
                  <a:pt x="385" y="757"/>
                  <a:pt x="373" y="741"/>
                </a:cubicBezTo>
                <a:cubicBezTo>
                  <a:pt x="367" y="349"/>
                  <a:pt x="367" y="349"/>
                  <a:pt x="367" y="349"/>
                </a:cubicBezTo>
                <a:cubicBezTo>
                  <a:pt x="367" y="335"/>
                  <a:pt x="370" y="324"/>
                  <a:pt x="378" y="314"/>
                </a:cubicBezTo>
                <a:cubicBezTo>
                  <a:pt x="379" y="313"/>
                  <a:pt x="379" y="313"/>
                  <a:pt x="379" y="313"/>
                </a:cubicBezTo>
                <a:cubicBezTo>
                  <a:pt x="380" y="312"/>
                  <a:pt x="380" y="312"/>
                  <a:pt x="380" y="312"/>
                </a:cubicBezTo>
                <a:cubicBezTo>
                  <a:pt x="396" y="244"/>
                  <a:pt x="397" y="187"/>
                  <a:pt x="380" y="141"/>
                </a:cubicBezTo>
                <a:cubicBezTo>
                  <a:pt x="365" y="98"/>
                  <a:pt x="335" y="64"/>
                  <a:pt x="292" y="40"/>
                </a:cubicBezTo>
                <a:cubicBezTo>
                  <a:pt x="294" y="7"/>
                  <a:pt x="294" y="7"/>
                  <a:pt x="294" y="7"/>
                </a:cubicBezTo>
                <a:cubicBezTo>
                  <a:pt x="294" y="0"/>
                  <a:pt x="294" y="0"/>
                  <a:pt x="294" y="0"/>
                </a:cubicBezTo>
                <a:close/>
              </a:path>
            </a:pathLst>
          </a:custGeom>
          <a:solidFill>
            <a:schemeClr val="bg1">
              <a:lumMod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0" name="Freeform 13"/>
          <p:cNvSpPr/>
          <p:nvPr/>
        </p:nvSpPr>
        <p:spPr bwMode="auto">
          <a:xfrm>
            <a:off x="6877051" y="4730751"/>
            <a:ext cx="1320800" cy="719667"/>
          </a:xfrm>
          <a:custGeom>
            <a:avLst/>
            <a:gdLst>
              <a:gd name="T0" fmla="*/ 236 w 365"/>
              <a:gd name="T1" fmla="*/ 23 h 199"/>
              <a:gd name="T2" fmla="*/ 9 w 365"/>
              <a:gd name="T3" fmla="*/ 92 h 199"/>
              <a:gd name="T4" fmla="*/ 0 w 365"/>
              <a:gd name="T5" fmla="*/ 94 h 199"/>
              <a:gd name="T6" fmla="*/ 0 w 365"/>
              <a:gd name="T7" fmla="*/ 119 h 199"/>
              <a:gd name="T8" fmla="*/ 81 w 365"/>
              <a:gd name="T9" fmla="*/ 199 h 199"/>
              <a:gd name="T10" fmla="*/ 181 w 365"/>
              <a:gd name="T11" fmla="*/ 199 h 199"/>
              <a:gd name="T12" fmla="*/ 183 w 365"/>
              <a:gd name="T13" fmla="*/ 199 h 199"/>
              <a:gd name="T14" fmla="*/ 284 w 365"/>
              <a:gd name="T15" fmla="*/ 199 h 199"/>
              <a:gd name="T16" fmla="*/ 365 w 365"/>
              <a:gd name="T17" fmla="*/ 119 h 199"/>
              <a:gd name="T18" fmla="*/ 365 w 365"/>
              <a:gd name="T19" fmla="*/ 34 h 199"/>
              <a:gd name="T20" fmla="*/ 363 w 365"/>
              <a:gd name="T21" fmla="*/ 0 h 199"/>
              <a:gd name="T22" fmla="*/ 236 w 365"/>
              <a:gd name="T23" fmla="*/ 2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5" h="199">
                <a:moveTo>
                  <a:pt x="236" y="23"/>
                </a:moveTo>
                <a:cubicBezTo>
                  <a:pt x="159" y="46"/>
                  <a:pt x="86" y="79"/>
                  <a:pt x="9" y="92"/>
                </a:cubicBezTo>
                <a:cubicBezTo>
                  <a:pt x="6" y="93"/>
                  <a:pt x="3" y="93"/>
                  <a:pt x="0" y="94"/>
                </a:cubicBezTo>
                <a:cubicBezTo>
                  <a:pt x="0" y="119"/>
                  <a:pt x="0" y="119"/>
                  <a:pt x="0" y="119"/>
                </a:cubicBezTo>
                <a:cubicBezTo>
                  <a:pt x="10" y="166"/>
                  <a:pt x="35" y="197"/>
                  <a:pt x="81" y="199"/>
                </a:cubicBezTo>
                <a:cubicBezTo>
                  <a:pt x="181" y="199"/>
                  <a:pt x="181" y="199"/>
                  <a:pt x="181" y="199"/>
                </a:cubicBezTo>
                <a:cubicBezTo>
                  <a:pt x="183" y="199"/>
                  <a:pt x="183" y="199"/>
                  <a:pt x="183" y="199"/>
                </a:cubicBezTo>
                <a:cubicBezTo>
                  <a:pt x="284" y="199"/>
                  <a:pt x="284" y="199"/>
                  <a:pt x="284" y="199"/>
                </a:cubicBezTo>
                <a:cubicBezTo>
                  <a:pt x="330" y="197"/>
                  <a:pt x="354" y="166"/>
                  <a:pt x="365" y="119"/>
                </a:cubicBezTo>
                <a:cubicBezTo>
                  <a:pt x="365" y="34"/>
                  <a:pt x="365" y="34"/>
                  <a:pt x="365" y="34"/>
                </a:cubicBezTo>
                <a:cubicBezTo>
                  <a:pt x="365" y="21"/>
                  <a:pt x="364" y="10"/>
                  <a:pt x="363" y="0"/>
                </a:cubicBezTo>
                <a:cubicBezTo>
                  <a:pt x="320" y="3"/>
                  <a:pt x="277" y="11"/>
                  <a:pt x="236" y="23"/>
                </a:cubicBezTo>
                <a:close/>
              </a:path>
            </a:pathLst>
          </a:custGeom>
          <a:solidFill>
            <a:schemeClr val="accent3"/>
          </a:solidFill>
          <a:ln>
            <a:noFill/>
          </a:ln>
        </p:spPr>
        <p:txBody>
          <a:bodyPr/>
          <a:lstStyle/>
          <a:p>
            <a:endParaRPr lang="zh-CN" altLang="en-US" sz="2135">
              <a:solidFill>
                <a:schemeClr val="bg1"/>
              </a:solidFill>
            </a:endParaRPr>
          </a:p>
        </p:txBody>
      </p:sp>
      <p:sp>
        <p:nvSpPr>
          <p:cNvPr id="11" name="Freeform 14"/>
          <p:cNvSpPr>
            <a:spLocks noEditPoints="1"/>
          </p:cNvSpPr>
          <p:nvPr/>
        </p:nvSpPr>
        <p:spPr bwMode="auto">
          <a:xfrm>
            <a:off x="9406467" y="1449918"/>
            <a:ext cx="641351" cy="361951"/>
          </a:xfrm>
          <a:custGeom>
            <a:avLst/>
            <a:gdLst>
              <a:gd name="T0" fmla="*/ 150 w 177"/>
              <a:gd name="T1" fmla="*/ 7 h 100"/>
              <a:gd name="T2" fmla="*/ 170 w 177"/>
              <a:gd name="T3" fmla="*/ 27 h 100"/>
              <a:gd name="T4" fmla="*/ 170 w 177"/>
              <a:gd name="T5" fmla="*/ 93 h 100"/>
              <a:gd name="T6" fmla="*/ 7 w 177"/>
              <a:gd name="T7" fmla="*/ 93 h 100"/>
              <a:gd name="T8" fmla="*/ 7 w 177"/>
              <a:gd name="T9" fmla="*/ 27 h 100"/>
              <a:gd name="T10" fmla="*/ 26 w 177"/>
              <a:gd name="T11" fmla="*/ 7 h 100"/>
              <a:gd name="T12" fmla="*/ 150 w 177"/>
              <a:gd name="T13" fmla="*/ 7 h 100"/>
              <a:gd name="T14" fmla="*/ 150 w 177"/>
              <a:gd name="T15" fmla="*/ 0 h 100"/>
              <a:gd name="T16" fmla="*/ 26 w 177"/>
              <a:gd name="T17" fmla="*/ 0 h 100"/>
              <a:gd name="T18" fmla="*/ 0 w 177"/>
              <a:gd name="T19" fmla="*/ 27 h 100"/>
              <a:gd name="T20" fmla="*/ 0 w 177"/>
              <a:gd name="T21" fmla="*/ 93 h 100"/>
              <a:gd name="T22" fmla="*/ 0 w 177"/>
              <a:gd name="T23" fmla="*/ 100 h 100"/>
              <a:gd name="T24" fmla="*/ 7 w 177"/>
              <a:gd name="T25" fmla="*/ 100 h 100"/>
              <a:gd name="T26" fmla="*/ 170 w 177"/>
              <a:gd name="T27" fmla="*/ 100 h 100"/>
              <a:gd name="T28" fmla="*/ 177 w 177"/>
              <a:gd name="T29" fmla="*/ 100 h 100"/>
              <a:gd name="T30" fmla="*/ 177 w 177"/>
              <a:gd name="T31" fmla="*/ 93 h 100"/>
              <a:gd name="T32" fmla="*/ 177 w 177"/>
              <a:gd name="T33" fmla="*/ 27 h 100"/>
              <a:gd name="T34" fmla="*/ 150 w 177"/>
              <a:gd name="T3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7" h="100">
                <a:moveTo>
                  <a:pt x="150" y="7"/>
                </a:moveTo>
                <a:cubicBezTo>
                  <a:pt x="161" y="7"/>
                  <a:pt x="170" y="16"/>
                  <a:pt x="170" y="27"/>
                </a:cubicBezTo>
                <a:cubicBezTo>
                  <a:pt x="170" y="93"/>
                  <a:pt x="170" y="93"/>
                  <a:pt x="170" y="93"/>
                </a:cubicBezTo>
                <a:cubicBezTo>
                  <a:pt x="7" y="93"/>
                  <a:pt x="7" y="93"/>
                  <a:pt x="7" y="93"/>
                </a:cubicBezTo>
                <a:cubicBezTo>
                  <a:pt x="7" y="27"/>
                  <a:pt x="7" y="27"/>
                  <a:pt x="7" y="27"/>
                </a:cubicBezTo>
                <a:cubicBezTo>
                  <a:pt x="7" y="16"/>
                  <a:pt x="15" y="7"/>
                  <a:pt x="26" y="7"/>
                </a:cubicBezTo>
                <a:cubicBezTo>
                  <a:pt x="150" y="7"/>
                  <a:pt x="150" y="7"/>
                  <a:pt x="150" y="7"/>
                </a:cubicBezTo>
                <a:moveTo>
                  <a:pt x="150" y="0"/>
                </a:moveTo>
                <a:cubicBezTo>
                  <a:pt x="26" y="0"/>
                  <a:pt x="26" y="0"/>
                  <a:pt x="26" y="0"/>
                </a:cubicBezTo>
                <a:cubicBezTo>
                  <a:pt x="12" y="0"/>
                  <a:pt x="0" y="12"/>
                  <a:pt x="0" y="27"/>
                </a:cubicBezTo>
                <a:cubicBezTo>
                  <a:pt x="0" y="93"/>
                  <a:pt x="0" y="93"/>
                  <a:pt x="0" y="93"/>
                </a:cubicBezTo>
                <a:cubicBezTo>
                  <a:pt x="0" y="100"/>
                  <a:pt x="0" y="100"/>
                  <a:pt x="0" y="100"/>
                </a:cubicBezTo>
                <a:cubicBezTo>
                  <a:pt x="7" y="100"/>
                  <a:pt x="7" y="100"/>
                  <a:pt x="7" y="100"/>
                </a:cubicBezTo>
                <a:cubicBezTo>
                  <a:pt x="170" y="100"/>
                  <a:pt x="170" y="100"/>
                  <a:pt x="170" y="100"/>
                </a:cubicBezTo>
                <a:cubicBezTo>
                  <a:pt x="177" y="100"/>
                  <a:pt x="177" y="100"/>
                  <a:pt x="177" y="100"/>
                </a:cubicBezTo>
                <a:cubicBezTo>
                  <a:pt x="177" y="93"/>
                  <a:pt x="177" y="93"/>
                  <a:pt x="177" y="93"/>
                </a:cubicBezTo>
                <a:cubicBezTo>
                  <a:pt x="177" y="27"/>
                  <a:pt x="177" y="27"/>
                  <a:pt x="177" y="27"/>
                </a:cubicBezTo>
                <a:cubicBezTo>
                  <a:pt x="177" y="12"/>
                  <a:pt x="165" y="0"/>
                  <a:pt x="150" y="0"/>
                </a:cubicBezTo>
                <a:close/>
              </a:path>
            </a:pathLst>
          </a:custGeom>
          <a:solidFill>
            <a:schemeClr val="bg1">
              <a:lumMod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2" name="Freeform 15"/>
          <p:cNvSpPr>
            <a:spLocks noEditPoints="1"/>
          </p:cNvSpPr>
          <p:nvPr/>
        </p:nvSpPr>
        <p:spPr bwMode="auto">
          <a:xfrm>
            <a:off x="8987368" y="1860551"/>
            <a:ext cx="1477433" cy="3615267"/>
          </a:xfrm>
          <a:custGeom>
            <a:avLst/>
            <a:gdLst>
              <a:gd name="T0" fmla="*/ 288 w 408"/>
              <a:gd name="T1" fmla="*/ 7 h 999"/>
              <a:gd name="T2" fmla="*/ 285 w 408"/>
              <a:gd name="T3" fmla="*/ 44 h 999"/>
              <a:gd name="T4" fmla="*/ 374 w 408"/>
              <a:gd name="T5" fmla="*/ 310 h 999"/>
              <a:gd name="T6" fmla="*/ 361 w 408"/>
              <a:gd name="T7" fmla="*/ 349 h 999"/>
              <a:gd name="T8" fmla="*/ 367 w 408"/>
              <a:gd name="T9" fmla="*/ 743 h 999"/>
              <a:gd name="T10" fmla="*/ 387 w 408"/>
              <a:gd name="T11" fmla="*/ 827 h 999"/>
              <a:gd name="T12" fmla="*/ 387 w 408"/>
              <a:gd name="T13" fmla="*/ 912 h 999"/>
              <a:gd name="T14" fmla="*/ 305 w 408"/>
              <a:gd name="T15" fmla="*/ 992 h 999"/>
              <a:gd name="T16" fmla="*/ 205 w 408"/>
              <a:gd name="T17" fmla="*/ 992 h 999"/>
              <a:gd name="T18" fmla="*/ 103 w 408"/>
              <a:gd name="T19" fmla="*/ 992 h 999"/>
              <a:gd name="T20" fmla="*/ 21 w 408"/>
              <a:gd name="T21" fmla="*/ 912 h 999"/>
              <a:gd name="T22" fmla="*/ 21 w 408"/>
              <a:gd name="T23" fmla="*/ 827 h 999"/>
              <a:gd name="T24" fmla="*/ 42 w 408"/>
              <a:gd name="T25" fmla="*/ 743 h 999"/>
              <a:gd name="T26" fmla="*/ 47 w 408"/>
              <a:gd name="T27" fmla="*/ 349 h 999"/>
              <a:gd name="T28" fmla="*/ 34 w 408"/>
              <a:gd name="T29" fmla="*/ 310 h 999"/>
              <a:gd name="T30" fmla="*/ 123 w 408"/>
              <a:gd name="T31" fmla="*/ 44 h 999"/>
              <a:gd name="T32" fmla="*/ 120 w 408"/>
              <a:gd name="T33" fmla="*/ 7 h 999"/>
              <a:gd name="T34" fmla="*/ 204 w 408"/>
              <a:gd name="T35" fmla="*/ 7 h 999"/>
              <a:gd name="T36" fmla="*/ 204 w 408"/>
              <a:gd name="T37" fmla="*/ 7 h 999"/>
              <a:gd name="T38" fmla="*/ 288 w 408"/>
              <a:gd name="T39" fmla="*/ 7 h 999"/>
              <a:gd name="T40" fmla="*/ 205 w 408"/>
              <a:gd name="T41" fmla="*/ 992 h 999"/>
              <a:gd name="T42" fmla="*/ 203 w 408"/>
              <a:gd name="T43" fmla="*/ 992 h 999"/>
              <a:gd name="T44" fmla="*/ 205 w 408"/>
              <a:gd name="T45" fmla="*/ 992 h 999"/>
              <a:gd name="T46" fmla="*/ 295 w 408"/>
              <a:gd name="T47" fmla="*/ 0 h 999"/>
              <a:gd name="T48" fmla="*/ 288 w 408"/>
              <a:gd name="T49" fmla="*/ 0 h 999"/>
              <a:gd name="T50" fmla="*/ 204 w 408"/>
              <a:gd name="T51" fmla="*/ 0 h 999"/>
              <a:gd name="T52" fmla="*/ 120 w 408"/>
              <a:gd name="T53" fmla="*/ 0 h 999"/>
              <a:gd name="T54" fmla="*/ 113 w 408"/>
              <a:gd name="T55" fmla="*/ 0 h 999"/>
              <a:gd name="T56" fmla="*/ 114 w 408"/>
              <a:gd name="T57" fmla="*/ 7 h 999"/>
              <a:gd name="T58" fmla="*/ 116 w 408"/>
              <a:gd name="T59" fmla="*/ 40 h 999"/>
              <a:gd name="T60" fmla="*/ 27 w 408"/>
              <a:gd name="T61" fmla="*/ 141 h 999"/>
              <a:gd name="T62" fmla="*/ 28 w 408"/>
              <a:gd name="T63" fmla="*/ 312 h 999"/>
              <a:gd name="T64" fmla="*/ 28 w 408"/>
              <a:gd name="T65" fmla="*/ 313 h 999"/>
              <a:gd name="T66" fmla="*/ 29 w 408"/>
              <a:gd name="T67" fmla="*/ 314 h 999"/>
              <a:gd name="T68" fmla="*/ 41 w 408"/>
              <a:gd name="T69" fmla="*/ 349 h 999"/>
              <a:gd name="T70" fmla="*/ 35 w 408"/>
              <a:gd name="T71" fmla="*/ 741 h 999"/>
              <a:gd name="T72" fmla="*/ 15 w 408"/>
              <a:gd name="T73" fmla="*/ 827 h 999"/>
              <a:gd name="T74" fmla="*/ 15 w 408"/>
              <a:gd name="T75" fmla="*/ 912 h 999"/>
              <a:gd name="T76" fmla="*/ 15 w 408"/>
              <a:gd name="T77" fmla="*/ 913 h 999"/>
              <a:gd name="T78" fmla="*/ 15 w 408"/>
              <a:gd name="T79" fmla="*/ 914 h 999"/>
              <a:gd name="T80" fmla="*/ 103 w 408"/>
              <a:gd name="T81" fmla="*/ 999 h 999"/>
              <a:gd name="T82" fmla="*/ 103 w 408"/>
              <a:gd name="T83" fmla="*/ 999 h 999"/>
              <a:gd name="T84" fmla="*/ 103 w 408"/>
              <a:gd name="T85" fmla="*/ 999 h 999"/>
              <a:gd name="T86" fmla="*/ 205 w 408"/>
              <a:gd name="T87" fmla="*/ 999 h 999"/>
              <a:gd name="T88" fmla="*/ 305 w 408"/>
              <a:gd name="T89" fmla="*/ 999 h 999"/>
              <a:gd name="T90" fmla="*/ 306 w 408"/>
              <a:gd name="T91" fmla="*/ 999 h 999"/>
              <a:gd name="T92" fmla="*/ 306 w 408"/>
              <a:gd name="T93" fmla="*/ 999 h 999"/>
              <a:gd name="T94" fmla="*/ 393 w 408"/>
              <a:gd name="T95" fmla="*/ 914 h 999"/>
              <a:gd name="T96" fmla="*/ 394 w 408"/>
              <a:gd name="T97" fmla="*/ 913 h 999"/>
              <a:gd name="T98" fmla="*/ 394 w 408"/>
              <a:gd name="T99" fmla="*/ 912 h 999"/>
              <a:gd name="T100" fmla="*/ 394 w 408"/>
              <a:gd name="T101" fmla="*/ 827 h 999"/>
              <a:gd name="T102" fmla="*/ 373 w 408"/>
              <a:gd name="T103" fmla="*/ 741 h 999"/>
              <a:gd name="T104" fmla="*/ 368 w 408"/>
              <a:gd name="T105" fmla="*/ 349 h 999"/>
              <a:gd name="T106" fmla="*/ 379 w 408"/>
              <a:gd name="T107" fmla="*/ 314 h 999"/>
              <a:gd name="T108" fmla="*/ 380 w 408"/>
              <a:gd name="T109" fmla="*/ 313 h 999"/>
              <a:gd name="T110" fmla="*/ 380 w 408"/>
              <a:gd name="T111" fmla="*/ 312 h 999"/>
              <a:gd name="T112" fmla="*/ 381 w 408"/>
              <a:gd name="T113" fmla="*/ 141 h 999"/>
              <a:gd name="T114" fmla="*/ 293 w 408"/>
              <a:gd name="T115" fmla="*/ 40 h 999"/>
              <a:gd name="T116" fmla="*/ 295 w 408"/>
              <a:gd name="T117" fmla="*/ 7 h 999"/>
              <a:gd name="T118" fmla="*/ 295 w 408"/>
              <a:gd name="T119" fmla="*/ 0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8" h="999">
                <a:moveTo>
                  <a:pt x="288" y="7"/>
                </a:moveTo>
                <a:cubicBezTo>
                  <a:pt x="285" y="44"/>
                  <a:pt x="285" y="44"/>
                  <a:pt x="285" y="44"/>
                </a:cubicBezTo>
                <a:cubicBezTo>
                  <a:pt x="371" y="90"/>
                  <a:pt x="408" y="173"/>
                  <a:pt x="374" y="310"/>
                </a:cubicBezTo>
                <a:cubicBezTo>
                  <a:pt x="366" y="319"/>
                  <a:pt x="361" y="331"/>
                  <a:pt x="361" y="349"/>
                </a:cubicBezTo>
                <a:cubicBezTo>
                  <a:pt x="367" y="743"/>
                  <a:pt x="367" y="743"/>
                  <a:pt x="367" y="743"/>
                </a:cubicBezTo>
                <a:cubicBezTo>
                  <a:pt x="379" y="757"/>
                  <a:pt x="386" y="784"/>
                  <a:pt x="387" y="827"/>
                </a:cubicBezTo>
                <a:cubicBezTo>
                  <a:pt x="387" y="912"/>
                  <a:pt x="387" y="912"/>
                  <a:pt x="387" y="912"/>
                </a:cubicBezTo>
                <a:cubicBezTo>
                  <a:pt x="376" y="959"/>
                  <a:pt x="352" y="990"/>
                  <a:pt x="305" y="992"/>
                </a:cubicBezTo>
                <a:cubicBezTo>
                  <a:pt x="205" y="992"/>
                  <a:pt x="205" y="992"/>
                  <a:pt x="205" y="992"/>
                </a:cubicBezTo>
                <a:cubicBezTo>
                  <a:pt x="103" y="992"/>
                  <a:pt x="103" y="992"/>
                  <a:pt x="103" y="992"/>
                </a:cubicBezTo>
                <a:cubicBezTo>
                  <a:pt x="56" y="990"/>
                  <a:pt x="32" y="959"/>
                  <a:pt x="21" y="912"/>
                </a:cubicBezTo>
                <a:cubicBezTo>
                  <a:pt x="21" y="827"/>
                  <a:pt x="21" y="827"/>
                  <a:pt x="21" y="827"/>
                </a:cubicBezTo>
                <a:cubicBezTo>
                  <a:pt x="22" y="784"/>
                  <a:pt x="29" y="757"/>
                  <a:pt x="42" y="743"/>
                </a:cubicBezTo>
                <a:cubicBezTo>
                  <a:pt x="47" y="349"/>
                  <a:pt x="47" y="349"/>
                  <a:pt x="47" y="349"/>
                </a:cubicBezTo>
                <a:cubicBezTo>
                  <a:pt x="48" y="331"/>
                  <a:pt x="42" y="319"/>
                  <a:pt x="34" y="310"/>
                </a:cubicBezTo>
                <a:cubicBezTo>
                  <a:pt x="0" y="173"/>
                  <a:pt x="37" y="90"/>
                  <a:pt x="123" y="44"/>
                </a:cubicBezTo>
                <a:cubicBezTo>
                  <a:pt x="120" y="7"/>
                  <a:pt x="120" y="7"/>
                  <a:pt x="120" y="7"/>
                </a:cubicBezTo>
                <a:cubicBezTo>
                  <a:pt x="204" y="7"/>
                  <a:pt x="204" y="7"/>
                  <a:pt x="204" y="7"/>
                </a:cubicBezTo>
                <a:cubicBezTo>
                  <a:pt x="204" y="7"/>
                  <a:pt x="204" y="7"/>
                  <a:pt x="204" y="7"/>
                </a:cubicBezTo>
                <a:cubicBezTo>
                  <a:pt x="288" y="7"/>
                  <a:pt x="288" y="7"/>
                  <a:pt x="288" y="7"/>
                </a:cubicBezTo>
                <a:moveTo>
                  <a:pt x="205" y="992"/>
                </a:moveTo>
                <a:cubicBezTo>
                  <a:pt x="203" y="992"/>
                  <a:pt x="203" y="992"/>
                  <a:pt x="203" y="992"/>
                </a:cubicBezTo>
                <a:cubicBezTo>
                  <a:pt x="205" y="992"/>
                  <a:pt x="205" y="992"/>
                  <a:pt x="205" y="992"/>
                </a:cubicBezTo>
                <a:moveTo>
                  <a:pt x="295" y="0"/>
                </a:moveTo>
                <a:cubicBezTo>
                  <a:pt x="288" y="0"/>
                  <a:pt x="288" y="0"/>
                  <a:pt x="288" y="0"/>
                </a:cubicBezTo>
                <a:cubicBezTo>
                  <a:pt x="204" y="0"/>
                  <a:pt x="204" y="0"/>
                  <a:pt x="204" y="0"/>
                </a:cubicBezTo>
                <a:cubicBezTo>
                  <a:pt x="120" y="0"/>
                  <a:pt x="120" y="0"/>
                  <a:pt x="120" y="0"/>
                </a:cubicBezTo>
                <a:cubicBezTo>
                  <a:pt x="113" y="0"/>
                  <a:pt x="113" y="0"/>
                  <a:pt x="113" y="0"/>
                </a:cubicBezTo>
                <a:cubicBezTo>
                  <a:pt x="114" y="7"/>
                  <a:pt x="114" y="7"/>
                  <a:pt x="114" y="7"/>
                </a:cubicBezTo>
                <a:cubicBezTo>
                  <a:pt x="116" y="40"/>
                  <a:pt x="116" y="40"/>
                  <a:pt x="116" y="40"/>
                </a:cubicBezTo>
                <a:cubicBezTo>
                  <a:pt x="72" y="64"/>
                  <a:pt x="42" y="98"/>
                  <a:pt x="27" y="141"/>
                </a:cubicBezTo>
                <a:cubicBezTo>
                  <a:pt x="11" y="187"/>
                  <a:pt x="11" y="244"/>
                  <a:pt x="28" y="312"/>
                </a:cubicBezTo>
                <a:cubicBezTo>
                  <a:pt x="28" y="313"/>
                  <a:pt x="28" y="313"/>
                  <a:pt x="28" y="313"/>
                </a:cubicBezTo>
                <a:cubicBezTo>
                  <a:pt x="29" y="314"/>
                  <a:pt x="29" y="314"/>
                  <a:pt x="29" y="314"/>
                </a:cubicBezTo>
                <a:cubicBezTo>
                  <a:pt x="37" y="324"/>
                  <a:pt x="41" y="335"/>
                  <a:pt x="41" y="349"/>
                </a:cubicBezTo>
                <a:cubicBezTo>
                  <a:pt x="35" y="741"/>
                  <a:pt x="35" y="741"/>
                  <a:pt x="35" y="741"/>
                </a:cubicBezTo>
                <a:cubicBezTo>
                  <a:pt x="22" y="757"/>
                  <a:pt x="15" y="785"/>
                  <a:pt x="15" y="827"/>
                </a:cubicBezTo>
                <a:cubicBezTo>
                  <a:pt x="15" y="912"/>
                  <a:pt x="15" y="912"/>
                  <a:pt x="15" y="912"/>
                </a:cubicBezTo>
                <a:cubicBezTo>
                  <a:pt x="15" y="913"/>
                  <a:pt x="15" y="913"/>
                  <a:pt x="15" y="913"/>
                </a:cubicBezTo>
                <a:cubicBezTo>
                  <a:pt x="15" y="914"/>
                  <a:pt x="15" y="914"/>
                  <a:pt x="15" y="914"/>
                </a:cubicBezTo>
                <a:cubicBezTo>
                  <a:pt x="27" y="968"/>
                  <a:pt x="57" y="997"/>
                  <a:pt x="103" y="999"/>
                </a:cubicBezTo>
                <a:cubicBezTo>
                  <a:pt x="103" y="999"/>
                  <a:pt x="103" y="999"/>
                  <a:pt x="103" y="999"/>
                </a:cubicBezTo>
                <a:cubicBezTo>
                  <a:pt x="103" y="999"/>
                  <a:pt x="103" y="999"/>
                  <a:pt x="103" y="999"/>
                </a:cubicBezTo>
                <a:cubicBezTo>
                  <a:pt x="205" y="999"/>
                  <a:pt x="205" y="999"/>
                  <a:pt x="205" y="999"/>
                </a:cubicBezTo>
                <a:cubicBezTo>
                  <a:pt x="305" y="999"/>
                  <a:pt x="305" y="999"/>
                  <a:pt x="305" y="999"/>
                </a:cubicBezTo>
                <a:cubicBezTo>
                  <a:pt x="306" y="999"/>
                  <a:pt x="306" y="999"/>
                  <a:pt x="306" y="999"/>
                </a:cubicBezTo>
                <a:cubicBezTo>
                  <a:pt x="306" y="999"/>
                  <a:pt x="306" y="999"/>
                  <a:pt x="306" y="999"/>
                </a:cubicBezTo>
                <a:cubicBezTo>
                  <a:pt x="351" y="997"/>
                  <a:pt x="381" y="968"/>
                  <a:pt x="393" y="914"/>
                </a:cubicBezTo>
                <a:cubicBezTo>
                  <a:pt x="394" y="913"/>
                  <a:pt x="394" y="913"/>
                  <a:pt x="394" y="913"/>
                </a:cubicBezTo>
                <a:cubicBezTo>
                  <a:pt x="394" y="912"/>
                  <a:pt x="394" y="912"/>
                  <a:pt x="394" y="912"/>
                </a:cubicBezTo>
                <a:cubicBezTo>
                  <a:pt x="394" y="827"/>
                  <a:pt x="394" y="827"/>
                  <a:pt x="394" y="827"/>
                </a:cubicBezTo>
                <a:cubicBezTo>
                  <a:pt x="393" y="785"/>
                  <a:pt x="386" y="757"/>
                  <a:pt x="373" y="741"/>
                </a:cubicBezTo>
                <a:cubicBezTo>
                  <a:pt x="368" y="349"/>
                  <a:pt x="368" y="349"/>
                  <a:pt x="368" y="349"/>
                </a:cubicBezTo>
                <a:cubicBezTo>
                  <a:pt x="368" y="335"/>
                  <a:pt x="371" y="324"/>
                  <a:pt x="379" y="314"/>
                </a:cubicBezTo>
                <a:cubicBezTo>
                  <a:pt x="380" y="313"/>
                  <a:pt x="380" y="313"/>
                  <a:pt x="380" y="313"/>
                </a:cubicBezTo>
                <a:cubicBezTo>
                  <a:pt x="380" y="312"/>
                  <a:pt x="380" y="312"/>
                  <a:pt x="380" y="312"/>
                </a:cubicBezTo>
                <a:cubicBezTo>
                  <a:pt x="397" y="244"/>
                  <a:pt x="397" y="187"/>
                  <a:pt x="381" y="141"/>
                </a:cubicBezTo>
                <a:cubicBezTo>
                  <a:pt x="366" y="98"/>
                  <a:pt x="336" y="64"/>
                  <a:pt x="293" y="40"/>
                </a:cubicBezTo>
                <a:cubicBezTo>
                  <a:pt x="295" y="7"/>
                  <a:pt x="295" y="7"/>
                  <a:pt x="295" y="7"/>
                </a:cubicBezTo>
                <a:cubicBezTo>
                  <a:pt x="295" y="0"/>
                  <a:pt x="295" y="0"/>
                  <a:pt x="295" y="0"/>
                </a:cubicBezTo>
                <a:close/>
              </a:path>
            </a:pathLst>
          </a:custGeom>
          <a:solidFill>
            <a:schemeClr val="bg1">
              <a:lumMod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3" name="Freeform 16"/>
          <p:cNvSpPr/>
          <p:nvPr/>
        </p:nvSpPr>
        <p:spPr bwMode="auto">
          <a:xfrm>
            <a:off x="9055101" y="2167469"/>
            <a:ext cx="1377951" cy="3282951"/>
          </a:xfrm>
          <a:custGeom>
            <a:avLst/>
            <a:gdLst>
              <a:gd name="T0" fmla="*/ 342 w 380"/>
              <a:gd name="T1" fmla="*/ 264 h 907"/>
              <a:gd name="T2" fmla="*/ 355 w 380"/>
              <a:gd name="T3" fmla="*/ 225 h 907"/>
              <a:gd name="T4" fmla="*/ 320 w 380"/>
              <a:gd name="T5" fmla="*/ 0 h 907"/>
              <a:gd name="T6" fmla="*/ 238 w 380"/>
              <a:gd name="T7" fmla="*/ 18 h 907"/>
              <a:gd name="T8" fmla="*/ 12 w 380"/>
              <a:gd name="T9" fmla="*/ 87 h 907"/>
              <a:gd name="T10" fmla="*/ 7 w 380"/>
              <a:gd name="T11" fmla="*/ 88 h 907"/>
              <a:gd name="T12" fmla="*/ 15 w 380"/>
              <a:gd name="T13" fmla="*/ 225 h 907"/>
              <a:gd name="T14" fmla="*/ 28 w 380"/>
              <a:gd name="T15" fmla="*/ 264 h 907"/>
              <a:gd name="T16" fmla="*/ 23 w 380"/>
              <a:gd name="T17" fmla="*/ 658 h 907"/>
              <a:gd name="T18" fmla="*/ 2 w 380"/>
              <a:gd name="T19" fmla="*/ 742 h 907"/>
              <a:gd name="T20" fmla="*/ 2 w 380"/>
              <a:gd name="T21" fmla="*/ 827 h 907"/>
              <a:gd name="T22" fmla="*/ 84 w 380"/>
              <a:gd name="T23" fmla="*/ 907 h 907"/>
              <a:gd name="T24" fmla="*/ 184 w 380"/>
              <a:gd name="T25" fmla="*/ 907 h 907"/>
              <a:gd name="T26" fmla="*/ 186 w 380"/>
              <a:gd name="T27" fmla="*/ 907 h 907"/>
              <a:gd name="T28" fmla="*/ 286 w 380"/>
              <a:gd name="T29" fmla="*/ 907 h 907"/>
              <a:gd name="T30" fmla="*/ 368 w 380"/>
              <a:gd name="T31" fmla="*/ 827 h 907"/>
              <a:gd name="T32" fmla="*/ 368 w 380"/>
              <a:gd name="T33" fmla="*/ 742 h 907"/>
              <a:gd name="T34" fmla="*/ 348 w 380"/>
              <a:gd name="T35" fmla="*/ 658 h 907"/>
              <a:gd name="T36" fmla="*/ 342 w 380"/>
              <a:gd name="T37" fmla="*/ 264 h 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0" h="907">
                <a:moveTo>
                  <a:pt x="342" y="264"/>
                </a:moveTo>
                <a:cubicBezTo>
                  <a:pt x="342" y="246"/>
                  <a:pt x="347" y="234"/>
                  <a:pt x="355" y="225"/>
                </a:cubicBezTo>
                <a:cubicBezTo>
                  <a:pt x="380" y="122"/>
                  <a:pt x="366" y="49"/>
                  <a:pt x="320" y="0"/>
                </a:cubicBezTo>
                <a:cubicBezTo>
                  <a:pt x="293" y="4"/>
                  <a:pt x="265" y="10"/>
                  <a:pt x="238" y="18"/>
                </a:cubicBezTo>
                <a:cubicBezTo>
                  <a:pt x="162" y="41"/>
                  <a:pt x="89" y="73"/>
                  <a:pt x="12" y="87"/>
                </a:cubicBezTo>
                <a:cubicBezTo>
                  <a:pt x="10" y="87"/>
                  <a:pt x="9" y="87"/>
                  <a:pt x="7" y="88"/>
                </a:cubicBezTo>
                <a:cubicBezTo>
                  <a:pt x="0" y="126"/>
                  <a:pt x="2" y="171"/>
                  <a:pt x="15" y="225"/>
                </a:cubicBezTo>
                <a:cubicBezTo>
                  <a:pt x="23" y="234"/>
                  <a:pt x="29" y="246"/>
                  <a:pt x="28" y="264"/>
                </a:cubicBezTo>
                <a:cubicBezTo>
                  <a:pt x="23" y="658"/>
                  <a:pt x="23" y="658"/>
                  <a:pt x="23" y="658"/>
                </a:cubicBezTo>
                <a:cubicBezTo>
                  <a:pt x="10" y="672"/>
                  <a:pt x="3" y="699"/>
                  <a:pt x="2" y="742"/>
                </a:cubicBezTo>
                <a:cubicBezTo>
                  <a:pt x="2" y="827"/>
                  <a:pt x="2" y="827"/>
                  <a:pt x="2" y="827"/>
                </a:cubicBezTo>
                <a:cubicBezTo>
                  <a:pt x="13" y="874"/>
                  <a:pt x="37" y="905"/>
                  <a:pt x="84" y="907"/>
                </a:cubicBezTo>
                <a:cubicBezTo>
                  <a:pt x="184" y="907"/>
                  <a:pt x="184" y="907"/>
                  <a:pt x="184" y="907"/>
                </a:cubicBezTo>
                <a:cubicBezTo>
                  <a:pt x="186" y="907"/>
                  <a:pt x="186" y="907"/>
                  <a:pt x="186" y="907"/>
                </a:cubicBezTo>
                <a:cubicBezTo>
                  <a:pt x="286" y="907"/>
                  <a:pt x="286" y="907"/>
                  <a:pt x="286" y="907"/>
                </a:cubicBezTo>
                <a:cubicBezTo>
                  <a:pt x="333" y="905"/>
                  <a:pt x="357" y="874"/>
                  <a:pt x="368" y="827"/>
                </a:cubicBezTo>
                <a:cubicBezTo>
                  <a:pt x="368" y="742"/>
                  <a:pt x="368" y="742"/>
                  <a:pt x="368" y="742"/>
                </a:cubicBezTo>
                <a:cubicBezTo>
                  <a:pt x="367" y="699"/>
                  <a:pt x="360" y="672"/>
                  <a:pt x="348" y="658"/>
                </a:cubicBezTo>
                <a:lnTo>
                  <a:pt x="342" y="264"/>
                </a:lnTo>
                <a:close/>
              </a:path>
            </a:pathLst>
          </a:custGeom>
          <a:solidFill>
            <a:schemeClr val="accent4"/>
          </a:solidFill>
          <a:ln>
            <a:noFill/>
          </a:ln>
        </p:spPr>
        <p:txBody>
          <a:bodyPr/>
          <a:lstStyle/>
          <a:p>
            <a:endParaRPr lang="zh-CN" altLang="en-US" sz="2135">
              <a:solidFill>
                <a:schemeClr val="bg1"/>
              </a:solidFill>
            </a:endParaRPr>
          </a:p>
        </p:txBody>
      </p:sp>
      <p:sp>
        <p:nvSpPr>
          <p:cNvPr id="14" name="Freeform 17"/>
          <p:cNvSpPr/>
          <p:nvPr/>
        </p:nvSpPr>
        <p:spPr bwMode="auto">
          <a:xfrm>
            <a:off x="1778000" y="1382184"/>
            <a:ext cx="264584" cy="4021667"/>
          </a:xfrm>
          <a:custGeom>
            <a:avLst/>
            <a:gdLst>
              <a:gd name="T0" fmla="*/ 70 w 73"/>
              <a:gd name="T1" fmla="*/ 271 h 1111"/>
              <a:gd name="T2" fmla="*/ 73 w 73"/>
              <a:gd name="T3" fmla="*/ 268 h 1111"/>
              <a:gd name="T4" fmla="*/ 70 w 73"/>
              <a:gd name="T5" fmla="*/ 265 h 1111"/>
              <a:gd name="T6" fmla="*/ 6 w 73"/>
              <a:gd name="T7" fmla="*/ 265 h 1111"/>
              <a:gd name="T8" fmla="*/ 6 w 73"/>
              <a:gd name="T9" fmla="*/ 119 h 1111"/>
              <a:gd name="T10" fmla="*/ 30 w 73"/>
              <a:gd name="T11" fmla="*/ 119 h 1111"/>
              <a:gd name="T12" fmla="*/ 32 w 73"/>
              <a:gd name="T13" fmla="*/ 116 h 1111"/>
              <a:gd name="T14" fmla="*/ 30 w 73"/>
              <a:gd name="T15" fmla="*/ 113 h 1111"/>
              <a:gd name="T16" fmla="*/ 6 w 73"/>
              <a:gd name="T17" fmla="*/ 113 h 1111"/>
              <a:gd name="T18" fmla="*/ 6 w 73"/>
              <a:gd name="T19" fmla="*/ 6 h 1111"/>
              <a:gd name="T20" fmla="*/ 70 w 73"/>
              <a:gd name="T21" fmla="*/ 6 h 1111"/>
              <a:gd name="T22" fmla="*/ 73 w 73"/>
              <a:gd name="T23" fmla="*/ 3 h 1111"/>
              <a:gd name="T24" fmla="*/ 70 w 73"/>
              <a:gd name="T25" fmla="*/ 0 h 1111"/>
              <a:gd name="T26" fmla="*/ 3 w 73"/>
              <a:gd name="T27" fmla="*/ 0 h 1111"/>
              <a:gd name="T28" fmla="*/ 0 w 73"/>
              <a:gd name="T29" fmla="*/ 3 h 1111"/>
              <a:gd name="T30" fmla="*/ 0 w 73"/>
              <a:gd name="T31" fmla="*/ 268 h 1111"/>
              <a:gd name="T32" fmla="*/ 0 w 73"/>
              <a:gd name="T33" fmla="*/ 268 h 1111"/>
              <a:gd name="T34" fmla="*/ 0 w 73"/>
              <a:gd name="T35" fmla="*/ 268 h 1111"/>
              <a:gd name="T36" fmla="*/ 0 w 73"/>
              <a:gd name="T37" fmla="*/ 556 h 1111"/>
              <a:gd name="T38" fmla="*/ 0 w 73"/>
              <a:gd name="T39" fmla="*/ 556 h 1111"/>
              <a:gd name="T40" fmla="*/ 0 w 73"/>
              <a:gd name="T41" fmla="*/ 556 h 1111"/>
              <a:gd name="T42" fmla="*/ 0 w 73"/>
              <a:gd name="T43" fmla="*/ 851 h 1111"/>
              <a:gd name="T44" fmla="*/ 0 w 73"/>
              <a:gd name="T45" fmla="*/ 851 h 1111"/>
              <a:gd name="T46" fmla="*/ 0 w 73"/>
              <a:gd name="T47" fmla="*/ 851 h 1111"/>
              <a:gd name="T48" fmla="*/ 0 w 73"/>
              <a:gd name="T49" fmla="*/ 1108 h 1111"/>
              <a:gd name="T50" fmla="*/ 1 w 73"/>
              <a:gd name="T51" fmla="*/ 1110 h 1111"/>
              <a:gd name="T52" fmla="*/ 3 w 73"/>
              <a:gd name="T53" fmla="*/ 1111 h 1111"/>
              <a:gd name="T54" fmla="*/ 70 w 73"/>
              <a:gd name="T55" fmla="*/ 1111 h 1111"/>
              <a:gd name="T56" fmla="*/ 73 w 73"/>
              <a:gd name="T57" fmla="*/ 1108 h 1111"/>
              <a:gd name="T58" fmla="*/ 70 w 73"/>
              <a:gd name="T59" fmla="*/ 1105 h 1111"/>
              <a:gd name="T60" fmla="*/ 6 w 73"/>
              <a:gd name="T61" fmla="*/ 1105 h 1111"/>
              <a:gd name="T62" fmla="*/ 6 w 73"/>
              <a:gd name="T63" fmla="*/ 1002 h 1111"/>
              <a:gd name="T64" fmla="*/ 30 w 73"/>
              <a:gd name="T65" fmla="*/ 1002 h 1111"/>
              <a:gd name="T66" fmla="*/ 32 w 73"/>
              <a:gd name="T67" fmla="*/ 999 h 1111"/>
              <a:gd name="T68" fmla="*/ 30 w 73"/>
              <a:gd name="T69" fmla="*/ 996 h 1111"/>
              <a:gd name="T70" fmla="*/ 6 w 73"/>
              <a:gd name="T71" fmla="*/ 996 h 1111"/>
              <a:gd name="T72" fmla="*/ 6 w 73"/>
              <a:gd name="T73" fmla="*/ 854 h 1111"/>
              <a:gd name="T74" fmla="*/ 70 w 73"/>
              <a:gd name="T75" fmla="*/ 854 h 1111"/>
              <a:gd name="T76" fmla="*/ 73 w 73"/>
              <a:gd name="T77" fmla="*/ 851 h 1111"/>
              <a:gd name="T78" fmla="*/ 70 w 73"/>
              <a:gd name="T79" fmla="*/ 848 h 1111"/>
              <a:gd name="T80" fmla="*/ 6 w 73"/>
              <a:gd name="T81" fmla="*/ 848 h 1111"/>
              <a:gd name="T82" fmla="*/ 6 w 73"/>
              <a:gd name="T83" fmla="*/ 702 h 1111"/>
              <a:gd name="T84" fmla="*/ 30 w 73"/>
              <a:gd name="T85" fmla="*/ 702 h 1111"/>
              <a:gd name="T86" fmla="*/ 32 w 73"/>
              <a:gd name="T87" fmla="*/ 699 h 1111"/>
              <a:gd name="T88" fmla="*/ 30 w 73"/>
              <a:gd name="T89" fmla="*/ 696 h 1111"/>
              <a:gd name="T90" fmla="*/ 6 w 73"/>
              <a:gd name="T91" fmla="*/ 696 h 1111"/>
              <a:gd name="T92" fmla="*/ 6 w 73"/>
              <a:gd name="T93" fmla="*/ 558 h 1111"/>
              <a:gd name="T94" fmla="*/ 70 w 73"/>
              <a:gd name="T95" fmla="*/ 558 h 1111"/>
              <a:gd name="T96" fmla="*/ 73 w 73"/>
              <a:gd name="T97" fmla="*/ 556 h 1111"/>
              <a:gd name="T98" fmla="*/ 70 w 73"/>
              <a:gd name="T99" fmla="*/ 553 h 1111"/>
              <a:gd name="T100" fmla="*/ 6 w 73"/>
              <a:gd name="T101" fmla="*/ 553 h 1111"/>
              <a:gd name="T102" fmla="*/ 6 w 73"/>
              <a:gd name="T103" fmla="*/ 407 h 1111"/>
              <a:gd name="T104" fmla="*/ 30 w 73"/>
              <a:gd name="T105" fmla="*/ 407 h 1111"/>
              <a:gd name="T106" fmla="*/ 32 w 73"/>
              <a:gd name="T107" fmla="*/ 404 h 1111"/>
              <a:gd name="T108" fmla="*/ 30 w 73"/>
              <a:gd name="T109" fmla="*/ 401 h 1111"/>
              <a:gd name="T110" fmla="*/ 6 w 73"/>
              <a:gd name="T111" fmla="*/ 401 h 1111"/>
              <a:gd name="T112" fmla="*/ 6 w 73"/>
              <a:gd name="T113" fmla="*/ 271 h 1111"/>
              <a:gd name="T114" fmla="*/ 70 w 73"/>
              <a:gd name="T115" fmla="*/ 271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3" h="1111">
                <a:moveTo>
                  <a:pt x="70" y="271"/>
                </a:moveTo>
                <a:cubicBezTo>
                  <a:pt x="72" y="271"/>
                  <a:pt x="73" y="269"/>
                  <a:pt x="73" y="268"/>
                </a:cubicBezTo>
                <a:cubicBezTo>
                  <a:pt x="73" y="266"/>
                  <a:pt x="72" y="265"/>
                  <a:pt x="70" y="265"/>
                </a:cubicBezTo>
                <a:cubicBezTo>
                  <a:pt x="6" y="265"/>
                  <a:pt x="6" y="265"/>
                  <a:pt x="6" y="265"/>
                </a:cubicBezTo>
                <a:cubicBezTo>
                  <a:pt x="6" y="119"/>
                  <a:pt x="6" y="119"/>
                  <a:pt x="6" y="119"/>
                </a:cubicBezTo>
                <a:cubicBezTo>
                  <a:pt x="30" y="119"/>
                  <a:pt x="30" y="119"/>
                  <a:pt x="30" y="119"/>
                </a:cubicBezTo>
                <a:cubicBezTo>
                  <a:pt x="31" y="119"/>
                  <a:pt x="32" y="118"/>
                  <a:pt x="32" y="116"/>
                </a:cubicBezTo>
                <a:cubicBezTo>
                  <a:pt x="32" y="114"/>
                  <a:pt x="31" y="113"/>
                  <a:pt x="30" y="113"/>
                </a:cubicBezTo>
                <a:cubicBezTo>
                  <a:pt x="6" y="113"/>
                  <a:pt x="6" y="113"/>
                  <a:pt x="6" y="113"/>
                </a:cubicBezTo>
                <a:cubicBezTo>
                  <a:pt x="6" y="6"/>
                  <a:pt x="6" y="6"/>
                  <a:pt x="6" y="6"/>
                </a:cubicBezTo>
                <a:cubicBezTo>
                  <a:pt x="70" y="6"/>
                  <a:pt x="70" y="6"/>
                  <a:pt x="70" y="6"/>
                </a:cubicBezTo>
                <a:cubicBezTo>
                  <a:pt x="72" y="6"/>
                  <a:pt x="73" y="5"/>
                  <a:pt x="73" y="3"/>
                </a:cubicBezTo>
                <a:cubicBezTo>
                  <a:pt x="73" y="2"/>
                  <a:pt x="72" y="0"/>
                  <a:pt x="70" y="0"/>
                </a:cubicBezTo>
                <a:cubicBezTo>
                  <a:pt x="3" y="0"/>
                  <a:pt x="3" y="0"/>
                  <a:pt x="3" y="0"/>
                </a:cubicBezTo>
                <a:cubicBezTo>
                  <a:pt x="1" y="0"/>
                  <a:pt x="0" y="2"/>
                  <a:pt x="0" y="3"/>
                </a:cubicBezTo>
                <a:cubicBezTo>
                  <a:pt x="0" y="268"/>
                  <a:pt x="0" y="268"/>
                  <a:pt x="0" y="268"/>
                </a:cubicBezTo>
                <a:cubicBezTo>
                  <a:pt x="0" y="268"/>
                  <a:pt x="0" y="268"/>
                  <a:pt x="0" y="268"/>
                </a:cubicBezTo>
                <a:cubicBezTo>
                  <a:pt x="0" y="268"/>
                  <a:pt x="0" y="268"/>
                  <a:pt x="0" y="268"/>
                </a:cubicBezTo>
                <a:cubicBezTo>
                  <a:pt x="0" y="556"/>
                  <a:pt x="0" y="556"/>
                  <a:pt x="0" y="556"/>
                </a:cubicBezTo>
                <a:cubicBezTo>
                  <a:pt x="0" y="556"/>
                  <a:pt x="0" y="556"/>
                  <a:pt x="0" y="556"/>
                </a:cubicBezTo>
                <a:cubicBezTo>
                  <a:pt x="0" y="556"/>
                  <a:pt x="0" y="556"/>
                  <a:pt x="0" y="556"/>
                </a:cubicBezTo>
                <a:cubicBezTo>
                  <a:pt x="0" y="851"/>
                  <a:pt x="0" y="851"/>
                  <a:pt x="0" y="851"/>
                </a:cubicBezTo>
                <a:cubicBezTo>
                  <a:pt x="0" y="851"/>
                  <a:pt x="0" y="851"/>
                  <a:pt x="0" y="851"/>
                </a:cubicBezTo>
                <a:cubicBezTo>
                  <a:pt x="0" y="851"/>
                  <a:pt x="0" y="851"/>
                  <a:pt x="0" y="851"/>
                </a:cubicBezTo>
                <a:cubicBezTo>
                  <a:pt x="0" y="1108"/>
                  <a:pt x="0" y="1108"/>
                  <a:pt x="0" y="1108"/>
                </a:cubicBezTo>
                <a:cubicBezTo>
                  <a:pt x="0" y="1109"/>
                  <a:pt x="0" y="1110"/>
                  <a:pt x="1" y="1110"/>
                </a:cubicBezTo>
                <a:cubicBezTo>
                  <a:pt x="2" y="1111"/>
                  <a:pt x="2" y="1111"/>
                  <a:pt x="3" y="1111"/>
                </a:cubicBezTo>
                <a:cubicBezTo>
                  <a:pt x="70" y="1111"/>
                  <a:pt x="70" y="1111"/>
                  <a:pt x="70" y="1111"/>
                </a:cubicBezTo>
                <a:cubicBezTo>
                  <a:pt x="72" y="1111"/>
                  <a:pt x="73" y="1110"/>
                  <a:pt x="73" y="1108"/>
                </a:cubicBezTo>
                <a:cubicBezTo>
                  <a:pt x="73" y="1106"/>
                  <a:pt x="72" y="1105"/>
                  <a:pt x="70" y="1105"/>
                </a:cubicBezTo>
                <a:cubicBezTo>
                  <a:pt x="6" y="1105"/>
                  <a:pt x="6" y="1105"/>
                  <a:pt x="6" y="1105"/>
                </a:cubicBezTo>
                <a:cubicBezTo>
                  <a:pt x="6" y="1002"/>
                  <a:pt x="6" y="1002"/>
                  <a:pt x="6" y="1002"/>
                </a:cubicBezTo>
                <a:cubicBezTo>
                  <a:pt x="30" y="1002"/>
                  <a:pt x="30" y="1002"/>
                  <a:pt x="30" y="1002"/>
                </a:cubicBezTo>
                <a:cubicBezTo>
                  <a:pt x="31" y="1002"/>
                  <a:pt x="32" y="1001"/>
                  <a:pt x="32" y="999"/>
                </a:cubicBezTo>
                <a:cubicBezTo>
                  <a:pt x="32" y="998"/>
                  <a:pt x="31" y="996"/>
                  <a:pt x="30" y="996"/>
                </a:cubicBezTo>
                <a:cubicBezTo>
                  <a:pt x="6" y="996"/>
                  <a:pt x="6" y="996"/>
                  <a:pt x="6" y="996"/>
                </a:cubicBezTo>
                <a:cubicBezTo>
                  <a:pt x="6" y="854"/>
                  <a:pt x="6" y="854"/>
                  <a:pt x="6" y="854"/>
                </a:cubicBezTo>
                <a:cubicBezTo>
                  <a:pt x="70" y="854"/>
                  <a:pt x="70" y="854"/>
                  <a:pt x="70" y="854"/>
                </a:cubicBezTo>
                <a:cubicBezTo>
                  <a:pt x="72" y="854"/>
                  <a:pt x="73" y="852"/>
                  <a:pt x="73" y="851"/>
                </a:cubicBezTo>
                <a:cubicBezTo>
                  <a:pt x="73" y="849"/>
                  <a:pt x="72" y="848"/>
                  <a:pt x="70" y="848"/>
                </a:cubicBezTo>
                <a:cubicBezTo>
                  <a:pt x="6" y="848"/>
                  <a:pt x="6" y="848"/>
                  <a:pt x="6" y="848"/>
                </a:cubicBezTo>
                <a:cubicBezTo>
                  <a:pt x="6" y="702"/>
                  <a:pt x="6" y="702"/>
                  <a:pt x="6" y="702"/>
                </a:cubicBezTo>
                <a:cubicBezTo>
                  <a:pt x="30" y="702"/>
                  <a:pt x="30" y="702"/>
                  <a:pt x="30" y="702"/>
                </a:cubicBezTo>
                <a:cubicBezTo>
                  <a:pt x="31" y="702"/>
                  <a:pt x="32" y="701"/>
                  <a:pt x="32" y="699"/>
                </a:cubicBezTo>
                <a:cubicBezTo>
                  <a:pt x="32" y="697"/>
                  <a:pt x="31" y="696"/>
                  <a:pt x="30" y="696"/>
                </a:cubicBezTo>
                <a:cubicBezTo>
                  <a:pt x="6" y="696"/>
                  <a:pt x="6" y="696"/>
                  <a:pt x="6" y="696"/>
                </a:cubicBezTo>
                <a:cubicBezTo>
                  <a:pt x="6" y="558"/>
                  <a:pt x="6" y="558"/>
                  <a:pt x="6" y="558"/>
                </a:cubicBezTo>
                <a:cubicBezTo>
                  <a:pt x="70" y="558"/>
                  <a:pt x="70" y="558"/>
                  <a:pt x="70" y="558"/>
                </a:cubicBezTo>
                <a:cubicBezTo>
                  <a:pt x="72" y="558"/>
                  <a:pt x="73" y="557"/>
                  <a:pt x="73" y="556"/>
                </a:cubicBezTo>
                <a:cubicBezTo>
                  <a:pt x="73" y="554"/>
                  <a:pt x="72" y="553"/>
                  <a:pt x="70" y="553"/>
                </a:cubicBezTo>
                <a:cubicBezTo>
                  <a:pt x="6" y="553"/>
                  <a:pt x="6" y="553"/>
                  <a:pt x="6" y="553"/>
                </a:cubicBezTo>
                <a:cubicBezTo>
                  <a:pt x="6" y="407"/>
                  <a:pt x="6" y="407"/>
                  <a:pt x="6" y="407"/>
                </a:cubicBezTo>
                <a:cubicBezTo>
                  <a:pt x="30" y="407"/>
                  <a:pt x="30" y="407"/>
                  <a:pt x="30" y="407"/>
                </a:cubicBezTo>
                <a:cubicBezTo>
                  <a:pt x="31" y="407"/>
                  <a:pt x="32" y="405"/>
                  <a:pt x="32" y="404"/>
                </a:cubicBezTo>
                <a:cubicBezTo>
                  <a:pt x="32" y="402"/>
                  <a:pt x="31" y="401"/>
                  <a:pt x="30" y="401"/>
                </a:cubicBezTo>
                <a:cubicBezTo>
                  <a:pt x="6" y="401"/>
                  <a:pt x="6" y="401"/>
                  <a:pt x="6" y="401"/>
                </a:cubicBezTo>
                <a:cubicBezTo>
                  <a:pt x="6" y="271"/>
                  <a:pt x="6" y="271"/>
                  <a:pt x="6" y="271"/>
                </a:cubicBezTo>
                <a:lnTo>
                  <a:pt x="70" y="271"/>
                </a:lnTo>
                <a:close/>
              </a:path>
            </a:pathLst>
          </a:custGeom>
          <a:solidFill>
            <a:schemeClr val="bg1">
              <a:lumMod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5" name="TextBox 682"/>
          <p:cNvSpPr txBox="1"/>
          <p:nvPr/>
        </p:nvSpPr>
        <p:spPr>
          <a:xfrm>
            <a:off x="2806336" y="4468408"/>
            <a:ext cx="699229"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665" dirty="0"/>
              <a:t>36%</a:t>
            </a:r>
            <a:endParaRPr lang="zh-CN" altLang="en-US" sz="2665" dirty="0"/>
          </a:p>
        </p:txBody>
      </p:sp>
      <p:sp>
        <p:nvSpPr>
          <p:cNvPr id="16" name="TextBox 682"/>
          <p:cNvSpPr txBox="1"/>
          <p:nvPr/>
        </p:nvSpPr>
        <p:spPr>
          <a:xfrm>
            <a:off x="5000411" y="3900541"/>
            <a:ext cx="699229"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665" dirty="0"/>
              <a:t>64%</a:t>
            </a:r>
            <a:endParaRPr lang="zh-CN" altLang="en-US" sz="2665" dirty="0"/>
          </a:p>
        </p:txBody>
      </p:sp>
      <p:sp>
        <p:nvSpPr>
          <p:cNvPr id="17" name="TextBox 682"/>
          <p:cNvSpPr txBox="1"/>
          <p:nvPr/>
        </p:nvSpPr>
        <p:spPr>
          <a:xfrm>
            <a:off x="7187836" y="4907412"/>
            <a:ext cx="699229"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665" dirty="0"/>
              <a:t>12%</a:t>
            </a:r>
            <a:endParaRPr lang="zh-CN" altLang="en-US" sz="2665" dirty="0"/>
          </a:p>
        </p:txBody>
      </p:sp>
      <p:sp>
        <p:nvSpPr>
          <p:cNvPr id="18" name="TextBox 682"/>
          <p:cNvSpPr txBox="1"/>
          <p:nvPr/>
        </p:nvSpPr>
        <p:spPr>
          <a:xfrm>
            <a:off x="9394460" y="3357939"/>
            <a:ext cx="699229" cy="50276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665" dirty="0"/>
              <a:t>92%</a:t>
            </a:r>
            <a:endParaRPr lang="zh-CN" altLang="en-US" sz="2665" dirty="0"/>
          </a:p>
        </p:txBody>
      </p:sp>
      <p:sp>
        <p:nvSpPr>
          <p:cNvPr id="19" name="矩形 18"/>
          <p:cNvSpPr/>
          <p:nvPr/>
        </p:nvSpPr>
        <p:spPr>
          <a:xfrm>
            <a:off x="2419351" y="5542928"/>
            <a:ext cx="1743733"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20" name="矩形 19"/>
          <p:cNvSpPr/>
          <p:nvPr/>
        </p:nvSpPr>
        <p:spPr>
          <a:xfrm>
            <a:off x="4610100" y="5593658"/>
            <a:ext cx="1743733"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21" name="矩形 20"/>
          <p:cNvSpPr/>
          <p:nvPr/>
        </p:nvSpPr>
        <p:spPr>
          <a:xfrm>
            <a:off x="6769099" y="5600987"/>
            <a:ext cx="1743733"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22" name="矩形 21"/>
          <p:cNvSpPr/>
          <p:nvPr/>
        </p:nvSpPr>
        <p:spPr>
          <a:xfrm>
            <a:off x="8934449" y="5600987"/>
            <a:ext cx="1743733"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23" name="文本框 22"/>
          <p:cNvSpPr txBox="1"/>
          <p:nvPr/>
        </p:nvSpPr>
        <p:spPr>
          <a:xfrm>
            <a:off x="-730757" y="404391"/>
            <a:ext cx="4026569" cy="461665"/>
          </a:xfrm>
          <a:prstGeom prst="rect">
            <a:avLst/>
          </a:prstGeom>
          <a:noFill/>
        </p:spPr>
        <p:txBody>
          <a:bodyPr wrap="square" rtlCol="0">
            <a:spAutoFit/>
          </a:bodyPr>
          <a:lstStyle/>
          <a:p>
            <a:pPr algn="ctr"/>
            <a:r>
              <a:rPr lang="zh-CN" altLang="en-US" sz="2400" b="1">
                <a:solidFill>
                  <a:srgbClr val="FAFAFA"/>
                </a:solidFill>
                <a:latin typeface="微软雅黑" panose="020B0503020204020204" pitchFamily="34" charset="-122"/>
                <a:ea typeface="微软雅黑" panose="020B0503020204020204" pitchFamily="34" charset="-122"/>
              </a:rPr>
              <a:t>教学分析</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500"/>
                                        <p:tgtEl>
                                          <p:spTgt spid="1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fade">
                                      <p:cBhvr>
                                        <p:cTn id="6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529" y="-9442"/>
            <a:ext cx="12193057" cy="6876884"/>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3491" y="-478140"/>
            <a:ext cx="9765015" cy="3907140"/>
          </a:xfrm>
          <a:prstGeom prst="rect">
            <a:avLst/>
          </a:prstGeom>
        </p:spPr>
      </p:pic>
      <p:sp>
        <p:nvSpPr>
          <p:cNvPr id="4" name="文本框 3"/>
          <p:cNvSpPr txBox="1"/>
          <p:nvPr/>
        </p:nvSpPr>
        <p:spPr>
          <a:xfrm>
            <a:off x="3994390" y="3429000"/>
            <a:ext cx="4828768" cy="923330"/>
          </a:xfrm>
          <a:prstGeom prst="rect">
            <a:avLst/>
          </a:prstGeom>
          <a:noFill/>
        </p:spPr>
        <p:txBody>
          <a:bodyPr wrap="square" rtlCol="0">
            <a:spAutoFit/>
          </a:bodyPr>
          <a:lstStyle/>
          <a:p>
            <a:pPr algn="ctr"/>
            <a:r>
              <a:rPr lang="en-US" altLang="zh-CN" sz="5400" b="1">
                <a:solidFill>
                  <a:srgbClr val="FAFAFA"/>
                </a:solidFill>
                <a:latin typeface="微软雅黑" panose="020B0503020204020204" pitchFamily="34" charset="-122"/>
                <a:ea typeface="微软雅黑" panose="020B0503020204020204" pitchFamily="34" charset="-122"/>
              </a:rPr>
              <a:t>PART  TWO</a:t>
            </a:r>
            <a:endParaRPr lang="zh-CN" altLang="en-US" sz="5400" b="1">
              <a:solidFill>
                <a:srgbClr val="FAFAFA"/>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4395490" y="4616431"/>
            <a:ext cx="4026569" cy="923330"/>
          </a:xfrm>
          <a:prstGeom prst="rect">
            <a:avLst/>
          </a:prstGeom>
          <a:noFill/>
        </p:spPr>
        <p:txBody>
          <a:bodyPr wrap="square" rtlCol="0">
            <a:spAutoFit/>
          </a:bodyPr>
          <a:lstStyle/>
          <a:p>
            <a:pPr algn="ctr"/>
            <a:r>
              <a:rPr lang="zh-CN" altLang="en-US" sz="5400" b="1">
                <a:solidFill>
                  <a:srgbClr val="FAFAFA"/>
                </a:solidFill>
                <a:latin typeface="微软雅黑" panose="020B0503020204020204" pitchFamily="34" charset="-122"/>
                <a:ea typeface="微软雅黑" panose="020B0503020204020204" pitchFamily="34" charset="-122"/>
              </a:rPr>
              <a:t>教学设计</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250"/>
                                        <p:tgtEl>
                                          <p:spTgt spid="9"/>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250"/>
                                        <p:tgtEl>
                                          <p:spTgt spid="2"/>
                                        </p:tgtEl>
                                      </p:cBhvr>
                                    </p:animEffect>
                                  </p:childTnLst>
                                </p:cTn>
                              </p:par>
                            </p:childTnLst>
                          </p:cTn>
                        </p:par>
                        <p:par>
                          <p:cTn id="12" fill="hold">
                            <p:stCondLst>
                              <p:cond delay="3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3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47511" y="1827155"/>
            <a:ext cx="7317316" cy="4166221"/>
            <a:chOff x="2063553" y="1345892"/>
            <a:chExt cx="7317316" cy="4166221"/>
          </a:xfrm>
        </p:grpSpPr>
        <p:sp>
          <p:nvSpPr>
            <p:cNvPr id="3" name="Oval 14"/>
            <p:cNvSpPr>
              <a:spLocks noChangeArrowheads="1"/>
            </p:cNvSpPr>
            <p:nvPr/>
          </p:nvSpPr>
          <p:spPr bwMode="auto">
            <a:xfrm>
              <a:off x="7086348" y="4345717"/>
              <a:ext cx="1166397" cy="1166396"/>
            </a:xfrm>
            <a:prstGeom prst="ellipse">
              <a:avLst/>
            </a:prstGeom>
            <a:solidFill>
              <a:schemeClr val="accent4"/>
            </a:solidFill>
            <a:ln>
              <a:noFill/>
            </a:ln>
          </p:spPr>
          <p:txBody>
            <a:bodyPr/>
            <a:lstStyle/>
            <a:p>
              <a:endParaRPr lang="zh-CN" altLang="en-US" sz="2135">
                <a:solidFill>
                  <a:schemeClr val="bg1"/>
                </a:solidFill>
              </a:endParaRPr>
            </a:p>
          </p:txBody>
        </p:sp>
        <p:grpSp>
          <p:nvGrpSpPr>
            <p:cNvPr id="4" name="组合 3"/>
            <p:cNvGrpSpPr/>
            <p:nvPr/>
          </p:nvGrpSpPr>
          <p:grpSpPr>
            <a:xfrm>
              <a:off x="2063553" y="1345892"/>
              <a:ext cx="7317316" cy="3994907"/>
              <a:chOff x="2063553" y="1345892"/>
              <a:chExt cx="7317316" cy="3994907"/>
            </a:xfrm>
          </p:grpSpPr>
          <p:sp>
            <p:nvSpPr>
              <p:cNvPr id="5" name="Freeform 5"/>
              <p:cNvSpPr/>
              <p:nvPr/>
            </p:nvSpPr>
            <p:spPr bwMode="auto">
              <a:xfrm>
                <a:off x="2712361" y="2616170"/>
                <a:ext cx="6114471" cy="727175"/>
              </a:xfrm>
              <a:custGeom>
                <a:avLst/>
                <a:gdLst>
                  <a:gd name="T0" fmla="*/ 0 w 1420"/>
                  <a:gd name="T1" fmla="*/ 112 h 169"/>
                  <a:gd name="T2" fmla="*/ 558 w 1420"/>
                  <a:gd name="T3" fmla="*/ 112 h 169"/>
                  <a:gd name="T4" fmla="*/ 802 w 1420"/>
                  <a:gd name="T5" fmla="*/ 58 h 169"/>
                  <a:gd name="T6" fmla="*/ 1062 w 1420"/>
                  <a:gd name="T7" fmla="*/ 0 h 169"/>
                  <a:gd name="T8" fmla="*/ 1420 w 1420"/>
                  <a:gd name="T9" fmla="*/ 0 h 169"/>
                  <a:gd name="T10" fmla="*/ 1420 w 1420"/>
                  <a:gd name="T11" fmla="*/ 58 h 169"/>
                  <a:gd name="T12" fmla="*/ 1062 w 1420"/>
                  <a:gd name="T13" fmla="*/ 58 h 169"/>
                  <a:gd name="T14" fmla="*/ 824 w 1420"/>
                  <a:gd name="T15" fmla="*/ 110 h 169"/>
                  <a:gd name="T16" fmla="*/ 558 w 1420"/>
                  <a:gd name="T17" fmla="*/ 169 h 169"/>
                  <a:gd name="T18" fmla="*/ 0 w 1420"/>
                  <a:gd name="T19" fmla="*/ 169 h 169"/>
                  <a:gd name="T20" fmla="*/ 0 w 1420"/>
                  <a:gd name="T21" fmla="*/ 112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0" h="169">
                    <a:moveTo>
                      <a:pt x="0" y="112"/>
                    </a:moveTo>
                    <a:cubicBezTo>
                      <a:pt x="558" y="112"/>
                      <a:pt x="558" y="112"/>
                      <a:pt x="558" y="112"/>
                    </a:cubicBezTo>
                    <a:cubicBezTo>
                      <a:pt x="676" y="112"/>
                      <a:pt x="739" y="85"/>
                      <a:pt x="802" y="58"/>
                    </a:cubicBezTo>
                    <a:cubicBezTo>
                      <a:pt x="869" y="29"/>
                      <a:pt x="936" y="0"/>
                      <a:pt x="1062" y="0"/>
                    </a:cubicBezTo>
                    <a:cubicBezTo>
                      <a:pt x="1420" y="0"/>
                      <a:pt x="1420" y="0"/>
                      <a:pt x="1420" y="0"/>
                    </a:cubicBezTo>
                    <a:cubicBezTo>
                      <a:pt x="1420" y="58"/>
                      <a:pt x="1420" y="58"/>
                      <a:pt x="1420" y="58"/>
                    </a:cubicBezTo>
                    <a:cubicBezTo>
                      <a:pt x="1062" y="58"/>
                      <a:pt x="1062" y="58"/>
                      <a:pt x="1062" y="58"/>
                    </a:cubicBezTo>
                    <a:cubicBezTo>
                      <a:pt x="947" y="58"/>
                      <a:pt x="886" y="84"/>
                      <a:pt x="824" y="110"/>
                    </a:cubicBezTo>
                    <a:cubicBezTo>
                      <a:pt x="756" y="140"/>
                      <a:pt x="688" y="169"/>
                      <a:pt x="558" y="169"/>
                    </a:cubicBezTo>
                    <a:cubicBezTo>
                      <a:pt x="0" y="169"/>
                      <a:pt x="0" y="169"/>
                      <a:pt x="0" y="169"/>
                    </a:cubicBezTo>
                    <a:cubicBezTo>
                      <a:pt x="0" y="112"/>
                      <a:pt x="0" y="112"/>
                      <a:pt x="0" y="112"/>
                    </a:cubicBezTo>
                    <a:close/>
                  </a:path>
                </a:pathLst>
              </a:custGeom>
              <a:solidFill>
                <a:schemeClr val="accent2"/>
              </a:solidFill>
              <a:ln>
                <a:noFill/>
              </a:ln>
            </p:spPr>
            <p:txBody>
              <a:bodyPr/>
              <a:lstStyle/>
              <a:p>
                <a:endParaRPr lang="zh-CN" altLang="en-US" sz="2135">
                  <a:solidFill>
                    <a:schemeClr val="bg1"/>
                  </a:solidFill>
                </a:endParaRPr>
              </a:p>
            </p:txBody>
          </p:sp>
          <p:sp>
            <p:nvSpPr>
              <p:cNvPr id="6" name="Freeform 6"/>
              <p:cNvSpPr/>
              <p:nvPr/>
            </p:nvSpPr>
            <p:spPr bwMode="auto">
              <a:xfrm>
                <a:off x="2712361" y="1814273"/>
                <a:ext cx="5055601" cy="1137236"/>
              </a:xfrm>
              <a:custGeom>
                <a:avLst/>
                <a:gdLst>
                  <a:gd name="T0" fmla="*/ 0 w 1174"/>
                  <a:gd name="T1" fmla="*/ 207 h 264"/>
                  <a:gd name="T2" fmla="*/ 427 w 1174"/>
                  <a:gd name="T3" fmla="*/ 207 h 264"/>
                  <a:gd name="T4" fmla="*/ 725 w 1174"/>
                  <a:gd name="T5" fmla="*/ 113 h 264"/>
                  <a:gd name="T6" fmla="*/ 1104 w 1174"/>
                  <a:gd name="T7" fmla="*/ 0 h 264"/>
                  <a:gd name="T8" fmla="*/ 1174 w 1174"/>
                  <a:gd name="T9" fmla="*/ 0 h 264"/>
                  <a:gd name="T10" fmla="*/ 1174 w 1174"/>
                  <a:gd name="T11" fmla="*/ 58 h 264"/>
                  <a:gd name="T12" fmla="*/ 1104 w 1174"/>
                  <a:gd name="T13" fmla="*/ 58 h 264"/>
                  <a:gd name="T14" fmla="*/ 754 w 1174"/>
                  <a:gd name="T15" fmla="*/ 163 h 264"/>
                  <a:gd name="T16" fmla="*/ 427 w 1174"/>
                  <a:gd name="T17" fmla="*/ 264 h 264"/>
                  <a:gd name="T18" fmla="*/ 0 w 1174"/>
                  <a:gd name="T19" fmla="*/ 264 h 264"/>
                  <a:gd name="T20" fmla="*/ 0 w 1174"/>
                  <a:gd name="T21" fmla="*/ 207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4" h="264">
                    <a:moveTo>
                      <a:pt x="0" y="207"/>
                    </a:moveTo>
                    <a:cubicBezTo>
                      <a:pt x="427" y="207"/>
                      <a:pt x="427" y="207"/>
                      <a:pt x="427" y="207"/>
                    </a:cubicBezTo>
                    <a:cubicBezTo>
                      <a:pt x="562" y="207"/>
                      <a:pt x="642" y="161"/>
                      <a:pt x="725" y="113"/>
                    </a:cubicBezTo>
                    <a:cubicBezTo>
                      <a:pt x="821" y="58"/>
                      <a:pt x="921" y="0"/>
                      <a:pt x="1104" y="0"/>
                    </a:cubicBezTo>
                    <a:cubicBezTo>
                      <a:pt x="1174" y="0"/>
                      <a:pt x="1174" y="0"/>
                      <a:pt x="1174" y="0"/>
                    </a:cubicBezTo>
                    <a:cubicBezTo>
                      <a:pt x="1174" y="58"/>
                      <a:pt x="1174" y="58"/>
                      <a:pt x="1174" y="58"/>
                    </a:cubicBezTo>
                    <a:cubicBezTo>
                      <a:pt x="1104" y="58"/>
                      <a:pt x="1104" y="58"/>
                      <a:pt x="1104" y="58"/>
                    </a:cubicBezTo>
                    <a:cubicBezTo>
                      <a:pt x="936" y="58"/>
                      <a:pt x="843" y="111"/>
                      <a:pt x="754" y="163"/>
                    </a:cubicBezTo>
                    <a:cubicBezTo>
                      <a:pt x="664" y="214"/>
                      <a:pt x="578" y="264"/>
                      <a:pt x="427" y="264"/>
                    </a:cubicBezTo>
                    <a:cubicBezTo>
                      <a:pt x="0" y="264"/>
                      <a:pt x="0" y="264"/>
                      <a:pt x="0" y="264"/>
                    </a:cubicBezTo>
                    <a:cubicBezTo>
                      <a:pt x="0" y="207"/>
                      <a:pt x="0" y="207"/>
                      <a:pt x="0" y="207"/>
                    </a:cubicBezTo>
                    <a:close/>
                  </a:path>
                </a:pathLst>
              </a:custGeom>
              <a:solidFill>
                <a:schemeClr val="accent1"/>
              </a:solidFill>
              <a:ln>
                <a:noFill/>
              </a:ln>
            </p:spPr>
            <p:txBody>
              <a:bodyPr/>
              <a:lstStyle/>
              <a:p>
                <a:endParaRPr lang="zh-CN" altLang="en-US" sz="2135">
                  <a:solidFill>
                    <a:schemeClr val="bg1"/>
                  </a:solidFill>
                </a:endParaRPr>
              </a:p>
            </p:txBody>
          </p:sp>
          <p:sp>
            <p:nvSpPr>
              <p:cNvPr id="7" name="Freeform 7"/>
              <p:cNvSpPr/>
              <p:nvPr/>
            </p:nvSpPr>
            <p:spPr bwMode="auto">
              <a:xfrm>
                <a:off x="2712361" y="3514659"/>
                <a:ext cx="6114471" cy="728997"/>
              </a:xfrm>
              <a:custGeom>
                <a:avLst/>
                <a:gdLst>
                  <a:gd name="T0" fmla="*/ 0 w 1420"/>
                  <a:gd name="T1" fmla="*/ 0 h 169"/>
                  <a:gd name="T2" fmla="*/ 558 w 1420"/>
                  <a:gd name="T3" fmla="*/ 0 h 169"/>
                  <a:gd name="T4" fmla="*/ 824 w 1420"/>
                  <a:gd name="T5" fmla="*/ 59 h 169"/>
                  <a:gd name="T6" fmla="*/ 1062 w 1420"/>
                  <a:gd name="T7" fmla="*/ 111 h 169"/>
                  <a:gd name="T8" fmla="*/ 1420 w 1420"/>
                  <a:gd name="T9" fmla="*/ 111 h 169"/>
                  <a:gd name="T10" fmla="*/ 1420 w 1420"/>
                  <a:gd name="T11" fmla="*/ 169 h 169"/>
                  <a:gd name="T12" fmla="*/ 1062 w 1420"/>
                  <a:gd name="T13" fmla="*/ 169 h 169"/>
                  <a:gd name="T14" fmla="*/ 802 w 1420"/>
                  <a:gd name="T15" fmla="*/ 111 h 169"/>
                  <a:gd name="T16" fmla="*/ 558 w 1420"/>
                  <a:gd name="T17" fmla="*/ 57 h 169"/>
                  <a:gd name="T18" fmla="*/ 0 w 1420"/>
                  <a:gd name="T19" fmla="*/ 57 h 169"/>
                  <a:gd name="T20" fmla="*/ 0 w 1420"/>
                  <a:gd name="T21"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0" h="169">
                    <a:moveTo>
                      <a:pt x="0" y="0"/>
                    </a:moveTo>
                    <a:cubicBezTo>
                      <a:pt x="558" y="0"/>
                      <a:pt x="558" y="0"/>
                      <a:pt x="558" y="0"/>
                    </a:cubicBezTo>
                    <a:cubicBezTo>
                      <a:pt x="688" y="0"/>
                      <a:pt x="756" y="29"/>
                      <a:pt x="824" y="59"/>
                    </a:cubicBezTo>
                    <a:cubicBezTo>
                      <a:pt x="886" y="85"/>
                      <a:pt x="947" y="111"/>
                      <a:pt x="1062" y="111"/>
                    </a:cubicBezTo>
                    <a:cubicBezTo>
                      <a:pt x="1420" y="111"/>
                      <a:pt x="1420" y="111"/>
                      <a:pt x="1420" y="111"/>
                    </a:cubicBezTo>
                    <a:cubicBezTo>
                      <a:pt x="1420" y="169"/>
                      <a:pt x="1420" y="169"/>
                      <a:pt x="1420" y="169"/>
                    </a:cubicBezTo>
                    <a:cubicBezTo>
                      <a:pt x="1062" y="169"/>
                      <a:pt x="1062" y="169"/>
                      <a:pt x="1062" y="169"/>
                    </a:cubicBezTo>
                    <a:cubicBezTo>
                      <a:pt x="936" y="169"/>
                      <a:pt x="869" y="140"/>
                      <a:pt x="802" y="111"/>
                    </a:cubicBezTo>
                    <a:cubicBezTo>
                      <a:pt x="739" y="84"/>
                      <a:pt x="676" y="57"/>
                      <a:pt x="558" y="57"/>
                    </a:cubicBezTo>
                    <a:cubicBezTo>
                      <a:pt x="0" y="57"/>
                      <a:pt x="0" y="57"/>
                      <a:pt x="0" y="57"/>
                    </a:cubicBezTo>
                    <a:cubicBezTo>
                      <a:pt x="0" y="0"/>
                      <a:pt x="0" y="0"/>
                      <a:pt x="0" y="0"/>
                    </a:cubicBezTo>
                    <a:close/>
                  </a:path>
                </a:pathLst>
              </a:custGeom>
              <a:solidFill>
                <a:schemeClr val="accent3"/>
              </a:solidFill>
              <a:ln>
                <a:noFill/>
              </a:ln>
            </p:spPr>
            <p:txBody>
              <a:bodyPr/>
              <a:lstStyle/>
              <a:p>
                <a:endParaRPr lang="zh-CN" altLang="en-US" sz="2135">
                  <a:solidFill>
                    <a:schemeClr val="bg1"/>
                  </a:solidFill>
                </a:endParaRPr>
              </a:p>
            </p:txBody>
          </p:sp>
          <p:sp>
            <p:nvSpPr>
              <p:cNvPr id="8" name="Freeform 8"/>
              <p:cNvSpPr/>
              <p:nvPr/>
            </p:nvSpPr>
            <p:spPr bwMode="auto">
              <a:xfrm>
                <a:off x="2712361" y="3906495"/>
                <a:ext cx="5055601" cy="1137236"/>
              </a:xfrm>
              <a:custGeom>
                <a:avLst/>
                <a:gdLst>
                  <a:gd name="T0" fmla="*/ 0 w 1174"/>
                  <a:gd name="T1" fmla="*/ 0 h 264"/>
                  <a:gd name="T2" fmla="*/ 427 w 1174"/>
                  <a:gd name="T3" fmla="*/ 0 h 264"/>
                  <a:gd name="T4" fmla="*/ 754 w 1174"/>
                  <a:gd name="T5" fmla="*/ 102 h 264"/>
                  <a:gd name="T6" fmla="*/ 1104 w 1174"/>
                  <a:gd name="T7" fmla="*/ 206 h 264"/>
                  <a:gd name="T8" fmla="*/ 1174 w 1174"/>
                  <a:gd name="T9" fmla="*/ 206 h 264"/>
                  <a:gd name="T10" fmla="*/ 1174 w 1174"/>
                  <a:gd name="T11" fmla="*/ 264 h 264"/>
                  <a:gd name="T12" fmla="*/ 1104 w 1174"/>
                  <a:gd name="T13" fmla="*/ 264 h 264"/>
                  <a:gd name="T14" fmla="*/ 725 w 1174"/>
                  <a:gd name="T15" fmla="*/ 151 h 264"/>
                  <a:gd name="T16" fmla="*/ 427 w 1174"/>
                  <a:gd name="T17" fmla="*/ 57 h 264"/>
                  <a:gd name="T18" fmla="*/ 0 w 1174"/>
                  <a:gd name="T19" fmla="*/ 57 h 264"/>
                  <a:gd name="T20" fmla="*/ 0 w 1174"/>
                  <a:gd name="T2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4" h="264">
                    <a:moveTo>
                      <a:pt x="0" y="0"/>
                    </a:moveTo>
                    <a:cubicBezTo>
                      <a:pt x="427" y="0"/>
                      <a:pt x="427" y="0"/>
                      <a:pt x="427" y="0"/>
                    </a:cubicBezTo>
                    <a:cubicBezTo>
                      <a:pt x="578" y="0"/>
                      <a:pt x="664" y="50"/>
                      <a:pt x="754" y="102"/>
                    </a:cubicBezTo>
                    <a:cubicBezTo>
                      <a:pt x="843" y="153"/>
                      <a:pt x="936" y="206"/>
                      <a:pt x="1104" y="206"/>
                    </a:cubicBezTo>
                    <a:cubicBezTo>
                      <a:pt x="1174" y="206"/>
                      <a:pt x="1174" y="206"/>
                      <a:pt x="1174" y="206"/>
                    </a:cubicBezTo>
                    <a:cubicBezTo>
                      <a:pt x="1174" y="264"/>
                      <a:pt x="1174" y="264"/>
                      <a:pt x="1174" y="264"/>
                    </a:cubicBezTo>
                    <a:cubicBezTo>
                      <a:pt x="1104" y="264"/>
                      <a:pt x="1104" y="264"/>
                      <a:pt x="1104" y="264"/>
                    </a:cubicBezTo>
                    <a:cubicBezTo>
                      <a:pt x="921" y="264"/>
                      <a:pt x="821" y="206"/>
                      <a:pt x="725" y="151"/>
                    </a:cubicBezTo>
                    <a:cubicBezTo>
                      <a:pt x="642" y="103"/>
                      <a:pt x="562" y="57"/>
                      <a:pt x="427" y="57"/>
                    </a:cubicBezTo>
                    <a:cubicBezTo>
                      <a:pt x="0" y="57"/>
                      <a:pt x="0" y="57"/>
                      <a:pt x="0" y="57"/>
                    </a:cubicBezTo>
                    <a:cubicBezTo>
                      <a:pt x="0" y="0"/>
                      <a:pt x="0" y="0"/>
                      <a:pt x="0" y="0"/>
                    </a:cubicBezTo>
                    <a:close/>
                  </a:path>
                </a:pathLst>
              </a:custGeom>
              <a:solidFill>
                <a:schemeClr val="accent4"/>
              </a:solidFill>
              <a:ln>
                <a:noFill/>
              </a:ln>
            </p:spPr>
            <p:txBody>
              <a:bodyPr/>
              <a:lstStyle/>
              <a:p>
                <a:endParaRPr lang="zh-CN" altLang="en-US" sz="2135">
                  <a:solidFill>
                    <a:schemeClr val="bg1"/>
                  </a:solidFill>
                </a:endParaRPr>
              </a:p>
            </p:txBody>
          </p:sp>
          <p:sp>
            <p:nvSpPr>
              <p:cNvPr id="9" name="Oval 9"/>
              <p:cNvSpPr>
                <a:spLocks noChangeArrowheads="1"/>
              </p:cNvSpPr>
              <p:nvPr/>
            </p:nvSpPr>
            <p:spPr bwMode="auto">
              <a:xfrm>
                <a:off x="2063553" y="2193351"/>
                <a:ext cx="2469481" cy="2471301"/>
              </a:xfrm>
              <a:prstGeom prst="ellipse">
                <a:avLst/>
              </a:prstGeom>
              <a:solidFill>
                <a:schemeClr val="bg1">
                  <a:lumMod val="75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0" name="Oval 10"/>
              <p:cNvSpPr>
                <a:spLocks noChangeArrowheads="1"/>
              </p:cNvSpPr>
              <p:nvPr/>
            </p:nvSpPr>
            <p:spPr bwMode="auto">
              <a:xfrm>
                <a:off x="2178369" y="2313635"/>
                <a:ext cx="2234379" cy="223073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1" name="Oval 11"/>
              <p:cNvSpPr>
                <a:spLocks noChangeArrowheads="1"/>
              </p:cNvSpPr>
              <p:nvPr/>
            </p:nvSpPr>
            <p:spPr bwMode="auto">
              <a:xfrm>
                <a:off x="2424407" y="2554204"/>
                <a:ext cx="1744128" cy="1749595"/>
              </a:xfrm>
              <a:prstGeom prst="ellipse">
                <a:avLst/>
              </a:prstGeom>
              <a:solidFill>
                <a:schemeClr val="tx1">
                  <a:lumMod val="50000"/>
                  <a:lumOff val="50000"/>
                </a:schemeClr>
              </a:solidFill>
              <a:ln>
                <a:noFill/>
              </a:ln>
            </p:spPr>
            <p:txBody>
              <a:bodyPr vert="horz" wrap="square" lIns="121920" tIns="60960" rIns="121920" bIns="60960" numCol="1" anchor="t" anchorCtr="0" compatLnSpc="1"/>
              <a:lstStyle/>
              <a:p>
                <a:endParaRPr lang="zh-CN" altLang="en-US" sz="2400">
                  <a:solidFill>
                    <a:schemeClr val="bg1"/>
                  </a:solidFill>
                </a:endParaRPr>
              </a:p>
            </p:txBody>
          </p:sp>
          <p:sp>
            <p:nvSpPr>
              <p:cNvPr id="12" name="Oval 12"/>
              <p:cNvSpPr>
                <a:spLocks noChangeArrowheads="1"/>
              </p:cNvSpPr>
              <p:nvPr/>
            </p:nvSpPr>
            <p:spPr bwMode="auto">
              <a:xfrm>
                <a:off x="7086348" y="1345892"/>
                <a:ext cx="1166397" cy="1160929"/>
              </a:xfrm>
              <a:prstGeom prst="ellipse">
                <a:avLst/>
              </a:prstGeom>
              <a:solidFill>
                <a:schemeClr val="accent1"/>
              </a:solidFill>
              <a:ln>
                <a:noFill/>
              </a:ln>
            </p:spPr>
            <p:txBody>
              <a:bodyPr/>
              <a:lstStyle/>
              <a:p>
                <a:endParaRPr lang="zh-CN" altLang="en-US" sz="2135">
                  <a:solidFill>
                    <a:schemeClr val="bg1"/>
                  </a:solidFill>
                </a:endParaRPr>
              </a:p>
            </p:txBody>
          </p:sp>
          <p:sp>
            <p:nvSpPr>
              <p:cNvPr id="13" name="Oval 13"/>
              <p:cNvSpPr>
                <a:spLocks noChangeArrowheads="1"/>
              </p:cNvSpPr>
              <p:nvPr/>
            </p:nvSpPr>
            <p:spPr bwMode="auto">
              <a:xfrm>
                <a:off x="7259486" y="1513561"/>
                <a:ext cx="821945" cy="82194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4" name="Oval 15"/>
              <p:cNvSpPr>
                <a:spLocks noChangeArrowheads="1"/>
              </p:cNvSpPr>
              <p:nvPr/>
            </p:nvSpPr>
            <p:spPr bwMode="auto">
              <a:xfrm>
                <a:off x="7259486" y="4518854"/>
                <a:ext cx="821945" cy="82194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5" name="Oval 16"/>
              <p:cNvSpPr>
                <a:spLocks noChangeArrowheads="1"/>
              </p:cNvSpPr>
              <p:nvPr/>
            </p:nvSpPr>
            <p:spPr bwMode="auto">
              <a:xfrm>
                <a:off x="8214472" y="2162369"/>
                <a:ext cx="1166397" cy="1162751"/>
              </a:xfrm>
              <a:prstGeom prst="ellipse">
                <a:avLst/>
              </a:prstGeom>
              <a:solidFill>
                <a:schemeClr val="accent2"/>
              </a:solidFill>
              <a:ln>
                <a:noFill/>
              </a:ln>
            </p:spPr>
            <p:txBody>
              <a:bodyPr/>
              <a:lstStyle/>
              <a:p>
                <a:endParaRPr lang="zh-CN" altLang="en-US" sz="2135">
                  <a:solidFill>
                    <a:schemeClr val="bg1"/>
                  </a:solidFill>
                </a:endParaRPr>
              </a:p>
            </p:txBody>
          </p:sp>
          <p:sp>
            <p:nvSpPr>
              <p:cNvPr id="16" name="Oval 17"/>
              <p:cNvSpPr>
                <a:spLocks noChangeArrowheads="1"/>
              </p:cNvSpPr>
              <p:nvPr/>
            </p:nvSpPr>
            <p:spPr bwMode="auto">
              <a:xfrm>
                <a:off x="8387610" y="2335506"/>
                <a:ext cx="821945" cy="82194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7" name="Oval 18"/>
              <p:cNvSpPr>
                <a:spLocks noChangeArrowheads="1"/>
              </p:cNvSpPr>
              <p:nvPr/>
            </p:nvSpPr>
            <p:spPr bwMode="auto">
              <a:xfrm>
                <a:off x="8214472" y="3527417"/>
                <a:ext cx="1166397" cy="1162751"/>
              </a:xfrm>
              <a:prstGeom prst="ellipse">
                <a:avLst/>
              </a:prstGeom>
              <a:solidFill>
                <a:schemeClr val="accent3"/>
              </a:solidFill>
              <a:ln>
                <a:noFill/>
              </a:ln>
            </p:spPr>
            <p:txBody>
              <a:bodyPr/>
              <a:lstStyle/>
              <a:p>
                <a:endParaRPr lang="zh-CN" altLang="en-US" sz="2135">
                  <a:solidFill>
                    <a:schemeClr val="bg1"/>
                  </a:solidFill>
                </a:endParaRPr>
              </a:p>
            </p:txBody>
          </p:sp>
          <p:sp>
            <p:nvSpPr>
              <p:cNvPr id="18" name="Oval 19"/>
              <p:cNvSpPr>
                <a:spLocks noChangeArrowheads="1"/>
              </p:cNvSpPr>
              <p:nvPr/>
            </p:nvSpPr>
            <p:spPr bwMode="auto">
              <a:xfrm>
                <a:off x="8387610" y="3700554"/>
                <a:ext cx="821945" cy="82194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schemeClr val="bg1"/>
                  </a:solidFill>
                </a:endParaRPr>
              </a:p>
            </p:txBody>
          </p:sp>
          <p:sp>
            <p:nvSpPr>
              <p:cNvPr id="19" name="TextBox 682"/>
              <p:cNvSpPr txBox="1"/>
              <p:nvPr/>
            </p:nvSpPr>
            <p:spPr>
              <a:xfrm>
                <a:off x="7319420" y="1553704"/>
                <a:ext cx="732893" cy="7489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4265" dirty="0">
                    <a:solidFill>
                      <a:schemeClr val="tx1"/>
                    </a:solidFill>
                  </a:rPr>
                  <a:t>36</a:t>
                </a:r>
                <a:endParaRPr lang="zh-CN" altLang="en-US" sz="4265" dirty="0">
                  <a:solidFill>
                    <a:schemeClr val="tx1"/>
                  </a:solidFill>
                </a:endParaRPr>
              </a:p>
            </p:txBody>
          </p:sp>
          <p:sp>
            <p:nvSpPr>
              <p:cNvPr id="20" name="TextBox 682"/>
              <p:cNvSpPr txBox="1"/>
              <p:nvPr/>
            </p:nvSpPr>
            <p:spPr>
              <a:xfrm>
                <a:off x="8460384" y="2368167"/>
                <a:ext cx="732893" cy="7489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4265" dirty="0">
                    <a:solidFill>
                      <a:schemeClr val="tx1"/>
                    </a:solidFill>
                  </a:rPr>
                  <a:t>48</a:t>
                </a:r>
                <a:endParaRPr lang="zh-CN" altLang="en-US" sz="4265" dirty="0">
                  <a:solidFill>
                    <a:schemeClr val="tx1"/>
                  </a:solidFill>
                </a:endParaRPr>
              </a:p>
            </p:txBody>
          </p:sp>
          <p:sp>
            <p:nvSpPr>
              <p:cNvPr id="21" name="TextBox 682"/>
              <p:cNvSpPr txBox="1"/>
              <p:nvPr/>
            </p:nvSpPr>
            <p:spPr>
              <a:xfrm>
                <a:off x="8447776" y="3742497"/>
                <a:ext cx="732893" cy="7489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4265" dirty="0">
                    <a:solidFill>
                      <a:schemeClr val="tx1"/>
                    </a:solidFill>
                  </a:rPr>
                  <a:t>56</a:t>
                </a:r>
                <a:endParaRPr lang="zh-CN" altLang="en-US" sz="4265" dirty="0">
                  <a:solidFill>
                    <a:schemeClr val="tx1"/>
                  </a:solidFill>
                </a:endParaRPr>
              </a:p>
            </p:txBody>
          </p:sp>
          <p:sp>
            <p:nvSpPr>
              <p:cNvPr id="22" name="TextBox 682"/>
              <p:cNvSpPr txBox="1"/>
              <p:nvPr/>
            </p:nvSpPr>
            <p:spPr>
              <a:xfrm>
                <a:off x="7319652" y="4539063"/>
                <a:ext cx="732893" cy="74898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4265" dirty="0">
                    <a:solidFill>
                      <a:schemeClr val="tx1"/>
                    </a:solidFill>
                  </a:rPr>
                  <a:t>29</a:t>
                </a:r>
                <a:endParaRPr lang="zh-CN" altLang="en-US" sz="4265" dirty="0">
                  <a:solidFill>
                    <a:schemeClr val="tx1"/>
                  </a:solidFill>
                </a:endParaRPr>
              </a:p>
            </p:txBody>
          </p:sp>
          <p:sp>
            <p:nvSpPr>
              <p:cNvPr id="23" name="TextBox 682"/>
              <p:cNvSpPr txBox="1"/>
              <p:nvPr/>
            </p:nvSpPr>
            <p:spPr>
              <a:xfrm>
                <a:off x="2639080" y="2916042"/>
                <a:ext cx="1314784" cy="995209"/>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5865" dirty="0"/>
                  <a:t>169</a:t>
                </a:r>
                <a:endParaRPr lang="zh-CN" altLang="en-US" sz="5865" dirty="0"/>
              </a:p>
            </p:txBody>
          </p:sp>
        </p:grpSp>
      </p:grpSp>
      <p:sp>
        <p:nvSpPr>
          <p:cNvPr id="24" name="矩形 23"/>
          <p:cNvSpPr/>
          <p:nvPr/>
        </p:nvSpPr>
        <p:spPr>
          <a:xfrm>
            <a:off x="2696319" y="5130454"/>
            <a:ext cx="2166664" cy="646331"/>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双击输入替换内容双击输入替换内容双击输入替换内容双击输入替换内容</a:t>
            </a:r>
          </a:p>
        </p:txBody>
      </p:sp>
      <p:sp>
        <p:nvSpPr>
          <p:cNvPr id="25" name="矩形 24"/>
          <p:cNvSpPr/>
          <p:nvPr/>
        </p:nvSpPr>
        <p:spPr>
          <a:xfrm>
            <a:off x="8161914" y="1784534"/>
            <a:ext cx="1564507"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26" name="矩形 25"/>
          <p:cNvSpPr/>
          <p:nvPr/>
        </p:nvSpPr>
        <p:spPr>
          <a:xfrm>
            <a:off x="9328378" y="2942564"/>
            <a:ext cx="1564507"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27" name="矩形 26"/>
          <p:cNvSpPr/>
          <p:nvPr/>
        </p:nvSpPr>
        <p:spPr>
          <a:xfrm>
            <a:off x="9328378" y="4494086"/>
            <a:ext cx="1564507"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28" name="矩形 27"/>
          <p:cNvSpPr/>
          <p:nvPr/>
        </p:nvSpPr>
        <p:spPr>
          <a:xfrm>
            <a:off x="8211151" y="5489168"/>
            <a:ext cx="1564507"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双击输入替换内容双击输入替换内容</a:t>
            </a:r>
          </a:p>
        </p:txBody>
      </p:sp>
      <p:sp>
        <p:nvSpPr>
          <p:cNvPr id="29" name="文本框 28"/>
          <p:cNvSpPr txBox="1"/>
          <p:nvPr/>
        </p:nvSpPr>
        <p:spPr>
          <a:xfrm>
            <a:off x="-730757" y="404391"/>
            <a:ext cx="4026569" cy="461665"/>
          </a:xfrm>
          <a:prstGeom prst="rect">
            <a:avLst/>
          </a:prstGeom>
          <a:noFill/>
        </p:spPr>
        <p:txBody>
          <a:bodyPr wrap="square" rtlCol="0">
            <a:spAutoFit/>
          </a:bodyPr>
          <a:lstStyle/>
          <a:p>
            <a:pPr algn="ctr"/>
            <a:r>
              <a:rPr lang="zh-CN" altLang="en-US" sz="2400" b="1">
                <a:solidFill>
                  <a:srgbClr val="FAFAFA"/>
                </a:solidFill>
                <a:latin typeface="微软雅黑" panose="020B0503020204020204" pitchFamily="34" charset="-122"/>
                <a:ea typeface="微软雅黑" panose="020B0503020204020204" pitchFamily="34" charset="-122"/>
              </a:rPr>
              <a:t>教学设计</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500"/>
                                        <p:tgtEl>
                                          <p:spTgt spid="25"/>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10"/>
</p:tagLst>
</file>

<file path=ppt/tags/tag11.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11"/>
</p:tagLst>
</file>

<file path=ppt/tags/tag12.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12"/>
</p:tagLst>
</file>

<file path=ppt/tags/tag13.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13"/>
</p:tagLst>
</file>

<file path=ppt/tags/tag14.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14"/>
</p:tagLst>
</file>

<file path=ppt/tags/tag15.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15"/>
</p:tagLst>
</file>

<file path=ppt/tags/tag16.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16"/>
</p:tagLst>
</file>

<file path=ppt/tags/tag17.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Text"/>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Text"/>
  <p:tag name="MH_ORDER" val="6"/>
</p:tagLst>
</file>

<file path=ppt/tags/tag19.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Text"/>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Text"/>
  <p:tag name="MH_ORDER" val="5"/>
</p:tagLst>
</file>

<file path=ppt/tags/tag21.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Text"/>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Text"/>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Sub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SubTitle"/>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SubTitle"/>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SubTitle"/>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SubTitle"/>
  <p:tag name="MH_ORDER" val="5"/>
</p:tagLst>
</file>

<file path=ppt/tags/tag28.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SubTitle"/>
  <p:tag name="MH_ORDER" val="6"/>
</p:tagLst>
</file>

<file path=ppt/tags/tag29.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SubTitle"/>
  <p:tag name="MH_ORDER" val="7"/>
</p:tagLst>
</file>

<file path=ppt/tags/tag3.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3"/>
</p:tagLst>
</file>

<file path=ppt/tags/tag30.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2"/>
</p:tagLst>
</file>

<file path=ppt/tags/tag32.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3"/>
</p:tagLst>
</file>

<file path=ppt/tags/tag33.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4"/>
</p:tagLst>
</file>

<file path=ppt/tags/tag34.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5"/>
</p:tagLst>
</file>

<file path=ppt/tags/tag35.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6"/>
</p:tagLst>
</file>

<file path=ppt/tags/tag36.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7"/>
</p:tagLst>
</file>

<file path=ppt/tags/tag37.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9"/>
</p:tagLst>
</file>

<file path=ppt/tags/tag38.xml><?xml version="1.0" encoding="utf-8"?>
<p:tagLst xmlns:a="http://schemas.openxmlformats.org/drawingml/2006/main" xmlns:r="http://schemas.openxmlformats.org/officeDocument/2006/relationships" xmlns:p="http://schemas.openxmlformats.org/presentationml/2006/main">
  <p:tag name="MH" val="20170528231317"/>
  <p:tag name="MH_LIBRARY" val="GRAPHIC"/>
  <p:tag name="MH_TYPE" val="Other"/>
  <p:tag name="MH_ORDER" val="8"/>
</p:tagLst>
</file>

<file path=ppt/tags/tag4.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6"/>
</p:tagLst>
</file>

<file path=ppt/tags/tag7.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7"/>
</p:tagLst>
</file>

<file path=ppt/tags/tag8.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8"/>
</p:tagLst>
</file>

<file path=ppt/tags/tag9.xml><?xml version="1.0" encoding="utf-8"?>
<p:tagLst xmlns:a="http://schemas.openxmlformats.org/drawingml/2006/main" xmlns:r="http://schemas.openxmlformats.org/officeDocument/2006/relationships" xmlns:p="http://schemas.openxmlformats.org/presentationml/2006/main">
  <p:tag name="MH" val="20170524205121"/>
  <p:tag name="MH_LIBRARY" val="GRAPHIC"/>
  <p:tag name="MH_TYPE" val="Other"/>
  <p:tag name="MH_ORDER" val="9"/>
</p:tagLst>
</file>

<file path=ppt/theme/theme1.xml><?xml version="1.0" encoding="utf-8"?>
<a:theme xmlns:a="http://schemas.openxmlformats.org/drawingml/2006/main" name="Office 主题">
  <a:themeElements>
    <a:clrScheme name="自定义 186">
      <a:dk1>
        <a:sysClr val="windowText" lastClr="000000"/>
      </a:dk1>
      <a:lt1>
        <a:sysClr val="window" lastClr="FFFFFF"/>
      </a:lt1>
      <a:dk2>
        <a:srgbClr val="44546A"/>
      </a:dk2>
      <a:lt2>
        <a:srgbClr val="E7E6E6"/>
      </a:lt2>
      <a:accent1>
        <a:srgbClr val="C14A59"/>
      </a:accent1>
      <a:accent2>
        <a:srgbClr val="FCC969"/>
      </a:accent2>
      <a:accent3>
        <a:srgbClr val="274A60"/>
      </a:accent3>
      <a:accent4>
        <a:srgbClr val="C14A59"/>
      </a:accent4>
      <a:accent5>
        <a:srgbClr val="FCC969"/>
      </a:accent5>
      <a:accent6>
        <a:srgbClr val="274A60"/>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1080</Words>
  <Application>Microsoft Office PowerPoint</Application>
  <PresentationFormat>宽屏</PresentationFormat>
  <Paragraphs>164</Paragraphs>
  <Slides>24</Slides>
  <Notes>24</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Gill Sans</vt:lpstr>
      <vt:lpstr>Lato Black</vt:lpstr>
      <vt:lpstr>Raleway Black</vt:lpstr>
      <vt:lpstr>方正中等线简体</vt:lpstr>
      <vt:lpstr>Arial</vt:lpstr>
      <vt:lpstr>Calibri</vt:lpstr>
      <vt:lpstr>Calibri Light</vt:lpstr>
      <vt:lpstr>Segoe UI</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dc:title>
  <dc:creator>wwen wang</dc:creator>
  <cp:lastModifiedBy>晶晶 邱</cp:lastModifiedBy>
  <cp:revision>15</cp:revision>
  <dcterms:created xsi:type="dcterms:W3CDTF">2018-12-18T09:02:14Z</dcterms:created>
  <dcterms:modified xsi:type="dcterms:W3CDTF">2019-03-11T09:36:39Z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