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71" r:id="rId13"/>
    <p:sldId id="273" r:id="rId14"/>
    <p:sldId id="266" r:id="rId1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B9F87"/>
    <a:srgbClr val="2D3134"/>
    <a:srgbClr val="030207"/>
    <a:srgbClr val="00B050"/>
    <a:srgbClr val="0B0E1D"/>
    <a:srgbClr val="DDCE84"/>
    <a:srgbClr val="0C030D"/>
    <a:srgbClr val="FDE2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5" d="100"/>
          <a:sy n="105" d="100"/>
        </p:scale>
        <p:origin x="22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3E389-A859-49D2-AE80-92252922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7561E-3307-44CA-91D9-4FA16FA3C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D786A-C280-42A2-BE86-FBF0B47ED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30A20-6B4F-4618-BF8F-532C9A536AE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68331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CCBC3-D0F0-415D-ADA1-9A14841B3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19EE-6412-458D-B036-A66F53690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5DB12-3B16-4E84-B214-08D34693D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42364-6BEC-4AA8-8713-EC113E6693F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9293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9C375-766F-400E-8BC2-797132322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83A92-54FA-48A4-9E63-FA78A8356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8CFE6-010D-481E-AE93-6ACCC4EF4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05E7B-054B-485D-88BA-D5081AF9388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3985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87DB6-E235-4D4C-8102-40E574F3D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F261C-640D-4B5B-B819-93D0A0359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D453F-7EC3-4270-A20B-025F4A51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F549-2957-4C49-8795-3825183A3AA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5479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757A7-D8A0-47ED-BC57-56012D715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B1CBE-F16D-498B-962B-F713B752C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82B24-5C22-4A5A-A003-FF3FCFC2B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F8450-B0E0-4424-8863-823543D5F48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0587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2B7706-B66B-4D3A-AB0D-02E3700B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85273E-65E1-4AAD-976A-0C522275A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1F13EF-4367-49A1-A686-8A8444B4F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6F948-ED78-43C8-BB15-6D25DEB0299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781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C9FA52D-DD94-4982-A535-7D2B7374D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75194FF-541D-4D9B-862D-1FD1254B2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B3EAB52-3CFD-46AE-8C5D-B8173638F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6CBF1-2F3E-42BB-827E-F06DAEED564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1236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7522913-8433-449D-93D7-C74E49C8D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7C6E3A4-2ED5-44E8-A515-FAB832B38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B3A0E31-F67C-4081-9D38-F5A6D01D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E7D66-9509-4FF1-939C-A3B6FFABB1F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5793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27C6C97-82B6-46F8-9D46-8F31073E2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8973B2-0657-41D0-934E-C2DCB3227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45EDAEB-1605-46D8-8601-4A1867256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47D96-93F5-480A-8076-85743AC1DB8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5194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D6A4FAA-1A2B-4E8D-AE34-22A2B9FB6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27A5287-3005-4B63-A955-3C0D4B519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E5CC354-D6E0-4D52-BEE8-885AE3AA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157D9-BEF8-4D91-92CD-3733B3F2A78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517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871FF-CBCA-4B60-9F48-FA3EC50B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BF0E31A-6E8B-4CE1-8E7E-6279F559E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00308F-594E-446E-AC9A-7451D4772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217D7-A1BE-4A8F-9EDF-0A56F89898D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4573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F230D98-36EA-4CBB-B70F-D03A85BDAD0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639DFB-CFEB-4BAA-BC44-E98558F5909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5D5D0-44D0-40A6-BDA6-46E777D1B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B18A3-BBCA-4067-BD1B-74C3DF869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77666-4FCB-4A4C-BE0D-5CC86FD8B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A509F7-2530-4032-B236-699CFF76967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图片 1">
            <a:extLst>
              <a:ext uri="{FF2B5EF4-FFF2-40B4-BE49-F238E27FC236}">
                <a16:creationId xmlns:a16="http://schemas.microsoft.com/office/drawing/2014/main" id="{52A3DBBA-71EB-452C-A0CD-75C6E9BE1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49"/>
          <a:stretch>
            <a:fillRect/>
          </a:stretch>
        </p:blipFill>
        <p:spPr bwMode="auto">
          <a:xfrm>
            <a:off x="-28575" y="0"/>
            <a:ext cx="12220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3ECD622-6A9C-487E-B435-7A3619E85CF5}"/>
              </a:ext>
            </a:extLst>
          </p:cNvPr>
          <p:cNvSpPr/>
          <p:nvPr/>
        </p:nvSpPr>
        <p:spPr>
          <a:xfrm>
            <a:off x="-28575" y="0"/>
            <a:ext cx="8572500" cy="6858000"/>
          </a:xfrm>
          <a:prstGeom prst="rect">
            <a:avLst/>
          </a:prstGeom>
          <a:gradFill flip="none" rotWithShape="1">
            <a:gsLst>
              <a:gs pos="0">
                <a:srgbClr val="030207">
                  <a:alpha val="90000"/>
                </a:srgbClr>
              </a:gs>
              <a:gs pos="60000">
                <a:srgbClr val="030207">
                  <a:alpha val="40000"/>
                </a:srgbClr>
              </a:gs>
              <a:gs pos="100000">
                <a:srgbClr val="030207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052" name="文本框 5">
            <a:extLst>
              <a:ext uri="{FF2B5EF4-FFF2-40B4-BE49-F238E27FC236}">
                <a16:creationId xmlns:a16="http://schemas.microsoft.com/office/drawing/2014/main" id="{C621F706-D6CF-4C5F-A20C-DFE1C293E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75" y="2443163"/>
            <a:ext cx="52927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9600" kern="0" dirty="0">
                <a:solidFill>
                  <a:schemeClr val="bg1"/>
                </a:solidFill>
                <a:latin typeface="DokChampa" panose="020B0604020202020204" pitchFamily="34" charset="-34"/>
                <a:cs typeface="DokChampa" panose="020B0604020202020204" pitchFamily="34" charset="-34"/>
              </a:rPr>
              <a:t>REPORT</a:t>
            </a:r>
            <a:endParaRPr lang="zh-CN" altLang="en-US" sz="9600" kern="0" dirty="0">
              <a:solidFill>
                <a:schemeClr val="bg1"/>
              </a:solidFill>
              <a:latin typeface="DokChampa" panose="020B0604020202020204" pitchFamily="34" charset="-34"/>
              <a:cs typeface="DokChampa" panose="020B0604020202020204" pitchFamily="34" charset="-34"/>
            </a:endParaRPr>
          </a:p>
        </p:txBody>
      </p:sp>
      <p:sp>
        <p:nvSpPr>
          <p:cNvPr id="2053" name="文本框 8">
            <a:extLst>
              <a:ext uri="{FF2B5EF4-FFF2-40B4-BE49-F238E27FC236}">
                <a16:creationId xmlns:a16="http://schemas.microsoft.com/office/drawing/2014/main" id="{F9D5E630-0C70-4FE1-B627-0EA326423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888" y="5018088"/>
            <a:ext cx="1339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800" kern="0" dirty="0">
                <a:solidFill>
                  <a:schemeClr val="bg1"/>
                </a:solidFill>
                <a:latin typeface="Arial" panose="020B0604020202020204" pitchFamily="34" charset="0"/>
              </a:rPr>
              <a:t>SPEAKER:</a:t>
            </a:r>
            <a:endParaRPr lang="zh-CN" altLang="en-US" sz="1800" kern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id="{1EB931B2-217C-4D4E-BDB7-A13E7F823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8" y="4160838"/>
            <a:ext cx="304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400" kern="0" dirty="0">
                <a:solidFill>
                  <a:schemeClr val="bg1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3CCB009B-E6FE-4398-BBEB-984C98995900}"/>
              </a:ext>
            </a:extLst>
          </p:cNvPr>
          <p:cNvCxnSpPr/>
          <p:nvPr/>
        </p:nvCxnSpPr>
        <p:spPr>
          <a:xfrm>
            <a:off x="839788" y="4010025"/>
            <a:ext cx="914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6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文本框 5">
            <a:extLst>
              <a:ext uri="{FF2B5EF4-FFF2-40B4-BE49-F238E27FC236}">
                <a16:creationId xmlns:a16="http://schemas.microsoft.com/office/drawing/2014/main" id="{A49E54E6-5194-4614-B971-D7058E4A1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261938"/>
            <a:ext cx="2298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TWO</a:t>
            </a:r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244" name="矩形 3">
            <a:extLst>
              <a:ext uri="{FF2B5EF4-FFF2-40B4-BE49-F238E27FC236}">
                <a16:creationId xmlns:a16="http://schemas.microsoft.com/office/drawing/2014/main" id="{F91639F0-93A4-44E7-9593-F2AD0B48C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329247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246" name="矩形 4">
            <a:extLst>
              <a:ext uri="{FF2B5EF4-FFF2-40B4-BE49-F238E27FC236}">
                <a16:creationId xmlns:a16="http://schemas.microsoft.com/office/drawing/2014/main" id="{C340803B-337E-49F2-B16A-CAAFAD6E6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5375" y="2098675"/>
            <a:ext cx="34734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991B916-BB76-46EB-8E67-3B0A22DECF0E}"/>
              </a:ext>
            </a:extLst>
          </p:cNvPr>
          <p:cNvSpPr/>
          <p:nvPr/>
        </p:nvSpPr>
        <p:spPr>
          <a:xfrm>
            <a:off x="1728788" y="714375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   E   X   T</a:t>
            </a:r>
          </a:p>
        </p:txBody>
      </p:sp>
      <p:sp>
        <p:nvSpPr>
          <p:cNvPr id="10248" name="矩形 9">
            <a:extLst>
              <a:ext uri="{FF2B5EF4-FFF2-40B4-BE49-F238E27FC236}">
                <a16:creationId xmlns:a16="http://schemas.microsoft.com/office/drawing/2014/main" id="{91E23C9C-0F0F-4A57-92B8-7C837B6D5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4663" y="4637088"/>
            <a:ext cx="308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249" name="矩形 11">
            <a:extLst>
              <a:ext uri="{FF2B5EF4-FFF2-40B4-BE49-F238E27FC236}">
                <a16:creationId xmlns:a16="http://schemas.microsoft.com/office/drawing/2014/main" id="{0A4F284F-8AC6-4607-A008-8670B33DA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4663" y="5057775"/>
            <a:ext cx="36798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0250" name="矩形 12">
            <a:extLst>
              <a:ext uri="{FF2B5EF4-FFF2-40B4-BE49-F238E27FC236}">
                <a16:creationId xmlns:a16="http://schemas.microsoft.com/office/drawing/2014/main" id="{AC410D81-0D73-4313-B44E-061CB3B0E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5188" y="3830638"/>
            <a:ext cx="308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251" name="矩形 15">
            <a:extLst>
              <a:ext uri="{FF2B5EF4-FFF2-40B4-BE49-F238E27FC236}">
                <a16:creationId xmlns:a16="http://schemas.microsoft.com/office/drawing/2014/main" id="{B4FC5E37-D9E4-4547-815A-A2B4AD583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4050" y="4341813"/>
            <a:ext cx="3430588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23" name="任意多边形 22">
            <a:extLst>
              <a:ext uri="{FF2B5EF4-FFF2-40B4-BE49-F238E27FC236}">
                <a16:creationId xmlns:a16="http://schemas.microsoft.com/office/drawing/2014/main" id="{045F07A0-2FD4-499C-BEE6-CC73075EABE8}"/>
              </a:ext>
            </a:extLst>
          </p:cNvPr>
          <p:cNvSpPr/>
          <p:nvPr/>
        </p:nvSpPr>
        <p:spPr>
          <a:xfrm>
            <a:off x="4851400" y="2182813"/>
            <a:ext cx="2489200" cy="2470150"/>
          </a:xfrm>
          <a:custGeom>
            <a:avLst/>
            <a:gdLst>
              <a:gd name="connsiteX0" fmla="*/ 1512168 w 3513512"/>
              <a:gd name="connsiteY0" fmla="*/ 1512168 h 3485832"/>
              <a:gd name="connsiteX1" fmla="*/ 1512168 w 3513512"/>
              <a:gd name="connsiteY1" fmla="*/ 1973664 h 3485832"/>
              <a:gd name="connsiteX2" fmla="*/ 2001344 w 3513512"/>
              <a:gd name="connsiteY2" fmla="*/ 1973664 h 3485832"/>
              <a:gd name="connsiteX3" fmla="*/ 2001344 w 3513512"/>
              <a:gd name="connsiteY3" fmla="*/ 1512168 h 3485832"/>
              <a:gd name="connsiteX4" fmla="*/ 1000672 w 3513512"/>
              <a:gd name="connsiteY4" fmla="*/ 0 h 3485832"/>
              <a:gd name="connsiteX5" fmla="*/ 2512840 w 3513512"/>
              <a:gd name="connsiteY5" fmla="*/ 0 h 3485832"/>
              <a:gd name="connsiteX6" fmla="*/ 2512840 w 3513512"/>
              <a:gd name="connsiteY6" fmla="*/ 1050671 h 3485832"/>
              <a:gd name="connsiteX7" fmla="*/ 3513512 w 3513512"/>
              <a:gd name="connsiteY7" fmla="*/ 1050671 h 3485832"/>
              <a:gd name="connsiteX8" fmla="*/ 3513512 w 3513512"/>
              <a:gd name="connsiteY8" fmla="*/ 2562839 h 3485832"/>
              <a:gd name="connsiteX9" fmla="*/ 2438906 w 3513512"/>
              <a:gd name="connsiteY9" fmla="*/ 2562839 h 3485832"/>
              <a:gd name="connsiteX10" fmla="*/ 2438906 w 3513512"/>
              <a:gd name="connsiteY10" fmla="*/ 3485832 h 3485832"/>
              <a:gd name="connsiteX11" fmla="*/ 926738 w 3513512"/>
              <a:gd name="connsiteY11" fmla="*/ 3485832 h 3485832"/>
              <a:gd name="connsiteX12" fmla="*/ 926738 w 3513512"/>
              <a:gd name="connsiteY12" fmla="*/ 2569194 h 3485832"/>
              <a:gd name="connsiteX13" fmla="*/ 0 w 3513512"/>
              <a:gd name="connsiteY13" fmla="*/ 2569194 h 3485832"/>
              <a:gd name="connsiteX14" fmla="*/ 0 w 3513512"/>
              <a:gd name="connsiteY14" fmla="*/ 1057026 h 3485832"/>
              <a:gd name="connsiteX15" fmla="*/ 1000672 w 3513512"/>
              <a:gd name="connsiteY15" fmla="*/ 1057026 h 348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13512" h="3485832">
                <a:moveTo>
                  <a:pt x="1512168" y="1512168"/>
                </a:moveTo>
                <a:lnTo>
                  <a:pt x="1512168" y="1973664"/>
                </a:lnTo>
                <a:lnTo>
                  <a:pt x="2001344" y="1973664"/>
                </a:lnTo>
                <a:lnTo>
                  <a:pt x="2001344" y="1512168"/>
                </a:lnTo>
                <a:close/>
                <a:moveTo>
                  <a:pt x="1000672" y="0"/>
                </a:moveTo>
                <a:lnTo>
                  <a:pt x="2512840" y="0"/>
                </a:lnTo>
                <a:lnTo>
                  <a:pt x="2512840" y="1050671"/>
                </a:lnTo>
                <a:lnTo>
                  <a:pt x="3513512" y="1050671"/>
                </a:lnTo>
                <a:lnTo>
                  <a:pt x="3513512" y="2562839"/>
                </a:lnTo>
                <a:lnTo>
                  <a:pt x="2438906" y="2562839"/>
                </a:lnTo>
                <a:lnTo>
                  <a:pt x="2438906" y="3485832"/>
                </a:lnTo>
                <a:lnTo>
                  <a:pt x="926738" y="3485832"/>
                </a:lnTo>
                <a:lnTo>
                  <a:pt x="926738" y="2569194"/>
                </a:lnTo>
                <a:lnTo>
                  <a:pt x="0" y="2569194"/>
                </a:lnTo>
                <a:lnTo>
                  <a:pt x="0" y="1057026"/>
                </a:lnTo>
                <a:lnTo>
                  <a:pt x="1000672" y="10570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FEA47BB9-10A8-45FB-8352-123F7D6C54E2}"/>
              </a:ext>
            </a:extLst>
          </p:cNvPr>
          <p:cNvSpPr/>
          <p:nvPr/>
        </p:nvSpPr>
        <p:spPr>
          <a:xfrm>
            <a:off x="4316413" y="2997200"/>
            <a:ext cx="1058862" cy="90963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E5F9438D-99EC-444B-A21D-7424222B8C74}"/>
              </a:ext>
            </a:extLst>
          </p:cNvPr>
          <p:cNvSpPr/>
          <p:nvPr/>
        </p:nvSpPr>
        <p:spPr>
          <a:xfrm>
            <a:off x="6735763" y="2998788"/>
            <a:ext cx="1069975" cy="919162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FB464715-44D8-4BE6-ABFC-2FB31F35C0F2}"/>
              </a:ext>
            </a:extLst>
          </p:cNvPr>
          <p:cNvSpPr/>
          <p:nvPr/>
        </p:nvSpPr>
        <p:spPr>
          <a:xfrm>
            <a:off x="5519738" y="4171950"/>
            <a:ext cx="1006475" cy="86518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14EC3362-67E3-4C07-AF59-C753163F6245}"/>
              </a:ext>
            </a:extLst>
          </p:cNvPr>
          <p:cNvSpPr/>
          <p:nvPr/>
        </p:nvSpPr>
        <p:spPr>
          <a:xfrm>
            <a:off x="5561013" y="1751013"/>
            <a:ext cx="1039812" cy="90805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57" name="矩形 29">
            <a:extLst>
              <a:ext uri="{FF2B5EF4-FFF2-40B4-BE49-F238E27FC236}">
                <a16:creationId xmlns:a16="http://schemas.microsoft.com/office/drawing/2014/main" id="{844EC700-76ED-493D-A8C3-81909D5B3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155950"/>
            <a:ext cx="423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</a:rPr>
              <a:t>S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0258" name="矩形 30">
            <a:extLst>
              <a:ext uri="{FF2B5EF4-FFF2-40B4-BE49-F238E27FC236}">
                <a16:creationId xmlns:a16="http://schemas.microsoft.com/office/drawing/2014/main" id="{1B27C6E9-5089-4D49-AE05-2819F1D5E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0" y="2222500"/>
            <a:ext cx="52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</a:rPr>
              <a:t>W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0259" name="矩形 31">
            <a:extLst>
              <a:ext uri="{FF2B5EF4-FFF2-40B4-BE49-F238E27FC236}">
                <a16:creationId xmlns:a16="http://schemas.microsoft.com/office/drawing/2014/main" id="{D9C054BA-E0D7-4A6B-92B4-3560511B3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1013" y="3190875"/>
            <a:ext cx="4635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</a:rPr>
              <a:t>O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0260" name="矩形 32">
            <a:extLst>
              <a:ext uri="{FF2B5EF4-FFF2-40B4-BE49-F238E27FC236}">
                <a16:creationId xmlns:a16="http://schemas.microsoft.com/office/drawing/2014/main" id="{CAA60842-E65C-436E-8F12-86440BE36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4225" y="4037013"/>
            <a:ext cx="463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</a:rPr>
              <a:t>T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0261" name="矩形 33">
            <a:extLst>
              <a:ext uri="{FF2B5EF4-FFF2-40B4-BE49-F238E27FC236}">
                <a16:creationId xmlns:a16="http://schemas.microsoft.com/office/drawing/2014/main" id="{4DDFED16-F240-4305-9304-92B1CD447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8675" y="2524125"/>
            <a:ext cx="308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262" name="矩形 34">
            <a:extLst>
              <a:ext uri="{FF2B5EF4-FFF2-40B4-BE49-F238E27FC236}">
                <a16:creationId xmlns:a16="http://schemas.microsoft.com/office/drawing/2014/main" id="{DCA886E2-D086-4B5F-BC99-7934D180F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5938" y="1423988"/>
            <a:ext cx="3432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36" name="等腰三角形 35">
            <a:extLst>
              <a:ext uri="{FF2B5EF4-FFF2-40B4-BE49-F238E27FC236}">
                <a16:creationId xmlns:a16="http://schemas.microsoft.com/office/drawing/2014/main" id="{57351FCA-30FE-4683-A12D-2DAF8C09A5D4}"/>
              </a:ext>
            </a:extLst>
          </p:cNvPr>
          <p:cNvSpPr/>
          <p:nvPr/>
        </p:nvSpPr>
        <p:spPr>
          <a:xfrm>
            <a:off x="7372350" y="1698625"/>
            <a:ext cx="522288" cy="44926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等腰三角形 36">
            <a:extLst>
              <a:ext uri="{FF2B5EF4-FFF2-40B4-BE49-F238E27FC236}">
                <a16:creationId xmlns:a16="http://schemas.microsoft.com/office/drawing/2014/main" id="{7127512B-97A2-440D-9CCC-0970DFA692B5}"/>
              </a:ext>
            </a:extLst>
          </p:cNvPr>
          <p:cNvSpPr/>
          <p:nvPr/>
        </p:nvSpPr>
        <p:spPr>
          <a:xfrm rot="5400000">
            <a:off x="1181894" y="5293519"/>
            <a:ext cx="522288" cy="45085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等腰三角形 37">
            <a:extLst>
              <a:ext uri="{FF2B5EF4-FFF2-40B4-BE49-F238E27FC236}">
                <a16:creationId xmlns:a16="http://schemas.microsoft.com/office/drawing/2014/main" id="{0F472F27-449B-4451-8F86-8D1406173FB7}"/>
              </a:ext>
            </a:extLst>
          </p:cNvPr>
          <p:cNvSpPr/>
          <p:nvPr/>
        </p:nvSpPr>
        <p:spPr>
          <a:xfrm rot="5400000">
            <a:off x="7633494" y="4688682"/>
            <a:ext cx="522287" cy="45085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等腰三角形 38">
            <a:extLst>
              <a:ext uri="{FF2B5EF4-FFF2-40B4-BE49-F238E27FC236}">
                <a16:creationId xmlns:a16="http://schemas.microsoft.com/office/drawing/2014/main" id="{36665E5F-FDEE-4847-AE8D-64575E858A16}"/>
              </a:ext>
            </a:extLst>
          </p:cNvPr>
          <p:cNvSpPr/>
          <p:nvPr/>
        </p:nvSpPr>
        <p:spPr>
          <a:xfrm rot="5400000">
            <a:off x="567531" y="2510632"/>
            <a:ext cx="522287" cy="45085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FA979A1E-EC28-4853-9783-3BF3B90841FA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30" name="等腰三角形 29">
              <a:extLst>
                <a:ext uri="{FF2B5EF4-FFF2-40B4-BE49-F238E27FC236}">
                  <a16:creationId xmlns:a16="http://schemas.microsoft.com/office/drawing/2014/main" id="{9D7BAED4-A875-4D83-92BB-D459B2FF4515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1" name="等腰三角形 30">
              <a:extLst>
                <a:ext uri="{FF2B5EF4-FFF2-40B4-BE49-F238E27FC236}">
                  <a16:creationId xmlns:a16="http://schemas.microsoft.com/office/drawing/2014/main" id="{9156C8AF-7418-42B4-8EE3-4E1DAB4B6BD3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6" grpId="0"/>
      <p:bldP spid="9" grpId="0"/>
      <p:bldP spid="10248" grpId="0"/>
      <p:bldP spid="10249" grpId="0"/>
      <p:bldP spid="10250" grpId="0"/>
      <p:bldP spid="10251" grpId="0"/>
      <p:bldP spid="24" grpId="0" animBg="1"/>
      <p:bldP spid="25" grpId="0" animBg="1"/>
      <p:bldP spid="28" grpId="0" animBg="1"/>
      <p:bldP spid="29" grpId="0" animBg="1"/>
      <p:bldP spid="10257" grpId="0"/>
      <p:bldP spid="10258" grpId="0"/>
      <p:bldP spid="10259" grpId="0"/>
      <p:bldP spid="10260" grpId="0"/>
      <p:bldP spid="10261" grpId="0"/>
      <p:bldP spid="36" grpId="0" animBg="1"/>
      <p:bldP spid="37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5">
            <a:extLst>
              <a:ext uri="{FF2B5EF4-FFF2-40B4-BE49-F238E27FC236}">
                <a16:creationId xmlns:a16="http://schemas.microsoft.com/office/drawing/2014/main" id="{E456DBAF-CD96-4312-92F2-3FB800A0C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261938"/>
            <a:ext cx="2298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TWO</a:t>
            </a:r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68" name="矩形 3">
            <a:extLst>
              <a:ext uri="{FF2B5EF4-FFF2-40B4-BE49-F238E27FC236}">
                <a16:creationId xmlns:a16="http://schemas.microsoft.com/office/drawing/2014/main" id="{A4BBAADF-40F6-4A29-B4D5-2EE0E2A51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6663" y="2724150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0" name="矩形 4">
            <a:extLst>
              <a:ext uri="{FF2B5EF4-FFF2-40B4-BE49-F238E27FC236}">
                <a16:creationId xmlns:a16="http://schemas.microsoft.com/office/drawing/2014/main" id="{EEF0C809-C308-45EB-A795-3322A2D4C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5525" y="1743075"/>
            <a:ext cx="369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E6DED66-82DB-4B69-9605-BE5B85A780D9}"/>
              </a:ext>
            </a:extLst>
          </p:cNvPr>
          <p:cNvSpPr/>
          <p:nvPr/>
        </p:nvSpPr>
        <p:spPr>
          <a:xfrm>
            <a:off x="1728788" y="714375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   E   X   T</a:t>
            </a:r>
          </a:p>
        </p:txBody>
      </p:sp>
      <p:sp>
        <p:nvSpPr>
          <p:cNvPr id="11272" name="矩形 9">
            <a:extLst>
              <a:ext uri="{FF2B5EF4-FFF2-40B4-BE49-F238E27FC236}">
                <a16:creationId xmlns:a16="http://schemas.microsoft.com/office/drawing/2014/main" id="{10921B91-482D-4B10-8C99-3B793A367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0163" y="3995738"/>
            <a:ext cx="3081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3" name="矩形 11">
            <a:extLst>
              <a:ext uri="{FF2B5EF4-FFF2-40B4-BE49-F238E27FC236}">
                <a16:creationId xmlns:a16="http://schemas.microsoft.com/office/drawing/2014/main" id="{E1A8817D-1E07-4584-B23D-4365E4B53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75" y="4373563"/>
            <a:ext cx="36798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1274" name="矩形 12">
            <a:extLst>
              <a:ext uri="{FF2B5EF4-FFF2-40B4-BE49-F238E27FC236}">
                <a16:creationId xmlns:a16="http://schemas.microsoft.com/office/drawing/2014/main" id="{1C8666A6-DBB7-4EA3-B5D1-14B9FD9D8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3763" y="3871913"/>
            <a:ext cx="308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5" name="矩形 15">
            <a:extLst>
              <a:ext uri="{FF2B5EF4-FFF2-40B4-BE49-F238E27FC236}">
                <a16:creationId xmlns:a16="http://schemas.microsoft.com/office/drawing/2014/main" id="{17AA36AC-EFAE-443C-8BE2-08667090F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4525" y="4341813"/>
            <a:ext cx="3582988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C47A854-AA11-43C0-85C0-24B90C94097A}"/>
              </a:ext>
            </a:extLst>
          </p:cNvPr>
          <p:cNvSpPr/>
          <p:nvPr/>
        </p:nvSpPr>
        <p:spPr>
          <a:xfrm>
            <a:off x="2254250" y="1498600"/>
            <a:ext cx="3733800" cy="191293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A51F973-A96D-4114-8DEB-248F280363C4}"/>
              </a:ext>
            </a:extLst>
          </p:cNvPr>
          <p:cNvSpPr/>
          <p:nvPr/>
        </p:nvSpPr>
        <p:spPr>
          <a:xfrm>
            <a:off x="6961188" y="1377950"/>
            <a:ext cx="3641725" cy="203358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F175CAEE-7735-4CEB-858E-47B5810B7D75}"/>
              </a:ext>
            </a:extLst>
          </p:cNvPr>
          <p:cNvSpPr/>
          <p:nvPr/>
        </p:nvSpPr>
        <p:spPr>
          <a:xfrm>
            <a:off x="6964363" y="3773488"/>
            <a:ext cx="3643312" cy="176688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08F686E1-44BE-4AEA-9AF5-262B564F2DA3}"/>
              </a:ext>
            </a:extLst>
          </p:cNvPr>
          <p:cNvSpPr/>
          <p:nvPr/>
        </p:nvSpPr>
        <p:spPr>
          <a:xfrm>
            <a:off x="2163763" y="3897313"/>
            <a:ext cx="3824287" cy="1643062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80" name="矩形 33">
            <a:extLst>
              <a:ext uri="{FF2B5EF4-FFF2-40B4-BE49-F238E27FC236}">
                <a16:creationId xmlns:a16="http://schemas.microsoft.com/office/drawing/2014/main" id="{CA5F890B-AD8F-4897-A174-8B06F113C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9013" y="270192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81" name="矩形 34">
            <a:extLst>
              <a:ext uri="{FF2B5EF4-FFF2-40B4-BE49-F238E27FC236}">
                <a16:creationId xmlns:a16="http://schemas.microsoft.com/office/drawing/2014/main" id="{B022C1DF-ED23-4505-90A5-3F7DF27A4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4850" y="1544638"/>
            <a:ext cx="356870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36" name="等腰三角形 35">
            <a:extLst>
              <a:ext uri="{FF2B5EF4-FFF2-40B4-BE49-F238E27FC236}">
                <a16:creationId xmlns:a16="http://schemas.microsoft.com/office/drawing/2014/main" id="{AD198775-B295-41C9-833F-ACFBB5A95AD9}"/>
              </a:ext>
            </a:extLst>
          </p:cNvPr>
          <p:cNvSpPr/>
          <p:nvPr/>
        </p:nvSpPr>
        <p:spPr>
          <a:xfrm rot="5400000">
            <a:off x="6256338" y="2109787"/>
            <a:ext cx="522288" cy="44926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等腰三角形 36">
            <a:extLst>
              <a:ext uri="{FF2B5EF4-FFF2-40B4-BE49-F238E27FC236}">
                <a16:creationId xmlns:a16="http://schemas.microsoft.com/office/drawing/2014/main" id="{6D2D9F85-E613-4D55-98A0-A1C20D0B0EF2}"/>
              </a:ext>
            </a:extLst>
          </p:cNvPr>
          <p:cNvSpPr/>
          <p:nvPr/>
        </p:nvSpPr>
        <p:spPr>
          <a:xfrm rot="5400000">
            <a:off x="1629569" y="4526757"/>
            <a:ext cx="520700" cy="449262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等腰三角形 37">
            <a:extLst>
              <a:ext uri="{FF2B5EF4-FFF2-40B4-BE49-F238E27FC236}">
                <a16:creationId xmlns:a16="http://schemas.microsoft.com/office/drawing/2014/main" id="{C41F2315-D647-40BD-B19C-62BBC6E516C4}"/>
              </a:ext>
            </a:extLst>
          </p:cNvPr>
          <p:cNvSpPr/>
          <p:nvPr/>
        </p:nvSpPr>
        <p:spPr>
          <a:xfrm rot="5400000">
            <a:off x="6333332" y="4398168"/>
            <a:ext cx="520700" cy="44926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等腰三角形 38">
            <a:extLst>
              <a:ext uri="{FF2B5EF4-FFF2-40B4-BE49-F238E27FC236}">
                <a16:creationId xmlns:a16="http://schemas.microsoft.com/office/drawing/2014/main" id="{2CB283BF-6ACF-4329-8D33-93A18B768621}"/>
              </a:ext>
            </a:extLst>
          </p:cNvPr>
          <p:cNvSpPr/>
          <p:nvPr/>
        </p:nvSpPr>
        <p:spPr>
          <a:xfrm rot="5400000">
            <a:off x="1694656" y="2229644"/>
            <a:ext cx="522288" cy="45085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D6FD0797-80FE-4348-B814-8D16EC1ED932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id="{404D44D6-2C7C-4C50-A4A1-0097D6069B6B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6" name="等腰三角形 25">
              <a:extLst>
                <a:ext uri="{FF2B5EF4-FFF2-40B4-BE49-F238E27FC236}">
                  <a16:creationId xmlns:a16="http://schemas.microsoft.com/office/drawing/2014/main" id="{47EE63ED-BA8D-421A-98CE-713B83D425AF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70" grpId="0"/>
      <p:bldP spid="9" grpId="0"/>
      <p:bldP spid="11272" grpId="0"/>
      <p:bldP spid="11273" grpId="0"/>
      <p:bldP spid="11274" grpId="0"/>
      <p:bldP spid="11275" grpId="0"/>
      <p:bldP spid="24" grpId="0" animBg="1"/>
      <p:bldP spid="25" grpId="0" animBg="1"/>
      <p:bldP spid="28" grpId="0" animBg="1"/>
      <p:bldP spid="29" grpId="0" animBg="1"/>
      <p:bldP spid="11280" grpId="0"/>
      <p:bldP spid="11281" grpId="0"/>
      <p:bldP spid="36" grpId="0" animBg="1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D6D413A8-93E9-4603-A8EE-7F334CE5769F}"/>
              </a:ext>
            </a:extLst>
          </p:cNvPr>
          <p:cNvSpPr/>
          <p:nvPr/>
        </p:nvSpPr>
        <p:spPr>
          <a:xfrm>
            <a:off x="8339138" y="0"/>
            <a:ext cx="3852862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22262565-9172-44C7-9721-BF10D257AA73}"/>
              </a:ext>
            </a:extLst>
          </p:cNvPr>
          <p:cNvCxnSpPr/>
          <p:nvPr/>
        </p:nvCxnSpPr>
        <p:spPr>
          <a:xfrm>
            <a:off x="5232400" y="4908550"/>
            <a:ext cx="13843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7" name="文本框 5">
            <a:extLst>
              <a:ext uri="{FF2B5EF4-FFF2-40B4-BE49-F238E27FC236}">
                <a16:creationId xmlns:a16="http://schemas.microsoft.com/office/drawing/2014/main" id="{77186FEA-BDAF-4F3D-AFDA-056DA4EDD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261938"/>
            <a:ext cx="2298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TWO</a:t>
            </a:r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68" name="矩形 3">
            <a:extLst>
              <a:ext uri="{FF2B5EF4-FFF2-40B4-BE49-F238E27FC236}">
                <a16:creationId xmlns:a16="http://schemas.microsoft.com/office/drawing/2014/main" id="{2787588E-AAD6-49D6-B9F8-17F8785E2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375" y="3141663"/>
            <a:ext cx="308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0" name="矩形 4">
            <a:extLst>
              <a:ext uri="{FF2B5EF4-FFF2-40B4-BE49-F238E27FC236}">
                <a16:creationId xmlns:a16="http://schemas.microsoft.com/office/drawing/2014/main" id="{7BF35074-5F00-49D5-9329-201C3BB0C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375" y="2263775"/>
            <a:ext cx="369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381E112-9123-4407-A921-3061C22738E7}"/>
              </a:ext>
            </a:extLst>
          </p:cNvPr>
          <p:cNvSpPr/>
          <p:nvPr/>
        </p:nvSpPr>
        <p:spPr>
          <a:xfrm>
            <a:off x="1728788" y="714375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   E   X   T</a:t>
            </a:r>
          </a:p>
        </p:txBody>
      </p:sp>
      <p:sp>
        <p:nvSpPr>
          <p:cNvPr id="39" name="等腰三角形 38">
            <a:extLst>
              <a:ext uri="{FF2B5EF4-FFF2-40B4-BE49-F238E27FC236}">
                <a16:creationId xmlns:a16="http://schemas.microsoft.com/office/drawing/2014/main" id="{BAFCB8D4-16C9-48D7-AE12-DD32962C54A2}"/>
              </a:ext>
            </a:extLst>
          </p:cNvPr>
          <p:cNvSpPr/>
          <p:nvPr/>
        </p:nvSpPr>
        <p:spPr>
          <a:xfrm rot="7209336">
            <a:off x="4582319" y="3061494"/>
            <a:ext cx="522288" cy="45085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B04CCA15-1903-4F9D-9C63-0151D0F713F1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id="{5E7607D1-81C0-49D8-9793-64CD681C782A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6" name="等腰三角形 25">
              <a:extLst>
                <a:ext uri="{FF2B5EF4-FFF2-40B4-BE49-F238E27FC236}">
                  <a16:creationId xmlns:a16="http://schemas.microsoft.com/office/drawing/2014/main" id="{FE6D5D02-C3DA-4CF7-8B0B-012385E7D718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1DB5F94E-3FA7-4927-A75A-7CED29F71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0" y="2492375"/>
            <a:ext cx="3743325" cy="3076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3">
            <a:extLst>
              <a:ext uri="{FF2B5EF4-FFF2-40B4-BE49-F238E27FC236}">
                <a16:creationId xmlns:a16="http://schemas.microsoft.com/office/drawing/2014/main" id="{B78D1219-B039-43C0-AEEA-A5B0F3DFB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375" y="484822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0" name="矩形 4">
            <a:extLst>
              <a:ext uri="{FF2B5EF4-FFF2-40B4-BE49-F238E27FC236}">
                <a16:creationId xmlns:a16="http://schemas.microsoft.com/office/drawing/2014/main" id="{3DFFDB75-E81E-4EB7-AC00-4FEF5BCE2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375" y="3971925"/>
            <a:ext cx="369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31" name="等腰三角形 30">
            <a:extLst>
              <a:ext uri="{FF2B5EF4-FFF2-40B4-BE49-F238E27FC236}">
                <a16:creationId xmlns:a16="http://schemas.microsoft.com/office/drawing/2014/main" id="{AA24B439-30A9-488E-AE76-A3FE91B9320D}"/>
              </a:ext>
            </a:extLst>
          </p:cNvPr>
          <p:cNvSpPr/>
          <p:nvPr/>
        </p:nvSpPr>
        <p:spPr>
          <a:xfrm rot="5400000">
            <a:off x="4582319" y="4769644"/>
            <a:ext cx="522288" cy="450850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768CD29-531A-447B-A210-1A9AB3D41AA3}"/>
              </a:ext>
            </a:extLst>
          </p:cNvPr>
          <p:cNvCxnSpPr/>
          <p:nvPr/>
        </p:nvCxnSpPr>
        <p:spPr>
          <a:xfrm>
            <a:off x="5232400" y="3187700"/>
            <a:ext cx="13843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70" grpId="0"/>
      <p:bldP spid="9" grpId="0"/>
      <p:bldP spid="39" grpId="0" animBg="1"/>
      <p:bldP spid="27" grpId="0"/>
      <p:bldP spid="30" grpId="0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D8523B29-7278-4A67-B4B4-D37066BACEE9}"/>
              </a:ext>
            </a:extLst>
          </p:cNvPr>
          <p:cNvSpPr/>
          <p:nvPr/>
        </p:nvSpPr>
        <p:spPr>
          <a:xfrm>
            <a:off x="5851525" y="2276475"/>
            <a:ext cx="6340475" cy="32924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dirty="0"/>
          </a:p>
        </p:txBody>
      </p:sp>
      <p:sp>
        <p:nvSpPr>
          <p:cNvPr id="11267" name="文本框 5">
            <a:extLst>
              <a:ext uri="{FF2B5EF4-FFF2-40B4-BE49-F238E27FC236}">
                <a16:creationId xmlns:a16="http://schemas.microsoft.com/office/drawing/2014/main" id="{4A79D808-9A76-4927-9B3A-EEFCE7B59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261938"/>
            <a:ext cx="2298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200" ker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TWO</a:t>
            </a:r>
            <a:endParaRPr lang="zh-CN" altLang="en-US" sz="320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68" name="矩形 3">
            <a:extLst>
              <a:ext uri="{FF2B5EF4-FFF2-40B4-BE49-F238E27FC236}">
                <a16:creationId xmlns:a16="http://schemas.microsoft.com/office/drawing/2014/main" id="{BF920A43-E03B-4C64-ADF3-44BD6A498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838" y="3321050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</a:rPr>
              <a:t>ADD YOUR TEXT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矩形 4">
            <a:extLst>
              <a:ext uri="{FF2B5EF4-FFF2-40B4-BE49-F238E27FC236}">
                <a16:creationId xmlns:a16="http://schemas.microsoft.com/office/drawing/2014/main" id="{754BED5E-FC3E-4D56-B56D-1A6F07218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838" y="2444750"/>
            <a:ext cx="369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kern="0" dirty="0">
                <a:solidFill>
                  <a:schemeClr val="bg1"/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3860E2D-8977-47D8-8D99-D09E57F33D9D}"/>
              </a:ext>
            </a:extLst>
          </p:cNvPr>
          <p:cNvSpPr/>
          <p:nvPr/>
        </p:nvSpPr>
        <p:spPr>
          <a:xfrm>
            <a:off x="1728788" y="714375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   E   X   T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1B4B56D2-A893-484E-8C6D-960FFDD90449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id="{9C3E3253-D9A4-4D1D-AE85-0FB63CE7F2AF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等腰三角形 25">
              <a:extLst>
                <a:ext uri="{FF2B5EF4-FFF2-40B4-BE49-F238E27FC236}">
                  <a16:creationId xmlns:a16="http://schemas.microsoft.com/office/drawing/2014/main" id="{23DC0B9C-44DA-4A67-A412-8FC06D7C60B6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矩形 3">
            <a:extLst>
              <a:ext uri="{FF2B5EF4-FFF2-40B4-BE49-F238E27FC236}">
                <a16:creationId xmlns:a16="http://schemas.microsoft.com/office/drawing/2014/main" id="{44E9F295-9B8D-4E73-9DD2-FBD62352F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7888" y="4851400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</a:rPr>
              <a:t>ADD YOUR TEXT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" name="矩形 4">
            <a:extLst>
              <a:ext uri="{FF2B5EF4-FFF2-40B4-BE49-F238E27FC236}">
                <a16:creationId xmlns:a16="http://schemas.microsoft.com/office/drawing/2014/main" id="{4AEBA610-1FF0-40A6-AC0C-358A3B793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7888" y="3975100"/>
            <a:ext cx="369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kern="0" dirty="0">
                <a:solidFill>
                  <a:schemeClr val="bg1"/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8EA581A-8502-43A9-9A12-9993ED9F2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475"/>
            <a:ext cx="585152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267" grpId="0"/>
      <p:bldP spid="11268" grpId="0"/>
      <p:bldP spid="11270" grpId="0"/>
      <p:bldP spid="9" grpId="0"/>
      <p:bldP spid="27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>
            <a:extLst>
              <a:ext uri="{FF2B5EF4-FFF2-40B4-BE49-F238E27FC236}">
                <a16:creationId xmlns:a16="http://schemas.microsoft.com/office/drawing/2014/main" id="{A4A099D6-D7BA-49CE-AB38-A7AFA5EEA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矩形 39">
            <a:extLst>
              <a:ext uri="{FF2B5EF4-FFF2-40B4-BE49-F238E27FC236}">
                <a16:creationId xmlns:a16="http://schemas.microsoft.com/office/drawing/2014/main" id="{9FAA56D3-25E8-4AE5-83C9-9429CCAD9A9E}"/>
              </a:ext>
            </a:extLst>
          </p:cNvPr>
          <p:cNvSpPr/>
          <p:nvPr/>
        </p:nvSpPr>
        <p:spPr>
          <a:xfrm>
            <a:off x="2573338" y="0"/>
            <a:ext cx="9618662" cy="6858000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  <a:alpha val="0"/>
                </a:schemeClr>
              </a:gs>
              <a:gs pos="60000">
                <a:schemeClr val="tx1">
                  <a:lumMod val="95000"/>
                  <a:lumOff val="5000"/>
                  <a:alpha val="5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5363" name="文本框 2">
            <a:extLst>
              <a:ext uri="{FF2B5EF4-FFF2-40B4-BE49-F238E27FC236}">
                <a16:creationId xmlns:a16="http://schemas.microsoft.com/office/drawing/2014/main" id="{4611DEA0-CCE3-4C8E-B72C-01D0188EB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750" y="1989138"/>
            <a:ext cx="87630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500">
                <a:solidFill>
                  <a:schemeClr val="bg1"/>
                </a:solidFill>
              </a:rPr>
              <a:t>THANK YOU</a:t>
            </a:r>
            <a:endParaRPr lang="zh-CN" altLang="en-US" sz="11500">
              <a:solidFill>
                <a:schemeClr val="bg1"/>
              </a:solidFill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id="{B76EC021-0728-4DC3-A191-555C2518B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8413" y="4903788"/>
            <a:ext cx="1338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SPEAKER: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8">
            <a:extLst>
              <a:ext uri="{FF2B5EF4-FFF2-40B4-BE49-F238E27FC236}">
                <a16:creationId xmlns:a16="http://schemas.microsoft.com/office/drawing/2014/main" id="{B9E5B576-9AA3-4B89-832D-9815D9601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5850" y="4124325"/>
            <a:ext cx="3043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chemeClr val="bg1"/>
                </a:solidFill>
              </a:rPr>
              <a:t>CLICK TO ADD YOUR TEXT HERE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D74403B0-5774-41F3-8848-2F2C468DC311}"/>
              </a:ext>
            </a:extLst>
          </p:cNvPr>
          <p:cNvCxnSpPr/>
          <p:nvPr/>
        </p:nvCxnSpPr>
        <p:spPr>
          <a:xfrm>
            <a:off x="10704513" y="3851275"/>
            <a:ext cx="914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图片 1">
            <a:extLst>
              <a:ext uri="{FF2B5EF4-FFF2-40B4-BE49-F238E27FC236}">
                <a16:creationId xmlns:a16="http://schemas.microsoft.com/office/drawing/2014/main" id="{7287AECF-3B6E-497F-BD90-9B1BBED21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A2077794-86B0-4C31-8FF5-4658F7069569}"/>
              </a:ext>
            </a:extLst>
          </p:cNvPr>
          <p:cNvSpPr/>
          <p:nvPr/>
        </p:nvSpPr>
        <p:spPr>
          <a:xfrm>
            <a:off x="1588" y="0"/>
            <a:ext cx="8542337" cy="6858000"/>
          </a:xfrm>
          <a:prstGeom prst="rect">
            <a:avLst/>
          </a:prstGeom>
          <a:gradFill flip="none" rotWithShape="1">
            <a:gsLst>
              <a:gs pos="0">
                <a:srgbClr val="030207"/>
              </a:gs>
              <a:gs pos="60000">
                <a:srgbClr val="030207">
                  <a:alpha val="50000"/>
                </a:srgbClr>
              </a:gs>
              <a:gs pos="100000">
                <a:srgbClr val="030207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dirty="0"/>
          </a:p>
        </p:txBody>
      </p:sp>
      <p:sp>
        <p:nvSpPr>
          <p:cNvPr id="2052" name="文本框 5">
            <a:extLst>
              <a:ext uri="{FF2B5EF4-FFF2-40B4-BE49-F238E27FC236}">
                <a16:creationId xmlns:a16="http://schemas.microsoft.com/office/drawing/2014/main" id="{79B7EF3E-5C90-47F1-8867-BC9BCBF9B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75" y="2443163"/>
            <a:ext cx="52927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>
                <a:solidFill>
                  <a:schemeClr val="bg1"/>
                </a:solidFill>
                <a:latin typeface="DokChampa" panose="020B0604020202020204" pitchFamily="34" charset="-34"/>
                <a:cs typeface="DokChampa" panose="020B0604020202020204" pitchFamily="34" charset="-34"/>
              </a:rPr>
              <a:t>REPORT</a:t>
            </a:r>
            <a:endParaRPr lang="zh-CN" altLang="en-US" sz="9600">
              <a:solidFill>
                <a:schemeClr val="bg1"/>
              </a:solidFill>
              <a:latin typeface="DokChampa" panose="020B0604020202020204" pitchFamily="34" charset="-34"/>
              <a:cs typeface="DokChampa" panose="020B0604020202020204" pitchFamily="34" charset="-34"/>
            </a:endParaRPr>
          </a:p>
        </p:txBody>
      </p:sp>
      <p:sp>
        <p:nvSpPr>
          <p:cNvPr id="2053" name="文本框 8">
            <a:extLst>
              <a:ext uri="{FF2B5EF4-FFF2-40B4-BE49-F238E27FC236}">
                <a16:creationId xmlns:a16="http://schemas.microsoft.com/office/drawing/2014/main" id="{F3125BEF-1B9C-4D62-91D3-671053CDF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888" y="5018088"/>
            <a:ext cx="1339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SPEAKER: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91118BD-8942-4444-B0D7-3E4596DBA4E8}"/>
              </a:ext>
            </a:extLst>
          </p:cNvPr>
          <p:cNvSpPr/>
          <p:nvPr/>
        </p:nvSpPr>
        <p:spPr>
          <a:xfrm>
            <a:off x="8353425" y="1449388"/>
            <a:ext cx="280988" cy="3959225"/>
          </a:xfrm>
          <a:prstGeom prst="rect">
            <a:avLst/>
          </a:prstGeom>
          <a:solidFill>
            <a:srgbClr val="0C030D">
              <a:alpha val="8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id="{B7FF773F-A028-4B80-AE03-ED9FF0F92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8" y="4160838"/>
            <a:ext cx="304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chemeClr val="bg1"/>
                </a:solidFill>
              </a:rPr>
              <a:t>CLICK TO ADD YOUR TEXT HERE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696644ED-42BD-43F4-9414-13AF02C20620}"/>
              </a:ext>
            </a:extLst>
          </p:cNvPr>
          <p:cNvCxnSpPr/>
          <p:nvPr/>
        </p:nvCxnSpPr>
        <p:spPr>
          <a:xfrm>
            <a:off x="839788" y="4010025"/>
            <a:ext cx="9144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6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矩形 3">
            <a:extLst>
              <a:ext uri="{FF2B5EF4-FFF2-40B4-BE49-F238E27FC236}">
                <a16:creationId xmlns:a16="http://schemas.microsoft.com/office/drawing/2014/main" id="{712BC93C-5289-40DF-B248-54AA0AB5D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113" y="2420938"/>
            <a:ext cx="3070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ONE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081" name="矩形 11">
            <a:extLst>
              <a:ext uri="{FF2B5EF4-FFF2-40B4-BE49-F238E27FC236}">
                <a16:creationId xmlns:a16="http://schemas.microsoft.com/office/drawing/2014/main" id="{8B91F3C0-CB5C-426E-9742-E025A3F31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700" y="4456113"/>
            <a:ext cx="3378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FOUR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082" name="矩形 12">
            <a:extLst>
              <a:ext uri="{FF2B5EF4-FFF2-40B4-BE49-F238E27FC236}">
                <a16:creationId xmlns:a16="http://schemas.microsoft.com/office/drawing/2014/main" id="{FC8408FC-98E1-460C-908B-9912031C8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700" y="5145088"/>
            <a:ext cx="30972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FIVE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5" name="矩形 11">
            <a:extLst>
              <a:ext uri="{FF2B5EF4-FFF2-40B4-BE49-F238E27FC236}">
                <a16:creationId xmlns:a16="http://schemas.microsoft.com/office/drawing/2014/main" id="{53A2C0AD-DEAD-4C0B-96E2-F4382CD7C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700" y="3810000"/>
            <a:ext cx="3627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THREE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7" name="矩形 3">
            <a:extLst>
              <a:ext uri="{FF2B5EF4-FFF2-40B4-BE49-F238E27FC236}">
                <a16:creationId xmlns:a16="http://schemas.microsoft.com/office/drawing/2014/main" id="{92B9065C-8DF6-40CD-9AE0-C62CB0D6F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688" y="3067050"/>
            <a:ext cx="3138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TWO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5EFD1C6-1DF1-4819-A2F6-3E0A06302F9A}"/>
              </a:ext>
            </a:extLst>
          </p:cNvPr>
          <p:cNvSpPr/>
          <p:nvPr/>
        </p:nvSpPr>
        <p:spPr>
          <a:xfrm>
            <a:off x="241300" y="568325"/>
            <a:ext cx="2622550" cy="1285875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079" name="文本框 5">
            <a:extLst>
              <a:ext uri="{FF2B5EF4-FFF2-40B4-BE49-F238E27FC236}">
                <a16:creationId xmlns:a16="http://schemas.microsoft.com/office/drawing/2014/main" id="{002BBE15-C040-4AA8-B36A-0AC33CC57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703263"/>
            <a:ext cx="3860800" cy="1016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>
                <a:solidFill>
                  <a:srgbClr val="0B0E1D"/>
                </a:solidFill>
              </a:rPr>
              <a:t>CONTETS</a:t>
            </a:r>
            <a:endParaRPr lang="zh-CN" altLang="en-US" sz="6000">
              <a:solidFill>
                <a:srgbClr val="0B0E1D"/>
              </a:solidFill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76B86502-3D85-4E58-81B7-1C91E7C59215}"/>
              </a:ext>
            </a:extLst>
          </p:cNvPr>
          <p:cNvGrpSpPr>
            <a:grpSpLocks/>
          </p:cNvGrpSpPr>
          <p:nvPr/>
        </p:nvGrpSpPr>
        <p:grpSpPr bwMode="auto">
          <a:xfrm>
            <a:off x="6186488" y="936625"/>
            <a:ext cx="4970462" cy="5335588"/>
            <a:chOff x="6186562" y="936772"/>
            <a:chExt cx="4970228" cy="533497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47099559-E88E-400C-A99A-F3AC9FBA3A09}"/>
                </a:ext>
              </a:extLst>
            </p:cNvPr>
            <p:cNvSpPr/>
            <p:nvPr/>
          </p:nvSpPr>
          <p:spPr>
            <a:xfrm>
              <a:off x="6186562" y="1485984"/>
              <a:ext cx="4444791" cy="4785760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pic>
          <p:nvPicPr>
            <p:cNvPr id="4107" name="图片 7">
              <a:extLst>
                <a:ext uri="{FF2B5EF4-FFF2-40B4-BE49-F238E27FC236}">
                  <a16:creationId xmlns:a16="http://schemas.microsoft.com/office/drawing/2014/main" id="{6904D50D-7557-4315-9076-B4A0BB2903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79" r="31506"/>
            <a:stretch>
              <a:fillRect/>
            </a:stretch>
          </p:blipFill>
          <p:spPr bwMode="auto">
            <a:xfrm>
              <a:off x="6744072" y="936772"/>
              <a:ext cx="4412718" cy="4854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  <p:bldP spid="15" grpId="0"/>
      <p:bldP spid="17" grpId="0"/>
      <p:bldP spid="19" grpId="0" animBg="1"/>
      <p:bldP spid="30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>
            <a:extLst>
              <a:ext uri="{FF2B5EF4-FFF2-40B4-BE49-F238E27FC236}">
                <a16:creationId xmlns:a16="http://schemas.microsoft.com/office/drawing/2014/main" id="{BC80508F-11C9-4E57-A918-BA0AC2721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5">
            <a:extLst>
              <a:ext uri="{FF2B5EF4-FFF2-40B4-BE49-F238E27FC236}">
                <a16:creationId xmlns:a16="http://schemas.microsoft.com/office/drawing/2014/main" id="{4D4F276A-0177-45F6-B9C5-08508CC0C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0" y="2708275"/>
            <a:ext cx="63404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>
                <a:solidFill>
                  <a:schemeClr val="bg1"/>
                </a:solidFill>
              </a:rPr>
              <a:t>PART ONE</a:t>
            </a:r>
            <a:endParaRPr lang="zh-CN" altLang="en-US" sz="9600">
              <a:solidFill>
                <a:schemeClr val="bg1"/>
              </a:solidFill>
            </a:endParaRPr>
          </a:p>
        </p:txBody>
      </p:sp>
      <p:sp>
        <p:nvSpPr>
          <p:cNvPr id="5124" name="矩形 3">
            <a:extLst>
              <a:ext uri="{FF2B5EF4-FFF2-40B4-BE49-F238E27FC236}">
                <a16:creationId xmlns:a16="http://schemas.microsoft.com/office/drawing/2014/main" id="{B5B23FB7-C7D7-457D-981F-D24E46B07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2600" y="3940175"/>
            <a:ext cx="36591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T   E   X   T</a:t>
            </a:r>
          </a:p>
        </p:txBody>
      </p:sp>
      <p:grpSp>
        <p:nvGrpSpPr>
          <p:cNvPr id="5125" name="组合 8">
            <a:extLst>
              <a:ext uri="{FF2B5EF4-FFF2-40B4-BE49-F238E27FC236}">
                <a16:creationId xmlns:a16="http://schemas.microsoft.com/office/drawing/2014/main" id="{1E154DAB-0C57-4896-9564-D30EFA747055}"/>
              </a:ext>
            </a:extLst>
          </p:cNvPr>
          <p:cNvGrpSpPr>
            <a:grpSpLocks/>
          </p:cNvGrpSpPr>
          <p:nvPr/>
        </p:nvGrpSpPr>
        <p:grpSpPr bwMode="auto">
          <a:xfrm>
            <a:off x="6746875" y="4059238"/>
            <a:ext cx="1303338" cy="1023937"/>
            <a:chOff x="4321499" y="-94107"/>
            <a:chExt cx="1738584" cy="1364552"/>
          </a:xfrm>
        </p:grpSpPr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id="{71F0AD70-C5CB-44B1-A777-400302AE3CED}"/>
                </a:ext>
              </a:extLst>
            </p:cNvPr>
            <p:cNvSpPr/>
            <p:nvPr/>
          </p:nvSpPr>
          <p:spPr>
            <a:xfrm rot="16200000">
              <a:off x="4226869" y="523"/>
              <a:ext cx="1364552" cy="1175291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id="{D22E549C-DD8D-48A4-86A3-541271B96550}"/>
                </a:ext>
              </a:extLst>
            </p:cNvPr>
            <p:cNvSpPr/>
            <p:nvPr/>
          </p:nvSpPr>
          <p:spPr>
            <a:xfrm rot="16200000">
              <a:off x="4790161" y="523"/>
              <a:ext cx="1364552" cy="1175291"/>
            </a:xfrm>
            <a:prstGeom prst="triangle">
              <a:avLst/>
            </a:prstGeom>
            <a:solidFill>
              <a:srgbClr val="2D313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文本框 5">
            <a:extLst>
              <a:ext uri="{FF2B5EF4-FFF2-40B4-BE49-F238E27FC236}">
                <a16:creationId xmlns:a16="http://schemas.microsoft.com/office/drawing/2014/main" id="{F2C7CC69-4A74-4C0C-B2B2-8AB35024F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5563" y="320675"/>
            <a:ext cx="2238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5D4D3C"/>
                </a:solidFill>
              </a:rPr>
              <a:t>PART ONE</a:t>
            </a:r>
            <a:endParaRPr lang="zh-CN" altLang="en-US" sz="3200">
              <a:solidFill>
                <a:srgbClr val="5D4D3C"/>
              </a:solidFill>
            </a:endParaRPr>
          </a:p>
        </p:txBody>
      </p:sp>
      <p:sp>
        <p:nvSpPr>
          <p:cNvPr id="5129" name="矩形 8">
            <a:extLst>
              <a:ext uri="{FF2B5EF4-FFF2-40B4-BE49-F238E27FC236}">
                <a16:creationId xmlns:a16="http://schemas.microsoft.com/office/drawing/2014/main" id="{4D73C940-22C7-40BB-8D77-D13EFB121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563" y="773113"/>
            <a:ext cx="1724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/>
              <a:t>T   E   X   T</a:t>
            </a:r>
          </a:p>
        </p:txBody>
      </p:sp>
      <p:sp>
        <p:nvSpPr>
          <p:cNvPr id="5130" name="矩形 9">
            <a:extLst>
              <a:ext uri="{FF2B5EF4-FFF2-40B4-BE49-F238E27FC236}">
                <a16:creationId xmlns:a16="http://schemas.microsoft.com/office/drawing/2014/main" id="{652BA805-7510-44D7-ABE4-E2B81665C5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9638" y="208597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132" name="矩形 11">
            <a:extLst>
              <a:ext uri="{FF2B5EF4-FFF2-40B4-BE49-F238E27FC236}">
                <a16:creationId xmlns:a16="http://schemas.microsoft.com/office/drawing/2014/main" id="{7BD85C65-155E-4833-AF3F-FC0DE348E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238" y="5141913"/>
            <a:ext cx="52149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6" name="矩形 11">
            <a:extLst>
              <a:ext uri="{FF2B5EF4-FFF2-40B4-BE49-F238E27FC236}">
                <a16:creationId xmlns:a16="http://schemas.microsoft.com/office/drawing/2014/main" id="{3BFF542B-C9DE-41CE-9149-6F65145B9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9488" y="5141913"/>
            <a:ext cx="52149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7" name="矩形 9">
            <a:extLst>
              <a:ext uri="{FF2B5EF4-FFF2-40B4-BE49-F238E27FC236}">
                <a16:creationId xmlns:a16="http://schemas.microsoft.com/office/drawing/2014/main" id="{085CB42D-FBD2-4AA7-A153-E8E411435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563" y="206692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43EACCD-30D0-4473-A76D-3259A87483D4}"/>
              </a:ext>
            </a:extLst>
          </p:cNvPr>
          <p:cNvSpPr/>
          <p:nvPr/>
        </p:nvSpPr>
        <p:spPr>
          <a:xfrm>
            <a:off x="0" y="2645180"/>
            <a:ext cx="12192000" cy="2139311"/>
          </a:xfrm>
          <a:prstGeom prst="rect">
            <a:avLst/>
          </a:prstGeom>
          <a:blipFill dpi="0" rotWithShape="1"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/>
            <a:tile tx="0" ty="4572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6F41BDD-A7D4-4FBB-8EB4-4C67239DA28A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id="{26835B5D-1B05-47F1-98B3-1F5C53BF4CE7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id="{3BD4E1B2-B024-4FDE-9392-9A672AEA8B75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9" grpId="0"/>
      <p:bldP spid="5130" grpId="0"/>
      <p:bldP spid="5132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80EFB28A-CA2D-4466-BD43-22B4FF255D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856" y="1631711"/>
            <a:ext cx="3945259" cy="2219208"/>
          </a:xfrm>
          <a:custGeom>
            <a:avLst/>
            <a:gdLst>
              <a:gd name="connsiteX0" fmla="*/ 7446113 w 7446113"/>
              <a:gd name="connsiteY0" fmla="*/ 0 h 6839722"/>
              <a:gd name="connsiteX1" fmla="*/ 7446113 w 7446113"/>
              <a:gd name="connsiteY1" fmla="*/ 6839722 h 6839722"/>
              <a:gd name="connsiteX2" fmla="*/ 7280418 w 7446113"/>
              <a:gd name="connsiteY2" fmla="*/ 6839722 h 6839722"/>
              <a:gd name="connsiteX3" fmla="*/ 0 w 7446113"/>
              <a:gd name="connsiteY3" fmla="*/ 3458339 h 6839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6113" h="6839722">
                <a:moveTo>
                  <a:pt x="7446113" y="0"/>
                </a:moveTo>
                <a:lnTo>
                  <a:pt x="7446113" y="6839722"/>
                </a:lnTo>
                <a:lnTo>
                  <a:pt x="7280418" y="6839722"/>
                </a:lnTo>
                <a:lnTo>
                  <a:pt x="0" y="3458339"/>
                </a:lnTo>
                <a:close/>
              </a:path>
            </a:pathLst>
          </a:cu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DDC485A-B765-40C7-8164-66217548F371}"/>
              </a:ext>
            </a:extLst>
          </p:cNvPr>
          <p:cNvSpPr txBox="1"/>
          <p:nvPr/>
        </p:nvSpPr>
        <p:spPr>
          <a:xfrm>
            <a:off x="1728788" y="261938"/>
            <a:ext cx="22383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PART ONE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5D3F38A-D1EC-4023-BAA7-5E10ED250D63}"/>
              </a:ext>
            </a:extLst>
          </p:cNvPr>
          <p:cNvSpPr/>
          <p:nvPr/>
        </p:nvSpPr>
        <p:spPr>
          <a:xfrm>
            <a:off x="1728788" y="714375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   E   X   T</a:t>
            </a:r>
          </a:p>
        </p:txBody>
      </p:sp>
      <p:sp>
        <p:nvSpPr>
          <p:cNvPr id="6151" name="矩形 1">
            <a:extLst>
              <a:ext uri="{FF2B5EF4-FFF2-40B4-BE49-F238E27FC236}">
                <a16:creationId xmlns:a16="http://schemas.microsoft.com/office/drawing/2014/main" id="{1B6AC61E-51EF-4C88-8DD0-2585BF40A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163" y="2281238"/>
            <a:ext cx="3857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F0EE1E6-360B-41F9-A7AF-912C4BBAC1C9}"/>
              </a:ext>
            </a:extLst>
          </p:cNvPr>
          <p:cNvSpPr/>
          <p:nvPr/>
        </p:nvSpPr>
        <p:spPr>
          <a:xfrm>
            <a:off x="935038" y="3325813"/>
            <a:ext cx="4081462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pic>
        <p:nvPicPr>
          <p:cNvPr id="6153" name="图片 4">
            <a:extLst>
              <a:ext uri="{FF2B5EF4-FFF2-40B4-BE49-F238E27FC236}">
                <a16:creationId xmlns:a16="http://schemas.microsoft.com/office/drawing/2014/main" id="{378B410D-453D-46FA-B711-228186D27CD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220" y="2838352"/>
            <a:ext cx="4932363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9C86B26B-25B3-49C4-9E0D-BDB578A44828}"/>
              </a:ext>
            </a:extLst>
          </p:cNvPr>
          <p:cNvSpPr/>
          <p:nvPr/>
        </p:nvSpPr>
        <p:spPr>
          <a:xfrm>
            <a:off x="7375525" y="5354638"/>
            <a:ext cx="37115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good beginning is half the battle.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953AF2D4-10A3-4824-9506-D2721443CE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922" y="3901576"/>
            <a:ext cx="1764890" cy="879796"/>
          </a:xfrm>
          <a:custGeom>
            <a:avLst/>
            <a:gdLst>
              <a:gd name="connsiteX0" fmla="*/ 7446113 w 7446113"/>
              <a:gd name="connsiteY0" fmla="*/ 0 h 6839722"/>
              <a:gd name="connsiteX1" fmla="*/ 7446113 w 7446113"/>
              <a:gd name="connsiteY1" fmla="*/ 6839722 h 6839722"/>
              <a:gd name="connsiteX2" fmla="*/ 7280418 w 7446113"/>
              <a:gd name="connsiteY2" fmla="*/ 6839722 h 6839722"/>
              <a:gd name="connsiteX3" fmla="*/ 0 w 7446113"/>
              <a:gd name="connsiteY3" fmla="*/ 3458339 h 6839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6113" h="6839722">
                <a:moveTo>
                  <a:pt x="7446113" y="0"/>
                </a:moveTo>
                <a:lnTo>
                  <a:pt x="7446113" y="6839722"/>
                </a:lnTo>
                <a:lnTo>
                  <a:pt x="7280418" y="6839722"/>
                </a:lnTo>
                <a:lnTo>
                  <a:pt x="0" y="3458339"/>
                </a:lnTo>
                <a:close/>
              </a:path>
            </a:pathLst>
          </a:cu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C76DEB07-9C6E-4ECE-939B-7EBC9EFECFE1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18" name="等腰三角形 17">
              <a:extLst>
                <a:ext uri="{FF2B5EF4-FFF2-40B4-BE49-F238E27FC236}">
                  <a16:creationId xmlns:a16="http://schemas.microsoft.com/office/drawing/2014/main" id="{9ED5FC90-0115-4236-AB5A-3748226C7BAC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9" name="等腰三角形 18">
              <a:extLst>
                <a:ext uri="{FF2B5EF4-FFF2-40B4-BE49-F238E27FC236}">
                  <a16:creationId xmlns:a16="http://schemas.microsoft.com/office/drawing/2014/main" id="{E72D67F6-D2EF-45DA-9BFA-DC329C3C3B6B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6151" grpId="0"/>
      <p:bldP spid="3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4A2BE25D-F103-4AFE-84E3-5F397D13446B}"/>
              </a:ext>
            </a:extLst>
          </p:cNvPr>
          <p:cNvSpPr/>
          <p:nvPr/>
        </p:nvSpPr>
        <p:spPr>
          <a:xfrm rot="5400000">
            <a:off x="7993063" y="2835275"/>
            <a:ext cx="3541712" cy="2179638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9C736BD-0AA5-4B97-9D28-883A3A1416B9}"/>
              </a:ext>
            </a:extLst>
          </p:cNvPr>
          <p:cNvSpPr txBox="1"/>
          <p:nvPr/>
        </p:nvSpPr>
        <p:spPr>
          <a:xfrm>
            <a:off x="1728788" y="261938"/>
            <a:ext cx="22383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dirty="0">
                <a:solidFill>
                  <a:schemeClr val="bg1">
                    <a:lumMod val="85000"/>
                  </a:schemeClr>
                </a:solidFill>
              </a:rPr>
              <a:t>PART ONE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1CB0FC9-39CD-4BEA-8DB8-D86DEEB36492}"/>
              </a:ext>
            </a:extLst>
          </p:cNvPr>
          <p:cNvSpPr/>
          <p:nvPr/>
        </p:nvSpPr>
        <p:spPr>
          <a:xfrm>
            <a:off x="1728788" y="714375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T   E   X   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8A401B50-9A83-47C6-9C9E-7F06AA1BAC2C}"/>
              </a:ext>
            </a:extLst>
          </p:cNvPr>
          <p:cNvGrpSpPr/>
          <p:nvPr/>
        </p:nvGrpSpPr>
        <p:grpSpPr>
          <a:xfrm>
            <a:off x="7572374" y="2450333"/>
            <a:ext cx="4355101" cy="3648440"/>
            <a:chOff x="7572375" y="2450333"/>
            <a:chExt cx="4355101" cy="3648440"/>
          </a:xfrm>
          <a:blipFill>
            <a:blip r:embed="rId2"/>
            <a:stretch>
              <a:fillRect/>
            </a:stretch>
          </a:blipFill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406B89EF-24FF-4A2A-8343-B6EC16364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25" t="267" r="22001"/>
            <a:stretch>
              <a:fillRect/>
            </a:stretch>
          </p:blipFill>
          <p:spPr>
            <a:xfrm>
              <a:off x="7572375" y="2924944"/>
              <a:ext cx="4355101" cy="3173829"/>
            </a:xfrm>
            <a:custGeom>
              <a:avLst/>
              <a:gdLst>
                <a:gd name="connsiteX0" fmla="*/ 7446113 w 7446113"/>
                <a:gd name="connsiteY0" fmla="*/ 0 h 6839722"/>
                <a:gd name="connsiteX1" fmla="*/ 7446113 w 7446113"/>
                <a:gd name="connsiteY1" fmla="*/ 6839722 h 6839722"/>
                <a:gd name="connsiteX2" fmla="*/ 7280418 w 7446113"/>
                <a:gd name="connsiteY2" fmla="*/ 6839722 h 6839722"/>
                <a:gd name="connsiteX3" fmla="*/ 0 w 7446113"/>
                <a:gd name="connsiteY3" fmla="*/ 3458339 h 6839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46113" h="6839722">
                  <a:moveTo>
                    <a:pt x="7446113" y="0"/>
                  </a:moveTo>
                  <a:lnTo>
                    <a:pt x="7446113" y="6839722"/>
                  </a:lnTo>
                  <a:lnTo>
                    <a:pt x="7280418" y="6839722"/>
                  </a:lnTo>
                  <a:lnTo>
                    <a:pt x="0" y="3458339"/>
                  </a:lnTo>
                  <a:close/>
                </a:path>
              </a:pathLst>
            </a:custGeom>
            <a:grpFill/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F75E7FCD-DDDB-4B34-958B-2771296CA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25" t="267" r="22001"/>
            <a:stretch>
              <a:fillRect/>
            </a:stretch>
          </p:blipFill>
          <p:spPr>
            <a:xfrm rot="10800000">
              <a:off x="8328248" y="2450333"/>
              <a:ext cx="1764890" cy="1621162"/>
            </a:xfrm>
            <a:custGeom>
              <a:avLst/>
              <a:gdLst>
                <a:gd name="connsiteX0" fmla="*/ 7446113 w 7446113"/>
                <a:gd name="connsiteY0" fmla="*/ 0 h 6839722"/>
                <a:gd name="connsiteX1" fmla="*/ 7446113 w 7446113"/>
                <a:gd name="connsiteY1" fmla="*/ 6839722 h 6839722"/>
                <a:gd name="connsiteX2" fmla="*/ 7280418 w 7446113"/>
                <a:gd name="connsiteY2" fmla="*/ 6839722 h 6839722"/>
                <a:gd name="connsiteX3" fmla="*/ 0 w 7446113"/>
                <a:gd name="connsiteY3" fmla="*/ 3458339 h 6839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46113" h="6839722">
                  <a:moveTo>
                    <a:pt x="7446113" y="0"/>
                  </a:moveTo>
                  <a:lnTo>
                    <a:pt x="7446113" y="6839722"/>
                  </a:lnTo>
                  <a:lnTo>
                    <a:pt x="7280418" y="6839722"/>
                  </a:lnTo>
                  <a:lnTo>
                    <a:pt x="0" y="3458339"/>
                  </a:lnTo>
                  <a:close/>
                </a:path>
              </a:pathLst>
            </a:custGeom>
            <a:grpFill/>
          </p:spPr>
        </p:pic>
      </p:grpSp>
      <p:sp>
        <p:nvSpPr>
          <p:cNvPr id="7177" name="矩形 3">
            <a:extLst>
              <a:ext uri="{FF2B5EF4-FFF2-40B4-BE49-F238E27FC236}">
                <a16:creationId xmlns:a16="http://schemas.microsoft.com/office/drawing/2014/main" id="{200632E9-E0D0-4AC3-855C-C1A20CC95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850" y="1446213"/>
            <a:ext cx="1492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/>
              <a:t>TEXT</a:t>
            </a:r>
          </a:p>
        </p:txBody>
      </p:sp>
      <p:sp>
        <p:nvSpPr>
          <p:cNvPr id="7178" name="矩形 5">
            <a:extLst>
              <a:ext uri="{FF2B5EF4-FFF2-40B4-BE49-F238E27FC236}">
                <a16:creationId xmlns:a16="http://schemas.microsoft.com/office/drawing/2014/main" id="{8136B603-5861-4729-BCE3-8165F6BD7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2144713"/>
            <a:ext cx="6096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/>
              <a:t>You cannot improve your past, but you can improve your future. Once time is wasted, life is </a:t>
            </a:r>
          </a:p>
        </p:txBody>
      </p:sp>
      <p:sp>
        <p:nvSpPr>
          <p:cNvPr id="7179" name="矩形 13">
            <a:extLst>
              <a:ext uri="{FF2B5EF4-FFF2-40B4-BE49-F238E27FC236}">
                <a16:creationId xmlns:a16="http://schemas.microsoft.com/office/drawing/2014/main" id="{61921BA3-6039-41D6-8B57-B1416582F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588" y="3167063"/>
            <a:ext cx="6096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/>
              <a:t>You cannot improve your past, but you can improve your future. Once time is wasted, life is </a:t>
            </a:r>
          </a:p>
        </p:txBody>
      </p:sp>
      <p:sp>
        <p:nvSpPr>
          <p:cNvPr id="7180" name="矩形 16">
            <a:extLst>
              <a:ext uri="{FF2B5EF4-FFF2-40B4-BE49-F238E27FC236}">
                <a16:creationId xmlns:a16="http://schemas.microsoft.com/office/drawing/2014/main" id="{9D6F8202-076E-41C2-A513-FB3F75005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4094163"/>
            <a:ext cx="6096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/>
              <a:t>You cannot improve your past, but you can improve your future. Once time is wasted, life is </a:t>
            </a:r>
          </a:p>
        </p:txBody>
      </p:sp>
      <p:sp>
        <p:nvSpPr>
          <p:cNvPr id="7181" name="矩形 17">
            <a:extLst>
              <a:ext uri="{FF2B5EF4-FFF2-40B4-BE49-F238E27FC236}">
                <a16:creationId xmlns:a16="http://schemas.microsoft.com/office/drawing/2014/main" id="{5B15DE13-7502-41BD-AF76-EC9E998D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5048250"/>
            <a:ext cx="6096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/>
              <a:t>You cannot improve your past, but you can improve your future. Once time is wasted, life is 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A1301D95-67FC-44CB-833B-9CCEE6E5A5D8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17" name="等腰三角形 16">
              <a:extLst>
                <a:ext uri="{FF2B5EF4-FFF2-40B4-BE49-F238E27FC236}">
                  <a16:creationId xmlns:a16="http://schemas.microsoft.com/office/drawing/2014/main" id="{3216988B-D600-44D9-90F7-7E99A05F30FC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8" name="等腰三角形 17">
              <a:extLst>
                <a:ext uri="{FF2B5EF4-FFF2-40B4-BE49-F238E27FC236}">
                  <a16:creationId xmlns:a16="http://schemas.microsoft.com/office/drawing/2014/main" id="{BAD17E0F-4253-483F-A086-E843C79BC5FC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P spid="10" grpId="0"/>
      <p:bldP spid="7177" grpId="0"/>
      <p:bldP spid="7178" grpId="0"/>
      <p:bldP spid="7179" grpId="0"/>
      <p:bldP spid="7180" grpId="0"/>
      <p:bldP spid="71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B0E1D">
            <a:alpha val="6509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>
            <a:extLst>
              <a:ext uri="{FF2B5EF4-FFF2-40B4-BE49-F238E27FC236}">
                <a16:creationId xmlns:a16="http://schemas.microsoft.com/office/drawing/2014/main" id="{97565BDB-81FC-4050-AF0F-7E68099E8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0378890-F8AC-4FD3-B69B-6110F2ECAE34}"/>
              </a:ext>
            </a:extLst>
          </p:cNvPr>
          <p:cNvSpPr/>
          <p:nvPr/>
        </p:nvSpPr>
        <p:spPr>
          <a:xfrm>
            <a:off x="0" y="0"/>
            <a:ext cx="8543925" cy="6858000"/>
          </a:xfrm>
          <a:prstGeom prst="rect">
            <a:avLst/>
          </a:prstGeom>
          <a:gradFill>
            <a:gsLst>
              <a:gs pos="0">
                <a:srgbClr val="030207"/>
              </a:gs>
              <a:gs pos="60000">
                <a:srgbClr val="030207">
                  <a:alpha val="50000"/>
                </a:srgbClr>
              </a:gs>
              <a:gs pos="100000">
                <a:srgbClr val="030207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9220" name="文本框 5">
            <a:extLst>
              <a:ext uri="{FF2B5EF4-FFF2-40B4-BE49-F238E27FC236}">
                <a16:creationId xmlns:a16="http://schemas.microsoft.com/office/drawing/2014/main" id="{2C327C5A-DD18-468E-9E9D-9364ACA4E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2708275"/>
            <a:ext cx="652303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>
                <a:solidFill>
                  <a:schemeClr val="bg1"/>
                </a:solidFill>
              </a:rPr>
              <a:t>PART TWO</a:t>
            </a:r>
            <a:endParaRPr lang="zh-CN" altLang="en-US" sz="9600">
              <a:solidFill>
                <a:schemeClr val="bg1"/>
              </a:solidFill>
            </a:endParaRPr>
          </a:p>
        </p:txBody>
      </p:sp>
      <p:sp>
        <p:nvSpPr>
          <p:cNvPr id="9221" name="矩形 3">
            <a:extLst>
              <a:ext uri="{FF2B5EF4-FFF2-40B4-BE49-F238E27FC236}">
                <a16:creationId xmlns:a16="http://schemas.microsoft.com/office/drawing/2014/main" id="{C6E8977B-E8A8-440E-9334-B8B164C1E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13" y="4148138"/>
            <a:ext cx="36591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T   E   X   T</a:t>
            </a:r>
          </a:p>
        </p:txBody>
      </p:sp>
      <p:grpSp>
        <p:nvGrpSpPr>
          <p:cNvPr id="9222" name="组合 7">
            <a:extLst>
              <a:ext uri="{FF2B5EF4-FFF2-40B4-BE49-F238E27FC236}">
                <a16:creationId xmlns:a16="http://schemas.microsoft.com/office/drawing/2014/main" id="{66A50D6E-7768-4189-A40B-16736C0E24B6}"/>
              </a:ext>
            </a:extLst>
          </p:cNvPr>
          <p:cNvGrpSpPr>
            <a:grpSpLocks/>
          </p:cNvGrpSpPr>
          <p:nvPr/>
        </p:nvGrpSpPr>
        <p:grpSpPr bwMode="auto">
          <a:xfrm>
            <a:off x="4533900" y="4164013"/>
            <a:ext cx="1303338" cy="1022350"/>
            <a:chOff x="4321499" y="-94107"/>
            <a:chExt cx="1738584" cy="1364552"/>
          </a:xfrm>
        </p:grpSpPr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id="{03346D62-FF0A-4658-AC1F-871919ED52D3}"/>
                </a:ext>
              </a:extLst>
            </p:cNvPr>
            <p:cNvSpPr/>
            <p:nvPr/>
          </p:nvSpPr>
          <p:spPr>
            <a:xfrm rot="16200000">
              <a:off x="4226869" y="523"/>
              <a:ext cx="1364552" cy="1175291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id="{C556ABFC-EDAD-49CF-9CD9-A00C7E3D6C73}"/>
                </a:ext>
              </a:extLst>
            </p:cNvPr>
            <p:cNvSpPr/>
            <p:nvPr/>
          </p:nvSpPr>
          <p:spPr>
            <a:xfrm rot="16200000">
              <a:off x="4790162" y="523"/>
              <a:ext cx="1364552" cy="1175291"/>
            </a:xfrm>
            <a:prstGeom prst="triangle">
              <a:avLst/>
            </a:prstGeom>
            <a:solidFill>
              <a:srgbClr val="AB9F8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</p:grpSp>
    </p:spTree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54A4DEE3-3C23-492A-989E-805D35C79CB7}"/>
              </a:ext>
            </a:extLst>
          </p:cNvPr>
          <p:cNvSpPr/>
          <p:nvPr/>
        </p:nvSpPr>
        <p:spPr>
          <a:xfrm>
            <a:off x="8124824" y="1951037"/>
            <a:ext cx="3544889" cy="3671888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74A6671-5CE4-47E4-A56D-F5F4B850FD33}"/>
              </a:ext>
            </a:extLst>
          </p:cNvPr>
          <p:cNvSpPr/>
          <p:nvPr/>
        </p:nvSpPr>
        <p:spPr>
          <a:xfrm>
            <a:off x="4435475" y="1944687"/>
            <a:ext cx="3543300" cy="3671887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14399F26-38E8-46FF-A9AB-2311257DE04C}"/>
              </a:ext>
            </a:extLst>
          </p:cNvPr>
          <p:cNvSpPr/>
          <p:nvPr/>
        </p:nvSpPr>
        <p:spPr>
          <a:xfrm>
            <a:off x="746125" y="1968500"/>
            <a:ext cx="3543300" cy="3671888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9222" name="文本框 5">
            <a:extLst>
              <a:ext uri="{FF2B5EF4-FFF2-40B4-BE49-F238E27FC236}">
                <a16:creationId xmlns:a16="http://schemas.microsoft.com/office/drawing/2014/main" id="{FC95CA12-C556-4215-B749-ADF4A8311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261938"/>
            <a:ext cx="2298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PART TWO</a:t>
            </a:r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223" name="矩形 3">
            <a:extLst>
              <a:ext uri="{FF2B5EF4-FFF2-40B4-BE49-F238E27FC236}">
                <a16:creationId xmlns:a16="http://schemas.microsoft.com/office/drawing/2014/main" id="{65400BBC-8791-4EBF-AB6E-533A7604E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338" y="315277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B050"/>
                </a:solidFill>
              </a:rPr>
              <a:t>ADD YOUR TEXT</a:t>
            </a:r>
            <a:endParaRPr lang="zh-CN" altLang="en-US" sz="2800" b="1">
              <a:solidFill>
                <a:srgbClr val="00B050"/>
              </a:solidFill>
            </a:endParaRPr>
          </a:p>
        </p:txBody>
      </p:sp>
      <p:sp>
        <p:nvSpPr>
          <p:cNvPr id="9225" name="矩形 2">
            <a:extLst>
              <a:ext uri="{FF2B5EF4-FFF2-40B4-BE49-F238E27FC236}">
                <a16:creationId xmlns:a16="http://schemas.microsoft.com/office/drawing/2014/main" id="{759FEE0C-0D17-4057-A6C4-B3EF40E5D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063" y="2271713"/>
            <a:ext cx="969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9226" name="矩形 4">
            <a:extLst>
              <a:ext uri="{FF2B5EF4-FFF2-40B4-BE49-F238E27FC236}">
                <a16:creationId xmlns:a16="http://schemas.microsoft.com/office/drawing/2014/main" id="{70A43309-E26E-4C42-A463-ADB94CFA9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1888" y="4095750"/>
            <a:ext cx="3167062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</a:rPr>
              <a:t>You cannot improve your past, but you can improve your future. Once time is wasted, life is wasted.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247F928-61B3-45AB-B676-09667E9C414D}"/>
              </a:ext>
            </a:extLst>
          </p:cNvPr>
          <p:cNvSpPr/>
          <p:nvPr/>
        </p:nvSpPr>
        <p:spPr>
          <a:xfrm>
            <a:off x="1728788" y="714375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   E   X   T</a:t>
            </a:r>
          </a:p>
        </p:txBody>
      </p:sp>
      <p:sp>
        <p:nvSpPr>
          <p:cNvPr id="9228" name="矩形 9">
            <a:extLst>
              <a:ext uri="{FF2B5EF4-FFF2-40B4-BE49-F238E27FC236}">
                <a16:creationId xmlns:a16="http://schemas.microsoft.com/office/drawing/2014/main" id="{638AA974-7719-4A5D-A57B-EA6DA87E1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488" y="315277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B050"/>
                </a:solidFill>
              </a:rPr>
              <a:t>ADD YOUR TEXT</a:t>
            </a:r>
            <a:endParaRPr lang="zh-CN" altLang="en-US" sz="2800" b="1">
              <a:solidFill>
                <a:srgbClr val="00B050"/>
              </a:solidFill>
            </a:endParaRPr>
          </a:p>
        </p:txBody>
      </p:sp>
      <p:sp>
        <p:nvSpPr>
          <p:cNvPr id="9229" name="矩形 10">
            <a:extLst>
              <a:ext uri="{FF2B5EF4-FFF2-40B4-BE49-F238E27FC236}">
                <a16:creationId xmlns:a16="http://schemas.microsoft.com/office/drawing/2014/main" id="{9AAE2E15-E0A6-44B5-B55A-46DF319C6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2300" y="2271713"/>
            <a:ext cx="9699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9230" name="矩形 11">
            <a:extLst>
              <a:ext uri="{FF2B5EF4-FFF2-40B4-BE49-F238E27FC236}">
                <a16:creationId xmlns:a16="http://schemas.microsoft.com/office/drawing/2014/main" id="{4D52D197-128F-4E55-8DCB-83343264F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8" y="4095750"/>
            <a:ext cx="31686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</a:rPr>
              <a:t>You cannot improve your past, but you can improve your future. Once time is wasted, life is wasted.</a:t>
            </a:r>
          </a:p>
        </p:txBody>
      </p:sp>
      <p:sp>
        <p:nvSpPr>
          <p:cNvPr id="9231" name="矩形 12">
            <a:extLst>
              <a:ext uri="{FF2B5EF4-FFF2-40B4-BE49-F238E27FC236}">
                <a16:creationId xmlns:a16="http://schemas.microsoft.com/office/drawing/2014/main" id="{C5749CF7-9AE5-4779-9794-B74B59E147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50" y="3152775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B050"/>
                </a:solidFill>
              </a:rPr>
              <a:t>ADD YOUR TEXT</a:t>
            </a:r>
            <a:endParaRPr lang="zh-CN" altLang="en-US" sz="2800" b="1">
              <a:solidFill>
                <a:srgbClr val="00B050"/>
              </a:solidFill>
            </a:endParaRPr>
          </a:p>
        </p:txBody>
      </p:sp>
      <p:sp>
        <p:nvSpPr>
          <p:cNvPr id="9232" name="矩形 14">
            <a:extLst>
              <a:ext uri="{FF2B5EF4-FFF2-40B4-BE49-F238E27FC236}">
                <a16:creationId xmlns:a16="http://schemas.microsoft.com/office/drawing/2014/main" id="{FE74143A-446D-4ACE-BF53-06CE2C027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2288" y="2330450"/>
            <a:ext cx="969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9233" name="矩形 15">
            <a:extLst>
              <a:ext uri="{FF2B5EF4-FFF2-40B4-BE49-F238E27FC236}">
                <a16:creationId xmlns:a16="http://schemas.microsoft.com/office/drawing/2014/main" id="{9CA4F0C2-C8F2-4181-9EAD-3932E9C56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3913" y="4095750"/>
            <a:ext cx="31686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</a:rPr>
              <a:t>You cannot improve your past, but you can improve your future. Once time is wasted, life is wasted.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7805CB2-50FF-4881-A273-F16EC1A03762}"/>
              </a:ext>
            </a:extLst>
          </p:cNvPr>
          <p:cNvGrpSpPr>
            <a:grpSpLocks/>
          </p:cNvGrpSpPr>
          <p:nvPr/>
        </p:nvGrpSpPr>
        <p:grpSpPr bwMode="auto">
          <a:xfrm>
            <a:off x="374650" y="571500"/>
            <a:ext cx="990600" cy="777875"/>
            <a:chOff x="4321499" y="-94107"/>
            <a:chExt cx="1738584" cy="1364552"/>
          </a:xfrm>
        </p:grpSpPr>
        <p:sp>
          <p:nvSpPr>
            <p:cNvPr id="24" name="等腰三角形 23">
              <a:extLst>
                <a:ext uri="{FF2B5EF4-FFF2-40B4-BE49-F238E27FC236}">
                  <a16:creationId xmlns:a16="http://schemas.microsoft.com/office/drawing/2014/main" id="{72727F80-2502-46C2-810F-E48DFD7633D8}"/>
                </a:ext>
              </a:extLst>
            </p:cNvPr>
            <p:cNvSpPr/>
            <p:nvPr/>
          </p:nvSpPr>
          <p:spPr>
            <a:xfrm rot="16200000">
              <a:off x="422711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5" name="等腰三角形 24">
              <a:extLst>
                <a:ext uri="{FF2B5EF4-FFF2-40B4-BE49-F238E27FC236}">
                  <a16:creationId xmlns:a16="http://schemas.microsoft.com/office/drawing/2014/main" id="{39717F6A-9120-49E4-9A84-6354FA95F1D8}"/>
                </a:ext>
              </a:extLst>
            </p:cNvPr>
            <p:cNvSpPr/>
            <p:nvPr/>
          </p:nvSpPr>
          <p:spPr>
            <a:xfrm rot="16200000">
              <a:off x="4789920" y="282"/>
              <a:ext cx="1364552" cy="117577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25" grpId="0"/>
      <p:bldP spid="9226" grpId="0"/>
      <p:bldP spid="9" grpId="0"/>
      <p:bldP spid="9228" grpId="0"/>
      <p:bldP spid="9229" grpId="0"/>
      <p:bldP spid="9230" grpId="0"/>
      <p:bldP spid="9231" grpId="0"/>
      <p:bldP spid="9232" grpId="0"/>
      <p:bldP spid="9233" grpId="0"/>
    </p:bldLst>
  </p:timing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Pages>0</Pages>
  <Words>688</Words>
  <Characters>0</Characters>
  <Application>Microsoft Office PowerPoint</Application>
  <DocSecurity>0</DocSecurity>
  <PresentationFormat>宽屏</PresentationFormat>
  <Lines>0</Lines>
  <Paragraphs>84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Calibri Light</vt:lpstr>
      <vt:lpstr>Calibri</vt:lpstr>
      <vt:lpstr>DokChampa</vt:lpstr>
      <vt:lpstr>微软雅黑</vt:lpstr>
      <vt:lpstr>Segoe UI Light</vt:lpstr>
      <vt:lpstr>幼圆</vt:lpstr>
      <vt:lpstr>等线</vt:lpstr>
      <vt:lpstr>微软雅黑 Light</vt:lpstr>
      <vt:lpstr>黑体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Administrator</dc:creator>
  <cp:keywords/>
  <dc:description/>
  <cp:lastModifiedBy>dreamsummit</cp:lastModifiedBy>
  <cp:revision>33</cp:revision>
  <dcterms:created xsi:type="dcterms:W3CDTF">2015-07-17T13:21:27Z</dcterms:created>
  <dcterms:modified xsi:type="dcterms:W3CDTF">2018-06-05T02:08:14Z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