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7"/>
  </p:notesMasterIdLst>
  <p:sldIdLst>
    <p:sldId id="256" r:id="rId3"/>
    <p:sldId id="270" r:id="rId4"/>
    <p:sldId id="271" r:id="rId5"/>
    <p:sldId id="258" r:id="rId6"/>
    <p:sldId id="268" r:id="rId7"/>
    <p:sldId id="275" r:id="rId8"/>
    <p:sldId id="276" r:id="rId9"/>
    <p:sldId id="272" r:id="rId10"/>
    <p:sldId id="278" r:id="rId11"/>
    <p:sldId id="279" r:id="rId12"/>
    <p:sldId id="280" r:id="rId13"/>
    <p:sldId id="281" r:id="rId14"/>
    <p:sldId id="273" r:id="rId15"/>
    <p:sldId id="282" r:id="rId16"/>
    <p:sldId id="283" r:id="rId17"/>
    <p:sldId id="284" r:id="rId18"/>
    <p:sldId id="285" r:id="rId19"/>
    <p:sldId id="286" r:id="rId20"/>
    <p:sldId id="274" r:id="rId21"/>
    <p:sldId id="288" r:id="rId22"/>
    <p:sldId id="295" r:id="rId23"/>
    <p:sldId id="289" r:id="rId24"/>
    <p:sldId id="290" r:id="rId25"/>
    <p:sldId id="29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5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76" autoAdjust="0"/>
    <p:restoredTop sz="94660"/>
  </p:normalViewPr>
  <p:slideViewPr>
    <p:cSldViewPr snapToGrid="0" showGuides="1">
      <p:cViewPr>
        <p:scale>
          <a:sx n="50" d="100"/>
          <a:sy n="50" d="100"/>
        </p:scale>
        <p:origin x="798" y="588"/>
      </p:cViewPr>
      <p:guideLst>
        <p:guide orient="horz" pos="245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155204-1D80-407A-BE8E-D41D15F8E38B}" type="datetimeFigureOut">
              <a:rPr lang="zh-CN" altLang="en-US" smtClean="0"/>
              <a:t>2018-07-08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EEDE71-4AE5-49F5-B2D7-57E55B1EA150}" type="slidenum">
              <a:rPr lang="zh-CN" altLang="en-US" smtClean="0"/>
              <a:t>‹#›</a:t>
            </a:fld>
            <a:endParaRPr lang="zh-CN" altLang="en-US"/>
          </a:p>
        </p:txBody>
      </p:sp>
    </p:spTree>
    <p:extLst>
      <p:ext uri="{BB962C8B-B14F-4D97-AF65-F5344CB8AC3E}">
        <p14:creationId xmlns:p14="http://schemas.microsoft.com/office/powerpoint/2010/main" val="2549488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a:t>
            </a:fld>
            <a:endParaRPr lang="zh-CN" altLang="en-US"/>
          </a:p>
        </p:txBody>
      </p:sp>
    </p:spTree>
    <p:extLst>
      <p:ext uri="{BB962C8B-B14F-4D97-AF65-F5344CB8AC3E}">
        <p14:creationId xmlns:p14="http://schemas.microsoft.com/office/powerpoint/2010/main" val="22002682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10</a:t>
            </a:fld>
            <a:endParaRPr lang="zh-CN" altLang="en-US"/>
          </a:p>
        </p:txBody>
      </p:sp>
    </p:spTree>
    <p:extLst>
      <p:ext uri="{BB962C8B-B14F-4D97-AF65-F5344CB8AC3E}">
        <p14:creationId xmlns:p14="http://schemas.microsoft.com/office/powerpoint/2010/main" val="12390812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11</a:t>
            </a:fld>
            <a:endParaRPr lang="zh-CN" altLang="en-US"/>
          </a:p>
        </p:txBody>
      </p:sp>
    </p:spTree>
    <p:extLst>
      <p:ext uri="{BB962C8B-B14F-4D97-AF65-F5344CB8AC3E}">
        <p14:creationId xmlns:p14="http://schemas.microsoft.com/office/powerpoint/2010/main" val="2553451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12</a:t>
            </a:fld>
            <a:endParaRPr lang="zh-CN" altLang="en-US"/>
          </a:p>
        </p:txBody>
      </p:sp>
    </p:spTree>
    <p:extLst>
      <p:ext uri="{BB962C8B-B14F-4D97-AF65-F5344CB8AC3E}">
        <p14:creationId xmlns:p14="http://schemas.microsoft.com/office/powerpoint/2010/main" val="1482773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13</a:t>
            </a:fld>
            <a:endParaRPr lang="zh-CN" altLang="en-US"/>
          </a:p>
        </p:txBody>
      </p:sp>
    </p:spTree>
    <p:extLst>
      <p:ext uri="{BB962C8B-B14F-4D97-AF65-F5344CB8AC3E}">
        <p14:creationId xmlns:p14="http://schemas.microsoft.com/office/powerpoint/2010/main" val="4124701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14</a:t>
            </a:fld>
            <a:endParaRPr lang="zh-CN" altLang="en-US"/>
          </a:p>
        </p:txBody>
      </p:sp>
    </p:spTree>
    <p:extLst>
      <p:ext uri="{BB962C8B-B14F-4D97-AF65-F5344CB8AC3E}">
        <p14:creationId xmlns:p14="http://schemas.microsoft.com/office/powerpoint/2010/main" val="729849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15</a:t>
            </a:fld>
            <a:endParaRPr lang="zh-CN" altLang="en-US"/>
          </a:p>
        </p:txBody>
      </p:sp>
    </p:spTree>
    <p:extLst>
      <p:ext uri="{BB962C8B-B14F-4D97-AF65-F5344CB8AC3E}">
        <p14:creationId xmlns:p14="http://schemas.microsoft.com/office/powerpoint/2010/main" val="1828187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16</a:t>
            </a:fld>
            <a:endParaRPr lang="zh-CN" altLang="en-US"/>
          </a:p>
        </p:txBody>
      </p:sp>
    </p:spTree>
    <p:extLst>
      <p:ext uri="{BB962C8B-B14F-4D97-AF65-F5344CB8AC3E}">
        <p14:creationId xmlns:p14="http://schemas.microsoft.com/office/powerpoint/2010/main" val="3812691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17</a:t>
            </a:fld>
            <a:endParaRPr lang="zh-CN" altLang="en-US"/>
          </a:p>
        </p:txBody>
      </p:sp>
    </p:spTree>
    <p:extLst>
      <p:ext uri="{BB962C8B-B14F-4D97-AF65-F5344CB8AC3E}">
        <p14:creationId xmlns:p14="http://schemas.microsoft.com/office/powerpoint/2010/main" val="922815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18</a:t>
            </a:fld>
            <a:endParaRPr lang="zh-CN" altLang="en-US"/>
          </a:p>
        </p:txBody>
      </p:sp>
    </p:spTree>
    <p:extLst>
      <p:ext uri="{BB962C8B-B14F-4D97-AF65-F5344CB8AC3E}">
        <p14:creationId xmlns:p14="http://schemas.microsoft.com/office/powerpoint/2010/main" val="3296312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19</a:t>
            </a:fld>
            <a:endParaRPr lang="zh-CN" altLang="en-US"/>
          </a:p>
        </p:txBody>
      </p:sp>
    </p:spTree>
    <p:extLst>
      <p:ext uri="{BB962C8B-B14F-4D97-AF65-F5344CB8AC3E}">
        <p14:creationId xmlns:p14="http://schemas.microsoft.com/office/powerpoint/2010/main" val="287874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2</a:t>
            </a:fld>
            <a:endParaRPr lang="zh-CN" altLang="en-US"/>
          </a:p>
        </p:txBody>
      </p:sp>
    </p:spTree>
    <p:extLst>
      <p:ext uri="{BB962C8B-B14F-4D97-AF65-F5344CB8AC3E}">
        <p14:creationId xmlns:p14="http://schemas.microsoft.com/office/powerpoint/2010/main" val="812664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20</a:t>
            </a:fld>
            <a:endParaRPr lang="zh-CN" altLang="en-US"/>
          </a:p>
        </p:txBody>
      </p:sp>
    </p:spTree>
    <p:extLst>
      <p:ext uri="{BB962C8B-B14F-4D97-AF65-F5344CB8AC3E}">
        <p14:creationId xmlns:p14="http://schemas.microsoft.com/office/powerpoint/2010/main" val="28847778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21</a:t>
            </a:fld>
            <a:endParaRPr lang="zh-CN" altLang="en-US"/>
          </a:p>
        </p:txBody>
      </p:sp>
    </p:spTree>
    <p:extLst>
      <p:ext uri="{BB962C8B-B14F-4D97-AF65-F5344CB8AC3E}">
        <p14:creationId xmlns:p14="http://schemas.microsoft.com/office/powerpoint/2010/main" val="34151272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22</a:t>
            </a:fld>
            <a:endParaRPr lang="zh-CN" altLang="en-US"/>
          </a:p>
        </p:txBody>
      </p:sp>
    </p:spTree>
    <p:extLst>
      <p:ext uri="{BB962C8B-B14F-4D97-AF65-F5344CB8AC3E}">
        <p14:creationId xmlns:p14="http://schemas.microsoft.com/office/powerpoint/2010/main" val="30489524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23</a:t>
            </a:fld>
            <a:endParaRPr lang="zh-CN" altLang="en-US"/>
          </a:p>
        </p:txBody>
      </p:sp>
    </p:spTree>
    <p:extLst>
      <p:ext uri="{BB962C8B-B14F-4D97-AF65-F5344CB8AC3E}">
        <p14:creationId xmlns:p14="http://schemas.microsoft.com/office/powerpoint/2010/main" val="35258959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24</a:t>
            </a:fld>
            <a:endParaRPr lang="zh-CN" altLang="en-US"/>
          </a:p>
        </p:txBody>
      </p:sp>
    </p:spTree>
    <p:extLst>
      <p:ext uri="{BB962C8B-B14F-4D97-AF65-F5344CB8AC3E}">
        <p14:creationId xmlns:p14="http://schemas.microsoft.com/office/powerpoint/2010/main" val="3559047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3</a:t>
            </a:fld>
            <a:endParaRPr lang="zh-CN" altLang="en-US"/>
          </a:p>
        </p:txBody>
      </p:sp>
    </p:spTree>
    <p:extLst>
      <p:ext uri="{BB962C8B-B14F-4D97-AF65-F5344CB8AC3E}">
        <p14:creationId xmlns:p14="http://schemas.microsoft.com/office/powerpoint/2010/main" val="4017229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4</a:t>
            </a:fld>
            <a:endParaRPr lang="zh-CN" altLang="en-US"/>
          </a:p>
        </p:txBody>
      </p:sp>
    </p:spTree>
    <p:extLst>
      <p:ext uri="{BB962C8B-B14F-4D97-AF65-F5344CB8AC3E}">
        <p14:creationId xmlns:p14="http://schemas.microsoft.com/office/powerpoint/2010/main" val="779854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5</a:t>
            </a:fld>
            <a:endParaRPr lang="zh-CN" altLang="en-US"/>
          </a:p>
        </p:txBody>
      </p:sp>
    </p:spTree>
    <p:extLst>
      <p:ext uri="{BB962C8B-B14F-4D97-AF65-F5344CB8AC3E}">
        <p14:creationId xmlns:p14="http://schemas.microsoft.com/office/powerpoint/2010/main" val="3320968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6</a:t>
            </a:fld>
            <a:endParaRPr lang="zh-CN" altLang="en-US"/>
          </a:p>
        </p:txBody>
      </p:sp>
    </p:spTree>
    <p:extLst>
      <p:ext uri="{BB962C8B-B14F-4D97-AF65-F5344CB8AC3E}">
        <p14:creationId xmlns:p14="http://schemas.microsoft.com/office/powerpoint/2010/main" val="3799309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7</a:t>
            </a:fld>
            <a:endParaRPr lang="zh-CN" altLang="en-US"/>
          </a:p>
        </p:txBody>
      </p:sp>
    </p:spTree>
    <p:extLst>
      <p:ext uri="{BB962C8B-B14F-4D97-AF65-F5344CB8AC3E}">
        <p14:creationId xmlns:p14="http://schemas.microsoft.com/office/powerpoint/2010/main" val="1112615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8</a:t>
            </a:fld>
            <a:endParaRPr lang="zh-CN" altLang="en-US"/>
          </a:p>
        </p:txBody>
      </p:sp>
    </p:spTree>
    <p:extLst>
      <p:ext uri="{BB962C8B-B14F-4D97-AF65-F5344CB8AC3E}">
        <p14:creationId xmlns:p14="http://schemas.microsoft.com/office/powerpoint/2010/main" val="4131032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EDE71-4AE5-49F5-B2D7-57E55B1EA150}" type="slidenum">
              <a:rPr lang="zh-CN" altLang="en-US" smtClean="0"/>
              <a:t>9</a:t>
            </a:fld>
            <a:endParaRPr lang="zh-CN" altLang="en-US"/>
          </a:p>
        </p:txBody>
      </p:sp>
    </p:spTree>
    <p:extLst>
      <p:ext uri="{BB962C8B-B14F-4D97-AF65-F5344CB8AC3E}">
        <p14:creationId xmlns:p14="http://schemas.microsoft.com/office/powerpoint/2010/main" val="3908062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48C7EA9-57B4-4642-9236-53E7DE5D99E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81F13FCB-7A3E-4AA5-B46F-DA7A0A81E3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5EF4F2B8-B973-411C-9E3E-D688FB9E5B5C}"/>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9155FC80-E3C0-4E14-B173-5A47ECFF6CE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2CFE494-10BC-476F-8393-741E44312829}"/>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4100205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0329DD2-4589-44BC-9DC8-46473ABB425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9542E4B-6937-46E0-B448-AEA8AADAFC62}"/>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1FB6233-10CC-45B2-9009-347556A23A05}"/>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CE90901B-A480-490F-B30D-F358644074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AD6B009-624D-4218-8F96-017955623C71}"/>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1611928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9A5F2533-0D35-4939-9E67-92FA906FF1F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AC3EFEE-77E4-4ECE-B779-0862860A6F8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8111F9E-8E4A-41F3-84D5-A89CEDC8ABD8}"/>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9BF1C7CF-3853-43AA-B3C2-C607FE1EED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1FB4B3D-6469-41CA-A422-A175857B1444}"/>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1037039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3" name="图片 2" descr="图片包含 事情, 物体, 时钟&#10;&#10;已生成高可信度的说明">
            <a:extLst>
              <a:ext uri="{FF2B5EF4-FFF2-40B4-BE49-F238E27FC236}">
                <a16:creationId xmlns:a16="http://schemas.microsoft.com/office/drawing/2014/main" xmlns="" id="{268AC075-369B-4738-A3EB-49B982D120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4076"/>
            <a:ext cx="12192000" cy="1319533"/>
          </a:xfrm>
          <a:prstGeom prst="rect">
            <a:avLst/>
          </a:prstGeom>
        </p:spPr>
      </p:pic>
      <p:pic>
        <p:nvPicPr>
          <p:cNvPr id="4" name="图片 3" descr="图片包含 事情, 物体, 时钟&#10;&#10;已生成高可信度的说明">
            <a:extLst>
              <a:ext uri="{FF2B5EF4-FFF2-40B4-BE49-F238E27FC236}">
                <a16:creationId xmlns:a16="http://schemas.microsoft.com/office/drawing/2014/main" xmlns="" id="{E722DF48-138F-4A2F-9328-06ED68A48F2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9374"/>
          <a:stretch/>
        </p:blipFill>
        <p:spPr>
          <a:xfrm>
            <a:off x="0" y="6787890"/>
            <a:ext cx="12192000" cy="140220"/>
          </a:xfrm>
          <a:prstGeom prst="rect">
            <a:avLst/>
          </a:prstGeom>
        </p:spPr>
      </p:pic>
      <p:pic>
        <p:nvPicPr>
          <p:cNvPr id="5" name="图片 4">
            <a:extLst>
              <a:ext uri="{FF2B5EF4-FFF2-40B4-BE49-F238E27FC236}">
                <a16:creationId xmlns:a16="http://schemas.microsoft.com/office/drawing/2014/main" xmlns="" id="{1D09F732-6609-4079-BA21-B8117AB87B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8088" y="84509"/>
            <a:ext cx="904722" cy="904722"/>
          </a:xfrm>
          <a:prstGeom prst="rect">
            <a:avLst/>
          </a:prstGeom>
        </p:spPr>
      </p:pic>
    </p:spTree>
    <p:extLst>
      <p:ext uri="{BB962C8B-B14F-4D97-AF65-F5344CB8AC3E}">
        <p14:creationId xmlns:p14="http://schemas.microsoft.com/office/powerpoint/2010/main" val="1013526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609402" indent="0" algn="ctr">
              <a:buNone/>
              <a:defRPr/>
            </a:lvl2pPr>
            <a:lvl3pPr marL="1218804" indent="0" algn="ctr">
              <a:buNone/>
              <a:defRPr/>
            </a:lvl3pPr>
            <a:lvl4pPr marL="1828206" indent="0" algn="ctr">
              <a:buNone/>
              <a:defRPr/>
            </a:lvl4pPr>
            <a:lvl5pPr marL="2437608" indent="0" algn="ctr">
              <a:buNone/>
              <a:defRPr/>
            </a:lvl5pPr>
            <a:lvl6pPr marL="3047009" indent="0" algn="ctr">
              <a:buNone/>
              <a:defRPr/>
            </a:lvl6pPr>
            <a:lvl7pPr marL="3656411" indent="0" algn="ctr">
              <a:buNone/>
              <a:defRPr/>
            </a:lvl7pPr>
            <a:lvl8pPr marL="4265813" indent="0" algn="ctr">
              <a:buNone/>
              <a:defRPr/>
            </a:lvl8pPr>
            <a:lvl9pPr marL="4875215" indent="0" algn="ctr">
              <a:buNone/>
              <a:defRPr/>
            </a:lvl9pPr>
          </a:lstStyle>
          <a:p>
            <a:r>
              <a:rPr lang="zh-CN" altLang="en-US"/>
              <a:t>单击此处编辑母版副标题样式</a:t>
            </a:r>
          </a:p>
        </p:txBody>
      </p:sp>
    </p:spTree>
    <p:extLst>
      <p:ext uri="{BB962C8B-B14F-4D97-AF65-F5344CB8AC3E}">
        <p14:creationId xmlns:p14="http://schemas.microsoft.com/office/powerpoint/2010/main" val="2872521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9" y="142876"/>
            <a:ext cx="10943167" cy="649288"/>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24419" y="1441450"/>
            <a:ext cx="10943167" cy="49403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78598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2"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8"/>
          </a:xfrm>
          <a:prstGeom prst="rect">
            <a:avLst/>
          </a:prstGeom>
        </p:spPr>
        <p:txBody>
          <a:bodyPr anchor="b"/>
          <a:lstStyle>
            <a:lvl1pPr marL="0" indent="0">
              <a:buNone/>
              <a:defRPr sz="2666"/>
            </a:lvl1pPr>
            <a:lvl2pPr marL="609402" indent="0">
              <a:buNone/>
              <a:defRPr sz="2399"/>
            </a:lvl2pPr>
            <a:lvl3pPr marL="1218804" indent="0">
              <a:buNone/>
              <a:defRPr sz="2133"/>
            </a:lvl3pPr>
            <a:lvl4pPr marL="1828206" indent="0">
              <a:buNone/>
              <a:defRPr sz="1866"/>
            </a:lvl4pPr>
            <a:lvl5pPr marL="2437608" indent="0">
              <a:buNone/>
              <a:defRPr sz="1866"/>
            </a:lvl5pPr>
            <a:lvl6pPr marL="3047009" indent="0">
              <a:buNone/>
              <a:defRPr sz="1866"/>
            </a:lvl6pPr>
            <a:lvl7pPr marL="3656411" indent="0">
              <a:buNone/>
              <a:defRPr sz="1866"/>
            </a:lvl7pPr>
            <a:lvl8pPr marL="4265813" indent="0">
              <a:buNone/>
              <a:defRPr sz="1866"/>
            </a:lvl8pPr>
            <a:lvl9pPr marL="4875215" indent="0">
              <a:buNone/>
              <a:defRPr sz="1866"/>
            </a:lvl9pPr>
          </a:lstStyle>
          <a:p>
            <a:pPr lvl="0"/>
            <a:r>
              <a:rPr lang="zh-CN" altLang="en-US"/>
              <a:t>单击此处编辑母版文本样式</a:t>
            </a:r>
          </a:p>
        </p:txBody>
      </p:sp>
    </p:spTree>
    <p:extLst>
      <p:ext uri="{BB962C8B-B14F-4D97-AF65-F5344CB8AC3E}">
        <p14:creationId xmlns:p14="http://schemas.microsoft.com/office/powerpoint/2010/main" val="18758351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9" y="142876"/>
            <a:ext cx="10943167" cy="649288"/>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24418" y="1441450"/>
            <a:ext cx="5369983" cy="4940300"/>
          </a:xfrm>
          <a:prstGeom prst="rect">
            <a:avLst/>
          </a:prstGeom>
        </p:spPr>
        <p:txBody>
          <a:bodyPr/>
          <a:lstStyle>
            <a:lvl1pPr>
              <a:defRPr sz="3732"/>
            </a:lvl1pPr>
            <a:lvl2pPr>
              <a:defRPr sz="3199"/>
            </a:lvl2pPr>
            <a:lvl3pPr>
              <a:defRPr sz="2666"/>
            </a:lvl3pPr>
            <a:lvl4pPr>
              <a:defRPr sz="2399"/>
            </a:lvl4pPr>
            <a:lvl5pPr>
              <a:defRPr sz="2399"/>
            </a:lvl5pPr>
            <a:lvl6pPr>
              <a:defRPr sz="2399"/>
            </a:lvl6pPr>
            <a:lvl7pPr>
              <a:defRPr sz="2399"/>
            </a:lvl7pPr>
            <a:lvl8pPr>
              <a:defRPr sz="2399"/>
            </a:lvl8pPr>
            <a:lvl9pPr>
              <a:defRPr sz="2399"/>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97600" y="1441450"/>
            <a:ext cx="5369984" cy="4940300"/>
          </a:xfrm>
          <a:prstGeom prst="rect">
            <a:avLst/>
          </a:prstGeom>
        </p:spPr>
        <p:txBody>
          <a:bodyPr/>
          <a:lstStyle>
            <a:lvl1pPr>
              <a:defRPr sz="3732"/>
            </a:lvl1pPr>
            <a:lvl2pPr>
              <a:defRPr sz="3199"/>
            </a:lvl2pPr>
            <a:lvl3pPr>
              <a:defRPr sz="2666"/>
            </a:lvl3pPr>
            <a:lvl4pPr>
              <a:defRPr sz="2399"/>
            </a:lvl4pPr>
            <a:lvl5pPr>
              <a:defRPr sz="2399"/>
            </a:lvl5pPr>
            <a:lvl6pPr>
              <a:defRPr sz="2399"/>
            </a:lvl6pPr>
            <a:lvl7pPr>
              <a:defRPr sz="2399"/>
            </a:lvl7pPr>
            <a:lvl8pPr>
              <a:defRPr sz="2399"/>
            </a:lvl8pPr>
            <a:lvl9pPr>
              <a:defRPr sz="23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6645987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3199" b="1"/>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6"/>
            <a:ext cx="5386917" cy="3951288"/>
          </a:xfrm>
          <a:prstGeom prst="rect">
            <a:avLst/>
          </a:prstGeom>
        </p:spPr>
        <p:txBody>
          <a:bodyPr/>
          <a:lstStyle>
            <a:lvl1pPr>
              <a:defRPr sz="3199"/>
            </a:lvl1pPr>
            <a:lvl2pPr>
              <a:defRPr sz="2666"/>
            </a:lvl2pPr>
            <a:lvl3pPr>
              <a:defRPr sz="2399"/>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a:prstGeom prst="rect">
            <a:avLst/>
          </a:prstGeom>
        </p:spPr>
        <p:txBody>
          <a:bodyPr anchor="b"/>
          <a:lstStyle>
            <a:lvl1pPr marL="0" indent="0">
              <a:buNone/>
              <a:defRPr sz="3199" b="1"/>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69" y="2174876"/>
            <a:ext cx="5389033" cy="3951288"/>
          </a:xfrm>
          <a:prstGeom prst="rect">
            <a:avLst/>
          </a:prstGeom>
        </p:spPr>
        <p:txBody>
          <a:bodyPr/>
          <a:lstStyle>
            <a:lvl1pPr>
              <a:defRPr sz="3199"/>
            </a:lvl1pPr>
            <a:lvl2pPr>
              <a:defRPr sz="2666"/>
            </a:lvl2pPr>
            <a:lvl3pPr>
              <a:defRPr sz="2399"/>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22990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4419" y="142876"/>
            <a:ext cx="10943167" cy="649288"/>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8200500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3633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6EB3E8-0128-4B8B-BB27-3FCDBF35043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C7758CB-1652-4C56-819B-E946CD1E3DF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8A9537D-AC6C-4B3C-8F13-3F93941C3432}"/>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88765583-BD94-4D2C-96E0-660F5D10285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3D46F3A-D607-4E8F-A8AD-2D4640B3E534}"/>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23941406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1"/>
            <a:ext cx="4011084" cy="1162051"/>
          </a:xfrm>
          <a:prstGeom prst="rect">
            <a:avLst/>
          </a:prstGeom>
        </p:spPr>
        <p:txBody>
          <a:bodyPr anchor="b"/>
          <a:lstStyle>
            <a:lvl1pPr algn="l">
              <a:defRPr sz="2666" b="1"/>
            </a:lvl1pPr>
          </a:lstStyle>
          <a:p>
            <a:r>
              <a:rPr lang="zh-CN" altLang="en-US"/>
              <a:t>单击此处编辑母版标题样式</a:t>
            </a:r>
          </a:p>
        </p:txBody>
      </p:sp>
      <p:sp>
        <p:nvSpPr>
          <p:cNvPr id="3" name="内容占位符 2"/>
          <p:cNvSpPr>
            <a:spLocks noGrp="1"/>
          </p:cNvSpPr>
          <p:nvPr>
            <p:ph idx="1"/>
          </p:nvPr>
        </p:nvSpPr>
        <p:spPr>
          <a:xfrm>
            <a:off x="4766733" y="273050"/>
            <a:ext cx="6815667" cy="5853113"/>
          </a:xfrm>
          <a:prstGeom prst="rect">
            <a:avLst/>
          </a:prstGeom>
        </p:spPr>
        <p:txBody>
          <a:bodyPr/>
          <a:lstStyle>
            <a:lvl1pPr>
              <a:defRPr sz="4265"/>
            </a:lvl1pPr>
            <a:lvl2pPr>
              <a:defRPr sz="3732"/>
            </a:lvl2pPr>
            <a:lvl3pPr>
              <a:defRPr sz="3199"/>
            </a:lvl3pPr>
            <a:lvl4pPr>
              <a:defRPr sz="2666"/>
            </a:lvl4pPr>
            <a:lvl5pPr>
              <a:defRPr sz="2666"/>
            </a:lvl5pPr>
            <a:lvl6pPr>
              <a:defRPr sz="2666"/>
            </a:lvl6pPr>
            <a:lvl7pPr>
              <a:defRPr sz="2666"/>
            </a:lvl7pPr>
            <a:lvl8pPr>
              <a:defRPr sz="2666"/>
            </a:lvl8pPr>
            <a:lvl9pPr>
              <a:defRPr sz="2666"/>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2"/>
            <a:ext cx="4011084" cy="4691062"/>
          </a:xfrm>
          <a:prstGeom prst="rect">
            <a:avLst/>
          </a:prstGeom>
        </p:spPr>
        <p:txBody>
          <a:bodyPr/>
          <a:lstStyle>
            <a:lvl1pPr marL="0" indent="0">
              <a:buNone/>
              <a:defRPr sz="1866"/>
            </a:lvl1pPr>
            <a:lvl2pPr marL="609402" indent="0">
              <a:buNone/>
              <a:defRPr sz="1599"/>
            </a:lvl2pPr>
            <a:lvl3pPr marL="1218804" indent="0">
              <a:buNone/>
              <a:defRPr sz="1333"/>
            </a:lvl3pPr>
            <a:lvl4pPr marL="1828206" indent="0">
              <a:buNone/>
              <a:defRPr sz="1200"/>
            </a:lvl4pPr>
            <a:lvl5pPr marL="2437608" indent="0">
              <a:buNone/>
              <a:defRPr sz="1200"/>
            </a:lvl5pPr>
            <a:lvl6pPr marL="3047009" indent="0">
              <a:buNone/>
              <a:defRPr sz="1200"/>
            </a:lvl6pPr>
            <a:lvl7pPr marL="3656411" indent="0">
              <a:buNone/>
              <a:defRPr sz="1200"/>
            </a:lvl7pPr>
            <a:lvl8pPr marL="4265813" indent="0">
              <a:buNone/>
              <a:defRPr sz="1200"/>
            </a:lvl8pPr>
            <a:lvl9pPr marL="4875215" indent="0">
              <a:buNone/>
              <a:defRPr sz="1200"/>
            </a:lvl9pPr>
          </a:lstStyle>
          <a:p>
            <a:pPr lvl="0"/>
            <a:r>
              <a:rPr lang="zh-CN" altLang="en-US"/>
              <a:t>单击此处编辑母版文本样式</a:t>
            </a:r>
          </a:p>
        </p:txBody>
      </p:sp>
    </p:spTree>
    <p:extLst>
      <p:ext uri="{BB962C8B-B14F-4D97-AF65-F5344CB8AC3E}">
        <p14:creationId xmlns:p14="http://schemas.microsoft.com/office/powerpoint/2010/main" val="6933645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666" b="1"/>
            </a:lvl1pPr>
          </a:lstStyle>
          <a:p>
            <a:r>
              <a:rPr lang="zh-CN" altLang="en-US"/>
              <a:t>单击此处编辑母版标题样式</a:t>
            </a:r>
          </a:p>
        </p:txBody>
      </p:sp>
      <p:sp>
        <p:nvSpPr>
          <p:cNvPr id="3" name="图片占位符 2"/>
          <p:cNvSpPr>
            <a:spLocks noGrp="1"/>
          </p:cNvSpPr>
          <p:nvPr>
            <p:ph type="pic" idx="1"/>
          </p:nvPr>
        </p:nvSpPr>
        <p:spPr>
          <a:xfrm>
            <a:off x="2389717" y="612776"/>
            <a:ext cx="7315200" cy="4114800"/>
          </a:xfrm>
          <a:prstGeom prst="rect">
            <a:avLst/>
          </a:prstGeom>
        </p:spPr>
        <p:txBody>
          <a:bodyPr/>
          <a:lstStyle>
            <a:lvl1pPr marL="0" indent="0">
              <a:buNone/>
              <a:defRPr sz="4265"/>
            </a:lvl1pPr>
            <a:lvl2pPr marL="609402" indent="0">
              <a:buNone/>
              <a:defRPr sz="3732"/>
            </a:lvl2pPr>
            <a:lvl3pPr marL="1218804" indent="0">
              <a:buNone/>
              <a:defRPr sz="3199"/>
            </a:lvl3pPr>
            <a:lvl4pPr marL="1828206" indent="0">
              <a:buNone/>
              <a:defRPr sz="2666"/>
            </a:lvl4pPr>
            <a:lvl5pPr marL="2437608" indent="0">
              <a:buNone/>
              <a:defRPr sz="2666"/>
            </a:lvl5pPr>
            <a:lvl6pPr marL="3047009" indent="0">
              <a:buNone/>
              <a:defRPr sz="2666"/>
            </a:lvl6pPr>
            <a:lvl7pPr marL="3656411" indent="0">
              <a:buNone/>
              <a:defRPr sz="2666"/>
            </a:lvl7pPr>
            <a:lvl8pPr marL="4265813" indent="0">
              <a:buNone/>
              <a:defRPr sz="2666"/>
            </a:lvl8pPr>
            <a:lvl9pPr marL="4875215" indent="0">
              <a:buNone/>
              <a:defRPr sz="2666"/>
            </a:lvl9pPr>
          </a:lstStyle>
          <a:p>
            <a:pPr lvl="0"/>
            <a:endParaRPr lang="zh-CN" altLang="en-US" noProof="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866"/>
            </a:lvl1pPr>
            <a:lvl2pPr marL="609402" indent="0">
              <a:buNone/>
              <a:defRPr sz="1599"/>
            </a:lvl2pPr>
            <a:lvl3pPr marL="1218804" indent="0">
              <a:buNone/>
              <a:defRPr sz="1333"/>
            </a:lvl3pPr>
            <a:lvl4pPr marL="1828206" indent="0">
              <a:buNone/>
              <a:defRPr sz="1200"/>
            </a:lvl4pPr>
            <a:lvl5pPr marL="2437608" indent="0">
              <a:buNone/>
              <a:defRPr sz="1200"/>
            </a:lvl5pPr>
            <a:lvl6pPr marL="3047009" indent="0">
              <a:buNone/>
              <a:defRPr sz="1200"/>
            </a:lvl6pPr>
            <a:lvl7pPr marL="3656411" indent="0">
              <a:buNone/>
              <a:defRPr sz="1200"/>
            </a:lvl7pPr>
            <a:lvl8pPr marL="4265813" indent="0">
              <a:buNone/>
              <a:defRPr sz="1200"/>
            </a:lvl8pPr>
            <a:lvl9pPr marL="4875215" indent="0">
              <a:buNone/>
              <a:defRPr sz="1200"/>
            </a:lvl9pPr>
          </a:lstStyle>
          <a:p>
            <a:pPr lvl="0"/>
            <a:r>
              <a:rPr lang="zh-CN" altLang="en-US"/>
              <a:t>单击此处编辑母版文本样式</a:t>
            </a:r>
          </a:p>
        </p:txBody>
      </p:sp>
    </p:spTree>
    <p:extLst>
      <p:ext uri="{BB962C8B-B14F-4D97-AF65-F5344CB8AC3E}">
        <p14:creationId xmlns:p14="http://schemas.microsoft.com/office/powerpoint/2010/main" val="27454316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4419" y="142876"/>
            <a:ext cx="10943167" cy="649288"/>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24419" y="1441450"/>
            <a:ext cx="10943167" cy="49403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22865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2851" y="142877"/>
            <a:ext cx="2734733" cy="623887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4420" y="142877"/>
            <a:ext cx="8005233" cy="623887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8402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2346418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022645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0568092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2777028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8969559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344409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635340-31E4-497C-86D4-C6D8F045D3E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28093D4-46D7-4B4E-BE4C-53A366AD20E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62AA26F-832E-42BC-817B-D02FD414A23D}"/>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91CC5EBE-C4D3-422B-A906-C571B990CFD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140444C-A3E6-45A1-BA52-3AD62E04E2CB}"/>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31461831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5385527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953848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5885278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内容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4661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332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005ACCA-3FD6-4357-BEB2-7240FA623C5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3231F7A-3AEF-4913-9FD4-A5F1A60D3DF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649B0F1D-EE58-470F-B58B-9B75A2EB0B3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2A05992-A817-4281-97F2-DBEC8BDA17C6}"/>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8397B85D-6F76-4747-A2B9-BB5C8AE54B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581FC8B-48DB-4D56-A637-3AC760890174}"/>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877598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5928B-47D0-457C-ACC4-79104818549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E0C2B1-4EB9-4F01-BE1C-788CFD787C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9D734C06-33A8-4C65-9F08-B2FDEF823DA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9E05E48-8879-460C-9077-9C2864959D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A9577A55-3C30-43DD-9CF2-FEE3D0C4407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5BAA123-30E9-496D-8E4D-51188A231B2D}"/>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8" name="页脚占位符 7">
            <a:extLst>
              <a:ext uri="{FF2B5EF4-FFF2-40B4-BE49-F238E27FC236}">
                <a16:creationId xmlns:a16="http://schemas.microsoft.com/office/drawing/2014/main" xmlns="" id="{5A37A1DD-9BC5-485E-80CE-95DE5D08002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9C727D9C-50D4-46AE-81FB-67D48C6B4259}"/>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2821349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BB088-E4F5-4975-8F81-106A4616B23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44FA4891-6730-4C56-9890-7FC3C86AD52B}"/>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4" name="页脚占位符 3">
            <a:extLst>
              <a:ext uri="{FF2B5EF4-FFF2-40B4-BE49-F238E27FC236}">
                <a16:creationId xmlns:a16="http://schemas.microsoft.com/office/drawing/2014/main" xmlns="" id="{67671C46-A729-4452-8CAF-FC0D37FDE23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E8C54AF-18B5-405F-BCD6-9119169E78CE}"/>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932564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F972B39-5EDF-45F0-A3A6-4D2209C57352}"/>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3" name="页脚占位符 2">
            <a:extLst>
              <a:ext uri="{FF2B5EF4-FFF2-40B4-BE49-F238E27FC236}">
                <a16:creationId xmlns:a16="http://schemas.microsoft.com/office/drawing/2014/main" xmlns="" id="{A5782E8D-67B6-4E4E-9CEB-2BA92D98DE5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1902EA04-C77B-4A73-A37E-905A09431B8B}"/>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6393309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D28C3E-29C1-4CB3-A4C2-D1CC5D26B4E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0CB8C70-59E7-4C6D-8249-A3F8252E34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A3BAE704-1FD4-49C1-8CF3-49529F572D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BE752350-ED49-4435-9AAF-C401BE9524E9}"/>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DD5DE931-9BF3-464E-BC06-C8E1BE81B3E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539933B-169F-4E04-8E76-05F6EA08BC91}"/>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2347383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5B732D9-1CDC-4A6C-89F4-2CF447D6663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53BA39B-6BD8-47DC-B345-16C910BB01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67AE1DD-60B1-4722-BD80-A744A48A78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7D79C13-684D-46AC-BB1D-C69D1E71782A}"/>
              </a:ext>
            </a:extLst>
          </p:cNvPr>
          <p:cNvSpPr>
            <a:spLocks noGrp="1"/>
          </p:cNvSpPr>
          <p:nvPr>
            <p:ph type="dt" sz="half" idx="10"/>
          </p:nvPr>
        </p:nvSpPr>
        <p:spPr/>
        <p:txBody>
          <a:bodyPr/>
          <a:lstStyle/>
          <a:p>
            <a:fld id="{9C68FDA9-F08D-414E-A045-C9031B531C2F}"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D5B2BEAD-8821-4345-8B90-797382D1287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D7D470E-48A6-4109-8FCD-5311F725E363}"/>
              </a:ext>
            </a:extLst>
          </p:cNvPr>
          <p:cNvSpPr>
            <a:spLocks noGrp="1"/>
          </p:cNvSpPr>
          <p:nvPr>
            <p:ph type="sldNum" sz="quarter" idx="12"/>
          </p:nvPr>
        </p:nvSpPr>
        <p:spPr/>
        <p:txBody>
          <a:body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986409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image" Target="../media/image1.jpeg"/><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1284E73-15C0-497F-B431-C03578AE7B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57039FB-0F3B-46C6-8C25-444E85252A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AC50952-62E1-4C64-A6F0-C210D204119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68FDA9-F08D-414E-A045-C9031B531C2F}"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BA438BAE-A7F1-4F41-8066-2132DDA25F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1D3B834-85EB-47B5-BDFF-1C72B44B75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79D31C-18C6-4167-BDEE-250339B98DE2}" type="slidenum">
              <a:rPr lang="zh-CN" altLang="en-US" smtClean="0"/>
              <a:t>‹#›</a:t>
            </a:fld>
            <a:endParaRPr lang="zh-CN" altLang="en-US"/>
          </a:p>
        </p:txBody>
      </p:sp>
    </p:spTree>
    <p:extLst>
      <p:ext uri="{BB962C8B-B14F-4D97-AF65-F5344CB8AC3E}">
        <p14:creationId xmlns:p14="http://schemas.microsoft.com/office/powerpoint/2010/main" val="38927936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24"/>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055115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Lst>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xStyles>
    <p:titleStyle>
      <a:lvl1pPr algn="l" rtl="0" eaLnBrk="0" fontAlgn="base" hangingPunct="0">
        <a:spcBef>
          <a:spcPct val="0"/>
        </a:spcBef>
        <a:spcAft>
          <a:spcPct val="0"/>
        </a:spcAft>
        <a:defRPr sz="3732" b="1">
          <a:solidFill>
            <a:schemeClr val="bg1"/>
          </a:solidFill>
          <a:latin typeface="+mj-lt"/>
          <a:ea typeface="+mj-ea"/>
          <a:cs typeface="+mj-cs"/>
        </a:defRPr>
      </a:lvl1pPr>
      <a:lvl2pPr algn="l" rtl="0" eaLnBrk="0" fontAlgn="base" hangingPunct="0">
        <a:spcBef>
          <a:spcPct val="0"/>
        </a:spcBef>
        <a:spcAft>
          <a:spcPct val="0"/>
        </a:spcAft>
        <a:defRPr sz="3732" b="1">
          <a:solidFill>
            <a:schemeClr val="bg1"/>
          </a:solidFill>
          <a:latin typeface="Arial" pitchFamily="34" charset="0"/>
          <a:ea typeface="微软雅黑" pitchFamily="34" charset="-122"/>
        </a:defRPr>
      </a:lvl2pPr>
      <a:lvl3pPr algn="l" rtl="0" eaLnBrk="0" fontAlgn="base" hangingPunct="0">
        <a:spcBef>
          <a:spcPct val="0"/>
        </a:spcBef>
        <a:spcAft>
          <a:spcPct val="0"/>
        </a:spcAft>
        <a:defRPr sz="3732" b="1">
          <a:solidFill>
            <a:schemeClr val="bg1"/>
          </a:solidFill>
          <a:latin typeface="Arial" pitchFamily="34" charset="0"/>
          <a:ea typeface="微软雅黑" pitchFamily="34" charset="-122"/>
        </a:defRPr>
      </a:lvl3pPr>
      <a:lvl4pPr algn="l" rtl="0" eaLnBrk="0" fontAlgn="base" hangingPunct="0">
        <a:spcBef>
          <a:spcPct val="0"/>
        </a:spcBef>
        <a:spcAft>
          <a:spcPct val="0"/>
        </a:spcAft>
        <a:defRPr sz="3732" b="1">
          <a:solidFill>
            <a:schemeClr val="bg1"/>
          </a:solidFill>
          <a:latin typeface="Arial" pitchFamily="34" charset="0"/>
          <a:ea typeface="微软雅黑" pitchFamily="34" charset="-122"/>
        </a:defRPr>
      </a:lvl4pPr>
      <a:lvl5pPr algn="l" rtl="0" eaLnBrk="0" fontAlgn="base" hangingPunct="0">
        <a:spcBef>
          <a:spcPct val="0"/>
        </a:spcBef>
        <a:spcAft>
          <a:spcPct val="0"/>
        </a:spcAft>
        <a:defRPr sz="3732" b="1">
          <a:solidFill>
            <a:schemeClr val="bg1"/>
          </a:solidFill>
          <a:latin typeface="Arial" pitchFamily="34" charset="0"/>
          <a:ea typeface="微软雅黑" pitchFamily="34" charset="-122"/>
        </a:defRPr>
      </a:lvl5pPr>
      <a:lvl6pPr marL="609402" algn="l" rtl="0" eaLnBrk="0" fontAlgn="base" hangingPunct="0">
        <a:spcBef>
          <a:spcPct val="0"/>
        </a:spcBef>
        <a:spcAft>
          <a:spcPct val="0"/>
        </a:spcAft>
        <a:defRPr sz="3732" b="1">
          <a:solidFill>
            <a:schemeClr val="bg1"/>
          </a:solidFill>
          <a:latin typeface="Arial" pitchFamily="34" charset="0"/>
          <a:ea typeface="微软雅黑" pitchFamily="34" charset="-122"/>
        </a:defRPr>
      </a:lvl6pPr>
      <a:lvl7pPr marL="1218804" algn="l" rtl="0" eaLnBrk="0" fontAlgn="base" hangingPunct="0">
        <a:spcBef>
          <a:spcPct val="0"/>
        </a:spcBef>
        <a:spcAft>
          <a:spcPct val="0"/>
        </a:spcAft>
        <a:defRPr sz="3732" b="1">
          <a:solidFill>
            <a:schemeClr val="bg1"/>
          </a:solidFill>
          <a:latin typeface="Arial" pitchFamily="34" charset="0"/>
          <a:ea typeface="微软雅黑" pitchFamily="34" charset="-122"/>
        </a:defRPr>
      </a:lvl7pPr>
      <a:lvl8pPr marL="1828206" algn="l" rtl="0" eaLnBrk="0" fontAlgn="base" hangingPunct="0">
        <a:spcBef>
          <a:spcPct val="0"/>
        </a:spcBef>
        <a:spcAft>
          <a:spcPct val="0"/>
        </a:spcAft>
        <a:defRPr sz="3732" b="1">
          <a:solidFill>
            <a:schemeClr val="bg1"/>
          </a:solidFill>
          <a:latin typeface="Arial" pitchFamily="34" charset="0"/>
          <a:ea typeface="微软雅黑" pitchFamily="34" charset="-122"/>
        </a:defRPr>
      </a:lvl8pPr>
      <a:lvl9pPr marL="2437608" algn="l" rtl="0" eaLnBrk="0" fontAlgn="base" hangingPunct="0">
        <a:spcBef>
          <a:spcPct val="0"/>
        </a:spcBef>
        <a:spcAft>
          <a:spcPct val="0"/>
        </a:spcAft>
        <a:defRPr sz="3732" b="1">
          <a:solidFill>
            <a:schemeClr val="bg1"/>
          </a:solidFill>
          <a:latin typeface="Arial" pitchFamily="34" charset="0"/>
          <a:ea typeface="微软雅黑" pitchFamily="34" charset="-122"/>
        </a:defRPr>
      </a:lvl9pPr>
    </p:titleStyle>
    <p:bodyStyle>
      <a:lvl1pPr marL="241222" indent="-241222" algn="l" rtl="0" eaLnBrk="0" fontAlgn="ctr" hangingPunct="0">
        <a:lnSpc>
          <a:spcPct val="120000"/>
        </a:lnSpc>
        <a:spcBef>
          <a:spcPct val="20000"/>
        </a:spcBef>
        <a:spcAft>
          <a:spcPct val="0"/>
        </a:spcAft>
        <a:buClr>
          <a:schemeClr val="accent1"/>
        </a:buClr>
        <a:buSzPct val="60000"/>
        <a:buFont typeface="Wingdings" pitchFamily="2" charset="2"/>
        <a:buChar char="l"/>
        <a:defRPr sz="2666" b="1">
          <a:solidFill>
            <a:schemeClr val="tx1"/>
          </a:solidFill>
          <a:latin typeface="+mn-lt"/>
          <a:ea typeface="+mn-ea"/>
          <a:cs typeface="+mn-cs"/>
        </a:defRPr>
      </a:lvl1pPr>
      <a:lvl2pPr marL="721549" indent="-241222"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defRPr>
      </a:lvl2pPr>
      <a:lvl3pPr marL="1193412" indent="-232758" algn="l" rtl="0" eaLnBrk="0" fontAlgn="ctr" hangingPunct="0">
        <a:lnSpc>
          <a:spcPct val="120000"/>
        </a:lnSpc>
        <a:spcBef>
          <a:spcPct val="20000"/>
        </a:spcBef>
        <a:spcAft>
          <a:spcPct val="0"/>
        </a:spcAft>
        <a:buClr>
          <a:schemeClr val="accent1"/>
        </a:buClr>
        <a:buSzPct val="60000"/>
        <a:buFont typeface="Wingdings" pitchFamily="2" charset="2"/>
        <a:buChar char="l"/>
        <a:defRPr sz="2133">
          <a:solidFill>
            <a:schemeClr val="tx1"/>
          </a:solidFill>
          <a:latin typeface="+mn-lt"/>
          <a:ea typeface="+mn-ea"/>
        </a:defRPr>
      </a:lvl3pPr>
      <a:lvl4pPr marL="1673740" indent="-241222" algn="l" rtl="0" eaLnBrk="0" fontAlgn="ctr" hangingPunct="0">
        <a:lnSpc>
          <a:spcPct val="120000"/>
        </a:lnSpc>
        <a:spcBef>
          <a:spcPct val="20000"/>
        </a:spcBef>
        <a:spcAft>
          <a:spcPct val="0"/>
        </a:spcAft>
        <a:buClr>
          <a:schemeClr val="accent1"/>
        </a:buClr>
        <a:buSzPct val="60000"/>
        <a:buFont typeface="Wingdings" pitchFamily="2" charset="2"/>
        <a:buChar char="l"/>
        <a:defRPr sz="1866">
          <a:solidFill>
            <a:schemeClr val="tx1"/>
          </a:solidFill>
          <a:latin typeface="+mn-lt"/>
          <a:ea typeface="+mn-ea"/>
        </a:defRPr>
      </a:lvl4pPr>
      <a:lvl5pPr marL="2158298" indent="-245454" algn="l" rtl="0" eaLnBrk="0" fontAlgn="ctr" hangingPunct="0">
        <a:lnSpc>
          <a:spcPct val="120000"/>
        </a:lnSpc>
        <a:spcBef>
          <a:spcPct val="20000"/>
        </a:spcBef>
        <a:spcAft>
          <a:spcPct val="0"/>
        </a:spcAft>
        <a:buClr>
          <a:schemeClr val="accent1"/>
        </a:buClr>
        <a:buSzPct val="60000"/>
        <a:buFont typeface="Wingdings" pitchFamily="2" charset="2"/>
        <a:buChar char="l"/>
        <a:defRPr sz="1599">
          <a:solidFill>
            <a:schemeClr val="tx1"/>
          </a:solidFill>
          <a:latin typeface="+mn-lt"/>
          <a:ea typeface="+mn-ea"/>
        </a:defRPr>
      </a:lvl5pPr>
      <a:lvl6pPr marL="2767700" indent="-245454" algn="l" rtl="0" eaLnBrk="0" fontAlgn="ctr" hangingPunct="0">
        <a:lnSpc>
          <a:spcPct val="120000"/>
        </a:lnSpc>
        <a:spcBef>
          <a:spcPct val="20000"/>
        </a:spcBef>
        <a:spcAft>
          <a:spcPct val="0"/>
        </a:spcAft>
        <a:buClr>
          <a:schemeClr val="accent1"/>
        </a:buClr>
        <a:buSzPct val="60000"/>
        <a:buFont typeface="Wingdings" pitchFamily="2" charset="2"/>
        <a:buChar char="l"/>
        <a:defRPr sz="1599">
          <a:solidFill>
            <a:schemeClr val="tx1"/>
          </a:solidFill>
          <a:latin typeface="+mn-lt"/>
          <a:ea typeface="+mn-ea"/>
        </a:defRPr>
      </a:lvl6pPr>
      <a:lvl7pPr marL="3377102" indent="-245454" algn="l" rtl="0" eaLnBrk="0" fontAlgn="ctr" hangingPunct="0">
        <a:lnSpc>
          <a:spcPct val="120000"/>
        </a:lnSpc>
        <a:spcBef>
          <a:spcPct val="20000"/>
        </a:spcBef>
        <a:spcAft>
          <a:spcPct val="0"/>
        </a:spcAft>
        <a:buClr>
          <a:schemeClr val="accent1"/>
        </a:buClr>
        <a:buSzPct val="60000"/>
        <a:buFont typeface="Wingdings" pitchFamily="2" charset="2"/>
        <a:buChar char="l"/>
        <a:defRPr sz="1599">
          <a:solidFill>
            <a:schemeClr val="tx1"/>
          </a:solidFill>
          <a:latin typeface="+mn-lt"/>
          <a:ea typeface="+mn-ea"/>
        </a:defRPr>
      </a:lvl7pPr>
      <a:lvl8pPr marL="3986504" indent="-245454" algn="l" rtl="0" eaLnBrk="0" fontAlgn="ctr" hangingPunct="0">
        <a:lnSpc>
          <a:spcPct val="120000"/>
        </a:lnSpc>
        <a:spcBef>
          <a:spcPct val="20000"/>
        </a:spcBef>
        <a:spcAft>
          <a:spcPct val="0"/>
        </a:spcAft>
        <a:buClr>
          <a:schemeClr val="accent1"/>
        </a:buClr>
        <a:buSzPct val="60000"/>
        <a:buFont typeface="Wingdings" pitchFamily="2" charset="2"/>
        <a:buChar char="l"/>
        <a:defRPr sz="1599">
          <a:solidFill>
            <a:schemeClr val="tx1"/>
          </a:solidFill>
          <a:latin typeface="+mn-lt"/>
          <a:ea typeface="+mn-ea"/>
        </a:defRPr>
      </a:lvl8pPr>
      <a:lvl9pPr marL="4595906" indent="-245454" algn="l" rtl="0" eaLnBrk="0" fontAlgn="ctr" hangingPunct="0">
        <a:lnSpc>
          <a:spcPct val="120000"/>
        </a:lnSpc>
        <a:spcBef>
          <a:spcPct val="20000"/>
        </a:spcBef>
        <a:spcAft>
          <a:spcPct val="0"/>
        </a:spcAft>
        <a:buClr>
          <a:schemeClr val="accent1"/>
        </a:buClr>
        <a:buSzPct val="60000"/>
        <a:buFont typeface="Wingdings" pitchFamily="2" charset="2"/>
        <a:buChar char="l"/>
        <a:defRPr sz="1599">
          <a:solidFill>
            <a:schemeClr val="tx1"/>
          </a:solidFill>
          <a:latin typeface="+mn-lt"/>
          <a:ea typeface="+mn-ea"/>
        </a:defRPr>
      </a:lvl9pPr>
    </p:bodyStyle>
    <p:otherStyle>
      <a:defPPr>
        <a:defRPr lang="zh-CN"/>
      </a:defPPr>
      <a:lvl1pPr marL="0" algn="l" defTabSz="1218804" rtl="0" eaLnBrk="1" latinLnBrk="0" hangingPunct="1">
        <a:defRPr sz="2399" kern="1200">
          <a:solidFill>
            <a:schemeClr val="tx1"/>
          </a:solidFill>
          <a:latin typeface="+mn-lt"/>
          <a:ea typeface="+mn-ea"/>
          <a:cs typeface="+mn-cs"/>
        </a:defRPr>
      </a:lvl1pPr>
      <a:lvl2pPr marL="609402" algn="l" defTabSz="1218804" rtl="0" eaLnBrk="1" latinLnBrk="0" hangingPunct="1">
        <a:defRPr sz="2399" kern="1200">
          <a:solidFill>
            <a:schemeClr val="tx1"/>
          </a:solidFill>
          <a:latin typeface="+mn-lt"/>
          <a:ea typeface="+mn-ea"/>
          <a:cs typeface="+mn-cs"/>
        </a:defRPr>
      </a:lvl2pPr>
      <a:lvl3pPr marL="1218804" algn="l" defTabSz="1218804" rtl="0" eaLnBrk="1" latinLnBrk="0" hangingPunct="1">
        <a:defRPr sz="2399" kern="1200">
          <a:solidFill>
            <a:schemeClr val="tx1"/>
          </a:solidFill>
          <a:latin typeface="+mn-lt"/>
          <a:ea typeface="+mn-ea"/>
          <a:cs typeface="+mn-cs"/>
        </a:defRPr>
      </a:lvl3pPr>
      <a:lvl4pPr marL="1828206" algn="l" defTabSz="1218804" rtl="0" eaLnBrk="1" latinLnBrk="0" hangingPunct="1">
        <a:defRPr sz="2399" kern="1200">
          <a:solidFill>
            <a:schemeClr val="tx1"/>
          </a:solidFill>
          <a:latin typeface="+mn-lt"/>
          <a:ea typeface="+mn-ea"/>
          <a:cs typeface="+mn-cs"/>
        </a:defRPr>
      </a:lvl4pPr>
      <a:lvl5pPr marL="2437608" algn="l" defTabSz="1218804" rtl="0" eaLnBrk="1" latinLnBrk="0" hangingPunct="1">
        <a:defRPr sz="2399" kern="1200">
          <a:solidFill>
            <a:schemeClr val="tx1"/>
          </a:solidFill>
          <a:latin typeface="+mn-lt"/>
          <a:ea typeface="+mn-ea"/>
          <a:cs typeface="+mn-cs"/>
        </a:defRPr>
      </a:lvl5pPr>
      <a:lvl6pPr marL="3047009" algn="l" defTabSz="1218804" rtl="0" eaLnBrk="1" latinLnBrk="0" hangingPunct="1">
        <a:defRPr sz="2399" kern="1200">
          <a:solidFill>
            <a:schemeClr val="tx1"/>
          </a:solidFill>
          <a:latin typeface="+mn-lt"/>
          <a:ea typeface="+mn-ea"/>
          <a:cs typeface="+mn-cs"/>
        </a:defRPr>
      </a:lvl6pPr>
      <a:lvl7pPr marL="3656411" algn="l" defTabSz="1218804" rtl="0" eaLnBrk="1" latinLnBrk="0" hangingPunct="1">
        <a:defRPr sz="2399" kern="1200">
          <a:solidFill>
            <a:schemeClr val="tx1"/>
          </a:solidFill>
          <a:latin typeface="+mn-lt"/>
          <a:ea typeface="+mn-ea"/>
          <a:cs typeface="+mn-cs"/>
        </a:defRPr>
      </a:lvl7pPr>
      <a:lvl8pPr marL="4265813" algn="l" defTabSz="1218804" rtl="0" eaLnBrk="1" latinLnBrk="0" hangingPunct="1">
        <a:defRPr sz="2399" kern="1200">
          <a:solidFill>
            <a:schemeClr val="tx1"/>
          </a:solidFill>
          <a:latin typeface="+mn-lt"/>
          <a:ea typeface="+mn-ea"/>
          <a:cs typeface="+mn-cs"/>
        </a:defRPr>
      </a:lvl8pPr>
      <a:lvl9pPr marL="4875215" algn="l" defTabSz="1218804" rtl="0" eaLnBrk="1" latinLnBrk="0" hangingPunct="1">
        <a:defRPr sz="23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22.jp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25.jpg"/><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11.sv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5.svg"/><Relationship Id="rId5" Type="http://schemas.openxmlformats.org/officeDocument/2006/relationships/image" Target="../media/image12.png"/><Relationship Id="rId4" Type="http://schemas.openxmlformats.org/officeDocument/2006/relationships/image" Target="../media/image13.sv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6.jp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997843E-C7AD-4129-8098-F9B80E52E1E6}"/>
              </a:ext>
            </a:extLst>
          </p:cNvPr>
          <p:cNvSpPr/>
          <p:nvPr/>
        </p:nvSpPr>
        <p:spPr>
          <a:xfrm>
            <a:off x="-1" y="0"/>
            <a:ext cx="12192001" cy="6858000"/>
          </a:xfrm>
          <a:prstGeom prst="rect">
            <a:avLst/>
          </a:prstGeom>
          <a:solidFill>
            <a:srgbClr val="C00000">
              <a:alpha val="7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xmlns="" id="{766F9484-E71E-4D83-9E65-750E0DE0A3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 y="0"/>
            <a:ext cx="9135879" cy="6858000"/>
          </a:xfrm>
          <a:prstGeom prst="rect">
            <a:avLst/>
          </a:prstGeom>
        </p:spPr>
      </p:pic>
      <p:pic>
        <p:nvPicPr>
          <p:cNvPr id="2" name="中国人民解放军军乐团 - 光荣的凯旋">
            <a:hlinkClick r:id="" action="ppaction://media"/>
            <a:extLst>
              <a:ext uri="{FF2B5EF4-FFF2-40B4-BE49-F238E27FC236}">
                <a16:creationId xmlns:a16="http://schemas.microsoft.com/office/drawing/2014/main" xmlns="" id="{3540B12E-906E-4975-BAB9-F161F5F8967D}"/>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7"/>
          <a:stretch>
            <a:fillRect/>
          </a:stretch>
        </p:blipFill>
        <p:spPr>
          <a:xfrm>
            <a:off x="-532015" y="-1647306"/>
            <a:ext cx="609600" cy="609600"/>
          </a:xfrm>
          <a:prstGeom prst="rect">
            <a:avLst/>
          </a:prstGeom>
        </p:spPr>
      </p:pic>
      <p:sp>
        <p:nvSpPr>
          <p:cNvPr id="11" name="矩形 10">
            <a:extLst>
              <a:ext uri="{FF2B5EF4-FFF2-40B4-BE49-F238E27FC236}">
                <a16:creationId xmlns:a16="http://schemas.microsoft.com/office/drawing/2014/main" xmlns="" id="{89075B38-F2DC-45C0-BDB8-B90CABF5DACF}"/>
              </a:ext>
            </a:extLst>
          </p:cNvPr>
          <p:cNvSpPr/>
          <p:nvPr/>
        </p:nvSpPr>
        <p:spPr>
          <a:xfrm>
            <a:off x="0" y="4495800"/>
            <a:ext cx="12192000" cy="2362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6F5A9DD3-B6B3-416D-90EE-5CD0D1BE885E}"/>
              </a:ext>
            </a:extLst>
          </p:cNvPr>
          <p:cNvSpPr/>
          <p:nvPr/>
        </p:nvSpPr>
        <p:spPr>
          <a:xfrm>
            <a:off x="2248832" y="4787325"/>
            <a:ext cx="8032968"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领航人民军队，向着世界一流军队迈进</a:t>
            </a:r>
          </a:p>
        </p:txBody>
      </p:sp>
      <p:pic>
        <p:nvPicPr>
          <p:cNvPr id="13" name="图片 12" descr="图片包含 标牌, 文字, 王后&#10;&#10;已生成极高可信度的说明">
            <a:extLst>
              <a:ext uri="{FF2B5EF4-FFF2-40B4-BE49-F238E27FC236}">
                <a16:creationId xmlns:a16="http://schemas.microsoft.com/office/drawing/2014/main" xmlns="" id="{9B031136-0D8B-43C2-B451-6608260A642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31158" y="3005397"/>
            <a:ext cx="1329682" cy="1263075"/>
          </a:xfrm>
          <a:prstGeom prst="rect">
            <a:avLst/>
          </a:prstGeom>
        </p:spPr>
      </p:pic>
      <p:sp>
        <p:nvSpPr>
          <p:cNvPr id="16" name="文本框 15">
            <a:extLst>
              <a:ext uri="{FF2B5EF4-FFF2-40B4-BE49-F238E27FC236}">
                <a16:creationId xmlns:a16="http://schemas.microsoft.com/office/drawing/2014/main" xmlns="" id="{965A7E95-C5FD-4A6C-AF9B-BBBEC5EB4EED}"/>
              </a:ext>
            </a:extLst>
          </p:cNvPr>
          <p:cNvSpPr txBox="1"/>
          <p:nvPr/>
        </p:nvSpPr>
        <p:spPr>
          <a:xfrm>
            <a:off x="3960266" y="2163379"/>
            <a:ext cx="4610100"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八一建军节</a:t>
            </a:r>
            <a:r>
              <a:rPr lang="en-US" altLang="zh-CN" sz="3600" b="1" dirty="0">
                <a:solidFill>
                  <a:schemeClr val="bg1"/>
                </a:solidFill>
                <a:latin typeface="微软雅黑" panose="020B0503020204020204" pitchFamily="34" charset="-122"/>
                <a:ea typeface="微软雅黑" panose="020B0503020204020204" pitchFamily="34" charset="-122"/>
              </a:rPr>
              <a:t>PPT</a:t>
            </a:r>
            <a:r>
              <a:rPr lang="zh-CN" altLang="en-US" sz="3600" b="1" dirty="0">
                <a:solidFill>
                  <a:schemeClr val="bg1"/>
                </a:solidFill>
                <a:latin typeface="微软雅黑" panose="020B0503020204020204" pitchFamily="34" charset="-122"/>
                <a:ea typeface="微软雅黑" panose="020B0503020204020204" pitchFamily="34" charset="-122"/>
              </a:rPr>
              <a:t>模版</a:t>
            </a:r>
          </a:p>
        </p:txBody>
      </p:sp>
      <p:sp>
        <p:nvSpPr>
          <p:cNvPr id="17" name="文本框 16">
            <a:extLst>
              <a:ext uri="{FF2B5EF4-FFF2-40B4-BE49-F238E27FC236}">
                <a16:creationId xmlns:a16="http://schemas.microsoft.com/office/drawing/2014/main" xmlns="" id="{AF8728C6-0A23-4406-A6A3-43F131FC9E5C}"/>
              </a:ext>
            </a:extLst>
          </p:cNvPr>
          <p:cNvSpPr txBox="1"/>
          <p:nvPr/>
        </p:nvSpPr>
        <p:spPr>
          <a:xfrm>
            <a:off x="4887552" y="5651429"/>
            <a:ext cx="3214191" cy="461665"/>
          </a:xfrm>
          <a:prstGeom prst="rect">
            <a:avLst/>
          </a:prstGeom>
          <a:noFill/>
        </p:spPr>
        <p:txBody>
          <a:bodyPr wrap="squar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汇报人</a:t>
            </a:r>
            <a:r>
              <a:rPr lang="zh-CN" altLang="en-US" sz="2400" dirty="0" smtClean="0">
                <a:solidFill>
                  <a:srgbClr val="C00000"/>
                </a:solidFill>
                <a:latin typeface="微软雅黑" panose="020B0503020204020204" pitchFamily="34" charset="-122"/>
                <a:ea typeface="微软雅黑" panose="020B0503020204020204" pitchFamily="34" charset="-122"/>
              </a:rPr>
              <a:t>：豌豆素材</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683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0289DDA-B11C-4C91-A753-E706A90D6FED}"/>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固本开新，重塑钢铁长城</a:t>
            </a:r>
          </a:p>
        </p:txBody>
      </p:sp>
      <p:sp>
        <p:nvSpPr>
          <p:cNvPr id="4" name="矩形: 圆角 3">
            <a:extLst>
              <a:ext uri="{FF2B5EF4-FFF2-40B4-BE49-F238E27FC236}">
                <a16:creationId xmlns:a16="http://schemas.microsoft.com/office/drawing/2014/main" xmlns="" id="{DF565404-5AE8-4927-BB66-2F2BEBF0F6FF}"/>
              </a:ext>
            </a:extLst>
          </p:cNvPr>
          <p:cNvSpPr/>
          <p:nvPr/>
        </p:nvSpPr>
        <p:spPr>
          <a:xfrm>
            <a:off x="2061029" y="2112056"/>
            <a:ext cx="2641600" cy="3570514"/>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AD958CF6-892A-4F87-8639-26713423A6B1}"/>
              </a:ext>
            </a:extLst>
          </p:cNvPr>
          <p:cNvSpPr/>
          <p:nvPr/>
        </p:nvSpPr>
        <p:spPr>
          <a:xfrm>
            <a:off x="5152571" y="2112056"/>
            <a:ext cx="5355771" cy="3570514"/>
          </a:xfrm>
          <a:prstGeom prst="roundRect">
            <a:avLst/>
          </a:prstGeom>
          <a:blipFill>
            <a:blip r:embed="rId3"/>
            <a:stretch>
              <a:fillRect/>
            </a:stretch>
          </a:blipFill>
          <a:ln>
            <a:solidFill>
              <a:srgbClr val="C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6" name="文本框 5">
            <a:extLst>
              <a:ext uri="{FF2B5EF4-FFF2-40B4-BE49-F238E27FC236}">
                <a16:creationId xmlns:a16="http://schemas.microsoft.com/office/drawing/2014/main" xmlns="" id="{9A405083-46E2-41DB-9323-B2B6A70AE2DF}"/>
              </a:ext>
            </a:extLst>
          </p:cNvPr>
          <p:cNvSpPr txBox="1"/>
          <p:nvPr/>
        </p:nvSpPr>
        <p:spPr>
          <a:xfrm>
            <a:off x="2611665" y="2322285"/>
            <a:ext cx="1543957"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此处标题</a:t>
            </a:r>
          </a:p>
        </p:txBody>
      </p:sp>
      <p:sp>
        <p:nvSpPr>
          <p:cNvPr id="7" name="文本框 6">
            <a:extLst>
              <a:ext uri="{FF2B5EF4-FFF2-40B4-BE49-F238E27FC236}">
                <a16:creationId xmlns:a16="http://schemas.microsoft.com/office/drawing/2014/main" xmlns="" id="{375391AB-958A-4763-912F-C526F57AB840}"/>
              </a:ext>
            </a:extLst>
          </p:cNvPr>
          <p:cNvSpPr txBox="1"/>
          <p:nvPr/>
        </p:nvSpPr>
        <p:spPr>
          <a:xfrm>
            <a:off x="2321152" y="3097247"/>
            <a:ext cx="2121354" cy="258532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点击此处更换文本点击此处更换文本点击此处更换文本点击此处更换文本点击此处更换文本点击此处更换文本</a:t>
            </a:r>
            <a:endPar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dirty="0">
              <a:solidFill>
                <a:schemeClr val="bg1"/>
              </a:solidFill>
            </a:endParaRPr>
          </a:p>
          <a:p>
            <a:endParaRPr lang="zh-CN" altLang="en-US" dirty="0">
              <a:solidFill>
                <a:schemeClr val="bg1"/>
              </a:solidFill>
            </a:endParaRPr>
          </a:p>
        </p:txBody>
      </p:sp>
    </p:spTree>
    <p:extLst>
      <p:ext uri="{BB962C8B-B14F-4D97-AF65-F5344CB8AC3E}">
        <p14:creationId xmlns:p14="http://schemas.microsoft.com/office/powerpoint/2010/main" val="8204504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4FFBF33-10FC-465F-A425-A8E6D207DBC8}"/>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固本开新，重塑钢铁长城</a:t>
            </a:r>
          </a:p>
        </p:txBody>
      </p:sp>
      <p:pic>
        <p:nvPicPr>
          <p:cNvPr id="5" name="图片 4" descr="图片包含 爬行动物, 动物, 鳄目爬行动物, 天空&#10;&#10;已生成极高可信度的说明">
            <a:extLst>
              <a:ext uri="{FF2B5EF4-FFF2-40B4-BE49-F238E27FC236}">
                <a16:creationId xmlns:a16="http://schemas.microsoft.com/office/drawing/2014/main" xmlns="" id="{884A8C9E-73BA-4D27-8A20-040E3BF69862}"/>
              </a:ext>
            </a:extLst>
          </p:cNvPr>
          <p:cNvPicPr>
            <a:picLocks noChangeAspect="1"/>
          </p:cNvPicPr>
          <p:nvPr/>
        </p:nvPicPr>
        <p:blipFill rotWithShape="1">
          <a:blip r:embed="rId3">
            <a:extLst>
              <a:ext uri="{28A0092B-C50C-407E-A947-70E740481C1C}">
                <a14:useLocalDpi xmlns:a14="http://schemas.microsoft.com/office/drawing/2010/main" val="0"/>
              </a:ext>
            </a:extLst>
          </a:blip>
          <a:srcRect t="2059"/>
          <a:stretch/>
        </p:blipFill>
        <p:spPr>
          <a:xfrm>
            <a:off x="1586917" y="2511236"/>
            <a:ext cx="4189768" cy="2772153"/>
          </a:xfrm>
          <a:prstGeom prst="rect">
            <a:avLst/>
          </a:prstGeom>
        </p:spPr>
      </p:pic>
      <p:pic>
        <p:nvPicPr>
          <p:cNvPr id="7" name="图片 6" descr="图片包含 人员, 户外, 男士, 军装&#10;&#10;已生成极高可信度的说明">
            <a:extLst>
              <a:ext uri="{FF2B5EF4-FFF2-40B4-BE49-F238E27FC236}">
                <a16:creationId xmlns:a16="http://schemas.microsoft.com/office/drawing/2014/main" xmlns="" id="{5993BF8F-3317-4F34-A848-E287B268A2C7}"/>
              </a:ext>
            </a:extLst>
          </p:cNvPr>
          <p:cNvPicPr>
            <a:picLocks noChangeAspect="1"/>
          </p:cNvPicPr>
          <p:nvPr/>
        </p:nvPicPr>
        <p:blipFill rotWithShape="1">
          <a:blip r:embed="rId4">
            <a:extLst>
              <a:ext uri="{28A0092B-C50C-407E-A947-70E740481C1C}">
                <a14:useLocalDpi xmlns:a14="http://schemas.microsoft.com/office/drawing/2010/main" val="0"/>
              </a:ext>
            </a:extLst>
          </a:blip>
          <a:srcRect l="7933" r="560"/>
          <a:stretch/>
        </p:blipFill>
        <p:spPr>
          <a:xfrm>
            <a:off x="6395205" y="2516178"/>
            <a:ext cx="4224583" cy="2805908"/>
          </a:xfrm>
          <a:prstGeom prst="rect">
            <a:avLst/>
          </a:prstGeom>
        </p:spPr>
      </p:pic>
      <p:sp>
        <p:nvSpPr>
          <p:cNvPr id="9" name="矩形: 圆角 8">
            <a:extLst>
              <a:ext uri="{FF2B5EF4-FFF2-40B4-BE49-F238E27FC236}">
                <a16:creationId xmlns:a16="http://schemas.microsoft.com/office/drawing/2014/main" xmlns="" id="{B3B80CA4-A077-4244-9B18-87CD3C0E0323}"/>
              </a:ext>
            </a:extLst>
          </p:cNvPr>
          <p:cNvSpPr/>
          <p:nvPr/>
        </p:nvSpPr>
        <p:spPr>
          <a:xfrm>
            <a:off x="1828800" y="1538514"/>
            <a:ext cx="8316686" cy="638629"/>
          </a:xfrm>
          <a:prstGeom prst="roundRect">
            <a:avLst/>
          </a:prstGeom>
          <a:ln>
            <a:solidFill>
              <a:srgbClr val="C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点击此处插入标题点击此处插入标题点击此处插入标题点击此处插入标题</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a:extLst>
              <a:ext uri="{FF2B5EF4-FFF2-40B4-BE49-F238E27FC236}">
                <a16:creationId xmlns:a16="http://schemas.microsoft.com/office/drawing/2014/main" xmlns="" id="{AA2FF734-3B7B-46ED-A48B-764A91832C65}"/>
              </a:ext>
            </a:extLst>
          </p:cNvPr>
          <p:cNvSpPr txBox="1"/>
          <p:nvPr/>
        </p:nvSpPr>
        <p:spPr>
          <a:xfrm>
            <a:off x="1681259" y="5432816"/>
            <a:ext cx="4001083" cy="923330"/>
          </a:xfrm>
          <a:prstGeom prst="rect">
            <a:avLst/>
          </a:prstGeom>
          <a:noFill/>
        </p:spPr>
        <p:txBody>
          <a:bodyPr wrap="square" rtlCol="0">
            <a:spAutoFit/>
          </a:bodyPr>
          <a:lstStyle/>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点击此处更换文本点击此处更换文本点击此处更换文本点击此处更换文本</a:t>
            </a:r>
            <a:endParaRPr lang="zh-CN" altLang="en-US" dirty="0">
              <a:solidFill>
                <a:srgbClr val="C00000"/>
              </a:solidFill>
            </a:endParaRPr>
          </a:p>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a:t>
            </a:r>
            <a:endParaRPr lang="zh-CN" altLang="en-US" dirty="0">
              <a:solidFill>
                <a:srgbClr val="C00000"/>
              </a:solidFill>
            </a:endParaRPr>
          </a:p>
        </p:txBody>
      </p:sp>
      <p:sp>
        <p:nvSpPr>
          <p:cNvPr id="12" name="文本框 11">
            <a:extLst>
              <a:ext uri="{FF2B5EF4-FFF2-40B4-BE49-F238E27FC236}">
                <a16:creationId xmlns:a16="http://schemas.microsoft.com/office/drawing/2014/main" xmlns="" id="{0ECFB3A4-BA55-49A9-A1C1-D80999E4ABE3}"/>
              </a:ext>
            </a:extLst>
          </p:cNvPr>
          <p:cNvSpPr txBox="1"/>
          <p:nvPr/>
        </p:nvSpPr>
        <p:spPr>
          <a:xfrm>
            <a:off x="6506954" y="5432816"/>
            <a:ext cx="4001083" cy="923330"/>
          </a:xfrm>
          <a:prstGeom prst="rect">
            <a:avLst/>
          </a:prstGeom>
          <a:noFill/>
        </p:spPr>
        <p:txBody>
          <a:bodyPr wrap="square" rtlCol="0">
            <a:spAutoFit/>
          </a:bodyPr>
          <a:lstStyle/>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点击此处更换文本点击此处更换文本点击此处更换文本点击此处更换文本</a:t>
            </a:r>
            <a:endParaRPr lang="zh-CN" altLang="en-US" dirty="0">
              <a:solidFill>
                <a:srgbClr val="C00000"/>
              </a:solidFill>
            </a:endParaRPr>
          </a:p>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a:t>
            </a:r>
            <a:endParaRPr lang="zh-CN" altLang="en-US" dirty="0">
              <a:solidFill>
                <a:srgbClr val="C00000"/>
              </a:solidFill>
            </a:endParaRPr>
          </a:p>
        </p:txBody>
      </p:sp>
    </p:spTree>
    <p:extLst>
      <p:ext uri="{BB962C8B-B14F-4D97-AF65-F5344CB8AC3E}">
        <p14:creationId xmlns:p14="http://schemas.microsoft.com/office/powerpoint/2010/main" val="17493314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CB03CF4-5C52-4C38-8960-DB6B32B525BB}"/>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固本开新，重塑钢铁长城</a:t>
            </a:r>
          </a:p>
        </p:txBody>
      </p:sp>
      <p:pic>
        <p:nvPicPr>
          <p:cNvPr id="3" name="图片 2">
            <a:extLst>
              <a:ext uri="{FF2B5EF4-FFF2-40B4-BE49-F238E27FC236}">
                <a16:creationId xmlns:a16="http://schemas.microsoft.com/office/drawing/2014/main" xmlns="" id="{173FA55F-9FC8-4B9D-B9A6-D4429BF836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088" y="84509"/>
            <a:ext cx="904722" cy="904722"/>
          </a:xfrm>
          <a:prstGeom prst="rect">
            <a:avLst/>
          </a:prstGeom>
        </p:spPr>
      </p:pic>
      <p:pic>
        <p:nvPicPr>
          <p:cNvPr id="5" name="图片 4" descr="图片包含 户外, 天空, 道路, 建筑物&#10;&#10;已生成极高可信度的说明">
            <a:extLst>
              <a:ext uri="{FF2B5EF4-FFF2-40B4-BE49-F238E27FC236}">
                <a16:creationId xmlns:a16="http://schemas.microsoft.com/office/drawing/2014/main" xmlns="" id="{CADA7048-118A-4B22-80DF-0C436C049D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1660" y="2017485"/>
            <a:ext cx="4178695" cy="2974822"/>
          </a:xfrm>
          <a:prstGeom prst="rect">
            <a:avLst/>
          </a:prstGeom>
        </p:spPr>
      </p:pic>
      <p:pic>
        <p:nvPicPr>
          <p:cNvPr id="7" name="图片 6" descr="图片包含 山, 户外, 草, 天空&#10;&#10;已生成极高可信度的说明">
            <a:extLst>
              <a:ext uri="{FF2B5EF4-FFF2-40B4-BE49-F238E27FC236}">
                <a16:creationId xmlns:a16="http://schemas.microsoft.com/office/drawing/2014/main" xmlns="" id="{3A0E183C-0026-4238-B053-ADF1550DBCF9}"/>
              </a:ext>
            </a:extLst>
          </p:cNvPr>
          <p:cNvPicPr>
            <a:picLocks noChangeAspect="1"/>
          </p:cNvPicPr>
          <p:nvPr/>
        </p:nvPicPr>
        <p:blipFill rotWithShape="1">
          <a:blip r:embed="rId5">
            <a:extLst>
              <a:ext uri="{28A0092B-C50C-407E-A947-70E740481C1C}">
                <a14:useLocalDpi xmlns:a14="http://schemas.microsoft.com/office/drawing/2010/main" val="0"/>
              </a:ext>
            </a:extLst>
          </a:blip>
          <a:srcRect l="10412"/>
          <a:stretch/>
        </p:blipFill>
        <p:spPr>
          <a:xfrm>
            <a:off x="1400060" y="2017485"/>
            <a:ext cx="4178695" cy="2974822"/>
          </a:xfrm>
          <a:prstGeom prst="rect">
            <a:avLst/>
          </a:prstGeom>
        </p:spPr>
      </p:pic>
      <p:cxnSp>
        <p:nvCxnSpPr>
          <p:cNvPr id="9" name="直接连接符 8">
            <a:extLst>
              <a:ext uri="{FF2B5EF4-FFF2-40B4-BE49-F238E27FC236}">
                <a16:creationId xmlns:a16="http://schemas.microsoft.com/office/drawing/2014/main" xmlns="" id="{E0251F05-ADDC-461D-80E1-954386C01543}"/>
              </a:ext>
            </a:extLst>
          </p:cNvPr>
          <p:cNvCxnSpPr/>
          <p:nvPr/>
        </p:nvCxnSpPr>
        <p:spPr>
          <a:xfrm>
            <a:off x="6096000" y="2017485"/>
            <a:ext cx="0" cy="297482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6FDFBD45-931B-40CC-93F3-875D5FB8FB82}"/>
              </a:ext>
            </a:extLst>
          </p:cNvPr>
          <p:cNvSpPr txBox="1"/>
          <p:nvPr/>
        </p:nvSpPr>
        <p:spPr>
          <a:xfrm>
            <a:off x="1488865" y="5287673"/>
            <a:ext cx="4001083" cy="923330"/>
          </a:xfrm>
          <a:prstGeom prst="rect">
            <a:avLst/>
          </a:prstGeom>
          <a:noFill/>
        </p:spPr>
        <p:txBody>
          <a:bodyPr wrap="square" rtlCol="0">
            <a:spAutoFit/>
          </a:bodyPr>
          <a:lstStyle/>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点击此处更换文本点击此处更换文本点击此处更换文本点击此处更换文本</a:t>
            </a:r>
            <a:endParaRPr lang="zh-CN" altLang="en-US" dirty="0">
              <a:solidFill>
                <a:srgbClr val="C00000"/>
              </a:solidFill>
            </a:endParaRPr>
          </a:p>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a:t>
            </a:r>
            <a:endParaRPr lang="zh-CN" altLang="en-US" dirty="0">
              <a:solidFill>
                <a:srgbClr val="C00000"/>
              </a:solidFill>
            </a:endParaRPr>
          </a:p>
        </p:txBody>
      </p:sp>
      <p:sp>
        <p:nvSpPr>
          <p:cNvPr id="11" name="文本框 10">
            <a:extLst>
              <a:ext uri="{FF2B5EF4-FFF2-40B4-BE49-F238E27FC236}">
                <a16:creationId xmlns:a16="http://schemas.microsoft.com/office/drawing/2014/main" xmlns="" id="{859D9080-FA27-467B-AEE9-5359097163DA}"/>
              </a:ext>
            </a:extLst>
          </p:cNvPr>
          <p:cNvSpPr txBox="1"/>
          <p:nvPr/>
        </p:nvSpPr>
        <p:spPr>
          <a:xfrm>
            <a:off x="6670465" y="5287673"/>
            <a:ext cx="4001083" cy="923330"/>
          </a:xfrm>
          <a:prstGeom prst="rect">
            <a:avLst/>
          </a:prstGeom>
          <a:noFill/>
        </p:spPr>
        <p:txBody>
          <a:bodyPr wrap="square" rtlCol="0">
            <a:spAutoFit/>
          </a:bodyPr>
          <a:lstStyle/>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点击此处更换文本点击此处更换文本点击此处更换文本点击此处更换文本</a:t>
            </a:r>
            <a:endParaRPr lang="zh-CN" altLang="en-US" dirty="0">
              <a:solidFill>
                <a:srgbClr val="C00000"/>
              </a:solidFill>
            </a:endParaRPr>
          </a:p>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a:t>
            </a:r>
            <a:endParaRPr lang="zh-CN" altLang="en-US" dirty="0">
              <a:solidFill>
                <a:srgbClr val="C00000"/>
              </a:solidFill>
            </a:endParaRPr>
          </a:p>
        </p:txBody>
      </p:sp>
    </p:spTree>
    <p:extLst>
      <p:ext uri="{BB962C8B-B14F-4D97-AF65-F5344CB8AC3E}">
        <p14:creationId xmlns:p14="http://schemas.microsoft.com/office/powerpoint/2010/main" val="25531288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事情&#10;&#10;已生成高可信度的说明">
            <a:extLst>
              <a:ext uri="{FF2B5EF4-FFF2-40B4-BE49-F238E27FC236}">
                <a16:creationId xmlns:a16="http://schemas.microsoft.com/office/drawing/2014/main" xmlns="" id="{CB506CE4-6864-4DCE-8A0C-6110FBD2D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8147" y="0"/>
            <a:ext cx="7840421" cy="7905750"/>
          </a:xfrm>
          <a:prstGeom prst="rect">
            <a:avLst/>
          </a:prstGeom>
        </p:spPr>
      </p:pic>
      <p:pic>
        <p:nvPicPr>
          <p:cNvPr id="9" name="图片 8" descr="图片包含 事情&#10;&#10;已生成高可信度的说明">
            <a:extLst>
              <a:ext uri="{FF2B5EF4-FFF2-40B4-BE49-F238E27FC236}">
                <a16:creationId xmlns:a16="http://schemas.microsoft.com/office/drawing/2014/main" xmlns="" id="{2E7FE650-B540-4770-A1AA-C1324AA4B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3684" y="0"/>
            <a:ext cx="7840421" cy="7905750"/>
          </a:xfrm>
          <a:prstGeom prst="rect">
            <a:avLst/>
          </a:prstGeom>
        </p:spPr>
      </p:pic>
      <p:pic>
        <p:nvPicPr>
          <p:cNvPr id="5" name="图形 4">
            <a:extLst>
              <a:ext uri="{FF2B5EF4-FFF2-40B4-BE49-F238E27FC236}">
                <a16:creationId xmlns:a16="http://schemas.microsoft.com/office/drawing/2014/main" xmlns="" id="{9227F3BF-324B-4A21-8EC4-6D22A2332D9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080043" y="2179702"/>
            <a:ext cx="1213757" cy="1213757"/>
          </a:xfrm>
          <a:prstGeom prst="rect">
            <a:avLst/>
          </a:prstGeom>
        </p:spPr>
      </p:pic>
      <p:sp>
        <p:nvSpPr>
          <p:cNvPr id="6" name="文本框 5">
            <a:extLst>
              <a:ext uri="{FF2B5EF4-FFF2-40B4-BE49-F238E27FC236}">
                <a16:creationId xmlns:a16="http://schemas.microsoft.com/office/drawing/2014/main" xmlns="" id="{7AF1C885-D3D4-4555-AD0A-65E9C79DC386}"/>
              </a:ext>
            </a:extLst>
          </p:cNvPr>
          <p:cNvSpPr txBox="1"/>
          <p:nvPr/>
        </p:nvSpPr>
        <p:spPr>
          <a:xfrm>
            <a:off x="5293800" y="2786581"/>
            <a:ext cx="2688339"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第三部分</a:t>
            </a:r>
          </a:p>
        </p:txBody>
      </p:sp>
      <p:sp>
        <p:nvSpPr>
          <p:cNvPr id="7" name="矩形 6">
            <a:extLst>
              <a:ext uri="{FF2B5EF4-FFF2-40B4-BE49-F238E27FC236}">
                <a16:creationId xmlns:a16="http://schemas.microsoft.com/office/drawing/2014/main" xmlns="" id="{D3E4B78E-15C9-4AE9-8280-41D730B87689}"/>
              </a:ext>
            </a:extLst>
          </p:cNvPr>
          <p:cNvSpPr/>
          <p:nvPr/>
        </p:nvSpPr>
        <p:spPr>
          <a:xfrm>
            <a:off x="3616910" y="34290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聚焦打仗，锻造胜战之师</a:t>
            </a:r>
          </a:p>
        </p:txBody>
      </p:sp>
    </p:spTree>
    <p:extLst>
      <p:ext uri="{BB962C8B-B14F-4D97-AF65-F5344CB8AC3E}">
        <p14:creationId xmlns:p14="http://schemas.microsoft.com/office/powerpoint/2010/main" val="39757367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FE5DBE3-4CFC-4621-83B0-733F8166B8BB}"/>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聚焦打仗，锻造胜战之师</a:t>
            </a:r>
          </a:p>
        </p:txBody>
      </p:sp>
      <p:pic>
        <p:nvPicPr>
          <p:cNvPr id="7" name="图片 6" descr="图片包含 户外, 天空, 道路, 人员&#10;&#10;已生成极高可信度的说明">
            <a:extLst>
              <a:ext uri="{FF2B5EF4-FFF2-40B4-BE49-F238E27FC236}">
                <a16:creationId xmlns:a16="http://schemas.microsoft.com/office/drawing/2014/main" xmlns="" id="{09B4C7CE-A559-41B6-805E-3C2AB5112A10}"/>
              </a:ext>
            </a:extLst>
          </p:cNvPr>
          <p:cNvPicPr>
            <a:picLocks noChangeAspect="1"/>
          </p:cNvPicPr>
          <p:nvPr/>
        </p:nvPicPr>
        <p:blipFill>
          <a:blip r:embed="rId3">
            <a:extLst>
              <a:ext uri="{28A0092B-C50C-407E-A947-70E740481C1C}">
                <a14:useLocalDpi xmlns:a14="http://schemas.microsoft.com/office/drawing/2010/main" val="0"/>
              </a:ext>
            </a:extLst>
          </a:blip>
          <a:srcRect t="27381" b="27381"/>
          <a:stretch>
            <a:fillRect/>
          </a:stretch>
        </p:blipFill>
        <p:spPr>
          <a:xfrm>
            <a:off x="1119837" y="1568965"/>
            <a:ext cx="4976161" cy="1411278"/>
          </a:xfrm>
          <a:prstGeom prst="rect">
            <a:avLst/>
          </a:prstGeom>
        </p:spPr>
      </p:pic>
      <p:pic>
        <p:nvPicPr>
          <p:cNvPr id="9" name="图片 8" descr="图片包含 天空, 户外, 军装&#10;&#10;已生成极高可信度的说明">
            <a:extLst>
              <a:ext uri="{FF2B5EF4-FFF2-40B4-BE49-F238E27FC236}">
                <a16:creationId xmlns:a16="http://schemas.microsoft.com/office/drawing/2014/main" xmlns="" id="{B393C422-497C-4E61-9D9E-BF26461AD1A4}"/>
              </a:ext>
            </a:extLst>
          </p:cNvPr>
          <p:cNvPicPr>
            <a:picLocks noChangeAspect="1"/>
          </p:cNvPicPr>
          <p:nvPr/>
        </p:nvPicPr>
        <p:blipFill rotWithShape="1">
          <a:blip r:embed="rId4">
            <a:extLst>
              <a:ext uri="{28A0092B-C50C-407E-A947-70E740481C1C}">
                <a14:useLocalDpi xmlns:a14="http://schemas.microsoft.com/office/drawing/2010/main" val="0"/>
              </a:ext>
            </a:extLst>
          </a:blip>
          <a:srcRect t="19270" b="19270"/>
          <a:stretch/>
        </p:blipFill>
        <p:spPr>
          <a:xfrm>
            <a:off x="6096000" y="2980243"/>
            <a:ext cx="4976162" cy="1411278"/>
          </a:xfrm>
          <a:prstGeom prst="rect">
            <a:avLst/>
          </a:prstGeom>
        </p:spPr>
      </p:pic>
      <p:pic>
        <p:nvPicPr>
          <p:cNvPr id="11" name="图片 10" descr="图片包含 天空, 人员, 军装, 服装&#10;&#10;已生成极高可信度的说明">
            <a:extLst>
              <a:ext uri="{FF2B5EF4-FFF2-40B4-BE49-F238E27FC236}">
                <a16:creationId xmlns:a16="http://schemas.microsoft.com/office/drawing/2014/main" xmlns="" id="{132B36D9-F478-40E5-B62E-5DB17A100FE6}"/>
              </a:ext>
            </a:extLst>
          </p:cNvPr>
          <p:cNvPicPr>
            <a:picLocks noChangeAspect="1"/>
          </p:cNvPicPr>
          <p:nvPr/>
        </p:nvPicPr>
        <p:blipFill rotWithShape="1">
          <a:blip r:embed="rId5">
            <a:extLst>
              <a:ext uri="{28A0092B-C50C-407E-A947-70E740481C1C}">
                <a14:useLocalDpi xmlns:a14="http://schemas.microsoft.com/office/drawing/2010/main" val="0"/>
              </a:ext>
            </a:extLst>
          </a:blip>
          <a:srcRect t="31093" b="31093"/>
          <a:stretch/>
        </p:blipFill>
        <p:spPr>
          <a:xfrm>
            <a:off x="1119838" y="4391521"/>
            <a:ext cx="4976162" cy="1411278"/>
          </a:xfrm>
          <a:prstGeom prst="rect">
            <a:avLst/>
          </a:prstGeom>
        </p:spPr>
      </p:pic>
      <p:sp>
        <p:nvSpPr>
          <p:cNvPr id="12" name="文本框 11">
            <a:extLst>
              <a:ext uri="{FF2B5EF4-FFF2-40B4-BE49-F238E27FC236}">
                <a16:creationId xmlns:a16="http://schemas.microsoft.com/office/drawing/2014/main" xmlns="" id="{E56BF0C6-4357-4D8F-A28C-3052E584DD5A}"/>
              </a:ext>
            </a:extLst>
          </p:cNvPr>
          <p:cNvSpPr txBox="1"/>
          <p:nvPr/>
        </p:nvSpPr>
        <p:spPr>
          <a:xfrm>
            <a:off x="6583539" y="1812939"/>
            <a:ext cx="4001083" cy="923330"/>
          </a:xfrm>
          <a:prstGeom prst="rect">
            <a:avLst/>
          </a:prstGeom>
          <a:noFill/>
        </p:spPr>
        <p:txBody>
          <a:bodyPr wrap="square" rtlCol="0">
            <a:spAutoFit/>
          </a:bodyPr>
          <a:lstStyle/>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点击此处更换文本点击此处更换文本点击此处更换文本点击此处更换文本</a:t>
            </a:r>
            <a:endParaRPr lang="zh-CN" altLang="en-US" dirty="0">
              <a:solidFill>
                <a:srgbClr val="C00000"/>
              </a:solidFill>
            </a:endParaRPr>
          </a:p>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a:t>
            </a:r>
            <a:endParaRPr lang="zh-CN" altLang="en-US" dirty="0">
              <a:solidFill>
                <a:srgbClr val="C00000"/>
              </a:solidFill>
            </a:endParaRPr>
          </a:p>
        </p:txBody>
      </p:sp>
      <p:sp>
        <p:nvSpPr>
          <p:cNvPr id="13" name="文本框 12">
            <a:extLst>
              <a:ext uri="{FF2B5EF4-FFF2-40B4-BE49-F238E27FC236}">
                <a16:creationId xmlns:a16="http://schemas.microsoft.com/office/drawing/2014/main" xmlns="" id="{99A8BF76-D6A4-48DE-A373-52C4CCBC3B9B}"/>
              </a:ext>
            </a:extLst>
          </p:cNvPr>
          <p:cNvSpPr txBox="1"/>
          <p:nvPr/>
        </p:nvSpPr>
        <p:spPr>
          <a:xfrm>
            <a:off x="1607378" y="3224217"/>
            <a:ext cx="4001083" cy="923330"/>
          </a:xfrm>
          <a:prstGeom prst="rect">
            <a:avLst/>
          </a:prstGeom>
          <a:noFill/>
        </p:spPr>
        <p:txBody>
          <a:bodyPr wrap="square" rtlCol="0">
            <a:spAutoFit/>
          </a:bodyPr>
          <a:lstStyle/>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点击此处更换文本点击此处更换文本点击此处更换文本点击此处更换文本</a:t>
            </a:r>
            <a:endParaRPr lang="zh-CN" altLang="en-US" dirty="0">
              <a:solidFill>
                <a:srgbClr val="C00000"/>
              </a:solidFill>
            </a:endParaRPr>
          </a:p>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a:t>
            </a:r>
            <a:endParaRPr lang="zh-CN" altLang="en-US" dirty="0">
              <a:solidFill>
                <a:srgbClr val="C00000"/>
              </a:solidFill>
            </a:endParaRPr>
          </a:p>
        </p:txBody>
      </p:sp>
      <p:sp>
        <p:nvSpPr>
          <p:cNvPr id="14" name="文本框 13">
            <a:extLst>
              <a:ext uri="{FF2B5EF4-FFF2-40B4-BE49-F238E27FC236}">
                <a16:creationId xmlns:a16="http://schemas.microsoft.com/office/drawing/2014/main" xmlns="" id="{57DD769D-8AB4-4ED3-A852-8A805418030B}"/>
              </a:ext>
            </a:extLst>
          </p:cNvPr>
          <p:cNvSpPr txBox="1"/>
          <p:nvPr/>
        </p:nvSpPr>
        <p:spPr>
          <a:xfrm>
            <a:off x="6555789" y="4635495"/>
            <a:ext cx="4001083" cy="923330"/>
          </a:xfrm>
          <a:prstGeom prst="rect">
            <a:avLst/>
          </a:prstGeom>
          <a:noFill/>
        </p:spPr>
        <p:txBody>
          <a:bodyPr wrap="square" rtlCol="0">
            <a:spAutoFit/>
          </a:bodyPr>
          <a:lstStyle/>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点击此处更换文本点击此处更换文本点击此处更换文本点击此处更换文本</a:t>
            </a:r>
            <a:endParaRPr lang="zh-CN" altLang="en-US" dirty="0">
              <a:solidFill>
                <a:srgbClr val="C00000"/>
              </a:solidFill>
            </a:endParaRPr>
          </a:p>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a:t>
            </a:r>
            <a:endParaRPr lang="zh-CN" altLang="en-US" dirty="0">
              <a:solidFill>
                <a:srgbClr val="C00000"/>
              </a:solidFill>
            </a:endParaRPr>
          </a:p>
        </p:txBody>
      </p:sp>
    </p:spTree>
    <p:extLst>
      <p:ext uri="{BB962C8B-B14F-4D97-AF65-F5344CB8AC3E}">
        <p14:creationId xmlns:p14="http://schemas.microsoft.com/office/powerpoint/2010/main" val="25901865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21"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2000"/>
                                        <p:tgtEl>
                                          <p:spTgt spid="12"/>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2000"/>
                                        <p:tgtEl>
                                          <p:spTgt spid="13"/>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heel(1)">
                                      <p:cBhvr>
                                        <p:cTn id="2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1326A42-81D9-45E3-83B4-926ECEEFD0DE}"/>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聚焦打仗，锻造胜战之师</a:t>
            </a:r>
          </a:p>
        </p:txBody>
      </p:sp>
      <p:pic>
        <p:nvPicPr>
          <p:cNvPr id="5" name="图片 4" descr="图片包含 户外&#10;&#10;已生成高可信度的说明">
            <a:extLst>
              <a:ext uri="{FF2B5EF4-FFF2-40B4-BE49-F238E27FC236}">
                <a16:creationId xmlns:a16="http://schemas.microsoft.com/office/drawing/2014/main" xmlns="" id="{08C39EA2-C8C0-4E94-A6EB-9EB930F5D0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541"/>
          <a:stretch/>
        </p:blipFill>
        <p:spPr>
          <a:xfrm>
            <a:off x="6347924" y="3206558"/>
            <a:ext cx="2184349" cy="2068127"/>
          </a:xfrm>
          <a:prstGeom prst="ellipse">
            <a:avLst/>
          </a:prstGeom>
        </p:spPr>
      </p:pic>
      <p:pic>
        <p:nvPicPr>
          <p:cNvPr id="7" name="图片 6" descr="图片包含 建筑物, 卡车, 室内, 汽车&#10;&#10;已生成极高可信度的说明">
            <a:extLst>
              <a:ext uri="{FF2B5EF4-FFF2-40B4-BE49-F238E27FC236}">
                <a16:creationId xmlns:a16="http://schemas.microsoft.com/office/drawing/2014/main" xmlns="" id="{640ED59A-216F-4961-8556-3FCA7B54AED9}"/>
              </a:ext>
            </a:extLst>
          </p:cNvPr>
          <p:cNvPicPr>
            <a:picLocks noChangeAspect="1"/>
          </p:cNvPicPr>
          <p:nvPr/>
        </p:nvPicPr>
        <p:blipFill rotWithShape="1">
          <a:blip r:embed="rId4">
            <a:extLst>
              <a:ext uri="{28A0092B-C50C-407E-A947-70E740481C1C}">
                <a14:useLocalDpi xmlns:a14="http://schemas.microsoft.com/office/drawing/2010/main" val="0"/>
              </a:ext>
            </a:extLst>
          </a:blip>
          <a:srcRect l="40630" t="-1" b="732"/>
          <a:stretch/>
        </p:blipFill>
        <p:spPr>
          <a:xfrm>
            <a:off x="9043308" y="3210963"/>
            <a:ext cx="2176415" cy="2063722"/>
          </a:xfrm>
          <a:prstGeom prst="ellipse">
            <a:avLst/>
          </a:prstGeom>
        </p:spPr>
      </p:pic>
      <p:pic>
        <p:nvPicPr>
          <p:cNvPr id="9" name="图片 8" descr="图片包含 户外, 天空, 山, 地面&#10;&#10;已生成极高可信度的说明">
            <a:extLst>
              <a:ext uri="{FF2B5EF4-FFF2-40B4-BE49-F238E27FC236}">
                <a16:creationId xmlns:a16="http://schemas.microsoft.com/office/drawing/2014/main" xmlns="" id="{5E286A16-23D9-4C14-88DC-6AA2C80950E7}"/>
              </a:ext>
            </a:extLst>
          </p:cNvPr>
          <p:cNvPicPr>
            <a:picLocks noChangeAspect="1"/>
          </p:cNvPicPr>
          <p:nvPr/>
        </p:nvPicPr>
        <p:blipFill rotWithShape="1">
          <a:blip r:embed="rId5">
            <a:extLst>
              <a:ext uri="{28A0092B-C50C-407E-A947-70E740481C1C}">
                <a14:useLocalDpi xmlns:a14="http://schemas.microsoft.com/office/drawing/2010/main" val="0"/>
              </a:ext>
            </a:extLst>
          </a:blip>
          <a:srcRect l="14769"/>
          <a:stretch/>
        </p:blipFill>
        <p:spPr>
          <a:xfrm>
            <a:off x="3652540" y="3273034"/>
            <a:ext cx="2184349" cy="2001651"/>
          </a:xfrm>
          <a:prstGeom prst="ellipse">
            <a:avLst/>
          </a:prstGeom>
        </p:spPr>
      </p:pic>
      <p:pic>
        <p:nvPicPr>
          <p:cNvPr id="11" name="图片 10" descr="图片包含 天空, 山, 户外&#10;&#10;已生成极高可信度的说明">
            <a:extLst>
              <a:ext uri="{FF2B5EF4-FFF2-40B4-BE49-F238E27FC236}">
                <a16:creationId xmlns:a16="http://schemas.microsoft.com/office/drawing/2014/main" xmlns="" id="{F4F2F943-6F5F-4DF0-A656-DABAA5FD5EAC}"/>
              </a:ext>
            </a:extLst>
          </p:cNvPr>
          <p:cNvPicPr>
            <a:picLocks noChangeAspect="1"/>
          </p:cNvPicPr>
          <p:nvPr/>
        </p:nvPicPr>
        <p:blipFill rotWithShape="1">
          <a:blip r:embed="rId6">
            <a:extLst>
              <a:ext uri="{28A0092B-C50C-407E-A947-70E740481C1C}">
                <a14:useLocalDpi xmlns:a14="http://schemas.microsoft.com/office/drawing/2010/main" val="0"/>
              </a:ext>
            </a:extLst>
          </a:blip>
          <a:srcRect l="15975" r="16965"/>
          <a:stretch/>
        </p:blipFill>
        <p:spPr>
          <a:xfrm>
            <a:off x="957156" y="3220085"/>
            <a:ext cx="2184349" cy="2054600"/>
          </a:xfrm>
          <a:prstGeom prst="ellipse">
            <a:avLst/>
          </a:prstGeom>
        </p:spPr>
      </p:pic>
      <p:sp>
        <p:nvSpPr>
          <p:cNvPr id="16" name="文本框 15">
            <a:extLst>
              <a:ext uri="{FF2B5EF4-FFF2-40B4-BE49-F238E27FC236}">
                <a16:creationId xmlns:a16="http://schemas.microsoft.com/office/drawing/2014/main" xmlns="" id="{A6EC8AE2-40D1-4272-BF72-10DA660892E5}"/>
              </a:ext>
            </a:extLst>
          </p:cNvPr>
          <p:cNvSpPr txBox="1"/>
          <p:nvPr/>
        </p:nvSpPr>
        <p:spPr>
          <a:xfrm>
            <a:off x="2366537" y="1833824"/>
            <a:ext cx="7664154"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a:t>
            </a:r>
            <a:endParaRPr lang="zh-CN" altLang="en-US" sz="2400" b="1" dirty="0">
              <a:solidFill>
                <a:srgbClr val="C00000"/>
              </a:solidFill>
            </a:endParaRPr>
          </a:p>
        </p:txBody>
      </p:sp>
    </p:spTree>
    <p:extLst>
      <p:ext uri="{BB962C8B-B14F-4D97-AF65-F5344CB8AC3E}">
        <p14:creationId xmlns:p14="http://schemas.microsoft.com/office/powerpoint/2010/main" val="12823331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AE27DD3-1A4C-462F-A23E-743D6B39DF14}"/>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聚焦打仗，锻造胜战之师</a:t>
            </a:r>
          </a:p>
        </p:txBody>
      </p:sp>
      <p:grpSp>
        <p:nvGrpSpPr>
          <p:cNvPr id="4" name="组合 3">
            <a:extLst>
              <a:ext uri="{FF2B5EF4-FFF2-40B4-BE49-F238E27FC236}">
                <a16:creationId xmlns:a16="http://schemas.microsoft.com/office/drawing/2014/main" xmlns="" id="{41D1E2E6-21A7-470B-B68A-D84F4FA5A88E}"/>
              </a:ext>
            </a:extLst>
          </p:cNvPr>
          <p:cNvGrpSpPr/>
          <p:nvPr/>
        </p:nvGrpSpPr>
        <p:grpSpPr>
          <a:xfrm>
            <a:off x="2559050" y="2892425"/>
            <a:ext cx="1995488" cy="1500188"/>
            <a:chOff x="1035050" y="2968625"/>
            <a:chExt cx="1995488" cy="1500188"/>
          </a:xfrm>
          <a:solidFill>
            <a:schemeClr val="tx1">
              <a:lumMod val="65000"/>
              <a:lumOff val="35000"/>
            </a:schemeClr>
          </a:solidFill>
        </p:grpSpPr>
        <p:grpSp>
          <p:nvGrpSpPr>
            <p:cNvPr id="5" name="Group 2">
              <a:extLst>
                <a:ext uri="{FF2B5EF4-FFF2-40B4-BE49-F238E27FC236}">
                  <a16:creationId xmlns:a16="http://schemas.microsoft.com/office/drawing/2014/main" xmlns="" id="{73393597-027D-4A0C-987D-16FD35FDC0AA}"/>
                </a:ext>
              </a:extLst>
            </p:cNvPr>
            <p:cNvGrpSpPr>
              <a:grpSpLocks/>
            </p:cNvGrpSpPr>
            <p:nvPr/>
          </p:nvGrpSpPr>
          <p:grpSpPr bwMode="auto">
            <a:xfrm>
              <a:off x="1035050" y="3482975"/>
              <a:ext cx="1995488" cy="985838"/>
              <a:chOff x="0" y="0"/>
              <a:chExt cx="1257" cy="621"/>
            </a:xfrm>
            <a:grpFill/>
          </p:grpSpPr>
          <p:sp>
            <p:nvSpPr>
              <p:cNvPr id="7" name="AutoShape 3">
                <a:extLst>
                  <a:ext uri="{FF2B5EF4-FFF2-40B4-BE49-F238E27FC236}">
                    <a16:creationId xmlns:a16="http://schemas.microsoft.com/office/drawing/2014/main" xmlns="" id="{E0FF727F-6C47-4991-A1CF-B712FBD3283F}"/>
                  </a:ext>
                </a:extLst>
              </p:cNvPr>
              <p:cNvSpPr>
                <a:spLocks noChangeArrowheads="1"/>
              </p:cNvSpPr>
              <p:nvPr/>
            </p:nvSpPr>
            <p:spPr bwMode="auto">
              <a:xfrm>
                <a:off x="0" y="192"/>
                <a:ext cx="1257" cy="429"/>
              </a:xfrm>
              <a:prstGeom prst="can">
                <a:avLst>
                  <a:gd name="adj" fmla="val 50000"/>
                </a:avLst>
              </a:prstGeom>
              <a:grpFill/>
              <a:ln w="9525">
                <a:noFill/>
                <a:round/>
                <a:headEnd/>
                <a:tailEnd/>
              </a:ln>
              <a:effectLst/>
            </p:spPr>
            <p:txBody>
              <a:bodyPr wrap="none" anchor="ctr"/>
              <a:lstStyle/>
              <a:p>
                <a:pPr algn="l"/>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AutoShape 4">
                <a:extLst>
                  <a:ext uri="{FF2B5EF4-FFF2-40B4-BE49-F238E27FC236}">
                    <a16:creationId xmlns:a16="http://schemas.microsoft.com/office/drawing/2014/main" xmlns="" id="{D39C1729-C9C1-4878-BA7D-4E1007C217CF}"/>
                  </a:ext>
                </a:extLst>
              </p:cNvPr>
              <p:cNvSpPr>
                <a:spLocks noChangeArrowheads="1"/>
              </p:cNvSpPr>
              <p:nvPr/>
            </p:nvSpPr>
            <p:spPr bwMode="auto">
              <a:xfrm>
                <a:off x="0" y="0"/>
                <a:ext cx="1257" cy="429"/>
              </a:xfrm>
              <a:prstGeom prst="can">
                <a:avLst>
                  <a:gd name="adj" fmla="val 50000"/>
                </a:avLst>
              </a:prstGeom>
              <a:grpFill/>
              <a:ln w="15875" cap="flat" cmpd="sng">
                <a:solidFill>
                  <a:srgbClr val="EAEAEA"/>
                </a:solidFill>
                <a:round/>
                <a:headEnd/>
                <a:tailEnd/>
              </a:ln>
              <a:effectLst/>
            </p:spPr>
            <p:txBody>
              <a:bodyPr wrap="none" anchor="ctr"/>
              <a:lstStyle/>
              <a:p>
                <a:pPr algn="l"/>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AutoShape 6">
              <a:extLst>
                <a:ext uri="{FF2B5EF4-FFF2-40B4-BE49-F238E27FC236}">
                  <a16:creationId xmlns:a16="http://schemas.microsoft.com/office/drawing/2014/main" xmlns="" id="{3A5A2FD9-543E-4ED8-BAC6-997C5B009271}"/>
                </a:ext>
              </a:extLst>
            </p:cNvPr>
            <p:cNvSpPr>
              <a:spLocks noChangeArrowheads="1"/>
            </p:cNvSpPr>
            <p:nvPr/>
          </p:nvSpPr>
          <p:spPr bwMode="auto">
            <a:xfrm>
              <a:off x="1035050" y="2968625"/>
              <a:ext cx="1995488" cy="681038"/>
            </a:xfrm>
            <a:prstGeom prst="can">
              <a:avLst>
                <a:gd name="adj" fmla="val 50000"/>
              </a:avLst>
            </a:prstGeom>
            <a:grpFill/>
            <a:ln w="15875" cap="flat" cmpd="sng">
              <a:solidFill>
                <a:srgbClr val="EAEAEA"/>
              </a:solidFill>
              <a:round/>
              <a:headEnd/>
              <a:tailEnd/>
            </a:ln>
            <a:effectLst/>
          </p:spPr>
          <p:txBody>
            <a:bodyPr wrap="none" anchor="ctr"/>
            <a:lstStyle/>
            <a:p>
              <a:pPr algn="l"/>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Group 6">
            <a:extLst>
              <a:ext uri="{FF2B5EF4-FFF2-40B4-BE49-F238E27FC236}">
                <a16:creationId xmlns:a16="http://schemas.microsoft.com/office/drawing/2014/main" xmlns="" id="{3CA212B4-440C-43F0-8B0C-C3B6D40213CA}"/>
              </a:ext>
            </a:extLst>
          </p:cNvPr>
          <p:cNvGrpSpPr>
            <a:grpSpLocks/>
          </p:cNvGrpSpPr>
          <p:nvPr/>
        </p:nvGrpSpPr>
        <p:grpSpPr bwMode="auto">
          <a:xfrm>
            <a:off x="3279775" y="2244725"/>
            <a:ext cx="558800" cy="1493838"/>
            <a:chOff x="0" y="0"/>
            <a:chExt cx="282" cy="753"/>
          </a:xfrm>
        </p:grpSpPr>
        <p:sp>
          <p:nvSpPr>
            <p:cNvPr id="10" name="WordArt 8">
              <a:extLst>
                <a:ext uri="{FF2B5EF4-FFF2-40B4-BE49-F238E27FC236}">
                  <a16:creationId xmlns:a16="http://schemas.microsoft.com/office/drawing/2014/main" xmlns="" id="{79174326-A6F8-4E9A-B1DE-28E1C5A97305}"/>
                </a:ext>
              </a:extLst>
            </p:cNvPr>
            <p:cNvSpPr>
              <a:spLocks noChangeArrowheads="1" noChangeShapeType="1" noTextEdit="1"/>
            </p:cNvSpPr>
            <p:nvPr/>
          </p:nvSpPr>
          <p:spPr bwMode="auto">
            <a:xfrm>
              <a:off x="0" y="0"/>
              <a:ext cx="282" cy="372"/>
            </a:xfrm>
            <a:prstGeom prst="rect">
              <a:avLst/>
            </a:prstGeom>
          </p:spPr>
          <p:txBody>
            <a:bodyPr wrap="none" fromWordArt="1">
              <a:prstTxWarp prst="textPlain">
                <a:avLst>
                  <a:gd name="adj" fmla="val 50000"/>
                </a:avLst>
              </a:prstTxWarp>
            </a:bodyPr>
            <a:lstStyle/>
            <a:p>
              <a:pPr algn="l"/>
              <a:r>
                <a:rPr lang="en-US" altLang="zh-CN" sz="2400" b="1" dirty="0">
                  <a:ln w="9525" cap="flat" cmpd="sng">
                    <a:solidFill>
                      <a:srgbClr val="808080"/>
                    </a:solidFill>
                    <a:round/>
                    <a:headEnd/>
                    <a:tailEnd/>
                  </a:ln>
                  <a:gradFill rotWithShape="1">
                    <a:gsLst>
                      <a:gs pos="0">
                        <a:srgbClr val="EAEAEA"/>
                      </a:gs>
                      <a:gs pos="100000">
                        <a:srgbClr val="B2B2B2"/>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rPr>
                <a:t>2</a:t>
              </a:r>
              <a:endParaRPr lang="zh-CN" altLang="en-US" sz="2400" b="1" dirty="0">
                <a:ln w="9525" cap="flat" cmpd="sng">
                  <a:solidFill>
                    <a:srgbClr val="808080"/>
                  </a:solidFill>
                  <a:round/>
                  <a:headEnd/>
                  <a:tailEnd/>
                </a:ln>
                <a:gradFill rotWithShape="1">
                  <a:gsLst>
                    <a:gs pos="0">
                      <a:srgbClr val="EAEAEA"/>
                    </a:gs>
                    <a:gs pos="100000">
                      <a:srgbClr val="B2B2B2"/>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endParaRPr>
            </a:p>
          </p:txBody>
        </p:sp>
        <p:sp>
          <p:nvSpPr>
            <p:cNvPr id="11" name="WordArt 9">
              <a:extLst>
                <a:ext uri="{FF2B5EF4-FFF2-40B4-BE49-F238E27FC236}">
                  <a16:creationId xmlns:a16="http://schemas.microsoft.com/office/drawing/2014/main" xmlns="" id="{903A8AD7-ADBF-4F32-82B9-A84D6BDC7338}"/>
                </a:ext>
              </a:extLst>
            </p:cNvPr>
            <p:cNvSpPr>
              <a:spLocks noChangeArrowheads="1" noChangeShapeType="1" noTextEdit="1"/>
            </p:cNvSpPr>
            <p:nvPr/>
          </p:nvSpPr>
          <p:spPr bwMode="auto">
            <a:xfrm flipV="1">
              <a:off x="0" y="381"/>
              <a:ext cx="282" cy="372"/>
            </a:xfrm>
            <a:prstGeom prst="rect">
              <a:avLst/>
            </a:prstGeom>
          </p:spPr>
          <p:txBody>
            <a:bodyPr wrap="none" fromWordArt="1">
              <a:prstTxWarp prst="textPlain">
                <a:avLst>
                  <a:gd name="adj" fmla="val 50000"/>
                </a:avLst>
              </a:prstTxWarp>
            </a:bodyPr>
            <a:lstStyle/>
            <a:p>
              <a:pPr algn="l"/>
              <a:r>
                <a:rPr lang="en-US" altLang="zh-CN" sz="2400" b="1" dirty="0">
                  <a:ln w="9525">
                    <a:noFill/>
                    <a:round/>
                    <a:headEnd/>
                    <a:tailEnd/>
                  </a:ln>
                  <a:gradFill rotWithShape="1">
                    <a:gsLst>
                      <a:gs pos="0">
                        <a:srgbClr val="B2B2B2">
                          <a:alpha val="0"/>
                        </a:srgbClr>
                      </a:gs>
                      <a:gs pos="100000">
                        <a:srgbClr val="EAEAEA">
                          <a:alpha val="20000"/>
                        </a:srgbClr>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rPr>
                <a:t>2</a:t>
              </a:r>
              <a:endParaRPr lang="zh-CN" altLang="en-US" sz="2400" b="1" dirty="0">
                <a:ln w="9525">
                  <a:noFill/>
                  <a:round/>
                  <a:headEnd/>
                  <a:tailEnd/>
                </a:ln>
                <a:gradFill rotWithShape="1">
                  <a:gsLst>
                    <a:gs pos="0">
                      <a:srgbClr val="B2B2B2">
                        <a:alpha val="0"/>
                      </a:srgbClr>
                    </a:gs>
                    <a:gs pos="100000">
                      <a:srgbClr val="EAEAEA">
                        <a:alpha val="20000"/>
                      </a:srgbClr>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endParaRPr>
            </a:p>
          </p:txBody>
        </p:sp>
      </p:grpSp>
      <p:grpSp>
        <p:nvGrpSpPr>
          <p:cNvPr id="12" name="组合 11">
            <a:extLst>
              <a:ext uri="{FF2B5EF4-FFF2-40B4-BE49-F238E27FC236}">
                <a16:creationId xmlns:a16="http://schemas.microsoft.com/office/drawing/2014/main" xmlns="" id="{10DA6696-651E-4148-A2CA-7B2338BA6C8E}"/>
              </a:ext>
            </a:extLst>
          </p:cNvPr>
          <p:cNvGrpSpPr/>
          <p:nvPr/>
        </p:nvGrpSpPr>
        <p:grpSpPr>
          <a:xfrm>
            <a:off x="5105400" y="2381250"/>
            <a:ext cx="1995488" cy="2097088"/>
            <a:chOff x="3581400" y="2457450"/>
            <a:chExt cx="1995488" cy="2097088"/>
          </a:xfrm>
          <a:solidFill>
            <a:schemeClr val="accent2"/>
          </a:solidFill>
        </p:grpSpPr>
        <p:grpSp>
          <p:nvGrpSpPr>
            <p:cNvPr id="13" name="Group 9">
              <a:extLst>
                <a:ext uri="{FF2B5EF4-FFF2-40B4-BE49-F238E27FC236}">
                  <a16:creationId xmlns:a16="http://schemas.microsoft.com/office/drawing/2014/main" xmlns="" id="{C07FA63C-407A-46E0-9A81-491F815CA0D6}"/>
                </a:ext>
              </a:extLst>
            </p:cNvPr>
            <p:cNvGrpSpPr>
              <a:grpSpLocks/>
            </p:cNvGrpSpPr>
            <p:nvPr/>
          </p:nvGrpSpPr>
          <p:grpSpPr bwMode="auto">
            <a:xfrm>
              <a:off x="3581400" y="3482975"/>
              <a:ext cx="1995488" cy="1071563"/>
              <a:chOff x="0" y="0"/>
              <a:chExt cx="1257" cy="675"/>
            </a:xfrm>
            <a:grpFill/>
          </p:grpSpPr>
          <p:sp>
            <p:nvSpPr>
              <p:cNvPr id="16" name="AutoShape 11">
                <a:extLst>
                  <a:ext uri="{FF2B5EF4-FFF2-40B4-BE49-F238E27FC236}">
                    <a16:creationId xmlns:a16="http://schemas.microsoft.com/office/drawing/2014/main" xmlns="" id="{AF4648A1-7242-4F50-8CFF-58A457DDCDE7}"/>
                  </a:ext>
                </a:extLst>
              </p:cNvPr>
              <p:cNvSpPr>
                <a:spLocks noChangeArrowheads="1"/>
              </p:cNvSpPr>
              <p:nvPr/>
            </p:nvSpPr>
            <p:spPr bwMode="auto">
              <a:xfrm>
                <a:off x="0" y="246"/>
                <a:ext cx="1257" cy="429"/>
              </a:xfrm>
              <a:prstGeom prst="can">
                <a:avLst>
                  <a:gd name="adj" fmla="val 50000"/>
                </a:avLst>
              </a:prstGeom>
              <a:grpFill/>
              <a:ln w="9525">
                <a:noFill/>
                <a:round/>
                <a:headEnd/>
                <a:tailEnd/>
              </a:ln>
              <a:effectLst/>
            </p:spPr>
            <p:txBody>
              <a:bodyPr wrap="none" anchor="ctr"/>
              <a:lstStyle/>
              <a:p>
                <a:pPr algn="l"/>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AutoShape 12">
                <a:extLst>
                  <a:ext uri="{FF2B5EF4-FFF2-40B4-BE49-F238E27FC236}">
                    <a16:creationId xmlns:a16="http://schemas.microsoft.com/office/drawing/2014/main" xmlns="" id="{D25FA621-8E61-47D6-BF61-63FD931A8544}"/>
                  </a:ext>
                </a:extLst>
              </p:cNvPr>
              <p:cNvSpPr>
                <a:spLocks noChangeArrowheads="1"/>
              </p:cNvSpPr>
              <p:nvPr/>
            </p:nvSpPr>
            <p:spPr bwMode="auto">
              <a:xfrm>
                <a:off x="0" y="0"/>
                <a:ext cx="1257" cy="429"/>
              </a:xfrm>
              <a:prstGeom prst="can">
                <a:avLst>
                  <a:gd name="adj" fmla="val 50000"/>
                </a:avLst>
              </a:prstGeom>
              <a:grpFill/>
              <a:ln w="15875" cap="flat" cmpd="sng">
                <a:solidFill>
                  <a:srgbClr val="EAEAEA"/>
                </a:solidFill>
                <a:round/>
                <a:headEnd/>
                <a:tailEnd/>
              </a:ln>
              <a:effectLst/>
            </p:spPr>
            <p:txBody>
              <a:bodyPr wrap="none" anchor="ctr"/>
              <a:lstStyle/>
              <a:p>
                <a:pPr algn="l"/>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 name="AutoShape 13">
              <a:extLst>
                <a:ext uri="{FF2B5EF4-FFF2-40B4-BE49-F238E27FC236}">
                  <a16:creationId xmlns:a16="http://schemas.microsoft.com/office/drawing/2014/main" xmlns="" id="{845982C3-E1B4-4FE3-9694-DD3947E92C3F}"/>
                </a:ext>
              </a:extLst>
            </p:cNvPr>
            <p:cNvSpPr>
              <a:spLocks noChangeArrowheads="1"/>
            </p:cNvSpPr>
            <p:nvPr/>
          </p:nvSpPr>
          <p:spPr bwMode="auto">
            <a:xfrm>
              <a:off x="3581400" y="2968625"/>
              <a:ext cx="1995488" cy="681038"/>
            </a:xfrm>
            <a:prstGeom prst="can">
              <a:avLst>
                <a:gd name="adj" fmla="val 50000"/>
              </a:avLst>
            </a:prstGeom>
            <a:grpFill/>
            <a:ln w="15875" cap="flat" cmpd="sng">
              <a:solidFill>
                <a:srgbClr val="EAEAEA"/>
              </a:solidFill>
              <a:round/>
              <a:headEnd/>
              <a:tailEnd/>
            </a:ln>
            <a:effectLst/>
          </p:spPr>
          <p:txBody>
            <a:bodyPr wrap="none" anchor="ctr"/>
            <a:lstStyle/>
            <a:p>
              <a:pPr algn="l"/>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AutoShape 14">
              <a:extLst>
                <a:ext uri="{FF2B5EF4-FFF2-40B4-BE49-F238E27FC236}">
                  <a16:creationId xmlns:a16="http://schemas.microsoft.com/office/drawing/2014/main" xmlns="" id="{8B3321A0-FCF1-46CD-90FD-BD0BE3299541}"/>
                </a:ext>
              </a:extLst>
            </p:cNvPr>
            <p:cNvSpPr>
              <a:spLocks noChangeArrowheads="1"/>
            </p:cNvSpPr>
            <p:nvPr/>
          </p:nvSpPr>
          <p:spPr bwMode="auto">
            <a:xfrm>
              <a:off x="3581400" y="2457450"/>
              <a:ext cx="1995488" cy="681038"/>
            </a:xfrm>
            <a:prstGeom prst="can">
              <a:avLst>
                <a:gd name="adj" fmla="val 50000"/>
              </a:avLst>
            </a:prstGeom>
            <a:grpFill/>
            <a:ln w="15875" cap="flat" cmpd="sng">
              <a:solidFill>
                <a:srgbClr val="EAEAEA"/>
              </a:solidFill>
              <a:round/>
              <a:headEnd/>
              <a:tailEnd/>
            </a:ln>
            <a:effectLst/>
          </p:spPr>
          <p:txBody>
            <a:bodyPr wrap="none" anchor="ctr"/>
            <a:lstStyle/>
            <a:p>
              <a:pPr algn="l"/>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8" name="Group 14">
            <a:extLst>
              <a:ext uri="{FF2B5EF4-FFF2-40B4-BE49-F238E27FC236}">
                <a16:creationId xmlns:a16="http://schemas.microsoft.com/office/drawing/2014/main" xmlns="" id="{5CC0D11C-37F4-44D8-91A9-BDFF643F48F5}"/>
              </a:ext>
            </a:extLst>
          </p:cNvPr>
          <p:cNvGrpSpPr>
            <a:grpSpLocks/>
          </p:cNvGrpSpPr>
          <p:nvPr/>
        </p:nvGrpSpPr>
        <p:grpSpPr bwMode="auto">
          <a:xfrm>
            <a:off x="5767388" y="1752600"/>
            <a:ext cx="558800" cy="1493838"/>
            <a:chOff x="0" y="0"/>
            <a:chExt cx="282" cy="753"/>
          </a:xfrm>
        </p:grpSpPr>
        <p:sp>
          <p:nvSpPr>
            <p:cNvPr id="19" name="WordArt 16">
              <a:extLst>
                <a:ext uri="{FF2B5EF4-FFF2-40B4-BE49-F238E27FC236}">
                  <a16:creationId xmlns:a16="http://schemas.microsoft.com/office/drawing/2014/main" xmlns="" id="{AC829D5E-ECC6-422B-AB5C-753C0E69BBA3}"/>
                </a:ext>
              </a:extLst>
            </p:cNvPr>
            <p:cNvSpPr>
              <a:spLocks noChangeArrowheads="1" noChangeShapeType="1" noTextEdit="1"/>
            </p:cNvSpPr>
            <p:nvPr/>
          </p:nvSpPr>
          <p:spPr bwMode="auto">
            <a:xfrm>
              <a:off x="0" y="0"/>
              <a:ext cx="282" cy="372"/>
            </a:xfrm>
            <a:prstGeom prst="rect">
              <a:avLst/>
            </a:prstGeom>
          </p:spPr>
          <p:txBody>
            <a:bodyPr wrap="none" fromWordArt="1">
              <a:prstTxWarp prst="textPlain">
                <a:avLst>
                  <a:gd name="adj" fmla="val 50000"/>
                </a:avLst>
              </a:prstTxWarp>
            </a:bodyPr>
            <a:lstStyle/>
            <a:p>
              <a:pPr algn="l"/>
              <a:r>
                <a:rPr lang="en-US" altLang="zh-CN" sz="2400" b="1" dirty="0">
                  <a:ln w="9525" cap="flat" cmpd="sng">
                    <a:solidFill>
                      <a:srgbClr val="808080"/>
                    </a:solidFill>
                    <a:round/>
                    <a:headEnd/>
                    <a:tailEnd/>
                  </a:ln>
                  <a:gradFill rotWithShape="1">
                    <a:gsLst>
                      <a:gs pos="0">
                        <a:srgbClr val="EAEAEA"/>
                      </a:gs>
                      <a:gs pos="100000">
                        <a:srgbClr val="B2B2B2"/>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rPr>
                <a:t>1</a:t>
              </a:r>
              <a:endParaRPr lang="zh-CN" altLang="en-US" sz="2400" b="1" dirty="0">
                <a:ln w="9525" cap="flat" cmpd="sng">
                  <a:solidFill>
                    <a:srgbClr val="808080"/>
                  </a:solidFill>
                  <a:round/>
                  <a:headEnd/>
                  <a:tailEnd/>
                </a:ln>
                <a:gradFill rotWithShape="1">
                  <a:gsLst>
                    <a:gs pos="0">
                      <a:srgbClr val="EAEAEA"/>
                    </a:gs>
                    <a:gs pos="100000">
                      <a:srgbClr val="B2B2B2"/>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endParaRPr>
            </a:p>
          </p:txBody>
        </p:sp>
        <p:sp>
          <p:nvSpPr>
            <p:cNvPr id="20" name="WordArt 17">
              <a:extLst>
                <a:ext uri="{FF2B5EF4-FFF2-40B4-BE49-F238E27FC236}">
                  <a16:creationId xmlns:a16="http://schemas.microsoft.com/office/drawing/2014/main" xmlns="" id="{A563A73C-B3FB-48BB-8D0C-CB9EA2F3D0FC}"/>
                </a:ext>
              </a:extLst>
            </p:cNvPr>
            <p:cNvSpPr>
              <a:spLocks noChangeArrowheads="1" noChangeShapeType="1" noTextEdit="1"/>
            </p:cNvSpPr>
            <p:nvPr/>
          </p:nvSpPr>
          <p:spPr bwMode="auto">
            <a:xfrm flipV="1">
              <a:off x="0" y="381"/>
              <a:ext cx="282" cy="372"/>
            </a:xfrm>
            <a:prstGeom prst="rect">
              <a:avLst/>
            </a:prstGeom>
          </p:spPr>
          <p:txBody>
            <a:bodyPr wrap="none" fromWordArt="1">
              <a:prstTxWarp prst="textPlain">
                <a:avLst>
                  <a:gd name="adj" fmla="val 50000"/>
                </a:avLst>
              </a:prstTxWarp>
            </a:bodyPr>
            <a:lstStyle/>
            <a:p>
              <a:pPr algn="l"/>
              <a:r>
                <a:rPr lang="en-US" altLang="zh-CN" sz="2400" b="1" dirty="0">
                  <a:ln w="9525">
                    <a:noFill/>
                    <a:round/>
                    <a:headEnd/>
                    <a:tailEnd/>
                  </a:ln>
                  <a:gradFill rotWithShape="1">
                    <a:gsLst>
                      <a:gs pos="0">
                        <a:srgbClr val="B2B2B2">
                          <a:alpha val="0"/>
                        </a:srgbClr>
                      </a:gs>
                      <a:gs pos="100000">
                        <a:srgbClr val="EAEAEA">
                          <a:alpha val="20000"/>
                        </a:srgbClr>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rPr>
                <a:t>1</a:t>
              </a:r>
              <a:endParaRPr lang="zh-CN" altLang="en-US" sz="2400" b="1" dirty="0">
                <a:ln w="9525">
                  <a:noFill/>
                  <a:round/>
                  <a:headEnd/>
                  <a:tailEnd/>
                </a:ln>
                <a:gradFill rotWithShape="1">
                  <a:gsLst>
                    <a:gs pos="0">
                      <a:srgbClr val="B2B2B2">
                        <a:alpha val="0"/>
                      </a:srgbClr>
                    </a:gs>
                    <a:gs pos="100000">
                      <a:srgbClr val="EAEAEA">
                        <a:alpha val="20000"/>
                      </a:srgbClr>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endParaRPr>
            </a:p>
          </p:txBody>
        </p:sp>
      </p:grpSp>
      <p:grpSp>
        <p:nvGrpSpPr>
          <p:cNvPr id="21" name="Group 17">
            <a:extLst>
              <a:ext uri="{FF2B5EF4-FFF2-40B4-BE49-F238E27FC236}">
                <a16:creationId xmlns:a16="http://schemas.microsoft.com/office/drawing/2014/main" xmlns="" id="{554D8344-73BF-438F-B4AB-BDB61053E035}"/>
              </a:ext>
            </a:extLst>
          </p:cNvPr>
          <p:cNvGrpSpPr>
            <a:grpSpLocks/>
          </p:cNvGrpSpPr>
          <p:nvPr/>
        </p:nvGrpSpPr>
        <p:grpSpPr bwMode="auto">
          <a:xfrm>
            <a:off x="7723188" y="3406775"/>
            <a:ext cx="1998662" cy="985838"/>
            <a:chOff x="0" y="0"/>
            <a:chExt cx="1259" cy="621"/>
          </a:xfrm>
        </p:grpSpPr>
        <p:sp>
          <p:nvSpPr>
            <p:cNvPr id="22" name="AutoShape 19">
              <a:extLst>
                <a:ext uri="{FF2B5EF4-FFF2-40B4-BE49-F238E27FC236}">
                  <a16:creationId xmlns:a16="http://schemas.microsoft.com/office/drawing/2014/main" xmlns="" id="{B74BA9B7-6609-4D5D-A482-4D76D74857B9}"/>
                </a:ext>
              </a:extLst>
            </p:cNvPr>
            <p:cNvSpPr>
              <a:spLocks noChangeArrowheads="1"/>
            </p:cNvSpPr>
            <p:nvPr/>
          </p:nvSpPr>
          <p:spPr bwMode="auto">
            <a:xfrm>
              <a:off x="2" y="192"/>
              <a:ext cx="1257" cy="429"/>
            </a:xfrm>
            <a:prstGeom prst="can">
              <a:avLst>
                <a:gd name="adj" fmla="val 50000"/>
              </a:avLst>
            </a:prstGeom>
            <a:gradFill rotWithShape="1">
              <a:gsLst>
                <a:gs pos="0">
                  <a:srgbClr val="777777">
                    <a:alpha val="59999"/>
                  </a:srgbClr>
                </a:gs>
                <a:gs pos="100000">
                  <a:srgbClr val="4D4D4D">
                    <a:alpha val="0"/>
                  </a:srgbClr>
                </a:gs>
              </a:gsLst>
              <a:lin ang="5400000" scaled="1"/>
            </a:gradFill>
            <a:ln w="9525">
              <a:noFill/>
              <a:round/>
              <a:headEnd/>
              <a:tailEnd/>
            </a:ln>
            <a:effectLst/>
          </p:spPr>
          <p:txBody>
            <a:bodyPr wrap="none" anchor="ctr"/>
            <a:lstStyle/>
            <a:p>
              <a:pPr algn="l"/>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AutoShape 20">
              <a:extLst>
                <a:ext uri="{FF2B5EF4-FFF2-40B4-BE49-F238E27FC236}">
                  <a16:creationId xmlns:a16="http://schemas.microsoft.com/office/drawing/2014/main" xmlns="" id="{E2CFDDB7-BDD5-4C45-8852-E70DF78B2EE1}"/>
                </a:ext>
              </a:extLst>
            </p:cNvPr>
            <p:cNvSpPr>
              <a:spLocks noChangeArrowheads="1"/>
            </p:cNvSpPr>
            <p:nvPr/>
          </p:nvSpPr>
          <p:spPr bwMode="auto">
            <a:xfrm>
              <a:off x="0" y="0"/>
              <a:ext cx="1257" cy="429"/>
            </a:xfrm>
            <a:prstGeom prst="can">
              <a:avLst>
                <a:gd name="adj" fmla="val 50000"/>
              </a:avLst>
            </a:prstGeom>
            <a:gradFill rotWithShape="1">
              <a:gsLst>
                <a:gs pos="0">
                  <a:srgbClr val="4D4D4D"/>
                </a:gs>
                <a:gs pos="100000">
                  <a:srgbClr val="777777"/>
                </a:gs>
              </a:gsLst>
              <a:lin ang="18900000" scaled="1"/>
            </a:gradFill>
            <a:ln w="15875" cap="flat" cmpd="sng">
              <a:solidFill>
                <a:srgbClr val="EAEAEA"/>
              </a:solidFill>
              <a:round/>
              <a:headEnd/>
              <a:tailEnd/>
            </a:ln>
            <a:effectLst/>
          </p:spPr>
          <p:txBody>
            <a:bodyPr wrap="none" anchor="ctr"/>
            <a:lstStyle/>
            <a:p>
              <a:pPr algn="l"/>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 name="Group 20">
            <a:extLst>
              <a:ext uri="{FF2B5EF4-FFF2-40B4-BE49-F238E27FC236}">
                <a16:creationId xmlns:a16="http://schemas.microsoft.com/office/drawing/2014/main" xmlns="" id="{FC562169-1A05-4AF5-AD50-F48B1780CFF8}"/>
              </a:ext>
            </a:extLst>
          </p:cNvPr>
          <p:cNvGrpSpPr>
            <a:grpSpLocks/>
          </p:cNvGrpSpPr>
          <p:nvPr/>
        </p:nvGrpSpPr>
        <p:grpSpPr bwMode="auto">
          <a:xfrm>
            <a:off x="8435975" y="2747964"/>
            <a:ext cx="558800" cy="1493837"/>
            <a:chOff x="0" y="0"/>
            <a:chExt cx="282" cy="753"/>
          </a:xfrm>
        </p:grpSpPr>
        <p:sp>
          <p:nvSpPr>
            <p:cNvPr id="25" name="WordArt 22">
              <a:extLst>
                <a:ext uri="{FF2B5EF4-FFF2-40B4-BE49-F238E27FC236}">
                  <a16:creationId xmlns:a16="http://schemas.microsoft.com/office/drawing/2014/main" xmlns="" id="{AD1277DA-7621-4DE6-9870-B6B8599FE965}"/>
                </a:ext>
              </a:extLst>
            </p:cNvPr>
            <p:cNvSpPr>
              <a:spLocks noChangeArrowheads="1" noChangeShapeType="1" noTextEdit="1"/>
            </p:cNvSpPr>
            <p:nvPr/>
          </p:nvSpPr>
          <p:spPr bwMode="auto">
            <a:xfrm>
              <a:off x="0" y="0"/>
              <a:ext cx="282" cy="372"/>
            </a:xfrm>
            <a:prstGeom prst="rect">
              <a:avLst/>
            </a:prstGeom>
          </p:spPr>
          <p:txBody>
            <a:bodyPr wrap="none" fromWordArt="1">
              <a:prstTxWarp prst="textPlain">
                <a:avLst>
                  <a:gd name="adj" fmla="val 50000"/>
                </a:avLst>
              </a:prstTxWarp>
            </a:bodyPr>
            <a:lstStyle/>
            <a:p>
              <a:pPr algn="l"/>
              <a:r>
                <a:rPr lang="en-US" altLang="zh-CN" sz="2400" b="1" dirty="0">
                  <a:ln w="9525" cap="flat" cmpd="sng">
                    <a:solidFill>
                      <a:srgbClr val="808080"/>
                    </a:solidFill>
                    <a:round/>
                    <a:headEnd/>
                    <a:tailEnd/>
                  </a:ln>
                  <a:gradFill rotWithShape="1">
                    <a:gsLst>
                      <a:gs pos="0">
                        <a:srgbClr val="EAEAEA"/>
                      </a:gs>
                      <a:gs pos="100000">
                        <a:srgbClr val="B2B2B2"/>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rPr>
                <a:t>3</a:t>
              </a:r>
              <a:endParaRPr lang="zh-CN" altLang="en-US" sz="2400" b="1" dirty="0">
                <a:ln w="9525" cap="flat" cmpd="sng">
                  <a:solidFill>
                    <a:srgbClr val="808080"/>
                  </a:solidFill>
                  <a:round/>
                  <a:headEnd/>
                  <a:tailEnd/>
                </a:ln>
                <a:gradFill rotWithShape="1">
                  <a:gsLst>
                    <a:gs pos="0">
                      <a:srgbClr val="EAEAEA"/>
                    </a:gs>
                    <a:gs pos="100000">
                      <a:srgbClr val="B2B2B2"/>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endParaRPr>
            </a:p>
          </p:txBody>
        </p:sp>
        <p:sp>
          <p:nvSpPr>
            <p:cNvPr id="26" name="WordArt 23">
              <a:extLst>
                <a:ext uri="{FF2B5EF4-FFF2-40B4-BE49-F238E27FC236}">
                  <a16:creationId xmlns:a16="http://schemas.microsoft.com/office/drawing/2014/main" xmlns="" id="{8F9EE56E-42BB-4C18-9316-061B09FCF348}"/>
                </a:ext>
              </a:extLst>
            </p:cNvPr>
            <p:cNvSpPr>
              <a:spLocks noChangeArrowheads="1" noChangeShapeType="1" noTextEdit="1"/>
            </p:cNvSpPr>
            <p:nvPr/>
          </p:nvSpPr>
          <p:spPr bwMode="auto">
            <a:xfrm flipV="1">
              <a:off x="0" y="381"/>
              <a:ext cx="282" cy="372"/>
            </a:xfrm>
            <a:prstGeom prst="rect">
              <a:avLst/>
            </a:prstGeom>
          </p:spPr>
          <p:txBody>
            <a:bodyPr wrap="none" fromWordArt="1">
              <a:prstTxWarp prst="textPlain">
                <a:avLst>
                  <a:gd name="adj" fmla="val 50000"/>
                </a:avLst>
              </a:prstTxWarp>
            </a:bodyPr>
            <a:lstStyle/>
            <a:p>
              <a:pPr algn="l"/>
              <a:r>
                <a:rPr lang="en-US" altLang="zh-CN" sz="2400" b="1">
                  <a:ln w="9525">
                    <a:noFill/>
                    <a:round/>
                    <a:headEnd/>
                    <a:tailEnd/>
                  </a:ln>
                  <a:gradFill rotWithShape="1">
                    <a:gsLst>
                      <a:gs pos="0">
                        <a:srgbClr val="B2B2B2">
                          <a:alpha val="0"/>
                        </a:srgbClr>
                      </a:gs>
                      <a:gs pos="100000">
                        <a:srgbClr val="EAEAEA">
                          <a:alpha val="20000"/>
                        </a:srgbClr>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rPr>
                <a:t>3</a:t>
              </a:r>
              <a:endParaRPr lang="zh-CN" altLang="en-US" sz="2400" b="1">
                <a:ln w="9525">
                  <a:noFill/>
                  <a:round/>
                  <a:headEnd/>
                  <a:tailEnd/>
                </a:ln>
                <a:gradFill rotWithShape="1">
                  <a:gsLst>
                    <a:gs pos="0">
                      <a:srgbClr val="B2B2B2">
                        <a:alpha val="0"/>
                      </a:srgbClr>
                    </a:gs>
                    <a:gs pos="100000">
                      <a:srgbClr val="EAEAEA">
                        <a:alpha val="20000"/>
                      </a:srgbClr>
                    </a:gs>
                  </a:gsLst>
                  <a:lin ang="5400000" scaled="1"/>
                </a:gradFill>
                <a:latin typeface="微软雅黑" panose="020B0503020204020204" pitchFamily="34" charset="-122"/>
                <a:ea typeface="微软雅黑" panose="020B0503020204020204" pitchFamily="34" charset="-122"/>
                <a:cs typeface="Arial"/>
                <a:sym typeface="微软雅黑" panose="020B0503020204020204" pitchFamily="34" charset="-122"/>
              </a:endParaRPr>
            </a:p>
          </p:txBody>
        </p:sp>
      </p:grpSp>
      <p:sp>
        <p:nvSpPr>
          <p:cNvPr id="27" name="Line 24">
            <a:extLst>
              <a:ext uri="{FF2B5EF4-FFF2-40B4-BE49-F238E27FC236}">
                <a16:creationId xmlns:a16="http://schemas.microsoft.com/office/drawing/2014/main" xmlns="" id="{4DAFAF48-4821-45FD-A742-42AC4DDE346A}"/>
              </a:ext>
            </a:extLst>
          </p:cNvPr>
          <p:cNvSpPr>
            <a:spLocks noChangeShapeType="1"/>
          </p:cNvSpPr>
          <p:nvPr/>
        </p:nvSpPr>
        <p:spPr bwMode="auto">
          <a:xfrm>
            <a:off x="4733925" y="3930650"/>
            <a:ext cx="0" cy="915988"/>
          </a:xfrm>
          <a:prstGeom prst="line">
            <a:avLst/>
          </a:prstGeom>
          <a:noFill/>
          <a:ln w="3175" cap="flat" cmpd="sng">
            <a:solidFill>
              <a:srgbClr val="969696"/>
            </a:solidFill>
            <a:prstDash val="dash"/>
            <a:round/>
            <a:headEnd/>
            <a:tailEnd/>
          </a:ln>
          <a:effec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 Box 25">
            <a:extLst>
              <a:ext uri="{FF2B5EF4-FFF2-40B4-BE49-F238E27FC236}">
                <a16:creationId xmlns:a16="http://schemas.microsoft.com/office/drawing/2014/main" xmlns="" id="{6F7739E9-79FA-4C56-B6D9-D1A96D94C395}"/>
              </a:ext>
            </a:extLst>
          </p:cNvPr>
          <p:cNvSpPr txBox="1">
            <a:spLocks noChangeArrowheads="1"/>
          </p:cNvSpPr>
          <p:nvPr/>
        </p:nvSpPr>
        <p:spPr bwMode="auto">
          <a:xfrm>
            <a:off x="7926387" y="4660364"/>
            <a:ext cx="2192338" cy="400110"/>
          </a:xfrm>
          <a:prstGeom prst="rect">
            <a:avLst/>
          </a:prstGeom>
          <a:noFill/>
          <a:ln w="9525">
            <a:noFill/>
            <a:miter lim="800000"/>
            <a:headEnd/>
            <a:tailEnd/>
          </a:ln>
          <a:effectLst/>
        </p:spPr>
        <p:txBody>
          <a:bodyPr>
            <a:spAutoFit/>
          </a:bodyPr>
          <a:lstStyle/>
          <a:p>
            <a:pPr>
              <a:spcBef>
                <a:spcPct val="50000"/>
              </a:spcBef>
            </a:pP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此处添加内容</a:t>
            </a:r>
          </a:p>
        </p:txBody>
      </p:sp>
      <p:sp>
        <p:nvSpPr>
          <p:cNvPr id="29" name="Text Box 26">
            <a:extLst>
              <a:ext uri="{FF2B5EF4-FFF2-40B4-BE49-F238E27FC236}">
                <a16:creationId xmlns:a16="http://schemas.microsoft.com/office/drawing/2014/main" xmlns="" id="{494214E8-52D9-40E4-AF92-51F31DFFB6EF}"/>
              </a:ext>
            </a:extLst>
          </p:cNvPr>
          <p:cNvSpPr txBox="1">
            <a:spLocks noChangeArrowheads="1"/>
          </p:cNvSpPr>
          <p:nvPr/>
        </p:nvSpPr>
        <p:spPr bwMode="auto">
          <a:xfrm>
            <a:off x="2711453" y="4663281"/>
            <a:ext cx="2074862" cy="400110"/>
          </a:xfrm>
          <a:prstGeom prst="rect">
            <a:avLst/>
          </a:prstGeom>
          <a:noFill/>
          <a:ln w="9525">
            <a:noFill/>
            <a:miter lim="800000"/>
            <a:headEnd/>
            <a:tailEnd/>
          </a:ln>
          <a:effectLst/>
        </p:spPr>
        <p:txBody>
          <a:bodyPr>
            <a:spAutoFit/>
          </a:bodyPr>
          <a:lstStyle/>
          <a:p>
            <a:pPr>
              <a:spcBef>
                <a:spcPct val="50000"/>
              </a:spcBef>
            </a:pP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此处添加内容</a:t>
            </a:r>
          </a:p>
        </p:txBody>
      </p:sp>
      <p:sp>
        <p:nvSpPr>
          <p:cNvPr id="30" name="Text Box 27">
            <a:extLst>
              <a:ext uri="{FF2B5EF4-FFF2-40B4-BE49-F238E27FC236}">
                <a16:creationId xmlns:a16="http://schemas.microsoft.com/office/drawing/2014/main" xmlns="" id="{02C600B8-1091-4B29-959A-2D75C3B4A7D6}"/>
              </a:ext>
            </a:extLst>
          </p:cNvPr>
          <p:cNvSpPr txBox="1">
            <a:spLocks noChangeArrowheads="1"/>
          </p:cNvSpPr>
          <p:nvPr/>
        </p:nvSpPr>
        <p:spPr bwMode="auto">
          <a:xfrm>
            <a:off x="5240793" y="4660364"/>
            <a:ext cx="2016125" cy="400110"/>
          </a:xfrm>
          <a:prstGeom prst="rect">
            <a:avLst/>
          </a:prstGeom>
          <a:noFill/>
          <a:ln w="9525">
            <a:noFill/>
            <a:miter lim="800000"/>
            <a:headEnd/>
            <a:tailEnd/>
          </a:ln>
          <a:effectLst/>
        </p:spPr>
        <p:txBody>
          <a:bodyPr>
            <a:spAutoFit/>
          </a:bodyPr>
          <a:lstStyle/>
          <a:p>
            <a:pPr>
              <a:spcBef>
                <a:spcPct val="50000"/>
              </a:spcBef>
            </a:pP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此处添加内容</a:t>
            </a:r>
          </a:p>
        </p:txBody>
      </p:sp>
      <p:sp>
        <p:nvSpPr>
          <p:cNvPr id="31" name="Line 28">
            <a:extLst>
              <a:ext uri="{FF2B5EF4-FFF2-40B4-BE49-F238E27FC236}">
                <a16:creationId xmlns:a16="http://schemas.microsoft.com/office/drawing/2014/main" xmlns="" id="{4A9110FC-309E-42A0-82CE-7B86BECE8046}"/>
              </a:ext>
            </a:extLst>
          </p:cNvPr>
          <p:cNvSpPr>
            <a:spLocks noChangeShapeType="1"/>
          </p:cNvSpPr>
          <p:nvPr/>
        </p:nvSpPr>
        <p:spPr bwMode="auto">
          <a:xfrm>
            <a:off x="7375525" y="3930650"/>
            <a:ext cx="0" cy="915988"/>
          </a:xfrm>
          <a:prstGeom prst="line">
            <a:avLst/>
          </a:prstGeom>
          <a:noFill/>
          <a:ln w="3175" cap="flat" cmpd="sng">
            <a:solidFill>
              <a:srgbClr val="969696"/>
            </a:solidFill>
            <a:prstDash val="dash"/>
            <a:round/>
            <a:headEnd/>
            <a:tailEnd/>
          </a:ln>
          <a:effec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Rectangle 29">
            <a:extLst>
              <a:ext uri="{FF2B5EF4-FFF2-40B4-BE49-F238E27FC236}">
                <a16:creationId xmlns:a16="http://schemas.microsoft.com/office/drawing/2014/main" xmlns="" id="{4B1DA1AB-1BAA-4536-B8C9-175A32DD6FCD}"/>
              </a:ext>
            </a:extLst>
          </p:cNvPr>
          <p:cNvSpPr>
            <a:spLocks noChangeArrowheads="1"/>
          </p:cNvSpPr>
          <p:nvPr/>
        </p:nvSpPr>
        <p:spPr bwMode="auto">
          <a:xfrm>
            <a:off x="2597150" y="5302902"/>
            <a:ext cx="2136775" cy="683264"/>
          </a:xfrm>
          <a:prstGeom prst="rect">
            <a:avLst/>
          </a:prstGeom>
          <a:noFill/>
          <a:ln w="9525">
            <a:noFill/>
            <a:miter lim="800000"/>
            <a:headEnd/>
            <a:tailEnd/>
          </a:ln>
          <a:effectLst/>
        </p:spPr>
        <p:txBody>
          <a:bodyPr>
            <a:spAutoFit/>
          </a:bodyPr>
          <a:lstStyle/>
          <a:p>
            <a:pPr>
              <a:lnSpc>
                <a:spcPct val="12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单击添加段落文字</a:t>
            </a:r>
          </a:p>
          <a:p>
            <a:pPr>
              <a:lnSpc>
                <a:spcPct val="12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单击添加段落文字</a:t>
            </a:r>
          </a:p>
        </p:txBody>
      </p:sp>
      <p:sp>
        <p:nvSpPr>
          <p:cNvPr id="33" name="Rectangle 30">
            <a:extLst>
              <a:ext uri="{FF2B5EF4-FFF2-40B4-BE49-F238E27FC236}">
                <a16:creationId xmlns:a16="http://schemas.microsoft.com/office/drawing/2014/main" xmlns="" id="{02A28837-1AD2-4152-AA61-706D4BEF0AF7}"/>
              </a:ext>
            </a:extLst>
          </p:cNvPr>
          <p:cNvSpPr>
            <a:spLocks noChangeArrowheads="1"/>
          </p:cNvSpPr>
          <p:nvPr/>
        </p:nvSpPr>
        <p:spPr bwMode="auto">
          <a:xfrm>
            <a:off x="5214143" y="5302902"/>
            <a:ext cx="2136775" cy="683264"/>
          </a:xfrm>
          <a:prstGeom prst="rect">
            <a:avLst/>
          </a:prstGeom>
          <a:noFill/>
          <a:ln w="9525">
            <a:noFill/>
            <a:miter lim="800000"/>
            <a:headEnd/>
            <a:tailEnd/>
          </a:ln>
          <a:effectLst/>
        </p:spPr>
        <p:txBody>
          <a:bodyPr>
            <a:spAutoFit/>
          </a:bodyPr>
          <a:lstStyle/>
          <a:p>
            <a:pPr>
              <a:lnSpc>
                <a:spcPct val="12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单击添加段落文字</a:t>
            </a:r>
          </a:p>
          <a:p>
            <a:pPr>
              <a:lnSpc>
                <a:spcPct val="12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单击添加段落文字</a:t>
            </a:r>
          </a:p>
        </p:txBody>
      </p:sp>
      <p:sp>
        <p:nvSpPr>
          <p:cNvPr id="34" name="Rectangle 31">
            <a:extLst>
              <a:ext uri="{FF2B5EF4-FFF2-40B4-BE49-F238E27FC236}">
                <a16:creationId xmlns:a16="http://schemas.microsoft.com/office/drawing/2014/main" xmlns="" id="{B0F3B723-47F0-4E99-9ED4-43075EDD7534}"/>
              </a:ext>
            </a:extLst>
          </p:cNvPr>
          <p:cNvSpPr>
            <a:spLocks noChangeArrowheads="1"/>
          </p:cNvSpPr>
          <p:nvPr/>
        </p:nvSpPr>
        <p:spPr bwMode="auto">
          <a:xfrm>
            <a:off x="7759585" y="5324247"/>
            <a:ext cx="2136775" cy="683264"/>
          </a:xfrm>
          <a:prstGeom prst="rect">
            <a:avLst/>
          </a:prstGeom>
          <a:noFill/>
          <a:ln w="9525">
            <a:noFill/>
            <a:miter lim="800000"/>
            <a:headEnd/>
            <a:tailEnd/>
          </a:ln>
          <a:effectLst/>
        </p:spPr>
        <p:txBody>
          <a:bodyPr>
            <a:spAutoFit/>
          </a:bodyPr>
          <a:lstStyle/>
          <a:p>
            <a:pPr>
              <a:lnSpc>
                <a:spcPct val="12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单击添加段落文字</a:t>
            </a:r>
          </a:p>
          <a:p>
            <a:pPr>
              <a:lnSpc>
                <a:spcPct val="12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单击添加段落文字</a:t>
            </a:r>
          </a:p>
        </p:txBody>
      </p:sp>
    </p:spTree>
    <p:extLst>
      <p:ext uri="{BB962C8B-B14F-4D97-AF65-F5344CB8AC3E}">
        <p14:creationId xmlns:p14="http://schemas.microsoft.com/office/powerpoint/2010/main" val="827524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900" decel="100000" fill="hold"/>
                                        <p:tgtEl>
                                          <p:spTgt spid="1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52"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Scale>
                                      <p:cBhvr>
                                        <p:cTn id="21"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0"/>
                                        </p:tgtEl>
                                        <p:attrNameLst>
                                          <p:attrName>ppt_x</p:attrName>
                                          <p:attrName>ppt_y</p:attrName>
                                        </p:attrNameLst>
                                      </p:cBhvr>
                                    </p:animMotion>
                                    <p:animEffect transition="in" filter="fade">
                                      <p:cBhvr>
                                        <p:cTn id="23" dur="1000"/>
                                        <p:tgtEl>
                                          <p:spTgt spid="30"/>
                                        </p:tgtEl>
                                      </p:cBhvr>
                                    </p:animEffect>
                                  </p:childTnLst>
                                </p:cTn>
                              </p:par>
                            </p:childTnLst>
                          </p:cTn>
                        </p:par>
                        <p:par>
                          <p:cTn id="24" fill="hold">
                            <p:stCondLst>
                              <p:cond delay="3000"/>
                            </p:stCondLst>
                            <p:childTnLst>
                              <p:par>
                                <p:cTn id="25" presetID="2" presetClass="entr" presetSubtype="2"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37"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900" decel="100000" fill="hold"/>
                                        <p:tgtEl>
                                          <p:spTgt spid="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36" fill="hold">
                            <p:stCondLst>
                              <p:cond delay="4500"/>
                            </p:stCondLst>
                            <p:childTnLst>
                              <p:par>
                                <p:cTn id="37" presetID="37"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900" decel="100000" fill="hold"/>
                                        <p:tgtEl>
                                          <p:spTgt spid="9"/>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43" fill="hold">
                            <p:stCondLst>
                              <p:cond delay="5500"/>
                            </p:stCondLst>
                            <p:childTnLst>
                              <p:par>
                                <p:cTn id="44" presetID="52"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Scale>
                                      <p:cBhvr>
                                        <p:cTn id="46"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9"/>
                                        </p:tgtEl>
                                        <p:attrNameLst>
                                          <p:attrName>ppt_x</p:attrName>
                                          <p:attrName>ppt_y</p:attrName>
                                        </p:attrNameLst>
                                      </p:cBhvr>
                                    </p:animMotion>
                                    <p:animEffect transition="in" filter="fade">
                                      <p:cBhvr>
                                        <p:cTn id="48" dur="1000"/>
                                        <p:tgtEl>
                                          <p:spTgt spid="29"/>
                                        </p:tgtEl>
                                      </p:cBhvr>
                                    </p:animEffect>
                                  </p:childTnLst>
                                </p:cTn>
                              </p:par>
                            </p:childTnLst>
                          </p:cTn>
                        </p:par>
                        <p:par>
                          <p:cTn id="49" fill="hold">
                            <p:stCondLst>
                              <p:cond delay="6500"/>
                            </p:stCondLst>
                            <p:childTnLst>
                              <p:par>
                                <p:cTn id="50" presetID="2" presetClass="entr" presetSubtype="2"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1+#ppt_w/2"/>
                                          </p:val>
                                        </p:tav>
                                        <p:tav tm="100000">
                                          <p:val>
                                            <p:strVal val="#ppt_x"/>
                                          </p:val>
                                        </p:tav>
                                      </p:tavLst>
                                    </p:anim>
                                    <p:anim calcmode="lin" valueType="num">
                                      <p:cBhvr additive="base">
                                        <p:cTn id="53" dur="500" fill="hold"/>
                                        <p:tgtEl>
                                          <p:spTgt spid="32"/>
                                        </p:tgtEl>
                                        <p:attrNameLst>
                                          <p:attrName>ppt_y</p:attrName>
                                        </p:attrNameLst>
                                      </p:cBhvr>
                                      <p:tavLst>
                                        <p:tav tm="0">
                                          <p:val>
                                            <p:strVal val="#ppt_y"/>
                                          </p:val>
                                        </p:tav>
                                        <p:tav tm="100000">
                                          <p:val>
                                            <p:strVal val="#ppt_y"/>
                                          </p:val>
                                        </p:tav>
                                      </p:tavLst>
                                    </p:anim>
                                  </p:childTnLst>
                                </p:cTn>
                              </p:par>
                            </p:childTnLst>
                          </p:cTn>
                        </p:par>
                        <p:par>
                          <p:cTn id="54" fill="hold">
                            <p:stCondLst>
                              <p:cond delay="7000"/>
                            </p:stCondLst>
                            <p:childTnLst>
                              <p:par>
                                <p:cTn id="55" presetID="37" presetClass="entr" presetSubtype="0"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900" decel="100000" fill="hold"/>
                                        <p:tgtEl>
                                          <p:spTgt spid="21"/>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61" fill="hold">
                            <p:stCondLst>
                              <p:cond delay="8000"/>
                            </p:stCondLst>
                            <p:childTnLst>
                              <p:par>
                                <p:cTn id="62" presetID="37"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1000"/>
                                        <p:tgtEl>
                                          <p:spTgt spid="24"/>
                                        </p:tgtEl>
                                      </p:cBhvr>
                                    </p:animEffect>
                                    <p:anim calcmode="lin" valueType="num">
                                      <p:cBhvr>
                                        <p:cTn id="65" dur="1000" fill="hold"/>
                                        <p:tgtEl>
                                          <p:spTgt spid="24"/>
                                        </p:tgtEl>
                                        <p:attrNameLst>
                                          <p:attrName>ppt_x</p:attrName>
                                        </p:attrNameLst>
                                      </p:cBhvr>
                                      <p:tavLst>
                                        <p:tav tm="0">
                                          <p:val>
                                            <p:strVal val="#ppt_x"/>
                                          </p:val>
                                        </p:tav>
                                        <p:tav tm="100000">
                                          <p:val>
                                            <p:strVal val="#ppt_x"/>
                                          </p:val>
                                        </p:tav>
                                      </p:tavLst>
                                    </p:anim>
                                    <p:anim calcmode="lin" valueType="num">
                                      <p:cBhvr>
                                        <p:cTn id="66" dur="900" decel="100000" fill="hold"/>
                                        <p:tgtEl>
                                          <p:spTgt spid="24"/>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par>
                          <p:cTn id="68" fill="hold">
                            <p:stCondLst>
                              <p:cond delay="9000"/>
                            </p:stCondLst>
                            <p:childTnLst>
                              <p:par>
                                <p:cTn id="69" presetID="52"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Scale>
                                      <p:cBhvr>
                                        <p:cTn id="7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8"/>
                                        </p:tgtEl>
                                        <p:attrNameLst>
                                          <p:attrName>ppt_x</p:attrName>
                                          <p:attrName>ppt_y</p:attrName>
                                        </p:attrNameLst>
                                      </p:cBhvr>
                                    </p:animMotion>
                                    <p:animEffect transition="in" filter="fade">
                                      <p:cBhvr>
                                        <p:cTn id="73" dur="1000"/>
                                        <p:tgtEl>
                                          <p:spTgt spid="28"/>
                                        </p:tgtEl>
                                      </p:cBhvr>
                                    </p:animEffect>
                                  </p:childTnLst>
                                </p:cTn>
                              </p:par>
                            </p:childTnLst>
                          </p:cTn>
                        </p:par>
                        <p:par>
                          <p:cTn id="74" fill="hold">
                            <p:stCondLst>
                              <p:cond delay="10000"/>
                            </p:stCondLst>
                            <p:childTnLst>
                              <p:par>
                                <p:cTn id="75" presetID="2" presetClass="entr" presetSubtype="2"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additive="base">
                                        <p:cTn id="77" dur="500" fill="hold"/>
                                        <p:tgtEl>
                                          <p:spTgt spid="34"/>
                                        </p:tgtEl>
                                        <p:attrNameLst>
                                          <p:attrName>ppt_x</p:attrName>
                                        </p:attrNameLst>
                                      </p:cBhvr>
                                      <p:tavLst>
                                        <p:tav tm="0">
                                          <p:val>
                                            <p:strVal val="1+#ppt_w/2"/>
                                          </p:val>
                                        </p:tav>
                                        <p:tav tm="100000">
                                          <p:val>
                                            <p:strVal val="#ppt_x"/>
                                          </p:val>
                                        </p:tav>
                                      </p:tavLst>
                                    </p:anim>
                                    <p:anim calcmode="lin" valueType="num">
                                      <p:cBhvr additive="base">
                                        <p:cTn id="78" dur="500" fill="hold"/>
                                        <p:tgtEl>
                                          <p:spTgt spid="34"/>
                                        </p:tgtEl>
                                        <p:attrNameLst>
                                          <p:attrName>ppt_y</p:attrName>
                                        </p:attrNameLst>
                                      </p:cBhvr>
                                      <p:tavLst>
                                        <p:tav tm="0">
                                          <p:val>
                                            <p:strVal val="#ppt_y"/>
                                          </p:val>
                                        </p:tav>
                                        <p:tav tm="100000">
                                          <p:val>
                                            <p:strVal val="#ppt_y"/>
                                          </p:val>
                                        </p:tav>
                                      </p:tavLst>
                                    </p:anim>
                                  </p:childTnLst>
                                </p:cTn>
                              </p:par>
                            </p:childTnLst>
                          </p:cTn>
                        </p:par>
                        <p:par>
                          <p:cTn id="79" fill="hold">
                            <p:stCondLst>
                              <p:cond delay="10500"/>
                            </p:stCondLst>
                            <p:childTnLst>
                              <p:par>
                                <p:cTn id="80" presetID="37" presetClass="entr" presetSubtype="0"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1000"/>
                                        <p:tgtEl>
                                          <p:spTgt spid="27"/>
                                        </p:tgtEl>
                                      </p:cBhvr>
                                    </p:animEffect>
                                    <p:anim calcmode="lin" valueType="num">
                                      <p:cBhvr>
                                        <p:cTn id="83" dur="1000" fill="hold"/>
                                        <p:tgtEl>
                                          <p:spTgt spid="27"/>
                                        </p:tgtEl>
                                        <p:attrNameLst>
                                          <p:attrName>ppt_x</p:attrName>
                                        </p:attrNameLst>
                                      </p:cBhvr>
                                      <p:tavLst>
                                        <p:tav tm="0">
                                          <p:val>
                                            <p:strVal val="#ppt_x"/>
                                          </p:val>
                                        </p:tav>
                                        <p:tav tm="100000">
                                          <p:val>
                                            <p:strVal val="#ppt_x"/>
                                          </p:val>
                                        </p:tav>
                                      </p:tavLst>
                                    </p:anim>
                                    <p:anim calcmode="lin" valueType="num">
                                      <p:cBhvr>
                                        <p:cTn id="84" dur="900" decel="100000" fill="hold"/>
                                        <p:tgtEl>
                                          <p:spTgt spid="27"/>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86" fill="hold">
                            <p:stCondLst>
                              <p:cond delay="11500"/>
                            </p:stCondLst>
                            <p:childTnLst>
                              <p:par>
                                <p:cTn id="87" presetID="37" presetClass="entr" presetSubtype="0"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1000"/>
                                        <p:tgtEl>
                                          <p:spTgt spid="31"/>
                                        </p:tgtEl>
                                      </p:cBhvr>
                                    </p:animEffect>
                                    <p:anim calcmode="lin" valueType="num">
                                      <p:cBhvr>
                                        <p:cTn id="90" dur="1000" fill="hold"/>
                                        <p:tgtEl>
                                          <p:spTgt spid="31"/>
                                        </p:tgtEl>
                                        <p:attrNameLst>
                                          <p:attrName>ppt_x</p:attrName>
                                        </p:attrNameLst>
                                      </p:cBhvr>
                                      <p:tavLst>
                                        <p:tav tm="0">
                                          <p:val>
                                            <p:strVal val="#ppt_x"/>
                                          </p:val>
                                        </p:tav>
                                        <p:tav tm="100000">
                                          <p:val>
                                            <p:strVal val="#ppt_x"/>
                                          </p:val>
                                        </p:tav>
                                      </p:tavLst>
                                    </p:anim>
                                    <p:anim calcmode="lin" valueType="num">
                                      <p:cBhvr>
                                        <p:cTn id="91" dur="900" decel="100000" fill="hold"/>
                                        <p:tgtEl>
                                          <p:spTgt spid="31"/>
                                        </p:tgtEl>
                                        <p:attrNameLst>
                                          <p:attrName>ppt_y</p:attrName>
                                        </p:attrNameLst>
                                      </p:cBhvr>
                                      <p:tavLst>
                                        <p:tav tm="0">
                                          <p:val>
                                            <p:strVal val="#ppt_y+1"/>
                                          </p:val>
                                        </p:tav>
                                        <p:tav tm="100000">
                                          <p:val>
                                            <p:strVal val="#ppt_y-.03"/>
                                          </p:val>
                                        </p:tav>
                                      </p:tavLst>
                                    </p:anim>
                                    <p:anim calcmode="lin" valueType="num">
                                      <p:cBhvr>
                                        <p:cTn id="92"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animBg="1"/>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EF643E9-8B7E-433B-BAEA-30303CEABC5F}"/>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聚焦打仗，锻造胜战之师</a:t>
            </a:r>
          </a:p>
        </p:txBody>
      </p:sp>
      <p:pic>
        <p:nvPicPr>
          <p:cNvPr id="9" name="图片 8" descr="图片包含 天空, 户外, 建筑物, 船&#10;&#10;已生成极高可信度的说明">
            <a:extLst>
              <a:ext uri="{FF2B5EF4-FFF2-40B4-BE49-F238E27FC236}">
                <a16:creationId xmlns:a16="http://schemas.microsoft.com/office/drawing/2014/main" xmlns="" id="{61EA499D-653F-47D7-B8F8-71966A773F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1491" y="1971666"/>
            <a:ext cx="5060890" cy="3653279"/>
          </a:xfrm>
          <a:prstGeom prst="rect">
            <a:avLst/>
          </a:prstGeom>
        </p:spPr>
      </p:pic>
      <p:sp>
        <p:nvSpPr>
          <p:cNvPr id="10" name="矩形 9">
            <a:extLst>
              <a:ext uri="{FF2B5EF4-FFF2-40B4-BE49-F238E27FC236}">
                <a16:creationId xmlns:a16="http://schemas.microsoft.com/office/drawing/2014/main" xmlns="" id="{6C55CA9B-B573-48D5-A1CD-09D50BDDA907}"/>
              </a:ext>
            </a:extLst>
          </p:cNvPr>
          <p:cNvSpPr/>
          <p:nvPr/>
        </p:nvSpPr>
        <p:spPr>
          <a:xfrm>
            <a:off x="6691745" y="1971666"/>
            <a:ext cx="4516582" cy="632989"/>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56A9D1A8-22FC-4815-BB02-862638CEE233}"/>
              </a:ext>
            </a:extLst>
          </p:cNvPr>
          <p:cNvSpPr/>
          <p:nvPr/>
        </p:nvSpPr>
        <p:spPr>
          <a:xfrm>
            <a:off x="6691745" y="3089563"/>
            <a:ext cx="4516582" cy="253538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52DDE049-074B-4738-9108-549EE2EC5AF0}"/>
              </a:ext>
            </a:extLst>
          </p:cNvPr>
          <p:cNvSpPr txBox="1"/>
          <p:nvPr/>
        </p:nvSpPr>
        <p:spPr>
          <a:xfrm>
            <a:off x="7841672" y="2103494"/>
            <a:ext cx="2549237" cy="369332"/>
          </a:xfrm>
          <a:prstGeom prst="rect">
            <a:avLst/>
          </a:prstGeom>
          <a:noFill/>
        </p:spPr>
        <p:txBody>
          <a:bodyPr wrap="square" rtlCol="0">
            <a:spAutoFit/>
          </a:bodyPr>
          <a:lstStyle/>
          <a:p>
            <a:r>
              <a:rPr lang="zh-CN" altLang="en-US" b="1" dirty="0">
                <a:solidFill>
                  <a:schemeClr val="bg1"/>
                </a:solidFill>
              </a:rPr>
              <a:t>这里是标这里是标题</a:t>
            </a:r>
          </a:p>
        </p:txBody>
      </p:sp>
      <p:sp>
        <p:nvSpPr>
          <p:cNvPr id="16" name="文本框 15">
            <a:extLst>
              <a:ext uri="{FF2B5EF4-FFF2-40B4-BE49-F238E27FC236}">
                <a16:creationId xmlns:a16="http://schemas.microsoft.com/office/drawing/2014/main" xmlns="" id="{DF91B8FA-EB0B-4ADF-96E1-495BF8AA84B5}"/>
              </a:ext>
            </a:extLst>
          </p:cNvPr>
          <p:cNvSpPr txBox="1"/>
          <p:nvPr/>
        </p:nvSpPr>
        <p:spPr>
          <a:xfrm>
            <a:off x="6691745" y="3341590"/>
            <a:ext cx="4530437" cy="2031325"/>
          </a:xfrm>
          <a:prstGeom prst="rect">
            <a:avLst/>
          </a:prstGeom>
          <a:noFill/>
        </p:spPr>
        <p:txBody>
          <a:bodyPr wrap="square" rtlCol="0">
            <a:spAutoFit/>
          </a:bodyPr>
          <a:lstStyle/>
          <a:p>
            <a:pPr>
              <a:lnSpc>
                <a:spcPct val="120000"/>
              </a:lnSpc>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单击添加段落文字单击添加段落文字单击添加段落文字单击添加段落文字单击添加段落文字单击添加段落文字单击添加段落文字单击添加段落文字单击添加段落文字单击添加段落文字单击添加段落文字单击添加段落</a:t>
            </a:r>
          </a:p>
          <a:p>
            <a:endParaRPr lang="zh-CN" altLang="en-US" dirty="0"/>
          </a:p>
        </p:txBody>
      </p:sp>
    </p:spTree>
    <p:extLst>
      <p:ext uri="{BB962C8B-B14F-4D97-AF65-F5344CB8AC3E}">
        <p14:creationId xmlns:p14="http://schemas.microsoft.com/office/powerpoint/2010/main" val="358348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9B55E93-E871-4F98-8B7C-F77A1574E866}"/>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聚焦打仗，锻造胜战之师</a:t>
            </a:r>
          </a:p>
        </p:txBody>
      </p:sp>
      <p:grpSp>
        <p:nvGrpSpPr>
          <p:cNvPr id="4" name="Group 2">
            <a:extLst>
              <a:ext uri="{FF2B5EF4-FFF2-40B4-BE49-F238E27FC236}">
                <a16:creationId xmlns:a16="http://schemas.microsoft.com/office/drawing/2014/main" xmlns="" id="{AEEAD2E6-3E05-4702-8F22-47B690E36A22}"/>
              </a:ext>
            </a:extLst>
          </p:cNvPr>
          <p:cNvGrpSpPr>
            <a:grpSpLocks/>
          </p:cNvGrpSpPr>
          <p:nvPr/>
        </p:nvGrpSpPr>
        <p:grpSpPr bwMode="auto">
          <a:xfrm>
            <a:off x="2284413" y="1852613"/>
            <a:ext cx="2419350" cy="857250"/>
            <a:chOff x="0" y="0"/>
            <a:chExt cx="1524" cy="540"/>
          </a:xfrm>
          <a:solidFill>
            <a:srgbClr val="C00000"/>
          </a:solidFill>
        </p:grpSpPr>
        <p:sp>
          <p:nvSpPr>
            <p:cNvPr id="5" name="AutoShape 3">
              <a:extLst>
                <a:ext uri="{FF2B5EF4-FFF2-40B4-BE49-F238E27FC236}">
                  <a16:creationId xmlns:a16="http://schemas.microsoft.com/office/drawing/2014/main" xmlns="" id="{D257BEB1-DBEE-4CC0-BA42-BD1360B1A1D0}"/>
                </a:ext>
              </a:extLst>
            </p:cNvPr>
            <p:cNvSpPr>
              <a:spLocks noChangeArrowheads="1"/>
            </p:cNvSpPr>
            <p:nvPr/>
          </p:nvSpPr>
          <p:spPr bwMode="auto">
            <a:xfrm>
              <a:off x="0" y="0"/>
              <a:ext cx="1520" cy="540"/>
            </a:xfrm>
            <a:prstGeom prst="roundRect">
              <a:avLst>
                <a:gd name="adj" fmla="val 13125"/>
              </a:avLst>
            </a:prstGeom>
            <a:grpFill/>
            <a:ln w="3175" cmpd="sng">
              <a:solidFill>
                <a:srgbClr val="1C1C1C">
                  <a:alpha val="57999"/>
                </a:srgbClr>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AutoShape 4">
              <a:extLst>
                <a:ext uri="{FF2B5EF4-FFF2-40B4-BE49-F238E27FC236}">
                  <a16:creationId xmlns:a16="http://schemas.microsoft.com/office/drawing/2014/main" xmlns="" id="{E0B43737-52EF-4E84-83B6-62AE81E633C6}"/>
                </a:ext>
              </a:extLst>
            </p:cNvPr>
            <p:cNvSpPr>
              <a:spLocks noChangeArrowheads="1"/>
            </p:cNvSpPr>
            <p:nvPr/>
          </p:nvSpPr>
          <p:spPr bwMode="auto">
            <a:xfrm rot="10800000">
              <a:off x="26" y="16"/>
              <a:ext cx="1468" cy="302"/>
            </a:xfrm>
            <a:prstGeom prst="roundRect">
              <a:avLst>
                <a:gd name="adj" fmla="val 1304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 Box 5">
              <a:extLst>
                <a:ext uri="{FF2B5EF4-FFF2-40B4-BE49-F238E27FC236}">
                  <a16:creationId xmlns:a16="http://schemas.microsoft.com/office/drawing/2014/main" xmlns="" id="{1D28E1A8-139D-46AA-A788-7F9A5478D2DD}"/>
                </a:ext>
              </a:extLst>
            </p:cNvPr>
            <p:cNvSpPr txBox="1">
              <a:spLocks noChangeArrowheads="1"/>
            </p:cNvSpPr>
            <p:nvPr/>
          </p:nvSpPr>
          <p:spPr bwMode="auto">
            <a:xfrm>
              <a:off x="0" y="157"/>
              <a:ext cx="1524" cy="2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Group 6">
            <a:extLst>
              <a:ext uri="{FF2B5EF4-FFF2-40B4-BE49-F238E27FC236}">
                <a16:creationId xmlns:a16="http://schemas.microsoft.com/office/drawing/2014/main" xmlns="" id="{83526388-3EAB-415C-AF9C-A2207DDC2535}"/>
              </a:ext>
            </a:extLst>
          </p:cNvPr>
          <p:cNvGrpSpPr>
            <a:grpSpLocks/>
          </p:cNvGrpSpPr>
          <p:nvPr/>
        </p:nvGrpSpPr>
        <p:grpSpPr bwMode="auto">
          <a:xfrm>
            <a:off x="4876800" y="1852613"/>
            <a:ext cx="2413000" cy="857250"/>
            <a:chOff x="0" y="0"/>
            <a:chExt cx="1520" cy="540"/>
          </a:xfrm>
          <a:solidFill>
            <a:schemeClr val="bg1">
              <a:lumMod val="50000"/>
            </a:schemeClr>
          </a:solidFill>
        </p:grpSpPr>
        <p:sp>
          <p:nvSpPr>
            <p:cNvPr id="9" name="AutoShape 7">
              <a:extLst>
                <a:ext uri="{FF2B5EF4-FFF2-40B4-BE49-F238E27FC236}">
                  <a16:creationId xmlns:a16="http://schemas.microsoft.com/office/drawing/2014/main" xmlns="" id="{C7554DCC-EC41-407D-A922-B4D9F5EBF2D1}"/>
                </a:ext>
              </a:extLst>
            </p:cNvPr>
            <p:cNvSpPr>
              <a:spLocks noChangeArrowheads="1"/>
            </p:cNvSpPr>
            <p:nvPr/>
          </p:nvSpPr>
          <p:spPr bwMode="auto">
            <a:xfrm>
              <a:off x="0" y="0"/>
              <a:ext cx="1520" cy="540"/>
            </a:xfrm>
            <a:prstGeom prst="roundRect">
              <a:avLst>
                <a:gd name="adj" fmla="val 13125"/>
              </a:avLst>
            </a:prstGeom>
            <a:grpFill/>
            <a:ln w="3175" cmpd="sng">
              <a:solidFill>
                <a:srgbClr val="1C1C1C">
                  <a:alpha val="57999"/>
                </a:srgbClr>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AutoShape 8">
              <a:extLst>
                <a:ext uri="{FF2B5EF4-FFF2-40B4-BE49-F238E27FC236}">
                  <a16:creationId xmlns:a16="http://schemas.microsoft.com/office/drawing/2014/main" xmlns="" id="{F0C1C223-31CA-4E9E-B319-2D2E21ADEF8E}"/>
                </a:ext>
              </a:extLst>
            </p:cNvPr>
            <p:cNvSpPr>
              <a:spLocks noChangeArrowheads="1"/>
            </p:cNvSpPr>
            <p:nvPr/>
          </p:nvSpPr>
          <p:spPr bwMode="auto">
            <a:xfrm rot="10800000">
              <a:off x="26" y="16"/>
              <a:ext cx="1468" cy="302"/>
            </a:xfrm>
            <a:prstGeom prst="roundRect">
              <a:avLst>
                <a:gd name="adj" fmla="val 1304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 Box 9">
              <a:extLst>
                <a:ext uri="{FF2B5EF4-FFF2-40B4-BE49-F238E27FC236}">
                  <a16:creationId xmlns:a16="http://schemas.microsoft.com/office/drawing/2014/main" xmlns="" id="{7F67701E-F58E-49C7-9CA7-0D0979D96AA3}"/>
                </a:ext>
              </a:extLst>
            </p:cNvPr>
            <p:cNvSpPr txBox="1">
              <a:spLocks noChangeArrowheads="1"/>
            </p:cNvSpPr>
            <p:nvPr/>
          </p:nvSpPr>
          <p:spPr bwMode="auto">
            <a:xfrm>
              <a:off x="49" y="157"/>
              <a:ext cx="1445" cy="2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Group 10">
            <a:extLst>
              <a:ext uri="{FF2B5EF4-FFF2-40B4-BE49-F238E27FC236}">
                <a16:creationId xmlns:a16="http://schemas.microsoft.com/office/drawing/2014/main" xmlns="" id="{A0CA8551-6BF6-491C-887F-D727AC62DCBB}"/>
              </a:ext>
            </a:extLst>
          </p:cNvPr>
          <p:cNvGrpSpPr>
            <a:grpSpLocks/>
          </p:cNvGrpSpPr>
          <p:nvPr/>
        </p:nvGrpSpPr>
        <p:grpSpPr bwMode="auto">
          <a:xfrm>
            <a:off x="7469188" y="1852613"/>
            <a:ext cx="2413000" cy="857250"/>
            <a:chOff x="0" y="0"/>
            <a:chExt cx="1520" cy="540"/>
          </a:xfrm>
          <a:solidFill>
            <a:srgbClr val="C00000"/>
          </a:solidFill>
        </p:grpSpPr>
        <p:sp>
          <p:nvSpPr>
            <p:cNvPr id="13" name="AutoShape 11">
              <a:extLst>
                <a:ext uri="{FF2B5EF4-FFF2-40B4-BE49-F238E27FC236}">
                  <a16:creationId xmlns:a16="http://schemas.microsoft.com/office/drawing/2014/main" xmlns="" id="{BBD88495-327D-4E54-B581-EC47C303965F}"/>
                </a:ext>
              </a:extLst>
            </p:cNvPr>
            <p:cNvSpPr>
              <a:spLocks noChangeArrowheads="1"/>
            </p:cNvSpPr>
            <p:nvPr/>
          </p:nvSpPr>
          <p:spPr bwMode="auto">
            <a:xfrm>
              <a:off x="0" y="0"/>
              <a:ext cx="1520" cy="540"/>
            </a:xfrm>
            <a:prstGeom prst="roundRect">
              <a:avLst>
                <a:gd name="adj" fmla="val 13125"/>
              </a:avLst>
            </a:prstGeom>
            <a:grpFill/>
            <a:ln w="3175" cmpd="sng">
              <a:solidFill>
                <a:srgbClr val="1C1C1C">
                  <a:alpha val="57999"/>
                </a:srgbClr>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AutoShape 12">
              <a:extLst>
                <a:ext uri="{FF2B5EF4-FFF2-40B4-BE49-F238E27FC236}">
                  <a16:creationId xmlns:a16="http://schemas.microsoft.com/office/drawing/2014/main" xmlns="" id="{2B08028F-5A6B-4862-AEFE-37D5D1990E39}"/>
                </a:ext>
              </a:extLst>
            </p:cNvPr>
            <p:cNvSpPr>
              <a:spLocks noChangeArrowheads="1"/>
            </p:cNvSpPr>
            <p:nvPr/>
          </p:nvSpPr>
          <p:spPr bwMode="auto">
            <a:xfrm rot="10800000">
              <a:off x="26" y="16"/>
              <a:ext cx="1468" cy="302"/>
            </a:xfrm>
            <a:prstGeom prst="roundRect">
              <a:avLst>
                <a:gd name="adj" fmla="val 1304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 Box 13">
              <a:extLst>
                <a:ext uri="{FF2B5EF4-FFF2-40B4-BE49-F238E27FC236}">
                  <a16:creationId xmlns:a16="http://schemas.microsoft.com/office/drawing/2014/main" xmlns="" id="{796FF012-FFF4-4EFD-B10F-D90783A97A3B}"/>
                </a:ext>
              </a:extLst>
            </p:cNvPr>
            <p:cNvSpPr txBox="1">
              <a:spLocks noChangeArrowheads="1"/>
            </p:cNvSpPr>
            <p:nvPr/>
          </p:nvSpPr>
          <p:spPr bwMode="auto">
            <a:xfrm>
              <a:off x="35" y="157"/>
              <a:ext cx="1466" cy="2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AutoShape 25">
            <a:extLst>
              <a:ext uri="{FF2B5EF4-FFF2-40B4-BE49-F238E27FC236}">
                <a16:creationId xmlns:a16="http://schemas.microsoft.com/office/drawing/2014/main" xmlns="" id="{34D8F9F6-850D-4C76-98AB-C20F4060AFC2}"/>
              </a:ext>
            </a:extLst>
          </p:cNvPr>
          <p:cNvSpPr>
            <a:spLocks noChangeArrowheads="1"/>
          </p:cNvSpPr>
          <p:nvPr/>
        </p:nvSpPr>
        <p:spPr bwMode="auto">
          <a:xfrm>
            <a:off x="2284413" y="2806700"/>
            <a:ext cx="2413000" cy="3265488"/>
          </a:xfrm>
          <a:prstGeom prst="roundRect">
            <a:avLst>
              <a:gd name="adj" fmla="val 5657"/>
            </a:avLst>
          </a:prstGeom>
          <a:gradFill rotWithShape="1">
            <a:gsLst>
              <a:gs pos="0">
                <a:srgbClr val="F2F2F2"/>
              </a:gs>
              <a:gs pos="100000">
                <a:srgbClr val="DDDDDD"/>
              </a:gs>
            </a:gsLst>
            <a:lin ang="5400000" scaled="1"/>
          </a:gradFill>
          <a:ln w="3175" cmpd="sng">
            <a:solidFill>
              <a:srgbClr val="969696">
                <a:alpha val="68999"/>
              </a:srgbClr>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单击添加内容文字单击添加段落文字单击添加段落文字单击添加段落文字单击添加段落文字。</a:t>
            </a:r>
          </a:p>
          <a:p>
            <a:pPr eaLnBrk="1" hangingPunct="1">
              <a:lnSpc>
                <a:spcPct val="120000"/>
              </a:lnSpc>
            </a:pPr>
            <a:endParaRPr lang="zh-CN" altLang="en-US"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AutoShape 26">
            <a:extLst>
              <a:ext uri="{FF2B5EF4-FFF2-40B4-BE49-F238E27FC236}">
                <a16:creationId xmlns:a16="http://schemas.microsoft.com/office/drawing/2014/main" xmlns="" id="{CC66BBB1-AF75-4CEC-94B1-8F9A6591D3CB}"/>
              </a:ext>
            </a:extLst>
          </p:cNvPr>
          <p:cNvSpPr>
            <a:spLocks noChangeArrowheads="1"/>
          </p:cNvSpPr>
          <p:nvPr/>
        </p:nvSpPr>
        <p:spPr bwMode="auto">
          <a:xfrm>
            <a:off x="4872038" y="2806700"/>
            <a:ext cx="2413000" cy="3265488"/>
          </a:xfrm>
          <a:prstGeom prst="roundRect">
            <a:avLst>
              <a:gd name="adj" fmla="val 5657"/>
            </a:avLst>
          </a:prstGeom>
          <a:gradFill rotWithShape="1">
            <a:gsLst>
              <a:gs pos="0">
                <a:srgbClr val="F2F2F2"/>
              </a:gs>
              <a:gs pos="100000">
                <a:srgbClr val="DDDDDD"/>
              </a:gs>
            </a:gsLst>
            <a:lin ang="5400000" scaled="1"/>
          </a:gradFill>
          <a:ln w="3175" cmpd="sng">
            <a:solidFill>
              <a:srgbClr val="969696">
                <a:alpha val="68999"/>
              </a:srgbClr>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单击添加内容文字单击添加段落文字单击添加段落文字单击添加段落文字单击添加段落文字。</a:t>
            </a:r>
          </a:p>
          <a:p>
            <a:pPr eaLnBrk="1" hangingPunct="1">
              <a:lnSpc>
                <a:spcPct val="120000"/>
              </a:lnSpc>
            </a:pPr>
            <a:endParaRPr lang="zh-CN" altLang="en-US"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AutoShape 27">
            <a:extLst>
              <a:ext uri="{FF2B5EF4-FFF2-40B4-BE49-F238E27FC236}">
                <a16:creationId xmlns:a16="http://schemas.microsoft.com/office/drawing/2014/main" xmlns="" id="{B791BF99-0177-47AD-8F54-F65ED21AC62E}"/>
              </a:ext>
            </a:extLst>
          </p:cNvPr>
          <p:cNvSpPr>
            <a:spLocks noChangeArrowheads="1"/>
          </p:cNvSpPr>
          <p:nvPr/>
        </p:nvSpPr>
        <p:spPr bwMode="auto">
          <a:xfrm>
            <a:off x="7466013" y="2806700"/>
            <a:ext cx="2413000" cy="3265488"/>
          </a:xfrm>
          <a:prstGeom prst="roundRect">
            <a:avLst>
              <a:gd name="adj" fmla="val 5657"/>
            </a:avLst>
          </a:prstGeom>
          <a:gradFill rotWithShape="1">
            <a:gsLst>
              <a:gs pos="0">
                <a:srgbClr val="F2F2F2"/>
              </a:gs>
              <a:gs pos="100000">
                <a:srgbClr val="DDDDDD"/>
              </a:gs>
            </a:gsLst>
            <a:lin ang="5400000" scaled="1"/>
          </a:gradFill>
          <a:ln w="3175" cmpd="sng">
            <a:solidFill>
              <a:srgbClr val="969696">
                <a:alpha val="68999"/>
              </a:srgbClr>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单击添加内容文字单击添加段落文字单击添加段落文字单击添加段落文字单击添加段落文字。</a:t>
            </a:r>
          </a:p>
          <a:p>
            <a:pPr eaLnBrk="1" hangingPunct="1">
              <a:lnSpc>
                <a:spcPct val="120000"/>
              </a:lnSpc>
            </a:pPr>
            <a:endParaRPr lang="zh-CN" altLang="en-US"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6204427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事情&#10;&#10;已生成高可信度的说明">
            <a:extLst>
              <a:ext uri="{FF2B5EF4-FFF2-40B4-BE49-F238E27FC236}">
                <a16:creationId xmlns:a16="http://schemas.microsoft.com/office/drawing/2014/main" xmlns="" id="{CB506CE4-6864-4DCE-8A0C-6110FBD2D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8147" y="0"/>
            <a:ext cx="7840421" cy="7905750"/>
          </a:xfrm>
          <a:prstGeom prst="rect">
            <a:avLst/>
          </a:prstGeom>
        </p:spPr>
      </p:pic>
      <p:pic>
        <p:nvPicPr>
          <p:cNvPr id="9" name="图片 8" descr="图片包含 事情&#10;&#10;已生成高可信度的说明">
            <a:extLst>
              <a:ext uri="{FF2B5EF4-FFF2-40B4-BE49-F238E27FC236}">
                <a16:creationId xmlns:a16="http://schemas.microsoft.com/office/drawing/2014/main" xmlns="" id="{2E7FE650-B540-4770-A1AA-C1324AA4B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3684" y="0"/>
            <a:ext cx="7840421" cy="7905750"/>
          </a:xfrm>
          <a:prstGeom prst="rect">
            <a:avLst/>
          </a:prstGeom>
        </p:spPr>
      </p:pic>
      <p:pic>
        <p:nvPicPr>
          <p:cNvPr id="5" name="图形 4">
            <a:extLst>
              <a:ext uri="{FF2B5EF4-FFF2-40B4-BE49-F238E27FC236}">
                <a16:creationId xmlns:a16="http://schemas.microsoft.com/office/drawing/2014/main" xmlns="" id="{9227F3BF-324B-4A21-8EC4-6D22A2332D9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080043" y="2179702"/>
            <a:ext cx="1213757" cy="1213757"/>
          </a:xfrm>
          <a:prstGeom prst="rect">
            <a:avLst/>
          </a:prstGeom>
        </p:spPr>
      </p:pic>
      <p:sp>
        <p:nvSpPr>
          <p:cNvPr id="6" name="文本框 5">
            <a:extLst>
              <a:ext uri="{FF2B5EF4-FFF2-40B4-BE49-F238E27FC236}">
                <a16:creationId xmlns:a16="http://schemas.microsoft.com/office/drawing/2014/main" xmlns="" id="{7AF1C885-D3D4-4555-AD0A-65E9C79DC386}"/>
              </a:ext>
            </a:extLst>
          </p:cNvPr>
          <p:cNvSpPr txBox="1"/>
          <p:nvPr/>
        </p:nvSpPr>
        <p:spPr>
          <a:xfrm>
            <a:off x="5293800" y="2786581"/>
            <a:ext cx="2688339"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第四部分</a:t>
            </a:r>
          </a:p>
        </p:txBody>
      </p:sp>
      <p:sp>
        <p:nvSpPr>
          <p:cNvPr id="7" name="矩形 6">
            <a:extLst>
              <a:ext uri="{FF2B5EF4-FFF2-40B4-BE49-F238E27FC236}">
                <a16:creationId xmlns:a16="http://schemas.microsoft.com/office/drawing/2014/main" xmlns="" id="{D3E4B78E-15C9-4AE9-8280-41D730B87689}"/>
              </a:ext>
            </a:extLst>
          </p:cNvPr>
          <p:cNvSpPr/>
          <p:nvPr/>
        </p:nvSpPr>
        <p:spPr>
          <a:xfrm>
            <a:off x="3616910" y="34290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同心勠力，托举伟大梦想</a:t>
            </a:r>
          </a:p>
        </p:txBody>
      </p:sp>
    </p:spTree>
    <p:extLst>
      <p:ext uri="{BB962C8B-B14F-4D97-AF65-F5344CB8AC3E}">
        <p14:creationId xmlns:p14="http://schemas.microsoft.com/office/powerpoint/2010/main" val="8558336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par>
                                <p:cTn id="15" presetID="55"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strVal val="#ppt_w*0.70"/>
                                          </p:val>
                                        </p:tav>
                                        <p:tav tm="100000">
                                          <p:val>
                                            <p:strVal val="#ppt_w"/>
                                          </p:val>
                                        </p:tav>
                                      </p:tavLst>
                                    </p:anim>
                                    <p:anim calcmode="lin" valueType="num">
                                      <p:cBhvr>
                                        <p:cTn id="18" dur="1000" fill="hold"/>
                                        <p:tgtEl>
                                          <p:spTgt spid="5"/>
                                        </p:tgtEl>
                                        <p:attrNameLst>
                                          <p:attrName>ppt_h</p:attrName>
                                        </p:attrNameLst>
                                      </p:cBhvr>
                                      <p:tavLst>
                                        <p:tav tm="0">
                                          <p:val>
                                            <p:strVal val="#ppt_h"/>
                                          </p:val>
                                        </p:tav>
                                        <p:tav tm="100000">
                                          <p:val>
                                            <p:strVal val="#ppt_h"/>
                                          </p:val>
                                        </p:tav>
                                      </p:tavLst>
                                    </p:anim>
                                    <p:animEffect transition="in" filter="fade">
                                      <p:cBhvr>
                                        <p:cTn id="19" dur="1000"/>
                                        <p:tgtEl>
                                          <p:spTgt spid="5"/>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strVal val="#ppt_w*0.70"/>
                                          </p:val>
                                        </p:tav>
                                        <p:tav tm="100000">
                                          <p:val>
                                            <p:strVal val="#ppt_w"/>
                                          </p:val>
                                        </p:tav>
                                      </p:tavLst>
                                    </p:anim>
                                    <p:anim calcmode="lin" valueType="num">
                                      <p:cBhvr>
                                        <p:cTn id="23" dur="1000" fill="hold"/>
                                        <p:tgtEl>
                                          <p:spTgt spid="6"/>
                                        </p:tgtEl>
                                        <p:attrNameLst>
                                          <p:attrName>ppt_h</p:attrName>
                                        </p:attrNameLst>
                                      </p:cBhvr>
                                      <p:tavLst>
                                        <p:tav tm="0">
                                          <p:val>
                                            <p:strVal val="#ppt_h"/>
                                          </p:val>
                                        </p:tav>
                                        <p:tav tm="100000">
                                          <p:val>
                                            <p:strVal val="#ppt_h"/>
                                          </p:val>
                                        </p:tav>
                                      </p:tavLst>
                                    </p:anim>
                                    <p:animEffect transition="in" filter="fade">
                                      <p:cBhvr>
                                        <p:cTn id="24" dur="1000"/>
                                        <p:tgtEl>
                                          <p:spTgt spid="6"/>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strVal val="#ppt_w*0.70"/>
                                          </p:val>
                                        </p:tav>
                                        <p:tav tm="100000">
                                          <p:val>
                                            <p:strVal val="#ppt_w"/>
                                          </p:val>
                                        </p:tav>
                                      </p:tavLst>
                                    </p:anim>
                                    <p:anim calcmode="lin" valueType="num">
                                      <p:cBhvr>
                                        <p:cTn id="28" dur="1000" fill="hold"/>
                                        <p:tgtEl>
                                          <p:spTgt spid="7"/>
                                        </p:tgtEl>
                                        <p:attrNameLst>
                                          <p:attrName>ppt_h</p:attrName>
                                        </p:attrNameLst>
                                      </p:cBhvr>
                                      <p:tavLst>
                                        <p:tav tm="0">
                                          <p:val>
                                            <p:strVal val="#ppt_h"/>
                                          </p:val>
                                        </p:tav>
                                        <p:tav tm="100000">
                                          <p:val>
                                            <p:strVal val="#ppt_h"/>
                                          </p:val>
                                        </p:tav>
                                      </p:tavLst>
                                    </p:anim>
                                    <p:animEffect transition="in" filter="fade">
                                      <p:cBhvr>
                                        <p:cTn id="2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3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0D06DD2-F515-4DC0-B551-862E66CDE9EF}"/>
              </a:ext>
            </a:extLst>
          </p:cNvPr>
          <p:cNvSpPr/>
          <p:nvPr/>
        </p:nvSpPr>
        <p:spPr>
          <a:xfrm>
            <a:off x="1233713" y="2644170"/>
            <a:ext cx="6473372" cy="1569660"/>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实现中华民族伟大复兴是中华民族近代以来最伟大的梦想。这个伟大的梦想，就是强国梦，对军队来讲，也是强军梦。</a:t>
            </a:r>
          </a:p>
          <a:p>
            <a:pPr algn="r"/>
            <a:r>
              <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习近平</a:t>
            </a:r>
            <a:endParaRPr lang="zh-CN" altLang="en-US" sz="2400" b="1" i="0" dirty="0">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a:extLst>
              <a:ext uri="{FF2B5EF4-FFF2-40B4-BE49-F238E27FC236}">
                <a16:creationId xmlns:a16="http://schemas.microsoft.com/office/drawing/2014/main" xmlns="" id="{D4432761-9752-4760-A24F-16BBFB205A78}"/>
              </a:ext>
            </a:extLst>
          </p:cNvPr>
          <p:cNvSpPr/>
          <p:nvPr/>
        </p:nvSpPr>
        <p:spPr>
          <a:xfrm>
            <a:off x="563598" y="1859340"/>
            <a:ext cx="1415772" cy="1569660"/>
          </a:xfrm>
          <a:prstGeom prst="rect">
            <a:avLst/>
          </a:prstGeom>
        </p:spPr>
        <p:txBody>
          <a:bodyPr wrap="none">
            <a:spAutoFit/>
          </a:bodyPr>
          <a:lstStyle/>
          <a:p>
            <a:r>
              <a:rPr lang="zh-CN" altLang="en-US" sz="9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a:extLst>
              <a:ext uri="{FF2B5EF4-FFF2-40B4-BE49-F238E27FC236}">
                <a16:creationId xmlns:a16="http://schemas.microsoft.com/office/drawing/2014/main" xmlns="" id="{7C6FE37D-3D52-4123-95C4-55EAD5235966}"/>
              </a:ext>
            </a:extLst>
          </p:cNvPr>
          <p:cNvSpPr txBox="1"/>
          <p:nvPr/>
        </p:nvSpPr>
        <p:spPr>
          <a:xfrm>
            <a:off x="7707085" y="3650734"/>
            <a:ext cx="1415772" cy="1569660"/>
          </a:xfrm>
          <a:prstGeom prst="rect">
            <a:avLst/>
          </a:prstGeom>
          <a:noFill/>
        </p:spPr>
        <p:txBody>
          <a:bodyPr wrap="none" rtlCol="0">
            <a:spAutoFit/>
          </a:bodyPr>
          <a:lstStyle/>
          <a:p>
            <a:r>
              <a:rPr lang="zh-CN" altLang="en-US" sz="9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Tree>
    <p:extLst>
      <p:ext uri="{BB962C8B-B14F-4D97-AF65-F5344CB8AC3E}">
        <p14:creationId xmlns:p14="http://schemas.microsoft.com/office/powerpoint/2010/main" val="39713757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96909B8-0953-4B11-9B51-94378EBCCA25}"/>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同心勠力，托举伟大梦想</a:t>
            </a:r>
          </a:p>
        </p:txBody>
      </p:sp>
      <p:pic>
        <p:nvPicPr>
          <p:cNvPr id="5" name="图片 4">
            <a:extLst>
              <a:ext uri="{FF2B5EF4-FFF2-40B4-BE49-F238E27FC236}">
                <a16:creationId xmlns:a16="http://schemas.microsoft.com/office/drawing/2014/main" xmlns="" id="{F5549C69-B64B-49E3-B7CE-8D9943A631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088" y="84509"/>
            <a:ext cx="904722" cy="904722"/>
          </a:xfrm>
          <a:prstGeom prst="rect">
            <a:avLst/>
          </a:prstGeom>
        </p:spPr>
      </p:pic>
      <p:cxnSp>
        <p:nvCxnSpPr>
          <p:cNvPr id="17" name="AutoShape 17">
            <a:extLst>
              <a:ext uri="{FF2B5EF4-FFF2-40B4-BE49-F238E27FC236}">
                <a16:creationId xmlns:a16="http://schemas.microsoft.com/office/drawing/2014/main" xmlns="" id="{976AB72C-26EA-4BE0-8911-828FD0AEDA8A}"/>
              </a:ext>
            </a:extLst>
          </p:cNvPr>
          <p:cNvCxnSpPr>
            <a:cxnSpLocks noChangeShapeType="1"/>
          </p:cNvCxnSpPr>
          <p:nvPr/>
        </p:nvCxnSpPr>
        <p:spPr bwMode="gray">
          <a:xfrm>
            <a:off x="3496275" y="3249613"/>
            <a:ext cx="866775" cy="0"/>
          </a:xfrm>
          <a:prstGeom prst="straightConnector1">
            <a:avLst/>
          </a:prstGeom>
          <a:noFill/>
          <a:ln w="12700">
            <a:solidFill>
              <a:srgbClr val="333333"/>
            </a:solidFill>
            <a:round/>
            <a:headEnd type="oval" w="sm" len="sm"/>
            <a:tailEnd type="oval" w="sm" len="sm"/>
          </a:ln>
        </p:spPr>
      </p:cxnSp>
      <p:cxnSp>
        <p:nvCxnSpPr>
          <p:cNvPr id="18" name="AutoShape 18">
            <a:extLst>
              <a:ext uri="{FF2B5EF4-FFF2-40B4-BE49-F238E27FC236}">
                <a16:creationId xmlns:a16="http://schemas.microsoft.com/office/drawing/2014/main" xmlns="" id="{9951EC55-5622-40DC-B8D8-3C45496A0AFA}"/>
              </a:ext>
            </a:extLst>
          </p:cNvPr>
          <p:cNvCxnSpPr>
            <a:cxnSpLocks noChangeShapeType="1"/>
          </p:cNvCxnSpPr>
          <p:nvPr/>
        </p:nvCxnSpPr>
        <p:spPr bwMode="gray">
          <a:xfrm>
            <a:off x="5477474" y="3249613"/>
            <a:ext cx="876300" cy="0"/>
          </a:xfrm>
          <a:prstGeom prst="straightConnector1">
            <a:avLst/>
          </a:prstGeom>
          <a:noFill/>
          <a:ln w="12700">
            <a:solidFill>
              <a:srgbClr val="333333"/>
            </a:solidFill>
            <a:round/>
            <a:headEnd type="oval" w="sm" len="sm"/>
            <a:tailEnd type="oval" w="sm" len="sm"/>
          </a:ln>
        </p:spPr>
      </p:cxnSp>
      <p:cxnSp>
        <p:nvCxnSpPr>
          <p:cNvPr id="19" name="AutoShape 19">
            <a:extLst>
              <a:ext uri="{FF2B5EF4-FFF2-40B4-BE49-F238E27FC236}">
                <a16:creationId xmlns:a16="http://schemas.microsoft.com/office/drawing/2014/main" xmlns="" id="{FAE2E8ED-B81B-41FF-9643-9844187D8C84}"/>
              </a:ext>
            </a:extLst>
          </p:cNvPr>
          <p:cNvCxnSpPr>
            <a:cxnSpLocks noChangeShapeType="1"/>
          </p:cNvCxnSpPr>
          <p:nvPr/>
        </p:nvCxnSpPr>
        <p:spPr bwMode="gray">
          <a:xfrm>
            <a:off x="7468200" y="3249613"/>
            <a:ext cx="828675" cy="0"/>
          </a:xfrm>
          <a:prstGeom prst="straightConnector1">
            <a:avLst/>
          </a:prstGeom>
          <a:noFill/>
          <a:ln w="12700">
            <a:solidFill>
              <a:srgbClr val="333333"/>
            </a:solidFill>
            <a:round/>
            <a:headEnd type="oval" w="sm" len="sm"/>
            <a:tailEnd type="oval" w="sm" len="sm"/>
          </a:ln>
        </p:spPr>
      </p:cxnSp>
      <p:grpSp>
        <p:nvGrpSpPr>
          <p:cNvPr id="20" name="组合 19">
            <a:extLst>
              <a:ext uri="{FF2B5EF4-FFF2-40B4-BE49-F238E27FC236}">
                <a16:creationId xmlns:a16="http://schemas.microsoft.com/office/drawing/2014/main" xmlns="" id="{9FE4F94D-BCC3-442B-99BA-AD06008A652A}"/>
              </a:ext>
            </a:extLst>
          </p:cNvPr>
          <p:cNvGrpSpPr/>
          <p:nvPr/>
        </p:nvGrpSpPr>
        <p:grpSpPr>
          <a:xfrm>
            <a:off x="2381850" y="2692401"/>
            <a:ext cx="1123200" cy="1114425"/>
            <a:chOff x="955675" y="3212976"/>
            <a:chExt cx="1123200" cy="1114425"/>
          </a:xfrm>
        </p:grpSpPr>
        <p:sp>
          <p:nvSpPr>
            <p:cNvPr id="21" name="AutoShape 13">
              <a:extLst>
                <a:ext uri="{FF2B5EF4-FFF2-40B4-BE49-F238E27FC236}">
                  <a16:creationId xmlns:a16="http://schemas.microsoft.com/office/drawing/2014/main" xmlns="" id="{C0AA4A57-AA62-4FA2-9409-085BC67EE4DF}"/>
                </a:ext>
              </a:extLst>
            </p:cNvPr>
            <p:cNvSpPr>
              <a:spLocks noChangeArrowheads="1"/>
            </p:cNvSpPr>
            <p:nvPr/>
          </p:nvSpPr>
          <p:spPr bwMode="gray">
            <a:xfrm>
              <a:off x="955675" y="3212976"/>
              <a:ext cx="1114425" cy="1114425"/>
            </a:xfrm>
            <a:prstGeom prst="diamond">
              <a:avLst/>
            </a:prstGeom>
            <a:solidFill>
              <a:schemeClr val="hlink"/>
            </a:solidFill>
            <a:ln w="9525">
              <a:miter lim="800000"/>
              <a:headEnd/>
              <a:tailEnd/>
            </a:ln>
            <a:scene3d>
              <a:camera prst="legacyPerspectiveBottom">
                <a:rot lat="20999997" lon="0" rev="0"/>
              </a:camera>
              <a:lightRig rig="legacyFlat4" dir="b"/>
            </a:scene3d>
            <a:sp3d extrusionH="163500" prstMaterial="legacyMatte">
              <a:bevelT w="13500" h="13500" prst="angle"/>
              <a:bevelB w="13500" h="13500" prst="angle"/>
              <a:extrusionClr>
                <a:schemeClr val="hlink"/>
              </a:extrusionClr>
            </a:sp3d>
          </p:spPr>
          <p:txBody>
            <a:bodyPr wrap="none" anchor="ctr">
              <a:flatTx/>
            </a:bodyPr>
            <a:lstStyle/>
            <a:p>
              <a:pPr>
                <a:defRPr/>
              </a:pPr>
              <a:endParaRPr lang="zh-CN" altLang="en-US">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 Box 20">
              <a:extLst>
                <a:ext uri="{FF2B5EF4-FFF2-40B4-BE49-F238E27FC236}">
                  <a16:creationId xmlns:a16="http://schemas.microsoft.com/office/drawing/2014/main" xmlns="" id="{C65E0790-8F39-4BDF-8BD4-D608DCA896FF}"/>
                </a:ext>
              </a:extLst>
            </p:cNvPr>
            <p:cNvSpPr txBox="1">
              <a:spLocks noChangeArrowheads="1"/>
            </p:cNvSpPr>
            <p:nvPr/>
          </p:nvSpPr>
          <p:spPr bwMode="gray">
            <a:xfrm>
              <a:off x="1029538" y="3580643"/>
              <a:ext cx="1049337" cy="461665"/>
            </a:xfrm>
            <a:prstGeom prst="rect">
              <a:avLst/>
            </a:prstGeom>
            <a:noFill/>
            <a:ln w="9525">
              <a:noFill/>
              <a:miter lim="800000"/>
              <a:headEnd/>
              <a:tailEnd/>
            </a:ln>
          </p:spPr>
          <p:txBody>
            <a:bodyPr wrap="square">
              <a:spAutoFit/>
            </a:bodyPr>
            <a:lstStyle/>
            <a:p>
              <a:pPr algn="ctr">
                <a:spcBef>
                  <a:spcPct val="50000"/>
                </a:spcBef>
                <a:defRPr/>
              </a:pPr>
              <a:r>
                <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1927</a:t>
              </a:r>
            </a:p>
          </p:txBody>
        </p:sp>
      </p:grpSp>
      <p:grpSp>
        <p:nvGrpSpPr>
          <p:cNvPr id="23" name="组合 22">
            <a:extLst>
              <a:ext uri="{FF2B5EF4-FFF2-40B4-BE49-F238E27FC236}">
                <a16:creationId xmlns:a16="http://schemas.microsoft.com/office/drawing/2014/main" xmlns="" id="{DE31B0E3-F956-4013-9056-169888F02458}"/>
              </a:ext>
            </a:extLst>
          </p:cNvPr>
          <p:cNvGrpSpPr/>
          <p:nvPr/>
        </p:nvGrpSpPr>
        <p:grpSpPr>
          <a:xfrm>
            <a:off x="4363050" y="2692401"/>
            <a:ext cx="1114425" cy="1114425"/>
            <a:chOff x="2936875" y="3212976"/>
            <a:chExt cx="1114425" cy="1114425"/>
          </a:xfrm>
        </p:grpSpPr>
        <p:sp>
          <p:nvSpPr>
            <p:cNvPr id="24" name="AutoShape 14">
              <a:extLst>
                <a:ext uri="{FF2B5EF4-FFF2-40B4-BE49-F238E27FC236}">
                  <a16:creationId xmlns:a16="http://schemas.microsoft.com/office/drawing/2014/main" xmlns="" id="{37BF11CD-9263-4B80-B565-2585D4F4967C}"/>
                </a:ext>
              </a:extLst>
            </p:cNvPr>
            <p:cNvSpPr>
              <a:spLocks noChangeArrowheads="1"/>
            </p:cNvSpPr>
            <p:nvPr/>
          </p:nvSpPr>
          <p:spPr bwMode="gray">
            <a:xfrm>
              <a:off x="2936875" y="3212976"/>
              <a:ext cx="1114425" cy="1114425"/>
            </a:xfrm>
            <a:prstGeom prst="diamond">
              <a:avLst/>
            </a:prstGeom>
            <a:solidFill>
              <a:schemeClr val="accent2"/>
            </a:solidFill>
            <a:ln w="9525">
              <a:miter lim="800000"/>
              <a:headEnd/>
              <a:tailEnd/>
            </a:ln>
            <a:scene3d>
              <a:camera prst="legacyPerspectiveBottom">
                <a:rot lat="20999997"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pPr>
                <a:defRPr/>
              </a:pPr>
              <a:endParaRPr lang="zh-CN" altLang="en-US">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 Box 21">
              <a:extLst>
                <a:ext uri="{FF2B5EF4-FFF2-40B4-BE49-F238E27FC236}">
                  <a16:creationId xmlns:a16="http://schemas.microsoft.com/office/drawing/2014/main" xmlns="" id="{F688F091-6041-492F-92A5-239E7BDE6AD5}"/>
                </a:ext>
              </a:extLst>
            </p:cNvPr>
            <p:cNvSpPr txBox="1">
              <a:spLocks noChangeArrowheads="1"/>
            </p:cNvSpPr>
            <p:nvPr/>
          </p:nvSpPr>
          <p:spPr bwMode="gray">
            <a:xfrm>
              <a:off x="2947988" y="3593323"/>
              <a:ext cx="1050925" cy="461665"/>
            </a:xfrm>
            <a:prstGeom prst="rect">
              <a:avLst/>
            </a:prstGeom>
            <a:noFill/>
            <a:ln w="9525">
              <a:noFill/>
              <a:miter lim="800000"/>
              <a:headEnd/>
              <a:tailEnd/>
            </a:ln>
          </p:spPr>
          <p:txBody>
            <a:bodyPr wrap="square">
              <a:spAutoFit/>
            </a:bodyPr>
            <a:lstStyle/>
            <a:p>
              <a:pPr algn="ctr">
                <a:spcBef>
                  <a:spcPct val="50000"/>
                </a:spcBef>
                <a:defRPr/>
              </a:pPr>
              <a:r>
                <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1949</a:t>
              </a:r>
            </a:p>
          </p:txBody>
        </p:sp>
      </p:grpSp>
      <p:grpSp>
        <p:nvGrpSpPr>
          <p:cNvPr id="26" name="组合 25">
            <a:extLst>
              <a:ext uri="{FF2B5EF4-FFF2-40B4-BE49-F238E27FC236}">
                <a16:creationId xmlns:a16="http://schemas.microsoft.com/office/drawing/2014/main" xmlns="" id="{3A159852-A19B-433A-B861-DEAE35A32CE1}"/>
              </a:ext>
            </a:extLst>
          </p:cNvPr>
          <p:cNvGrpSpPr/>
          <p:nvPr/>
        </p:nvGrpSpPr>
        <p:grpSpPr>
          <a:xfrm>
            <a:off x="6353775" y="2692401"/>
            <a:ext cx="1114425" cy="1114425"/>
            <a:chOff x="4927600" y="3212976"/>
            <a:chExt cx="1114425" cy="1114425"/>
          </a:xfrm>
        </p:grpSpPr>
        <p:sp>
          <p:nvSpPr>
            <p:cNvPr id="27" name="AutoShape 15">
              <a:extLst>
                <a:ext uri="{FF2B5EF4-FFF2-40B4-BE49-F238E27FC236}">
                  <a16:creationId xmlns:a16="http://schemas.microsoft.com/office/drawing/2014/main" xmlns="" id="{A857CF55-B3C4-4531-A426-2F646C93D2A0}"/>
                </a:ext>
              </a:extLst>
            </p:cNvPr>
            <p:cNvSpPr>
              <a:spLocks noChangeArrowheads="1"/>
            </p:cNvSpPr>
            <p:nvPr/>
          </p:nvSpPr>
          <p:spPr bwMode="gray">
            <a:xfrm>
              <a:off x="4927600" y="3212976"/>
              <a:ext cx="1114425" cy="1114425"/>
            </a:xfrm>
            <a:prstGeom prst="diamond">
              <a:avLst/>
            </a:prstGeom>
            <a:solidFill>
              <a:schemeClr val="accent2"/>
            </a:solidFill>
            <a:ln w="9525">
              <a:miter lim="800000"/>
              <a:headEnd/>
              <a:tailEnd/>
            </a:ln>
            <a:scene3d>
              <a:camera prst="legacyPerspectiveBottom">
                <a:rot lat="20999997"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pPr>
                <a:defRPr/>
              </a:pPr>
              <a:endParaRPr lang="zh-CN" altLang="en-US">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 Box 22">
              <a:extLst>
                <a:ext uri="{FF2B5EF4-FFF2-40B4-BE49-F238E27FC236}">
                  <a16:creationId xmlns:a16="http://schemas.microsoft.com/office/drawing/2014/main" xmlns="" id="{8FBB0E2A-4D0F-4206-A18D-D596C1C33D82}"/>
                </a:ext>
              </a:extLst>
            </p:cNvPr>
            <p:cNvSpPr txBox="1">
              <a:spLocks noChangeArrowheads="1"/>
            </p:cNvSpPr>
            <p:nvPr/>
          </p:nvSpPr>
          <p:spPr bwMode="gray">
            <a:xfrm>
              <a:off x="5003340" y="3593323"/>
              <a:ext cx="984249" cy="461665"/>
            </a:xfrm>
            <a:prstGeom prst="rect">
              <a:avLst/>
            </a:prstGeom>
            <a:noFill/>
            <a:ln w="9525">
              <a:noFill/>
              <a:miter lim="800000"/>
              <a:headEnd/>
              <a:tailEnd/>
            </a:ln>
          </p:spPr>
          <p:txBody>
            <a:bodyPr wrap="square">
              <a:spAutoFit/>
            </a:bodyPr>
            <a:lstStyle/>
            <a:p>
              <a:pPr algn="ctr">
                <a:spcBef>
                  <a:spcPct val="50000"/>
                </a:spcBef>
                <a:defRPr/>
              </a:pPr>
              <a:r>
                <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1978</a:t>
              </a:r>
            </a:p>
          </p:txBody>
        </p:sp>
      </p:grpSp>
      <p:grpSp>
        <p:nvGrpSpPr>
          <p:cNvPr id="29" name="组合 28">
            <a:extLst>
              <a:ext uri="{FF2B5EF4-FFF2-40B4-BE49-F238E27FC236}">
                <a16:creationId xmlns:a16="http://schemas.microsoft.com/office/drawing/2014/main" xmlns="" id="{736C4C20-CC40-4527-9AB7-20A88B86571D}"/>
              </a:ext>
            </a:extLst>
          </p:cNvPr>
          <p:cNvGrpSpPr/>
          <p:nvPr/>
        </p:nvGrpSpPr>
        <p:grpSpPr>
          <a:xfrm>
            <a:off x="8296875" y="2692401"/>
            <a:ext cx="1114425" cy="1114425"/>
            <a:chOff x="6870700" y="3212976"/>
            <a:chExt cx="1114425" cy="1114425"/>
          </a:xfrm>
        </p:grpSpPr>
        <p:sp>
          <p:nvSpPr>
            <p:cNvPr id="30" name="AutoShape 16">
              <a:extLst>
                <a:ext uri="{FF2B5EF4-FFF2-40B4-BE49-F238E27FC236}">
                  <a16:creationId xmlns:a16="http://schemas.microsoft.com/office/drawing/2014/main" xmlns="" id="{36B63EC6-5945-4EEA-BFF4-79D7EC89400A}"/>
                </a:ext>
              </a:extLst>
            </p:cNvPr>
            <p:cNvSpPr>
              <a:spLocks noChangeArrowheads="1"/>
            </p:cNvSpPr>
            <p:nvPr/>
          </p:nvSpPr>
          <p:spPr bwMode="gray">
            <a:xfrm>
              <a:off x="6870700" y="3212976"/>
              <a:ext cx="1114425" cy="1114425"/>
            </a:xfrm>
            <a:prstGeom prst="diamond">
              <a:avLst/>
            </a:prstGeom>
            <a:solidFill>
              <a:schemeClr val="accent2"/>
            </a:solidFill>
            <a:ln w="9525">
              <a:miter lim="800000"/>
              <a:headEnd/>
              <a:tailEnd/>
            </a:ln>
            <a:scene3d>
              <a:camera prst="legacyPerspectiveBottom">
                <a:rot lat="20999997"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pPr>
                <a:defRPr/>
              </a:pPr>
              <a:endParaRPr lang="zh-CN" altLang="en-US">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 Box 23">
              <a:extLst>
                <a:ext uri="{FF2B5EF4-FFF2-40B4-BE49-F238E27FC236}">
                  <a16:creationId xmlns:a16="http://schemas.microsoft.com/office/drawing/2014/main" xmlns="" id="{A0822BB5-F1B0-46E0-AE74-68F1DBD6DFB4}"/>
                </a:ext>
              </a:extLst>
            </p:cNvPr>
            <p:cNvSpPr txBox="1">
              <a:spLocks noChangeArrowheads="1"/>
            </p:cNvSpPr>
            <p:nvPr/>
          </p:nvSpPr>
          <p:spPr bwMode="gray">
            <a:xfrm>
              <a:off x="6948605" y="3593323"/>
              <a:ext cx="974725" cy="461665"/>
            </a:xfrm>
            <a:prstGeom prst="rect">
              <a:avLst/>
            </a:prstGeom>
            <a:noFill/>
            <a:ln w="9525">
              <a:noFill/>
              <a:miter lim="800000"/>
              <a:headEnd/>
              <a:tailEnd/>
            </a:ln>
          </p:spPr>
          <p:txBody>
            <a:bodyPr wrap="square">
              <a:spAutoFit/>
            </a:bodyPr>
            <a:lstStyle/>
            <a:p>
              <a:pPr algn="ctr">
                <a:spcBef>
                  <a:spcPct val="50000"/>
                </a:spcBef>
                <a:defRPr/>
              </a:pPr>
              <a:r>
                <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2018</a:t>
              </a:r>
            </a:p>
          </p:txBody>
        </p:sp>
      </p:grpSp>
      <p:sp>
        <p:nvSpPr>
          <p:cNvPr id="32" name="Text Box 24">
            <a:extLst>
              <a:ext uri="{FF2B5EF4-FFF2-40B4-BE49-F238E27FC236}">
                <a16:creationId xmlns:a16="http://schemas.microsoft.com/office/drawing/2014/main" xmlns="" id="{C793939E-D09F-4F09-AC1B-0BAA4F0DFB5F}"/>
              </a:ext>
            </a:extLst>
          </p:cNvPr>
          <p:cNvSpPr txBox="1">
            <a:spLocks noChangeArrowheads="1"/>
          </p:cNvSpPr>
          <p:nvPr/>
        </p:nvSpPr>
        <p:spPr bwMode="gray">
          <a:xfrm>
            <a:off x="2127849" y="3897313"/>
            <a:ext cx="1614488" cy="630942"/>
          </a:xfrm>
          <a:prstGeom prst="rect">
            <a:avLst/>
          </a:prstGeom>
          <a:noFill/>
          <a:ln w="9525" algn="ctr">
            <a:noFill/>
            <a:miter lim="800000"/>
            <a:headEnd/>
            <a:tailEnd/>
          </a:ln>
        </p:spPr>
        <p:txBody>
          <a:bodyPr>
            <a:spAutoFit/>
          </a:bodyPr>
          <a:lstStyle/>
          <a:p>
            <a:pPr algn="ctr">
              <a:spcBef>
                <a:spcPct val="50000"/>
              </a:spcBef>
              <a:buFontTx/>
              <a:buChar cha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ct val="50000"/>
              </a:spcBef>
              <a:buFontTx/>
              <a:buChar cha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1400"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 Box 24">
            <a:extLst>
              <a:ext uri="{FF2B5EF4-FFF2-40B4-BE49-F238E27FC236}">
                <a16:creationId xmlns:a16="http://schemas.microsoft.com/office/drawing/2014/main" xmlns="" id="{79D58C9A-E27E-4C46-B10D-D0CB284C6199}"/>
              </a:ext>
            </a:extLst>
          </p:cNvPr>
          <p:cNvSpPr txBox="1">
            <a:spLocks noChangeArrowheads="1"/>
          </p:cNvSpPr>
          <p:nvPr/>
        </p:nvSpPr>
        <p:spPr bwMode="gray">
          <a:xfrm>
            <a:off x="4017034" y="3897313"/>
            <a:ext cx="1614488" cy="630942"/>
          </a:xfrm>
          <a:prstGeom prst="rect">
            <a:avLst/>
          </a:prstGeom>
          <a:noFill/>
          <a:ln w="9525" algn="ctr">
            <a:noFill/>
            <a:miter lim="800000"/>
            <a:headEnd/>
            <a:tailEnd/>
          </a:ln>
        </p:spPr>
        <p:txBody>
          <a:bodyPr>
            <a:spAutoFit/>
          </a:bodyPr>
          <a:lstStyle/>
          <a:p>
            <a:pPr algn="ctr">
              <a:spcBef>
                <a:spcPct val="50000"/>
              </a:spcBef>
              <a:buFontTx/>
              <a:buChar cha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ct val="50000"/>
              </a:spcBef>
              <a:buFontTx/>
              <a:buChar cha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1400"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Text Box 24">
            <a:extLst>
              <a:ext uri="{FF2B5EF4-FFF2-40B4-BE49-F238E27FC236}">
                <a16:creationId xmlns:a16="http://schemas.microsoft.com/office/drawing/2014/main" xmlns="" id="{9AEB866D-BD55-4DE5-A274-C54ADC72BC1E}"/>
              </a:ext>
            </a:extLst>
          </p:cNvPr>
          <p:cNvSpPr txBox="1">
            <a:spLocks noChangeArrowheads="1"/>
          </p:cNvSpPr>
          <p:nvPr/>
        </p:nvSpPr>
        <p:spPr bwMode="gray">
          <a:xfrm>
            <a:off x="6096000" y="3897313"/>
            <a:ext cx="1614488" cy="630942"/>
          </a:xfrm>
          <a:prstGeom prst="rect">
            <a:avLst/>
          </a:prstGeom>
          <a:noFill/>
          <a:ln w="9525" algn="ctr">
            <a:noFill/>
            <a:miter lim="800000"/>
            <a:headEnd/>
            <a:tailEnd/>
          </a:ln>
        </p:spPr>
        <p:txBody>
          <a:bodyPr>
            <a:spAutoFit/>
          </a:bodyPr>
          <a:lstStyle/>
          <a:p>
            <a:pPr algn="ctr">
              <a:spcBef>
                <a:spcPct val="50000"/>
              </a:spcBef>
              <a:buFontTx/>
              <a:buChar cha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ct val="50000"/>
              </a:spcBef>
              <a:buFontTx/>
              <a:buChar cha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1400"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 Box 24">
            <a:extLst>
              <a:ext uri="{FF2B5EF4-FFF2-40B4-BE49-F238E27FC236}">
                <a16:creationId xmlns:a16="http://schemas.microsoft.com/office/drawing/2014/main" xmlns="" id="{4A0D4508-ADA6-4C40-91DE-75B06B0E2410}"/>
              </a:ext>
            </a:extLst>
          </p:cNvPr>
          <p:cNvSpPr txBox="1">
            <a:spLocks noChangeArrowheads="1"/>
          </p:cNvSpPr>
          <p:nvPr/>
        </p:nvSpPr>
        <p:spPr bwMode="gray">
          <a:xfrm>
            <a:off x="8086406" y="3897313"/>
            <a:ext cx="1614488" cy="630942"/>
          </a:xfrm>
          <a:prstGeom prst="rect">
            <a:avLst/>
          </a:prstGeom>
          <a:noFill/>
          <a:ln w="9525" algn="ctr">
            <a:noFill/>
            <a:miter lim="800000"/>
            <a:headEnd/>
            <a:tailEnd/>
          </a:ln>
        </p:spPr>
        <p:txBody>
          <a:bodyPr>
            <a:spAutoFit/>
          </a:bodyPr>
          <a:lstStyle/>
          <a:p>
            <a:pPr algn="ctr">
              <a:spcBef>
                <a:spcPct val="50000"/>
              </a:spcBef>
              <a:buFontTx/>
              <a:buChar cha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ct val="50000"/>
              </a:spcBef>
              <a:buFontTx/>
              <a:buChar cha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1400"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6032668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1+#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1+#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ppt_x"/>
                                          </p:val>
                                        </p:tav>
                                        <p:tav tm="100000">
                                          <p:val>
                                            <p:strVal val="#ppt_x"/>
                                          </p:val>
                                        </p:tav>
                                      </p:tavLst>
                                    </p:anim>
                                    <p:anim calcmode="lin" valueType="num">
                                      <p:cBhvr additive="base">
                                        <p:cTn id="33" dur="500" fill="hold"/>
                                        <p:tgtEl>
                                          <p:spTgt spid="3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ppt_x"/>
                                          </p:val>
                                        </p:tav>
                                        <p:tav tm="100000">
                                          <p:val>
                                            <p:strVal val="#ppt_x"/>
                                          </p:val>
                                        </p:tav>
                                      </p:tavLst>
                                    </p:anim>
                                    <p:anim calcmode="lin" valueType="num">
                                      <p:cBhvr additive="base">
                                        <p:cTn id="4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P spid="35"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61CCDCB-F3AE-4953-B8AC-884E1071A2A6}"/>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同心勠力，托举伟大梦想</a:t>
            </a:r>
          </a:p>
        </p:txBody>
      </p:sp>
      <p:pic>
        <p:nvPicPr>
          <p:cNvPr id="5" name="图片 4" descr="图片包含 天空, 建筑物, 自然&#10;&#10;已生成极高可信度的说明">
            <a:extLst>
              <a:ext uri="{FF2B5EF4-FFF2-40B4-BE49-F238E27FC236}">
                <a16:creationId xmlns:a16="http://schemas.microsoft.com/office/drawing/2014/main" xmlns="" id="{5E556199-8C8C-42E3-A919-062AA4EA252B}"/>
              </a:ext>
            </a:extLst>
          </p:cNvPr>
          <p:cNvPicPr>
            <a:picLocks noChangeAspect="1"/>
          </p:cNvPicPr>
          <p:nvPr/>
        </p:nvPicPr>
        <p:blipFill rotWithShape="1">
          <a:blip r:embed="rId3">
            <a:extLst>
              <a:ext uri="{28A0092B-C50C-407E-A947-70E740481C1C}">
                <a14:useLocalDpi xmlns:a14="http://schemas.microsoft.com/office/drawing/2010/main" val="0"/>
              </a:ext>
            </a:extLst>
          </a:blip>
          <a:srcRect l="25871" r="22727"/>
          <a:stretch/>
        </p:blipFill>
        <p:spPr>
          <a:xfrm>
            <a:off x="5943597" y="1472247"/>
            <a:ext cx="4191001" cy="4581525"/>
          </a:xfrm>
          <a:prstGeom prst="rect">
            <a:avLst/>
          </a:prstGeom>
        </p:spPr>
      </p:pic>
      <p:sp>
        <p:nvSpPr>
          <p:cNvPr id="6" name="矩形 5">
            <a:extLst>
              <a:ext uri="{FF2B5EF4-FFF2-40B4-BE49-F238E27FC236}">
                <a16:creationId xmlns:a16="http://schemas.microsoft.com/office/drawing/2014/main" xmlns="" id="{06C90ACE-35E2-4E15-98B9-F5DB3EE1F41E}"/>
              </a:ext>
            </a:extLst>
          </p:cNvPr>
          <p:cNvSpPr/>
          <p:nvPr/>
        </p:nvSpPr>
        <p:spPr>
          <a:xfrm>
            <a:off x="1828798" y="1484630"/>
            <a:ext cx="8305800" cy="455676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水, 船, 天空, 水上器械&#10;&#10;已生成极高可信度的说明">
            <a:extLst>
              <a:ext uri="{FF2B5EF4-FFF2-40B4-BE49-F238E27FC236}">
                <a16:creationId xmlns:a16="http://schemas.microsoft.com/office/drawing/2014/main" xmlns="" id="{DB1A60F6-57A8-4726-B974-5B645441CC8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296"/>
          <a:stretch/>
        </p:blipFill>
        <p:spPr>
          <a:xfrm>
            <a:off x="1828798" y="3897313"/>
            <a:ext cx="4114799" cy="2168842"/>
          </a:xfrm>
          <a:prstGeom prst="rect">
            <a:avLst/>
          </a:prstGeom>
        </p:spPr>
      </p:pic>
      <p:sp>
        <p:nvSpPr>
          <p:cNvPr id="9" name="文本框 8">
            <a:extLst>
              <a:ext uri="{FF2B5EF4-FFF2-40B4-BE49-F238E27FC236}">
                <a16:creationId xmlns:a16="http://schemas.microsoft.com/office/drawing/2014/main" xmlns="" id="{63CEDECE-6360-47D7-8ADE-FD02721BB215}"/>
              </a:ext>
            </a:extLst>
          </p:cNvPr>
          <p:cNvSpPr txBox="1"/>
          <p:nvPr/>
        </p:nvSpPr>
        <p:spPr>
          <a:xfrm>
            <a:off x="2934284" y="1658442"/>
            <a:ext cx="1980029" cy="523220"/>
          </a:xfrm>
          <a:prstGeom prst="rect">
            <a:avLst/>
          </a:prstGeom>
          <a:noFill/>
        </p:spPr>
        <p:txBody>
          <a:bodyPr wrap="none" rtlCol="0">
            <a:spAutoFit/>
          </a:bodyPr>
          <a:lstStyle/>
          <a:p>
            <a:r>
              <a:rPr lang="zh-CN" altLang="en-US" sz="2800" b="1" dirty="0">
                <a:solidFill>
                  <a:srgbClr val="C00000"/>
                </a:solidFill>
              </a:rPr>
              <a:t>实现中国梦</a:t>
            </a:r>
          </a:p>
        </p:txBody>
      </p:sp>
      <p:cxnSp>
        <p:nvCxnSpPr>
          <p:cNvPr id="11" name="直接连接符 10">
            <a:extLst>
              <a:ext uri="{FF2B5EF4-FFF2-40B4-BE49-F238E27FC236}">
                <a16:creationId xmlns:a16="http://schemas.microsoft.com/office/drawing/2014/main" xmlns="" id="{636479A7-53F6-41E4-9AC7-2035688E2362}"/>
              </a:ext>
            </a:extLst>
          </p:cNvPr>
          <p:cNvCxnSpPr>
            <a:cxnSpLocks/>
          </p:cNvCxnSpPr>
          <p:nvPr/>
        </p:nvCxnSpPr>
        <p:spPr>
          <a:xfrm>
            <a:off x="2934284" y="2318526"/>
            <a:ext cx="1980029"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6815700F-D91F-4F5C-8016-7D7C32791574}"/>
              </a:ext>
            </a:extLst>
          </p:cNvPr>
          <p:cNvSpPr/>
          <p:nvPr/>
        </p:nvSpPr>
        <p:spPr>
          <a:xfrm>
            <a:off x="2453689" y="2577823"/>
            <a:ext cx="2975266" cy="923330"/>
          </a:xfrm>
          <a:prstGeom prst="rect">
            <a:avLst/>
          </a:prstGeom>
        </p:spPr>
        <p:txBody>
          <a:bodyPr wrap="square">
            <a:spAutoFit/>
          </a:bodyPr>
          <a:lstStyle/>
          <a:p>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单击添加段落文字单击添加段落文字单击添加段落文字单击添加段落</a:t>
            </a:r>
            <a:endParaRPr lang="zh-CN" altLang="en-US" dirty="0">
              <a:solidFill>
                <a:srgbClr val="C00000"/>
              </a:solidFill>
            </a:endParaRPr>
          </a:p>
        </p:txBody>
      </p:sp>
    </p:spTree>
    <p:extLst>
      <p:ext uri="{BB962C8B-B14F-4D97-AF65-F5344CB8AC3E}">
        <p14:creationId xmlns:p14="http://schemas.microsoft.com/office/powerpoint/2010/main" val="28924730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BCD4436-6113-4CA9-8CE6-2FAF4EC773C8}"/>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同心勠力，托举伟大梦想</a:t>
            </a:r>
          </a:p>
        </p:txBody>
      </p:sp>
      <p:pic>
        <p:nvPicPr>
          <p:cNvPr id="5" name="图片 4">
            <a:extLst>
              <a:ext uri="{FF2B5EF4-FFF2-40B4-BE49-F238E27FC236}">
                <a16:creationId xmlns:a16="http://schemas.microsoft.com/office/drawing/2014/main" xmlns="" id="{20A0E5F7-9D39-4BE1-80DB-E712F53F90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088" y="84509"/>
            <a:ext cx="904722" cy="904722"/>
          </a:xfrm>
          <a:prstGeom prst="rect">
            <a:avLst/>
          </a:prstGeom>
        </p:spPr>
      </p:pic>
      <p:sp>
        <p:nvSpPr>
          <p:cNvPr id="6" name="AutoShape 3">
            <a:extLst>
              <a:ext uri="{FF2B5EF4-FFF2-40B4-BE49-F238E27FC236}">
                <a16:creationId xmlns:a16="http://schemas.microsoft.com/office/drawing/2014/main" xmlns="" id="{AE9A846C-7B5B-4C90-A8DB-18B64A12B29F}"/>
              </a:ext>
            </a:extLst>
          </p:cNvPr>
          <p:cNvSpPr>
            <a:spLocks noChangeArrowheads="1"/>
          </p:cNvSpPr>
          <p:nvPr/>
        </p:nvSpPr>
        <p:spPr bwMode="gray">
          <a:xfrm>
            <a:off x="2524100" y="1529455"/>
            <a:ext cx="5272102" cy="1323975"/>
          </a:xfrm>
          <a:prstGeom prst="roundRect">
            <a:avLst>
              <a:gd name="adj" fmla="val 10889"/>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6">
            <a:extLst>
              <a:ext uri="{FF2B5EF4-FFF2-40B4-BE49-F238E27FC236}">
                <a16:creationId xmlns:a16="http://schemas.microsoft.com/office/drawing/2014/main" xmlns="" id="{40BC224E-9DCA-4163-A3BA-051A9FEBA7FF}"/>
              </a:ext>
            </a:extLst>
          </p:cNvPr>
          <p:cNvGrpSpPr/>
          <p:nvPr/>
        </p:nvGrpSpPr>
        <p:grpSpPr>
          <a:xfrm>
            <a:off x="2662213" y="1600893"/>
            <a:ext cx="1219200" cy="1184275"/>
            <a:chOff x="1509713" y="1412206"/>
            <a:chExt cx="1219200" cy="1184275"/>
          </a:xfrm>
        </p:grpSpPr>
        <p:sp>
          <p:nvSpPr>
            <p:cNvPr id="8" name="AutoShape 4">
              <a:extLst>
                <a:ext uri="{FF2B5EF4-FFF2-40B4-BE49-F238E27FC236}">
                  <a16:creationId xmlns:a16="http://schemas.microsoft.com/office/drawing/2014/main" xmlns="" id="{EE07B382-E233-43F7-8E31-1D2564C86070}"/>
                </a:ext>
              </a:extLst>
            </p:cNvPr>
            <p:cNvSpPr>
              <a:spLocks noChangeArrowheads="1"/>
            </p:cNvSpPr>
            <p:nvPr/>
          </p:nvSpPr>
          <p:spPr bwMode="gray">
            <a:xfrm>
              <a:off x="1509713" y="1412206"/>
              <a:ext cx="1219200" cy="1184275"/>
            </a:xfrm>
            <a:prstGeom prst="roundRect">
              <a:avLst>
                <a:gd name="adj" fmla="val 11921"/>
              </a:avLst>
            </a:prstGeom>
            <a:gradFill rotWithShape="1">
              <a:gsLst>
                <a:gs pos="0">
                  <a:schemeClr val="accent2"/>
                </a:gs>
                <a:gs pos="100000">
                  <a:schemeClr val="accent2">
                    <a:gamma/>
                    <a:shade val="69804"/>
                    <a:invGamma/>
                  </a:schemeClr>
                </a:gs>
              </a:gsLst>
              <a:lin ang="5400000" scaled="1"/>
            </a:gradFill>
            <a:ln w="38100">
              <a:noFill/>
              <a:round/>
              <a:headEnd/>
              <a:tailE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5">
              <a:extLst>
                <a:ext uri="{FF2B5EF4-FFF2-40B4-BE49-F238E27FC236}">
                  <a16:creationId xmlns:a16="http://schemas.microsoft.com/office/drawing/2014/main" xmlns="" id="{CEDF1B92-BB89-4272-981C-6FA9450E1C3D}"/>
                </a:ext>
              </a:extLst>
            </p:cNvPr>
            <p:cNvSpPr>
              <a:spLocks/>
            </p:cNvSpPr>
            <p:nvPr/>
          </p:nvSpPr>
          <p:spPr bwMode="gray">
            <a:xfrm>
              <a:off x="1585913" y="1488406"/>
              <a:ext cx="608012" cy="5921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54510"/>
                    <a:invGamma/>
                  </a:schemeClr>
                </a:gs>
                <a:gs pos="50000">
                  <a:schemeClr val="accent2">
                    <a:alpha val="0"/>
                  </a:schemeClr>
                </a:gs>
                <a:gs pos="100000">
                  <a:schemeClr val="accent2">
                    <a:gamma/>
                    <a:tint val="54510"/>
                    <a:invGamma/>
                  </a:schemeClr>
                </a:gs>
              </a:gsLst>
              <a:lin ang="2700000" scaled="1"/>
            </a:gradFill>
            <a:ln w="0">
              <a:noFill/>
              <a:prstDash val="solid"/>
              <a:round/>
              <a:headEnd/>
              <a:tailEnd/>
            </a:ln>
          </p:spPr>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 Box 6">
              <a:extLst>
                <a:ext uri="{FF2B5EF4-FFF2-40B4-BE49-F238E27FC236}">
                  <a16:creationId xmlns:a16="http://schemas.microsoft.com/office/drawing/2014/main" xmlns="" id="{E0236321-6C21-4C4C-843C-48A36814DE3C}"/>
                </a:ext>
              </a:extLst>
            </p:cNvPr>
            <p:cNvSpPr txBox="1">
              <a:spLocks noChangeArrowheads="1"/>
            </p:cNvSpPr>
            <p:nvPr/>
          </p:nvSpPr>
          <p:spPr bwMode="gray">
            <a:xfrm>
              <a:off x="1654413" y="1736056"/>
              <a:ext cx="902812" cy="523220"/>
            </a:xfrm>
            <a:prstGeom prst="rect">
              <a:avLst/>
            </a:prstGeom>
            <a:noFill/>
            <a:ln w="9525" algn="ctr">
              <a:noFill/>
              <a:miter lim="800000"/>
              <a:headEnd/>
              <a:tailEnd/>
            </a:ln>
            <a:effectLst/>
          </p:spPr>
          <p:txBody>
            <a:bodyPr wrap="none">
              <a:spAutoFit/>
            </a:bodyPr>
            <a:lstStyle/>
            <a:p>
              <a:pPr algn="ctr" eaLnBrk="0" hangingPunct="0">
                <a:defRPr/>
              </a:pPr>
              <a:r>
                <a:rPr lang="zh-CN" altLang="en-US" sz="2800" dirty="0">
                  <a:solidFill>
                    <a:srgbClr val="FFFF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sz="2800" dirty="0">
                <a:solidFill>
                  <a:srgbClr val="FFFF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 name="Text Box 7">
            <a:extLst>
              <a:ext uri="{FF2B5EF4-FFF2-40B4-BE49-F238E27FC236}">
                <a16:creationId xmlns:a16="http://schemas.microsoft.com/office/drawing/2014/main" xmlns="" id="{F5935C74-6FC8-40F7-B2D2-AC034B8B5C9E}"/>
              </a:ext>
            </a:extLst>
          </p:cNvPr>
          <p:cNvSpPr txBox="1">
            <a:spLocks noChangeArrowheads="1"/>
          </p:cNvSpPr>
          <p:nvPr/>
        </p:nvSpPr>
        <p:spPr bwMode="gray">
          <a:xfrm>
            <a:off x="4048100" y="1740279"/>
            <a:ext cx="3462350" cy="861774"/>
          </a:xfrm>
          <a:prstGeom prst="rect">
            <a:avLst/>
          </a:prstGeom>
          <a:noFill/>
          <a:ln w="9525" algn="ctr">
            <a:noFill/>
            <a:miter lim="800000"/>
            <a:headEnd/>
            <a:tailEnd/>
          </a:ln>
        </p:spPr>
        <p:txBody>
          <a:bodyPr wrap="square">
            <a:spAutoFit/>
          </a:bodyPr>
          <a:lstStyle/>
          <a:p>
            <a:pPr>
              <a:spcBef>
                <a:spcPct val="50000"/>
              </a:spcBef>
              <a:defRP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这里输入文本这里输入文本</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pPr>
              <a:spcBef>
                <a:spcPct val="50000"/>
              </a:spcBef>
              <a:defRP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AutoShape 8">
            <a:extLst>
              <a:ext uri="{FF2B5EF4-FFF2-40B4-BE49-F238E27FC236}">
                <a16:creationId xmlns:a16="http://schemas.microsoft.com/office/drawing/2014/main" xmlns="" id="{04635C62-4877-430A-A42F-C3694ECE227D}"/>
              </a:ext>
            </a:extLst>
          </p:cNvPr>
          <p:cNvSpPr>
            <a:spLocks noChangeArrowheads="1"/>
          </p:cNvSpPr>
          <p:nvPr/>
        </p:nvSpPr>
        <p:spPr bwMode="gray">
          <a:xfrm>
            <a:off x="4595802" y="3129655"/>
            <a:ext cx="5272102" cy="1323975"/>
          </a:xfrm>
          <a:prstGeom prst="roundRect">
            <a:avLst>
              <a:gd name="adj" fmla="val 10889"/>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AutoShape 12">
            <a:extLst>
              <a:ext uri="{FF2B5EF4-FFF2-40B4-BE49-F238E27FC236}">
                <a16:creationId xmlns:a16="http://schemas.microsoft.com/office/drawing/2014/main" xmlns="" id="{29A9C2F2-02A1-4A81-9C73-D3950C73CEAF}"/>
              </a:ext>
            </a:extLst>
          </p:cNvPr>
          <p:cNvSpPr>
            <a:spLocks noChangeArrowheads="1"/>
          </p:cNvSpPr>
          <p:nvPr/>
        </p:nvSpPr>
        <p:spPr bwMode="gray">
          <a:xfrm>
            <a:off x="3181352" y="4748905"/>
            <a:ext cx="5272102" cy="1323975"/>
          </a:xfrm>
          <a:prstGeom prst="roundRect">
            <a:avLst>
              <a:gd name="adj" fmla="val 10889"/>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a:extLst>
              <a:ext uri="{FF2B5EF4-FFF2-40B4-BE49-F238E27FC236}">
                <a16:creationId xmlns:a16="http://schemas.microsoft.com/office/drawing/2014/main" xmlns="" id="{D39AFAAD-5948-49E9-B211-F537F132A7A9}"/>
              </a:ext>
            </a:extLst>
          </p:cNvPr>
          <p:cNvGrpSpPr/>
          <p:nvPr/>
        </p:nvGrpSpPr>
        <p:grpSpPr>
          <a:xfrm>
            <a:off x="4733915" y="3201093"/>
            <a:ext cx="1219200" cy="1184275"/>
            <a:chOff x="1509713" y="3012406"/>
            <a:chExt cx="1219200" cy="1184275"/>
          </a:xfrm>
        </p:grpSpPr>
        <p:sp>
          <p:nvSpPr>
            <p:cNvPr id="15" name="AutoShape 9">
              <a:extLst>
                <a:ext uri="{FF2B5EF4-FFF2-40B4-BE49-F238E27FC236}">
                  <a16:creationId xmlns:a16="http://schemas.microsoft.com/office/drawing/2014/main" xmlns="" id="{2584BBF2-44CE-4B76-866C-E1DCB77AE275}"/>
                </a:ext>
              </a:extLst>
            </p:cNvPr>
            <p:cNvSpPr>
              <a:spLocks noChangeArrowheads="1"/>
            </p:cNvSpPr>
            <p:nvPr/>
          </p:nvSpPr>
          <p:spPr bwMode="gray">
            <a:xfrm>
              <a:off x="1509713" y="3012406"/>
              <a:ext cx="1219200" cy="1184275"/>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noFill/>
              <a:round/>
              <a:headEnd/>
              <a:tailE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 Box 10">
              <a:extLst>
                <a:ext uri="{FF2B5EF4-FFF2-40B4-BE49-F238E27FC236}">
                  <a16:creationId xmlns:a16="http://schemas.microsoft.com/office/drawing/2014/main" xmlns="" id="{BD44EFDA-20EF-4222-9727-DC33D02C0590}"/>
                </a:ext>
              </a:extLst>
            </p:cNvPr>
            <p:cNvSpPr txBox="1">
              <a:spLocks noChangeArrowheads="1"/>
            </p:cNvSpPr>
            <p:nvPr/>
          </p:nvSpPr>
          <p:spPr bwMode="gray">
            <a:xfrm>
              <a:off x="1647825" y="3336256"/>
              <a:ext cx="915988" cy="519112"/>
            </a:xfrm>
            <a:prstGeom prst="rect">
              <a:avLst/>
            </a:prstGeom>
            <a:noFill/>
            <a:ln w="9525" algn="ctr">
              <a:noFill/>
              <a:miter lim="800000"/>
              <a:headEnd/>
              <a:tailEnd/>
            </a:ln>
            <a:effectLst/>
          </p:spPr>
          <p:txBody>
            <a:bodyPr wrap="none">
              <a:spAutoFit/>
            </a:bodyPr>
            <a:lstStyle/>
            <a:p>
              <a:pPr algn="ctr" eaLnBrk="0" hangingPunct="0">
                <a:defRPr/>
              </a:pPr>
              <a:r>
                <a:rPr lang="zh-CN" altLang="en-US" sz="2800" dirty="0">
                  <a:solidFill>
                    <a:srgbClr val="FFFF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sz="2800" dirty="0">
                <a:solidFill>
                  <a:srgbClr val="FFFF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6">
              <a:extLst>
                <a:ext uri="{FF2B5EF4-FFF2-40B4-BE49-F238E27FC236}">
                  <a16:creationId xmlns:a16="http://schemas.microsoft.com/office/drawing/2014/main" xmlns="" id="{82735976-4725-44CE-90B9-0A96F158779F}"/>
                </a:ext>
              </a:extLst>
            </p:cNvPr>
            <p:cNvSpPr>
              <a:spLocks/>
            </p:cNvSpPr>
            <p:nvPr/>
          </p:nvSpPr>
          <p:spPr bwMode="gray">
            <a:xfrm>
              <a:off x="1585913" y="3096543"/>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8" name="组合 17">
            <a:extLst>
              <a:ext uri="{FF2B5EF4-FFF2-40B4-BE49-F238E27FC236}">
                <a16:creationId xmlns:a16="http://schemas.microsoft.com/office/drawing/2014/main" xmlns="" id="{9271AC6D-33E9-4789-ADF5-DAEFFF67708D}"/>
              </a:ext>
            </a:extLst>
          </p:cNvPr>
          <p:cNvGrpSpPr/>
          <p:nvPr/>
        </p:nvGrpSpPr>
        <p:grpSpPr>
          <a:xfrm>
            <a:off x="3319465" y="4820343"/>
            <a:ext cx="1219200" cy="1184275"/>
            <a:chOff x="1509713" y="4631656"/>
            <a:chExt cx="1219200" cy="1184275"/>
          </a:xfrm>
        </p:grpSpPr>
        <p:sp>
          <p:nvSpPr>
            <p:cNvPr id="19" name="AutoShape 13">
              <a:extLst>
                <a:ext uri="{FF2B5EF4-FFF2-40B4-BE49-F238E27FC236}">
                  <a16:creationId xmlns:a16="http://schemas.microsoft.com/office/drawing/2014/main" xmlns="" id="{B83C32B9-C79B-4AFB-A47F-F9666D0FCBF8}"/>
                </a:ext>
              </a:extLst>
            </p:cNvPr>
            <p:cNvSpPr>
              <a:spLocks noChangeArrowheads="1"/>
            </p:cNvSpPr>
            <p:nvPr/>
          </p:nvSpPr>
          <p:spPr bwMode="gray">
            <a:xfrm>
              <a:off x="1509713" y="4631656"/>
              <a:ext cx="1219200" cy="1184275"/>
            </a:xfrm>
            <a:prstGeom prst="roundRect">
              <a:avLst>
                <a:gd name="adj" fmla="val 11921"/>
              </a:avLst>
            </a:prstGeom>
            <a:gradFill rotWithShape="1">
              <a:gsLst>
                <a:gs pos="0">
                  <a:schemeClr val="hlink"/>
                </a:gs>
                <a:gs pos="100000">
                  <a:schemeClr val="hlink">
                    <a:gamma/>
                    <a:shade val="69804"/>
                    <a:invGamma/>
                  </a:schemeClr>
                </a:gs>
              </a:gsLst>
              <a:lin ang="5400000" scaled="1"/>
            </a:gradFill>
            <a:ln w="38100">
              <a:noFill/>
              <a:round/>
              <a:headEnd/>
              <a:tailE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 Box 14">
              <a:extLst>
                <a:ext uri="{FF2B5EF4-FFF2-40B4-BE49-F238E27FC236}">
                  <a16:creationId xmlns:a16="http://schemas.microsoft.com/office/drawing/2014/main" xmlns="" id="{8D55FFB6-A85D-4CB5-AFEB-0EB95E3BF607}"/>
                </a:ext>
              </a:extLst>
            </p:cNvPr>
            <p:cNvSpPr txBox="1">
              <a:spLocks noChangeArrowheads="1"/>
            </p:cNvSpPr>
            <p:nvPr/>
          </p:nvSpPr>
          <p:spPr bwMode="gray">
            <a:xfrm>
              <a:off x="1647825" y="4955506"/>
              <a:ext cx="915988" cy="519112"/>
            </a:xfrm>
            <a:prstGeom prst="rect">
              <a:avLst/>
            </a:prstGeom>
            <a:noFill/>
            <a:ln w="9525" algn="ctr">
              <a:noFill/>
              <a:miter lim="800000"/>
              <a:headEnd/>
              <a:tailEnd/>
            </a:ln>
            <a:effectLst/>
          </p:spPr>
          <p:txBody>
            <a:bodyPr wrap="none">
              <a:spAutoFit/>
            </a:bodyPr>
            <a:lstStyle/>
            <a:p>
              <a:pPr algn="ctr" eaLnBrk="0" hangingPunct="0">
                <a:defRPr/>
              </a:pPr>
              <a:r>
                <a:rPr lang="zh-CN" altLang="en-US" sz="2800" dirty="0">
                  <a:solidFill>
                    <a:srgbClr val="FFFF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sz="2800" dirty="0">
                <a:solidFill>
                  <a:srgbClr val="FFFF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17">
              <a:extLst>
                <a:ext uri="{FF2B5EF4-FFF2-40B4-BE49-F238E27FC236}">
                  <a16:creationId xmlns:a16="http://schemas.microsoft.com/office/drawing/2014/main" xmlns="" id="{DD49B9B3-DB52-41CB-A9F7-AF18EEC871D8}"/>
                </a:ext>
              </a:extLst>
            </p:cNvPr>
            <p:cNvSpPr>
              <a:spLocks/>
            </p:cNvSpPr>
            <p:nvPr/>
          </p:nvSpPr>
          <p:spPr bwMode="gray">
            <a:xfrm>
              <a:off x="1585913" y="4715793"/>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54510"/>
                    <a:invGamma/>
                  </a:schemeClr>
                </a:gs>
                <a:gs pos="50000">
                  <a:schemeClr val="hlink">
                    <a:alpha val="0"/>
                  </a:schemeClr>
                </a:gs>
                <a:gs pos="100000">
                  <a:schemeClr val="hlink">
                    <a:gamma/>
                    <a:tint val="54510"/>
                    <a:invGamma/>
                  </a:schemeClr>
                </a:gs>
              </a:gsLst>
              <a:lin ang="2700000" scaled="1"/>
            </a:gradFill>
            <a:ln w="0">
              <a:noFill/>
              <a:prstDash val="solid"/>
              <a:round/>
              <a:headEnd/>
              <a:tailEnd/>
            </a:ln>
          </p:spPr>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Text Box 7">
            <a:extLst>
              <a:ext uri="{FF2B5EF4-FFF2-40B4-BE49-F238E27FC236}">
                <a16:creationId xmlns:a16="http://schemas.microsoft.com/office/drawing/2014/main" xmlns="" id="{6A8622C1-E7BA-4FDC-85DF-8DE0F5198124}"/>
              </a:ext>
            </a:extLst>
          </p:cNvPr>
          <p:cNvSpPr txBox="1">
            <a:spLocks noChangeArrowheads="1"/>
          </p:cNvSpPr>
          <p:nvPr/>
        </p:nvSpPr>
        <p:spPr bwMode="gray">
          <a:xfrm>
            <a:off x="6085660" y="3356190"/>
            <a:ext cx="3496492" cy="861774"/>
          </a:xfrm>
          <a:prstGeom prst="rect">
            <a:avLst/>
          </a:prstGeom>
          <a:noFill/>
          <a:ln w="9525" algn="ctr">
            <a:noFill/>
            <a:miter lim="800000"/>
            <a:headEnd/>
            <a:tailEnd/>
          </a:ln>
        </p:spPr>
        <p:txBody>
          <a:bodyPr wrap="square">
            <a:spAutoFit/>
          </a:bodyPr>
          <a:lstStyle/>
          <a:p>
            <a:pPr>
              <a:spcBef>
                <a:spcPct val="50000"/>
              </a:spcBef>
              <a:defRP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这里输入文本这里输入文本</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pPr>
              <a:spcBef>
                <a:spcPct val="50000"/>
              </a:spcBef>
              <a:defRP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 Box 7">
            <a:extLst>
              <a:ext uri="{FF2B5EF4-FFF2-40B4-BE49-F238E27FC236}">
                <a16:creationId xmlns:a16="http://schemas.microsoft.com/office/drawing/2014/main" xmlns="" id="{70622E9D-68A1-455A-9056-618B85C708D2}"/>
              </a:ext>
            </a:extLst>
          </p:cNvPr>
          <p:cNvSpPr txBox="1">
            <a:spLocks noChangeArrowheads="1"/>
          </p:cNvSpPr>
          <p:nvPr/>
        </p:nvSpPr>
        <p:spPr bwMode="gray">
          <a:xfrm>
            <a:off x="4671210" y="4995209"/>
            <a:ext cx="3567930" cy="861774"/>
          </a:xfrm>
          <a:prstGeom prst="rect">
            <a:avLst/>
          </a:prstGeom>
          <a:noFill/>
          <a:ln w="9525" algn="ctr">
            <a:noFill/>
            <a:miter lim="800000"/>
            <a:headEnd/>
            <a:tailEnd/>
          </a:ln>
        </p:spPr>
        <p:txBody>
          <a:bodyPr wrap="square">
            <a:spAutoFit/>
          </a:bodyPr>
          <a:lstStyle/>
          <a:p>
            <a:pPr>
              <a:spcBef>
                <a:spcPct val="50000"/>
              </a:spcBef>
              <a:defRP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这里输入文本这里输入文本</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pPr>
              <a:spcBef>
                <a:spcPct val="50000"/>
              </a:spcBef>
              <a:defRP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这里输入文本</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196432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
                                        </p:tgtEl>
                                      </p:cBhvr>
                                    </p:animEffect>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1+#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5"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7" dur="1000" fill="hold"/>
                                        <p:tgtEl>
                                          <p:spTgt spid="12"/>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2"/>
                                        </p:tgtEl>
                                      </p:cBhvr>
                                    </p:animEffect>
                                  </p:childTnLst>
                                </p:cTn>
                              </p:par>
                            </p:childTnLst>
                          </p:cTn>
                        </p:par>
                        <p:par>
                          <p:cTn id="42" fill="hold">
                            <p:stCondLst>
                              <p:cond delay="3500"/>
                            </p:stCondLst>
                            <p:childTnLst>
                              <p:par>
                                <p:cTn id="43" presetID="25"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48" dur="1000" fill="hold"/>
                                        <p:tgtEl>
                                          <p:spTgt spid="14"/>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14"/>
                                        </p:tgtEl>
                                      </p:cBhvr>
                                    </p:animEffect>
                                  </p:childTnLst>
                                </p:cTn>
                              </p:par>
                            </p:childTnLst>
                          </p:cTn>
                        </p:par>
                        <p:par>
                          <p:cTn id="53" fill="hold">
                            <p:stCondLst>
                              <p:cond delay="4500"/>
                            </p:stCondLst>
                            <p:childTnLst>
                              <p:par>
                                <p:cTn id="54" presetID="2" presetClass="entr" presetSubtype="2"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1+#ppt_w/2"/>
                                          </p:val>
                                        </p:tav>
                                        <p:tav tm="100000">
                                          <p:val>
                                            <p:strVal val="#ppt_x"/>
                                          </p:val>
                                        </p:tav>
                                      </p:tavLst>
                                    </p:anim>
                                    <p:anim calcmode="lin" valueType="num">
                                      <p:cBhvr additive="base">
                                        <p:cTn id="57" dur="500" fill="hold"/>
                                        <p:tgtEl>
                                          <p:spTgt spid="22"/>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5"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64" dur="1000" fill="hold"/>
                                        <p:tgtEl>
                                          <p:spTgt spid="13"/>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13"/>
                                        </p:tgtEl>
                                      </p:cBhvr>
                                    </p:animEffect>
                                  </p:childTnLst>
                                </p:cTn>
                              </p:par>
                            </p:childTnLst>
                          </p:cTn>
                        </p:par>
                        <p:par>
                          <p:cTn id="69" fill="hold">
                            <p:stCondLst>
                              <p:cond delay="6000"/>
                            </p:stCondLst>
                            <p:childTnLst>
                              <p:par>
                                <p:cTn id="70" presetID="25" presetClass="entr" presetSubtype="0" fill="hold"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p:cTn id="7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75" dur="1000" fill="hold"/>
                                        <p:tgtEl>
                                          <p:spTgt spid="18"/>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18"/>
                                        </p:tgtEl>
                                      </p:cBhvr>
                                    </p:animEffect>
                                  </p:childTnLst>
                                </p:cTn>
                              </p:par>
                            </p:childTnLst>
                          </p:cTn>
                        </p:par>
                        <p:par>
                          <p:cTn id="80" fill="hold">
                            <p:stCondLst>
                              <p:cond delay="7000"/>
                            </p:stCondLst>
                            <p:childTnLst>
                              <p:par>
                                <p:cTn id="81" presetID="2" presetClass="entr" presetSubtype="2"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additive="base">
                                        <p:cTn id="83" dur="500" fill="hold"/>
                                        <p:tgtEl>
                                          <p:spTgt spid="23"/>
                                        </p:tgtEl>
                                        <p:attrNameLst>
                                          <p:attrName>ppt_x</p:attrName>
                                        </p:attrNameLst>
                                      </p:cBhvr>
                                      <p:tavLst>
                                        <p:tav tm="0">
                                          <p:val>
                                            <p:strVal val="1+#ppt_w/2"/>
                                          </p:val>
                                        </p:tav>
                                        <p:tav tm="100000">
                                          <p:val>
                                            <p:strVal val="#ppt_x"/>
                                          </p:val>
                                        </p:tav>
                                      </p:tavLst>
                                    </p:anim>
                                    <p:anim calcmode="lin" valueType="num">
                                      <p:cBhvr additive="base">
                                        <p:cTn id="84"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animBg="1"/>
      <p:bldP spid="13" grpId="0" animBg="1"/>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FEA806E7-FDF1-4F6C-9E97-FB48F72491E0}"/>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同心勠力，托举伟大梦想</a:t>
            </a:r>
          </a:p>
        </p:txBody>
      </p:sp>
      <p:grpSp>
        <p:nvGrpSpPr>
          <p:cNvPr id="6" name="Group 3">
            <a:extLst>
              <a:ext uri="{FF2B5EF4-FFF2-40B4-BE49-F238E27FC236}">
                <a16:creationId xmlns:a16="http://schemas.microsoft.com/office/drawing/2014/main" xmlns="" id="{B9D131D1-3FD2-444C-8065-73C123FC7A24}"/>
              </a:ext>
            </a:extLst>
          </p:cNvPr>
          <p:cNvGrpSpPr>
            <a:grpSpLocks/>
          </p:cNvGrpSpPr>
          <p:nvPr/>
        </p:nvGrpSpPr>
        <p:grpSpPr bwMode="auto">
          <a:xfrm>
            <a:off x="2397126" y="1738890"/>
            <a:ext cx="1463675" cy="1331912"/>
            <a:chOff x="0" y="0"/>
            <a:chExt cx="922" cy="839"/>
          </a:xfrm>
        </p:grpSpPr>
        <p:sp>
          <p:nvSpPr>
            <p:cNvPr id="7" name="AutoShape 4">
              <a:extLst>
                <a:ext uri="{FF2B5EF4-FFF2-40B4-BE49-F238E27FC236}">
                  <a16:creationId xmlns:a16="http://schemas.microsoft.com/office/drawing/2014/main" xmlns="" id="{D078B45A-8974-4946-AFA3-99553FDABE97}"/>
                </a:ext>
              </a:extLst>
            </p:cNvPr>
            <p:cNvSpPr>
              <a:spLocks noChangeArrowheads="1"/>
            </p:cNvSpPr>
            <p:nvPr/>
          </p:nvSpPr>
          <p:spPr bwMode="auto">
            <a:xfrm>
              <a:off x="0" y="0"/>
              <a:ext cx="922" cy="839"/>
            </a:xfrm>
            <a:prstGeom prst="roundRect">
              <a:avLst>
                <a:gd name="adj" fmla="val 13125"/>
              </a:avLst>
            </a:prstGeom>
            <a:solidFill>
              <a:schemeClr val="accent2"/>
            </a:solidFill>
            <a:ln w="3175">
              <a:solidFill>
                <a:srgbClr val="1C1C1C">
                  <a:alpha val="56862"/>
                </a:srgbClr>
              </a:solidFill>
              <a:round/>
              <a:headEnd/>
              <a:tailEnd/>
            </a:ln>
          </p:spPr>
          <p:txBody>
            <a:bodyPr anchor="ctr"/>
            <a:lstStyle/>
            <a:p>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AutoShape 5">
              <a:extLst>
                <a:ext uri="{FF2B5EF4-FFF2-40B4-BE49-F238E27FC236}">
                  <a16:creationId xmlns:a16="http://schemas.microsoft.com/office/drawing/2014/main" xmlns="" id="{A6A66C2A-DF9A-4DD2-A341-F44FB71AAE6D}"/>
                </a:ext>
              </a:extLst>
            </p:cNvPr>
            <p:cNvSpPr>
              <a:spLocks noChangeArrowheads="1"/>
            </p:cNvSpPr>
            <p:nvPr/>
          </p:nvSpPr>
          <p:spPr bwMode="auto">
            <a:xfrm rot="10800000">
              <a:off x="21" y="14"/>
              <a:ext cx="880" cy="356"/>
            </a:xfrm>
            <a:prstGeom prst="roundRect">
              <a:avLst>
                <a:gd name="adj" fmla="val 25574"/>
              </a:avLst>
            </a:prstGeom>
            <a:gradFill rotWithShape="1">
              <a:gsLst>
                <a:gs pos="0">
                  <a:schemeClr val="bg1">
                    <a:alpha val="0"/>
                  </a:schemeClr>
                </a:gs>
                <a:gs pos="100000">
                  <a:schemeClr val="bg1">
                    <a:alpha val="59000"/>
                  </a:schemeClr>
                </a:gs>
              </a:gsLst>
              <a:lin ang="5400000" scaled="1"/>
            </a:gradFill>
            <a:ln w="9525">
              <a:noFill/>
              <a:round/>
              <a:headEnd/>
              <a:tailEnd/>
            </a:ln>
          </p:spPr>
          <p:txBody>
            <a:bodyPr anchor="ct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 name="AutoShape 6">
            <a:extLst>
              <a:ext uri="{FF2B5EF4-FFF2-40B4-BE49-F238E27FC236}">
                <a16:creationId xmlns:a16="http://schemas.microsoft.com/office/drawing/2014/main" xmlns="" id="{FBD74DDA-536F-4AEC-8455-A50F20E1B63D}"/>
              </a:ext>
            </a:extLst>
          </p:cNvPr>
          <p:cNvSpPr>
            <a:spLocks noChangeArrowheads="1"/>
          </p:cNvSpPr>
          <p:nvPr/>
        </p:nvSpPr>
        <p:spPr bwMode="auto">
          <a:xfrm>
            <a:off x="4032250" y="1738890"/>
            <a:ext cx="5664200" cy="1331912"/>
          </a:xfrm>
          <a:prstGeom prst="roundRect">
            <a:avLst>
              <a:gd name="adj" fmla="val 13125"/>
            </a:avLst>
          </a:prstGeom>
          <a:gradFill rotWithShape="1">
            <a:gsLst>
              <a:gs pos="0">
                <a:srgbClr val="F2F2F2"/>
              </a:gs>
              <a:gs pos="100000">
                <a:srgbClr val="DDDDDD"/>
              </a:gs>
            </a:gsLst>
            <a:lin ang="5400000" scaled="1"/>
          </a:gradFill>
          <a:ln w="3175">
            <a:solidFill>
              <a:srgbClr val="969696">
                <a:alpha val="67842"/>
              </a:srgbClr>
            </a:solidFill>
            <a:round/>
            <a:headEnd/>
            <a:tailEnd/>
          </a:ln>
        </p:spPr>
        <p:txBody>
          <a:bodyPr/>
          <a:lstStyle/>
          <a:p>
            <a:pPr algn="l">
              <a:lnSpc>
                <a:spcPct val="120000"/>
              </a:lnSpc>
            </a:pPr>
            <a:endParaRPr lang="en-US" altLang="zh-CN" sz="16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20000"/>
              </a:lnSpc>
            </a:pPr>
            <a:r>
              <a:rPr lang="zh-CN" altLang="en-US" sz="16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单击添加内容文字单击添加段落文字单击添加段落文字单击添加段落文字单击添加段落文字。</a:t>
            </a:r>
          </a:p>
        </p:txBody>
      </p:sp>
      <p:grpSp>
        <p:nvGrpSpPr>
          <p:cNvPr id="10" name="Group 7">
            <a:extLst>
              <a:ext uri="{FF2B5EF4-FFF2-40B4-BE49-F238E27FC236}">
                <a16:creationId xmlns:a16="http://schemas.microsoft.com/office/drawing/2014/main" xmlns="" id="{099C12A4-9A34-471A-B818-5F2E9B5C59F5}"/>
              </a:ext>
            </a:extLst>
          </p:cNvPr>
          <p:cNvGrpSpPr>
            <a:grpSpLocks/>
          </p:cNvGrpSpPr>
          <p:nvPr/>
        </p:nvGrpSpPr>
        <p:grpSpPr bwMode="auto">
          <a:xfrm>
            <a:off x="2397126" y="3232728"/>
            <a:ext cx="1463675" cy="1331913"/>
            <a:chOff x="0" y="0"/>
            <a:chExt cx="922" cy="839"/>
          </a:xfrm>
        </p:grpSpPr>
        <p:sp>
          <p:nvSpPr>
            <p:cNvPr id="11" name="AutoShape 8">
              <a:extLst>
                <a:ext uri="{FF2B5EF4-FFF2-40B4-BE49-F238E27FC236}">
                  <a16:creationId xmlns:a16="http://schemas.microsoft.com/office/drawing/2014/main" xmlns="" id="{9DED6F1E-AC2B-4201-825D-3B62492B75F1}"/>
                </a:ext>
              </a:extLst>
            </p:cNvPr>
            <p:cNvSpPr>
              <a:spLocks noChangeArrowheads="1"/>
            </p:cNvSpPr>
            <p:nvPr/>
          </p:nvSpPr>
          <p:spPr bwMode="auto">
            <a:xfrm>
              <a:off x="0" y="0"/>
              <a:ext cx="922" cy="839"/>
            </a:xfrm>
            <a:prstGeom prst="roundRect">
              <a:avLst>
                <a:gd name="adj" fmla="val 13125"/>
              </a:avLst>
            </a:prstGeom>
            <a:solidFill>
              <a:schemeClr val="accent2"/>
            </a:solidFill>
            <a:ln w="3175">
              <a:solidFill>
                <a:srgbClr val="1C1C1C">
                  <a:alpha val="56862"/>
                </a:srgbClr>
              </a:solidFill>
              <a:round/>
              <a:headEnd/>
              <a:tailEnd/>
            </a:ln>
          </p:spPr>
          <p:txBody>
            <a:bodyPr anchor="ctr"/>
            <a:lstStyle/>
            <a:p>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AutoShape 9">
              <a:extLst>
                <a:ext uri="{FF2B5EF4-FFF2-40B4-BE49-F238E27FC236}">
                  <a16:creationId xmlns:a16="http://schemas.microsoft.com/office/drawing/2014/main" xmlns="" id="{9257094C-4D32-408A-9F48-24D874BDBDB5}"/>
                </a:ext>
              </a:extLst>
            </p:cNvPr>
            <p:cNvSpPr>
              <a:spLocks noChangeArrowheads="1"/>
            </p:cNvSpPr>
            <p:nvPr/>
          </p:nvSpPr>
          <p:spPr bwMode="auto">
            <a:xfrm rot="10800000">
              <a:off x="21" y="14"/>
              <a:ext cx="880" cy="356"/>
            </a:xfrm>
            <a:prstGeom prst="roundRect">
              <a:avLst>
                <a:gd name="adj" fmla="val 25574"/>
              </a:avLst>
            </a:prstGeom>
            <a:gradFill rotWithShape="1">
              <a:gsLst>
                <a:gs pos="0">
                  <a:schemeClr val="bg1">
                    <a:alpha val="0"/>
                  </a:schemeClr>
                </a:gs>
                <a:gs pos="100000">
                  <a:schemeClr val="bg1">
                    <a:alpha val="59000"/>
                  </a:schemeClr>
                </a:gs>
              </a:gsLst>
              <a:lin ang="5400000" scaled="1"/>
            </a:gradFill>
            <a:ln w="9525">
              <a:noFill/>
              <a:round/>
              <a:headEnd/>
              <a:tailEnd/>
            </a:ln>
          </p:spPr>
          <p:txBody>
            <a:bodyPr anchor="ct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AutoShape 10">
            <a:extLst>
              <a:ext uri="{FF2B5EF4-FFF2-40B4-BE49-F238E27FC236}">
                <a16:creationId xmlns:a16="http://schemas.microsoft.com/office/drawing/2014/main" xmlns="" id="{C4609732-5199-4FCA-BE23-B8930FFA7E78}"/>
              </a:ext>
            </a:extLst>
          </p:cNvPr>
          <p:cNvSpPr>
            <a:spLocks noChangeArrowheads="1"/>
          </p:cNvSpPr>
          <p:nvPr/>
        </p:nvSpPr>
        <p:spPr bwMode="auto">
          <a:xfrm>
            <a:off x="4032250" y="3232728"/>
            <a:ext cx="5664200" cy="1331913"/>
          </a:xfrm>
          <a:prstGeom prst="roundRect">
            <a:avLst>
              <a:gd name="adj" fmla="val 13125"/>
            </a:avLst>
          </a:prstGeom>
          <a:gradFill rotWithShape="1">
            <a:gsLst>
              <a:gs pos="0">
                <a:srgbClr val="F2F2F2"/>
              </a:gs>
              <a:gs pos="100000">
                <a:srgbClr val="DDDDDD"/>
              </a:gs>
            </a:gsLst>
            <a:lin ang="5400000" scaled="1"/>
          </a:gradFill>
          <a:ln w="3175">
            <a:solidFill>
              <a:srgbClr val="969696">
                <a:alpha val="67842"/>
              </a:srgbClr>
            </a:solidFill>
            <a:round/>
            <a:headEnd/>
            <a:tailEnd/>
          </a:ln>
        </p:spPr>
        <p:txBody>
          <a:bodyPr/>
          <a:lstStyle/>
          <a:p>
            <a:pPr algn="l">
              <a:lnSpc>
                <a:spcPct val="120000"/>
              </a:lnSpc>
            </a:pPr>
            <a:endParaRPr lang="en-US" altLang="zh-CN" sz="16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20000"/>
              </a:lnSpc>
            </a:pPr>
            <a:r>
              <a:rPr lang="zh-CN" altLang="en-US" sz="16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单击添加内容文字单击添加段落文字单击添加段落文字单击添加段落文字单击添加段落文字。</a:t>
            </a:r>
          </a:p>
          <a:p>
            <a:pPr algn="l">
              <a:lnSpc>
                <a:spcPct val="120000"/>
              </a:lnSpc>
            </a:pPr>
            <a:endParaRPr lang="zh-CN" altLang="en-US" sz="16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Group 11">
            <a:extLst>
              <a:ext uri="{FF2B5EF4-FFF2-40B4-BE49-F238E27FC236}">
                <a16:creationId xmlns:a16="http://schemas.microsoft.com/office/drawing/2014/main" xmlns="" id="{7AEB7ABC-9CE6-4E0E-991D-20EE9B493B42}"/>
              </a:ext>
            </a:extLst>
          </p:cNvPr>
          <p:cNvGrpSpPr>
            <a:grpSpLocks/>
          </p:cNvGrpSpPr>
          <p:nvPr/>
        </p:nvGrpSpPr>
        <p:grpSpPr bwMode="auto">
          <a:xfrm>
            <a:off x="2397126" y="4756728"/>
            <a:ext cx="1463675" cy="1331913"/>
            <a:chOff x="0" y="0"/>
            <a:chExt cx="922" cy="839"/>
          </a:xfrm>
        </p:grpSpPr>
        <p:sp>
          <p:nvSpPr>
            <p:cNvPr id="15" name="AutoShape 12">
              <a:extLst>
                <a:ext uri="{FF2B5EF4-FFF2-40B4-BE49-F238E27FC236}">
                  <a16:creationId xmlns:a16="http://schemas.microsoft.com/office/drawing/2014/main" xmlns="" id="{7CA74D23-1F57-4B24-A43A-15325D095009}"/>
                </a:ext>
              </a:extLst>
            </p:cNvPr>
            <p:cNvSpPr>
              <a:spLocks noChangeArrowheads="1"/>
            </p:cNvSpPr>
            <p:nvPr/>
          </p:nvSpPr>
          <p:spPr bwMode="auto">
            <a:xfrm>
              <a:off x="0" y="0"/>
              <a:ext cx="922" cy="839"/>
            </a:xfrm>
            <a:prstGeom prst="roundRect">
              <a:avLst>
                <a:gd name="adj" fmla="val 13125"/>
              </a:avLst>
            </a:prstGeom>
            <a:solidFill>
              <a:schemeClr val="accent2"/>
            </a:solidFill>
            <a:ln w="3175">
              <a:solidFill>
                <a:srgbClr val="1C1C1C">
                  <a:alpha val="56862"/>
                </a:srgbClr>
              </a:solidFill>
              <a:round/>
              <a:headEnd/>
              <a:tailEnd/>
            </a:ln>
          </p:spPr>
          <p:txBody>
            <a:bodyPr anchor="ctr"/>
            <a:lstStyle/>
            <a:p>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AutoShape 13">
              <a:extLst>
                <a:ext uri="{FF2B5EF4-FFF2-40B4-BE49-F238E27FC236}">
                  <a16:creationId xmlns:a16="http://schemas.microsoft.com/office/drawing/2014/main" xmlns="" id="{051E1057-D15D-472D-BA09-1A23BA4C0453}"/>
                </a:ext>
              </a:extLst>
            </p:cNvPr>
            <p:cNvSpPr>
              <a:spLocks noChangeArrowheads="1"/>
            </p:cNvSpPr>
            <p:nvPr/>
          </p:nvSpPr>
          <p:spPr bwMode="auto">
            <a:xfrm rot="10800000">
              <a:off x="21" y="14"/>
              <a:ext cx="880" cy="356"/>
            </a:xfrm>
            <a:prstGeom prst="roundRect">
              <a:avLst>
                <a:gd name="adj" fmla="val 25574"/>
              </a:avLst>
            </a:prstGeom>
            <a:gradFill rotWithShape="1">
              <a:gsLst>
                <a:gs pos="0">
                  <a:schemeClr val="bg1">
                    <a:alpha val="0"/>
                  </a:schemeClr>
                </a:gs>
                <a:gs pos="100000">
                  <a:schemeClr val="bg1">
                    <a:alpha val="59000"/>
                  </a:schemeClr>
                </a:gs>
              </a:gsLst>
              <a:lin ang="5400000" scaled="1"/>
            </a:gradFill>
            <a:ln w="9525">
              <a:noFill/>
              <a:round/>
              <a:headEnd/>
              <a:tailEnd/>
            </a:ln>
          </p:spPr>
          <p:txBody>
            <a:bodyPr anchor="ct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AutoShape 14">
            <a:extLst>
              <a:ext uri="{FF2B5EF4-FFF2-40B4-BE49-F238E27FC236}">
                <a16:creationId xmlns:a16="http://schemas.microsoft.com/office/drawing/2014/main" xmlns="" id="{DD584A03-6AD3-4FC0-9DF9-C2D7F4D0C87F}"/>
              </a:ext>
            </a:extLst>
          </p:cNvPr>
          <p:cNvSpPr>
            <a:spLocks noChangeArrowheads="1"/>
          </p:cNvSpPr>
          <p:nvPr/>
        </p:nvSpPr>
        <p:spPr bwMode="auto">
          <a:xfrm>
            <a:off x="4032250" y="4778953"/>
            <a:ext cx="5664200" cy="1331913"/>
          </a:xfrm>
          <a:prstGeom prst="roundRect">
            <a:avLst>
              <a:gd name="adj" fmla="val 13125"/>
            </a:avLst>
          </a:prstGeom>
          <a:gradFill rotWithShape="1">
            <a:gsLst>
              <a:gs pos="0">
                <a:srgbClr val="F2F2F2"/>
              </a:gs>
              <a:gs pos="100000">
                <a:srgbClr val="DDDDDD"/>
              </a:gs>
            </a:gsLst>
            <a:lin ang="5400000" scaled="1"/>
          </a:gradFill>
          <a:ln w="3175">
            <a:solidFill>
              <a:srgbClr val="969696">
                <a:alpha val="67842"/>
              </a:srgbClr>
            </a:solidFill>
            <a:round/>
            <a:headEnd/>
            <a:tailEnd/>
          </a:ln>
        </p:spPr>
        <p:txBody>
          <a:bodyPr/>
          <a:lstStyle/>
          <a:p>
            <a:pPr>
              <a:lnSpc>
                <a:spcPct val="120000"/>
              </a:lnSpc>
            </a:pPr>
            <a:endParaRPr lang="en-US" altLang="zh-CN" sz="16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6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单击添加内容文字单击添加段落文字单击添加段落文字单击添加段落文字单击添加段落文字。</a:t>
            </a:r>
          </a:p>
          <a:p>
            <a:pPr algn="l">
              <a:lnSpc>
                <a:spcPct val="120000"/>
              </a:lnSpc>
            </a:pPr>
            <a:endParaRPr lang="zh-CN" altLang="en-US" sz="16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 name="图形 17">
            <a:extLst>
              <a:ext uri="{FF2B5EF4-FFF2-40B4-BE49-F238E27FC236}">
                <a16:creationId xmlns:a16="http://schemas.microsoft.com/office/drawing/2014/main" xmlns="" id="{2B5F0F48-4B6B-455E-9531-98C6709FF11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2522084" y="1652732"/>
            <a:ext cx="1213757" cy="1213757"/>
          </a:xfrm>
          <a:prstGeom prst="rect">
            <a:avLst/>
          </a:prstGeom>
        </p:spPr>
      </p:pic>
      <p:pic>
        <p:nvPicPr>
          <p:cNvPr id="19" name="图形 18">
            <a:extLst>
              <a:ext uri="{FF2B5EF4-FFF2-40B4-BE49-F238E27FC236}">
                <a16:creationId xmlns:a16="http://schemas.microsoft.com/office/drawing/2014/main" xmlns="" id="{E242AD69-404B-49ED-96C5-3B1E16E9132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2536640" y="4706271"/>
            <a:ext cx="1213757" cy="1213757"/>
          </a:xfrm>
          <a:prstGeom prst="rect">
            <a:avLst/>
          </a:prstGeom>
        </p:spPr>
      </p:pic>
      <p:pic>
        <p:nvPicPr>
          <p:cNvPr id="20" name="图形 19">
            <a:extLst>
              <a:ext uri="{FF2B5EF4-FFF2-40B4-BE49-F238E27FC236}">
                <a16:creationId xmlns:a16="http://schemas.microsoft.com/office/drawing/2014/main" xmlns="" id="{7C3B0279-AAC3-409F-8EC1-D3FFB39EA54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2536640" y="3232728"/>
            <a:ext cx="1213757" cy="1213757"/>
          </a:xfrm>
          <a:prstGeom prst="rect">
            <a:avLst/>
          </a:prstGeom>
        </p:spPr>
      </p:pic>
    </p:spTree>
    <p:extLst>
      <p:ext uri="{BB962C8B-B14F-4D97-AF65-F5344CB8AC3E}">
        <p14:creationId xmlns:p14="http://schemas.microsoft.com/office/powerpoint/2010/main" val="334459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Bottom)">
                                      <p:cBhvr>
                                        <p:cTn id="11" dur="500"/>
                                        <p:tgtEl>
                                          <p:spTgt spid="9"/>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lide(fromBottom)">
                                      <p:cBhvr>
                                        <p:cTn id="15" dur="500"/>
                                        <p:tgtEl>
                                          <p:spTgt spid="10"/>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lide(fromBottom)">
                                      <p:cBhvr>
                                        <p:cTn id="19" dur="500"/>
                                        <p:tgtEl>
                                          <p:spTgt spid="13"/>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lide(fromBottom)">
                                      <p:cBhvr>
                                        <p:cTn id="23" dur="500"/>
                                        <p:tgtEl>
                                          <p:spTgt spid="14"/>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slide(fromBottom)">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BEBA8EAE-BF5A-486C-A8C5-ECC9F3942E4B}">
                <a14:imgProps xmlns:a14="http://schemas.microsoft.com/office/drawing/2010/main">
                  <a14:imgLayer r:embed="rId4">
                    <a14:imgEffect>
                      <a14:saturation sat="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3F63CE7-8D04-441A-BDF7-06CE08B17AFE}"/>
              </a:ext>
            </a:extLst>
          </p:cNvPr>
          <p:cNvSpPr/>
          <p:nvPr/>
        </p:nvSpPr>
        <p:spPr>
          <a:xfrm>
            <a:off x="0" y="0"/>
            <a:ext cx="12192000" cy="6858000"/>
          </a:xfrm>
          <a:prstGeom prst="rect">
            <a:avLst/>
          </a:prstGeom>
          <a:solidFill>
            <a:srgbClr val="C00000">
              <a:alpha val="7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2646E4A8-73A7-44C6-B8A3-9CA5DA86DF77}"/>
              </a:ext>
            </a:extLst>
          </p:cNvPr>
          <p:cNvSpPr txBox="1"/>
          <p:nvPr/>
        </p:nvSpPr>
        <p:spPr>
          <a:xfrm>
            <a:off x="3626604" y="3189427"/>
            <a:ext cx="5780867"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致敬永远的人民子弟兵</a:t>
            </a:r>
          </a:p>
        </p:txBody>
      </p:sp>
    </p:spTree>
    <p:extLst>
      <p:ext uri="{BB962C8B-B14F-4D97-AF65-F5344CB8AC3E}">
        <p14:creationId xmlns:p14="http://schemas.microsoft.com/office/powerpoint/2010/main" val="108671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事情&#10;&#10;已生成高可信度的说明">
            <a:extLst>
              <a:ext uri="{FF2B5EF4-FFF2-40B4-BE49-F238E27FC236}">
                <a16:creationId xmlns:a16="http://schemas.microsoft.com/office/drawing/2014/main" xmlns="" id="{CB506CE4-6864-4DCE-8A0C-6110FBD2D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8147" y="0"/>
            <a:ext cx="7840421" cy="7905750"/>
          </a:xfrm>
          <a:prstGeom prst="rect">
            <a:avLst/>
          </a:prstGeom>
        </p:spPr>
      </p:pic>
      <p:pic>
        <p:nvPicPr>
          <p:cNvPr id="9" name="图片 8" descr="图片包含 事情&#10;&#10;已生成高可信度的说明">
            <a:extLst>
              <a:ext uri="{FF2B5EF4-FFF2-40B4-BE49-F238E27FC236}">
                <a16:creationId xmlns:a16="http://schemas.microsoft.com/office/drawing/2014/main" xmlns="" id="{2E7FE650-B540-4770-A1AA-C1324AA4B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3684" y="0"/>
            <a:ext cx="7840421" cy="7905750"/>
          </a:xfrm>
          <a:prstGeom prst="rect">
            <a:avLst/>
          </a:prstGeom>
        </p:spPr>
      </p:pic>
      <p:pic>
        <p:nvPicPr>
          <p:cNvPr id="5" name="图形 4">
            <a:extLst>
              <a:ext uri="{FF2B5EF4-FFF2-40B4-BE49-F238E27FC236}">
                <a16:creationId xmlns:a16="http://schemas.microsoft.com/office/drawing/2014/main" xmlns="" id="{9227F3BF-324B-4A21-8EC4-6D22A2332D9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080043" y="2179702"/>
            <a:ext cx="1213757" cy="1213757"/>
          </a:xfrm>
          <a:prstGeom prst="rect">
            <a:avLst/>
          </a:prstGeom>
        </p:spPr>
      </p:pic>
      <p:sp>
        <p:nvSpPr>
          <p:cNvPr id="6" name="文本框 5">
            <a:extLst>
              <a:ext uri="{FF2B5EF4-FFF2-40B4-BE49-F238E27FC236}">
                <a16:creationId xmlns:a16="http://schemas.microsoft.com/office/drawing/2014/main" xmlns="" id="{7AF1C885-D3D4-4555-AD0A-65E9C79DC386}"/>
              </a:ext>
            </a:extLst>
          </p:cNvPr>
          <p:cNvSpPr txBox="1"/>
          <p:nvPr/>
        </p:nvSpPr>
        <p:spPr>
          <a:xfrm>
            <a:off x="5293800" y="2786581"/>
            <a:ext cx="2688339"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第一部分</a:t>
            </a:r>
          </a:p>
        </p:txBody>
      </p:sp>
      <p:sp>
        <p:nvSpPr>
          <p:cNvPr id="7" name="矩形 6">
            <a:extLst>
              <a:ext uri="{FF2B5EF4-FFF2-40B4-BE49-F238E27FC236}">
                <a16:creationId xmlns:a16="http://schemas.microsoft.com/office/drawing/2014/main" xmlns="" id="{D3E4B78E-15C9-4AE9-8280-41D730B87689}"/>
              </a:ext>
            </a:extLst>
          </p:cNvPr>
          <p:cNvSpPr/>
          <p:nvPr/>
        </p:nvSpPr>
        <p:spPr>
          <a:xfrm>
            <a:off x="3616910" y="34290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擘画伟业，指引强军征程</a:t>
            </a:r>
            <a:endParaRPr lang="en-US" altLang="zh-CN"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225357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2"/>
          <p:cNvSpPr>
            <a:spLocks/>
          </p:cNvSpPr>
          <p:nvPr/>
        </p:nvSpPr>
        <p:spPr bwMode="gray">
          <a:xfrm flipH="1">
            <a:off x="3627438" y="1905000"/>
            <a:ext cx="2341562" cy="1962150"/>
          </a:xfrm>
          <a:custGeom>
            <a:avLst/>
            <a:gdLst>
              <a:gd name="T0" fmla="*/ 546184 w 1299"/>
              <a:gd name="T1" fmla="*/ 1962150 h 1008"/>
              <a:gd name="T2" fmla="*/ 2341562 w 1299"/>
              <a:gd name="T3" fmla="*/ 1962150 h 1008"/>
              <a:gd name="T4" fmla="*/ 2336154 w 1299"/>
              <a:gd name="T5" fmla="*/ 613172 h 1008"/>
              <a:gd name="T6" fmla="*/ 1698038 w 1299"/>
              <a:gd name="T7" fmla="*/ 0 h 1008"/>
              <a:gd name="T8" fmla="*/ 5408 w 1299"/>
              <a:gd name="T9" fmla="*/ 0 h 1008"/>
              <a:gd name="T10" fmla="*/ 0 w 1299"/>
              <a:gd name="T11" fmla="*/ 1407376 h 1008"/>
              <a:gd name="T12" fmla="*/ 546184 w 1299"/>
              <a:gd name="T13" fmla="*/ 1962150 h 1008"/>
              <a:gd name="T14" fmla="*/ 0 60000 65536"/>
              <a:gd name="T15" fmla="*/ 0 60000 65536"/>
              <a:gd name="T16" fmla="*/ 0 60000 65536"/>
              <a:gd name="T17" fmla="*/ 0 60000 65536"/>
              <a:gd name="T18" fmla="*/ 0 60000 65536"/>
              <a:gd name="T19" fmla="*/ 0 60000 65536"/>
              <a:gd name="T20" fmla="*/ 0 60000 65536"/>
              <a:gd name="T21" fmla="*/ 0 w 1299"/>
              <a:gd name="T22" fmla="*/ 0 h 1008"/>
              <a:gd name="T23" fmla="*/ 1299 w 1299"/>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chemeClr val="folHlink"/>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9" name="Freeform 3"/>
          <p:cNvSpPr>
            <a:spLocks/>
          </p:cNvSpPr>
          <p:nvPr/>
        </p:nvSpPr>
        <p:spPr bwMode="ltGray">
          <a:xfrm>
            <a:off x="6088063" y="1905000"/>
            <a:ext cx="2341562" cy="1962150"/>
          </a:xfrm>
          <a:custGeom>
            <a:avLst/>
            <a:gdLst>
              <a:gd name="T0" fmla="*/ 546184 w 1299"/>
              <a:gd name="T1" fmla="*/ 1962150 h 1008"/>
              <a:gd name="T2" fmla="*/ 2341562 w 1299"/>
              <a:gd name="T3" fmla="*/ 1962150 h 1008"/>
              <a:gd name="T4" fmla="*/ 2336154 w 1299"/>
              <a:gd name="T5" fmla="*/ 613172 h 1008"/>
              <a:gd name="T6" fmla="*/ 1698038 w 1299"/>
              <a:gd name="T7" fmla="*/ 0 h 1008"/>
              <a:gd name="T8" fmla="*/ 5408 w 1299"/>
              <a:gd name="T9" fmla="*/ 0 h 1008"/>
              <a:gd name="T10" fmla="*/ 0 w 1299"/>
              <a:gd name="T11" fmla="*/ 1407376 h 1008"/>
              <a:gd name="T12" fmla="*/ 546184 w 1299"/>
              <a:gd name="T13" fmla="*/ 1962150 h 1008"/>
              <a:gd name="T14" fmla="*/ 0 60000 65536"/>
              <a:gd name="T15" fmla="*/ 0 60000 65536"/>
              <a:gd name="T16" fmla="*/ 0 60000 65536"/>
              <a:gd name="T17" fmla="*/ 0 60000 65536"/>
              <a:gd name="T18" fmla="*/ 0 60000 65536"/>
              <a:gd name="T19" fmla="*/ 0 60000 65536"/>
              <a:gd name="T20" fmla="*/ 0 60000 65536"/>
              <a:gd name="T21" fmla="*/ 0 w 1299"/>
              <a:gd name="T22" fmla="*/ 0 h 1008"/>
              <a:gd name="T23" fmla="*/ 1299 w 1299"/>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chemeClr val="hlink"/>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Freeform 4"/>
          <p:cNvSpPr>
            <a:spLocks/>
          </p:cNvSpPr>
          <p:nvPr/>
        </p:nvSpPr>
        <p:spPr bwMode="ltGray">
          <a:xfrm>
            <a:off x="3627438" y="3995738"/>
            <a:ext cx="2341562" cy="1962150"/>
          </a:xfrm>
          <a:custGeom>
            <a:avLst/>
            <a:gdLst>
              <a:gd name="T0" fmla="*/ 546184 w 1299"/>
              <a:gd name="T1" fmla="*/ 1962150 h 1008"/>
              <a:gd name="T2" fmla="*/ 2341562 w 1299"/>
              <a:gd name="T3" fmla="*/ 1962150 h 1008"/>
              <a:gd name="T4" fmla="*/ 2336154 w 1299"/>
              <a:gd name="T5" fmla="*/ 613172 h 1008"/>
              <a:gd name="T6" fmla="*/ 1698038 w 1299"/>
              <a:gd name="T7" fmla="*/ 0 h 1008"/>
              <a:gd name="T8" fmla="*/ 5408 w 1299"/>
              <a:gd name="T9" fmla="*/ 0 h 1008"/>
              <a:gd name="T10" fmla="*/ 0 w 1299"/>
              <a:gd name="T11" fmla="*/ 1407376 h 1008"/>
              <a:gd name="T12" fmla="*/ 546184 w 1299"/>
              <a:gd name="T13" fmla="*/ 1962150 h 1008"/>
              <a:gd name="T14" fmla="*/ 0 60000 65536"/>
              <a:gd name="T15" fmla="*/ 0 60000 65536"/>
              <a:gd name="T16" fmla="*/ 0 60000 65536"/>
              <a:gd name="T17" fmla="*/ 0 60000 65536"/>
              <a:gd name="T18" fmla="*/ 0 60000 65536"/>
              <a:gd name="T19" fmla="*/ 0 60000 65536"/>
              <a:gd name="T20" fmla="*/ 0 60000 65536"/>
              <a:gd name="T21" fmla="*/ 0 w 1299"/>
              <a:gd name="T22" fmla="*/ 0 h 1008"/>
              <a:gd name="T23" fmla="*/ 1299 w 1299"/>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chemeClr val="accent2"/>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1" name="Freeform 5"/>
          <p:cNvSpPr>
            <a:spLocks/>
          </p:cNvSpPr>
          <p:nvPr/>
        </p:nvSpPr>
        <p:spPr bwMode="gray">
          <a:xfrm flipH="1">
            <a:off x="6088063" y="3995738"/>
            <a:ext cx="2341562" cy="1962150"/>
          </a:xfrm>
          <a:custGeom>
            <a:avLst/>
            <a:gdLst>
              <a:gd name="T0" fmla="*/ 546184 w 1299"/>
              <a:gd name="T1" fmla="*/ 1962150 h 1008"/>
              <a:gd name="T2" fmla="*/ 2341562 w 1299"/>
              <a:gd name="T3" fmla="*/ 1962150 h 1008"/>
              <a:gd name="T4" fmla="*/ 2336154 w 1299"/>
              <a:gd name="T5" fmla="*/ 613172 h 1008"/>
              <a:gd name="T6" fmla="*/ 1698038 w 1299"/>
              <a:gd name="T7" fmla="*/ 0 h 1008"/>
              <a:gd name="T8" fmla="*/ 5408 w 1299"/>
              <a:gd name="T9" fmla="*/ 0 h 1008"/>
              <a:gd name="T10" fmla="*/ 0 w 1299"/>
              <a:gd name="T11" fmla="*/ 1407376 h 1008"/>
              <a:gd name="T12" fmla="*/ 546184 w 1299"/>
              <a:gd name="T13" fmla="*/ 1962150 h 1008"/>
              <a:gd name="T14" fmla="*/ 0 60000 65536"/>
              <a:gd name="T15" fmla="*/ 0 60000 65536"/>
              <a:gd name="T16" fmla="*/ 0 60000 65536"/>
              <a:gd name="T17" fmla="*/ 0 60000 65536"/>
              <a:gd name="T18" fmla="*/ 0 60000 65536"/>
              <a:gd name="T19" fmla="*/ 0 60000 65536"/>
              <a:gd name="T20" fmla="*/ 0 60000 65536"/>
              <a:gd name="T21" fmla="*/ 0 w 1299"/>
              <a:gd name="T22" fmla="*/ 0 h 1008"/>
              <a:gd name="T23" fmla="*/ 1299 w 1299"/>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chemeClr val="accent1"/>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2" name="Oval 6"/>
          <p:cNvSpPr>
            <a:spLocks noChangeArrowheads="1"/>
          </p:cNvSpPr>
          <p:nvPr/>
        </p:nvSpPr>
        <p:spPr bwMode="gray">
          <a:xfrm>
            <a:off x="4913313" y="2833688"/>
            <a:ext cx="2362200" cy="2362200"/>
          </a:xfrm>
          <a:prstGeom prst="ellipse">
            <a:avLst/>
          </a:prstGeom>
          <a:solidFill>
            <a:srgbClr val="FFFFFF">
              <a:alpha val="50195"/>
            </a:srgbClr>
          </a:solidFill>
          <a:ln w="9525">
            <a:noFill/>
            <a:round/>
            <a:headEnd/>
            <a:tailEnd/>
          </a:ln>
        </p:spPr>
        <p:txBody>
          <a:bodyPr wrap="none" anchor="ct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3" name="Text Box 7"/>
          <p:cNvSpPr txBox="1">
            <a:spLocks noChangeArrowheads="1"/>
          </p:cNvSpPr>
          <p:nvPr/>
        </p:nvSpPr>
        <p:spPr bwMode="gray">
          <a:xfrm>
            <a:off x="3856039" y="2362201"/>
            <a:ext cx="1792287" cy="581025"/>
          </a:xfrm>
          <a:prstGeom prst="rect">
            <a:avLst/>
          </a:prstGeom>
          <a:noFill/>
          <a:ln w="9525" algn="ctr">
            <a:noFill/>
            <a:miter lim="800000"/>
            <a:headEnd/>
            <a:tailEnd/>
          </a:ln>
        </p:spPr>
        <p:txBody>
          <a:bodyPr>
            <a:spAutoFit/>
          </a:bodyPr>
          <a:lstStyle/>
          <a:p>
            <a:pPr algn="ctr">
              <a:spcBef>
                <a:spcPct val="50000"/>
              </a:spcBef>
            </a:pPr>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点击此处更换文本</a:t>
            </a:r>
            <a:endParaRPr lang="en-US" altLang="zh-CN"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4" name="Text Box 8"/>
          <p:cNvSpPr txBox="1">
            <a:spLocks noChangeArrowheads="1"/>
          </p:cNvSpPr>
          <p:nvPr/>
        </p:nvSpPr>
        <p:spPr bwMode="gray">
          <a:xfrm>
            <a:off x="3429000" y="6048376"/>
            <a:ext cx="5181600" cy="338554"/>
          </a:xfrm>
          <a:prstGeom prst="rect">
            <a:avLst/>
          </a:prstGeom>
          <a:noFill/>
          <a:ln w="9525" algn="ctr">
            <a:noFill/>
            <a:miter lim="800000"/>
            <a:headEnd/>
            <a:tailEnd/>
          </a:ln>
        </p:spPr>
        <p:txBody>
          <a:bodyPr>
            <a:spAutoFit/>
          </a:bodyPr>
          <a:lstStyle/>
          <a:p>
            <a:pPr algn="ctr" eaLnBrk="0" hangingPunct="0"/>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a:t>
            </a:r>
            <a:endParaRPr lang="en-US" altLang="zh-CN"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5" name="Text Box 9"/>
          <p:cNvSpPr txBox="1">
            <a:spLocks noChangeArrowheads="1"/>
          </p:cNvSpPr>
          <p:nvPr/>
        </p:nvSpPr>
        <p:spPr bwMode="black">
          <a:xfrm>
            <a:off x="6372225" y="2362201"/>
            <a:ext cx="1792288" cy="581025"/>
          </a:xfrm>
          <a:prstGeom prst="rect">
            <a:avLst/>
          </a:prstGeom>
          <a:noFill/>
          <a:ln w="9525" algn="ctr">
            <a:noFill/>
            <a:miter lim="800000"/>
            <a:headEnd/>
            <a:tailEnd/>
          </a:ln>
        </p:spPr>
        <p:txBody>
          <a:bodyPr>
            <a:spAutoFit/>
          </a:bodyPr>
          <a:lstStyle/>
          <a:p>
            <a:pPr algn="ctr">
              <a:spcBef>
                <a:spcPct val="50000"/>
              </a:spcBef>
            </a:pPr>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点击此处更换文本</a:t>
            </a:r>
            <a:endParaRPr lang="en-US" altLang="zh-CN"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6" name="Text Box 10"/>
          <p:cNvSpPr txBox="1">
            <a:spLocks noChangeArrowheads="1"/>
          </p:cNvSpPr>
          <p:nvPr/>
        </p:nvSpPr>
        <p:spPr bwMode="black">
          <a:xfrm>
            <a:off x="3865564" y="5006976"/>
            <a:ext cx="1792287" cy="581025"/>
          </a:xfrm>
          <a:prstGeom prst="rect">
            <a:avLst/>
          </a:prstGeom>
          <a:noFill/>
          <a:ln w="9525" algn="ctr">
            <a:noFill/>
            <a:miter lim="800000"/>
            <a:headEnd/>
            <a:tailEnd/>
          </a:ln>
        </p:spPr>
        <p:txBody>
          <a:bodyPr>
            <a:spAutoFit/>
          </a:bodyPr>
          <a:lstStyle/>
          <a:p>
            <a:pPr algn="ctr">
              <a:spcBef>
                <a:spcPct val="50000"/>
              </a:spcBef>
            </a:pPr>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点击此处更换文本</a:t>
            </a:r>
            <a:endParaRPr lang="en-US" altLang="zh-CN"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7" name="Text Box 11"/>
          <p:cNvSpPr txBox="1">
            <a:spLocks noChangeArrowheads="1"/>
          </p:cNvSpPr>
          <p:nvPr/>
        </p:nvSpPr>
        <p:spPr bwMode="gray">
          <a:xfrm>
            <a:off x="6372225" y="5006976"/>
            <a:ext cx="1792288" cy="581025"/>
          </a:xfrm>
          <a:prstGeom prst="rect">
            <a:avLst/>
          </a:prstGeom>
          <a:noFill/>
          <a:ln w="9525" algn="ctr">
            <a:noFill/>
            <a:miter lim="800000"/>
            <a:headEnd/>
            <a:tailEnd/>
          </a:ln>
        </p:spPr>
        <p:txBody>
          <a:bodyPr>
            <a:spAutoFit/>
          </a:bodyPr>
          <a:lstStyle/>
          <a:p>
            <a:pPr algn="ctr">
              <a:spcBef>
                <a:spcPct val="50000"/>
              </a:spcBef>
            </a:pPr>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点击此处更换文本</a:t>
            </a:r>
            <a:endParaRPr lang="en-US" altLang="zh-CN"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8" name="Rectangle 12"/>
          <p:cNvSpPr>
            <a:spLocks noChangeArrowheads="1"/>
          </p:cNvSpPr>
          <p:nvPr/>
        </p:nvSpPr>
        <p:spPr bwMode="auto">
          <a:xfrm>
            <a:off x="5227638" y="3352801"/>
            <a:ext cx="415498" cy="369332"/>
          </a:xfrm>
          <a:prstGeom prst="rect">
            <a:avLst/>
          </a:prstGeom>
          <a:noFill/>
          <a:ln w="9525">
            <a:noFill/>
            <a:miter lim="800000"/>
            <a:headEnd/>
            <a:tailEnd/>
          </a:ln>
        </p:spPr>
        <p:txBody>
          <a:bodyPr wrap="none">
            <a:spAutoFit/>
          </a:bodyPr>
          <a:lstStyle/>
          <a:p>
            <a:pPr algn="l"/>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一</a:t>
            </a:r>
            <a:endPar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9" name="Rectangle 13"/>
          <p:cNvSpPr>
            <a:spLocks noChangeArrowheads="1"/>
          </p:cNvSpPr>
          <p:nvPr/>
        </p:nvSpPr>
        <p:spPr bwMode="auto">
          <a:xfrm>
            <a:off x="6327775" y="3352801"/>
            <a:ext cx="415498" cy="369332"/>
          </a:xfrm>
          <a:prstGeom prst="rect">
            <a:avLst/>
          </a:prstGeom>
          <a:noFill/>
          <a:ln w="9525">
            <a:noFill/>
            <a:miter lim="800000"/>
            <a:headEnd/>
            <a:tailEnd/>
          </a:ln>
        </p:spPr>
        <p:txBody>
          <a:bodyPr wrap="none">
            <a:spAutoFit/>
          </a:bodyPr>
          <a:lstStyle/>
          <a:p>
            <a:pPr algn="l"/>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二</a:t>
            </a:r>
            <a:endPar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0" name="Rectangle 14"/>
          <p:cNvSpPr>
            <a:spLocks noChangeArrowheads="1"/>
          </p:cNvSpPr>
          <p:nvPr/>
        </p:nvSpPr>
        <p:spPr bwMode="auto">
          <a:xfrm>
            <a:off x="5227638" y="4229101"/>
            <a:ext cx="415498" cy="369332"/>
          </a:xfrm>
          <a:prstGeom prst="rect">
            <a:avLst/>
          </a:prstGeom>
          <a:noFill/>
          <a:ln w="9525">
            <a:noFill/>
            <a:miter lim="800000"/>
            <a:headEnd/>
            <a:tailEnd/>
          </a:ln>
        </p:spPr>
        <p:txBody>
          <a:bodyPr wrap="none">
            <a:spAutoFit/>
          </a:bodyPr>
          <a:lstStyle/>
          <a:p>
            <a:pPr algn="l"/>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三</a:t>
            </a:r>
            <a:endPar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1" name="Rectangle 15"/>
          <p:cNvSpPr>
            <a:spLocks noChangeArrowheads="1"/>
          </p:cNvSpPr>
          <p:nvPr/>
        </p:nvSpPr>
        <p:spPr bwMode="auto">
          <a:xfrm>
            <a:off x="6327775" y="4229101"/>
            <a:ext cx="415498" cy="369332"/>
          </a:xfrm>
          <a:prstGeom prst="rect">
            <a:avLst/>
          </a:prstGeom>
          <a:noFill/>
          <a:ln w="9525">
            <a:noFill/>
            <a:miter lim="800000"/>
            <a:headEnd/>
            <a:tailEnd/>
          </a:ln>
        </p:spPr>
        <p:txBody>
          <a:bodyPr wrap="none">
            <a:spAutoFit/>
          </a:bodyPr>
          <a:lstStyle/>
          <a:p>
            <a:pPr algn="l"/>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四</a:t>
            </a:r>
            <a:endPar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a:extLst>
              <a:ext uri="{FF2B5EF4-FFF2-40B4-BE49-F238E27FC236}">
                <a16:creationId xmlns:a16="http://schemas.microsoft.com/office/drawing/2014/main" xmlns="" id="{9463BC55-13F6-4068-B0E8-B8A00146B9A0}"/>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擘画伟业，指引强军征程</a:t>
            </a:r>
            <a:endParaRPr lang="en-US" altLang="zh-CN"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127030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heel(1)">
                                      <p:cBhvr>
                                        <p:cTn id="7" dur="1000"/>
                                        <p:tgtEl>
                                          <p:spTgt spid="1433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339"/>
                                        </p:tgtEl>
                                        <p:attrNameLst>
                                          <p:attrName>style.visibility</p:attrName>
                                        </p:attrNameLst>
                                      </p:cBhvr>
                                      <p:to>
                                        <p:strVal val="visible"/>
                                      </p:to>
                                    </p:set>
                                    <p:animEffect transition="in" filter="wheel(1)">
                                      <p:cBhvr>
                                        <p:cTn id="10" dur="1000"/>
                                        <p:tgtEl>
                                          <p:spTgt spid="14339"/>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4340"/>
                                        </p:tgtEl>
                                        <p:attrNameLst>
                                          <p:attrName>style.visibility</p:attrName>
                                        </p:attrNameLst>
                                      </p:cBhvr>
                                      <p:to>
                                        <p:strVal val="visible"/>
                                      </p:to>
                                    </p:set>
                                    <p:animEffect transition="in" filter="wheel(1)">
                                      <p:cBhvr>
                                        <p:cTn id="13" dur="1000"/>
                                        <p:tgtEl>
                                          <p:spTgt spid="14340"/>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4341"/>
                                        </p:tgtEl>
                                        <p:attrNameLst>
                                          <p:attrName>style.visibility</p:attrName>
                                        </p:attrNameLst>
                                      </p:cBhvr>
                                      <p:to>
                                        <p:strVal val="visible"/>
                                      </p:to>
                                    </p:set>
                                    <p:animEffect transition="in" filter="wheel(1)">
                                      <p:cBhvr>
                                        <p:cTn id="16" dur="1000"/>
                                        <p:tgtEl>
                                          <p:spTgt spid="1434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4342"/>
                                        </p:tgtEl>
                                        <p:attrNameLst>
                                          <p:attrName>style.visibility</p:attrName>
                                        </p:attrNameLst>
                                      </p:cBhvr>
                                      <p:to>
                                        <p:strVal val="visible"/>
                                      </p:to>
                                    </p:set>
                                    <p:animEffect transition="in" filter="wheel(1)">
                                      <p:cBhvr>
                                        <p:cTn id="19" dur="1000"/>
                                        <p:tgtEl>
                                          <p:spTgt spid="14342"/>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4343"/>
                                        </p:tgtEl>
                                        <p:attrNameLst>
                                          <p:attrName>style.visibility</p:attrName>
                                        </p:attrNameLst>
                                      </p:cBhvr>
                                      <p:to>
                                        <p:strVal val="visible"/>
                                      </p:to>
                                    </p:set>
                                    <p:animEffect transition="in" filter="wheel(1)">
                                      <p:cBhvr>
                                        <p:cTn id="22" dur="1000"/>
                                        <p:tgtEl>
                                          <p:spTgt spid="14343"/>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4344"/>
                                        </p:tgtEl>
                                        <p:attrNameLst>
                                          <p:attrName>style.visibility</p:attrName>
                                        </p:attrNameLst>
                                      </p:cBhvr>
                                      <p:to>
                                        <p:strVal val="visible"/>
                                      </p:to>
                                    </p:set>
                                    <p:animEffect transition="in" filter="wheel(1)">
                                      <p:cBhvr>
                                        <p:cTn id="25" dur="1000"/>
                                        <p:tgtEl>
                                          <p:spTgt spid="1434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4345"/>
                                        </p:tgtEl>
                                        <p:attrNameLst>
                                          <p:attrName>style.visibility</p:attrName>
                                        </p:attrNameLst>
                                      </p:cBhvr>
                                      <p:to>
                                        <p:strVal val="visible"/>
                                      </p:to>
                                    </p:set>
                                    <p:animEffect transition="in" filter="wheel(1)">
                                      <p:cBhvr>
                                        <p:cTn id="28" dur="1000"/>
                                        <p:tgtEl>
                                          <p:spTgt spid="14345"/>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4346"/>
                                        </p:tgtEl>
                                        <p:attrNameLst>
                                          <p:attrName>style.visibility</p:attrName>
                                        </p:attrNameLst>
                                      </p:cBhvr>
                                      <p:to>
                                        <p:strVal val="visible"/>
                                      </p:to>
                                    </p:set>
                                    <p:animEffect transition="in" filter="wheel(1)">
                                      <p:cBhvr>
                                        <p:cTn id="31" dur="1000"/>
                                        <p:tgtEl>
                                          <p:spTgt spid="14346"/>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4347"/>
                                        </p:tgtEl>
                                        <p:attrNameLst>
                                          <p:attrName>style.visibility</p:attrName>
                                        </p:attrNameLst>
                                      </p:cBhvr>
                                      <p:to>
                                        <p:strVal val="visible"/>
                                      </p:to>
                                    </p:set>
                                    <p:animEffect transition="in" filter="wheel(1)">
                                      <p:cBhvr>
                                        <p:cTn id="34" dur="1000"/>
                                        <p:tgtEl>
                                          <p:spTgt spid="14347"/>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4348"/>
                                        </p:tgtEl>
                                        <p:attrNameLst>
                                          <p:attrName>style.visibility</p:attrName>
                                        </p:attrNameLst>
                                      </p:cBhvr>
                                      <p:to>
                                        <p:strVal val="visible"/>
                                      </p:to>
                                    </p:set>
                                    <p:animEffect transition="in" filter="wheel(1)">
                                      <p:cBhvr>
                                        <p:cTn id="37" dur="1000"/>
                                        <p:tgtEl>
                                          <p:spTgt spid="14348"/>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14349"/>
                                        </p:tgtEl>
                                        <p:attrNameLst>
                                          <p:attrName>style.visibility</p:attrName>
                                        </p:attrNameLst>
                                      </p:cBhvr>
                                      <p:to>
                                        <p:strVal val="visible"/>
                                      </p:to>
                                    </p:set>
                                    <p:animEffect transition="in" filter="wheel(1)">
                                      <p:cBhvr>
                                        <p:cTn id="40" dur="1000"/>
                                        <p:tgtEl>
                                          <p:spTgt spid="14349"/>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14350"/>
                                        </p:tgtEl>
                                        <p:attrNameLst>
                                          <p:attrName>style.visibility</p:attrName>
                                        </p:attrNameLst>
                                      </p:cBhvr>
                                      <p:to>
                                        <p:strVal val="visible"/>
                                      </p:to>
                                    </p:set>
                                    <p:animEffect transition="in" filter="wheel(1)">
                                      <p:cBhvr>
                                        <p:cTn id="43" dur="1000"/>
                                        <p:tgtEl>
                                          <p:spTgt spid="14350"/>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14351"/>
                                        </p:tgtEl>
                                        <p:attrNameLst>
                                          <p:attrName>style.visibility</p:attrName>
                                        </p:attrNameLst>
                                      </p:cBhvr>
                                      <p:to>
                                        <p:strVal val="visible"/>
                                      </p:to>
                                    </p:set>
                                    <p:animEffect transition="in" filter="wheel(1)">
                                      <p:cBhvr>
                                        <p:cTn id="46" dur="1000"/>
                                        <p:tgtEl>
                                          <p:spTgt spid="14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animBg="1"/>
      <p:bldP spid="14340" grpId="0" animBg="1"/>
      <p:bldP spid="14341" grpId="0" animBg="1"/>
      <p:bldP spid="14342" grpId="0" animBg="1"/>
      <p:bldP spid="14343" grpId="0"/>
      <p:bldP spid="14344" grpId="0"/>
      <p:bldP spid="14345" grpId="0"/>
      <p:bldP spid="14346" grpId="0"/>
      <p:bldP spid="14347" grpId="0"/>
      <p:bldP spid="14348" grpId="0"/>
      <p:bldP spid="14349" grpId="0"/>
      <p:bldP spid="14350" grpId="0"/>
      <p:bldP spid="143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C57CF34-4DCD-49A2-969B-B36766F755D2}"/>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擘画伟业，指引强军征程</a:t>
            </a:r>
            <a:endParaRPr lang="en-US" altLang="zh-CN"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圆角 4">
            <a:extLst>
              <a:ext uri="{FF2B5EF4-FFF2-40B4-BE49-F238E27FC236}">
                <a16:creationId xmlns:a16="http://schemas.microsoft.com/office/drawing/2014/main" xmlns="" id="{0296F88A-D1D8-43AF-89AC-1358DE58DC8B}"/>
              </a:ext>
            </a:extLst>
          </p:cNvPr>
          <p:cNvSpPr/>
          <p:nvPr/>
        </p:nvSpPr>
        <p:spPr>
          <a:xfrm>
            <a:off x="2190750" y="1790700"/>
            <a:ext cx="8039100" cy="108585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81D8EE34-0752-4075-89E7-245092B6F044}"/>
              </a:ext>
            </a:extLst>
          </p:cNvPr>
          <p:cNvSpPr/>
          <p:nvPr/>
        </p:nvSpPr>
        <p:spPr>
          <a:xfrm>
            <a:off x="2190750" y="3429000"/>
            <a:ext cx="8039100" cy="108585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48513CC5-FDDC-4D8D-A862-259C0CE9BF90}"/>
              </a:ext>
            </a:extLst>
          </p:cNvPr>
          <p:cNvSpPr/>
          <p:nvPr/>
        </p:nvSpPr>
        <p:spPr>
          <a:xfrm>
            <a:off x="2190750" y="5067300"/>
            <a:ext cx="8039100" cy="108585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xmlns="" id="{5E822208-6653-4E93-8E60-74D966D5DC84}"/>
              </a:ext>
            </a:extLst>
          </p:cNvPr>
          <p:cNvCxnSpPr/>
          <p:nvPr/>
        </p:nvCxnSpPr>
        <p:spPr>
          <a:xfrm>
            <a:off x="3562350" y="1790700"/>
            <a:ext cx="0" cy="436245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图形 10" descr="网络">
            <a:extLst>
              <a:ext uri="{FF2B5EF4-FFF2-40B4-BE49-F238E27FC236}">
                <a16:creationId xmlns:a16="http://schemas.microsoft.com/office/drawing/2014/main" xmlns="" id="{C2B50AC7-EAD9-4F55-9FB7-44117D3F798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2419350" y="1880025"/>
            <a:ext cx="914400" cy="914400"/>
          </a:xfrm>
          <a:prstGeom prst="rect">
            <a:avLst/>
          </a:prstGeom>
        </p:spPr>
      </p:pic>
      <p:pic>
        <p:nvPicPr>
          <p:cNvPr id="13" name="图形 12" descr="齿轮">
            <a:extLst>
              <a:ext uri="{FF2B5EF4-FFF2-40B4-BE49-F238E27FC236}">
                <a16:creationId xmlns:a16="http://schemas.microsoft.com/office/drawing/2014/main" xmlns="" id="{C975A990-91A4-474D-BA4C-A52343AC6CE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2419350" y="5170913"/>
            <a:ext cx="914400" cy="914400"/>
          </a:xfrm>
          <a:prstGeom prst="rect">
            <a:avLst/>
          </a:prstGeom>
        </p:spPr>
      </p:pic>
      <p:pic>
        <p:nvPicPr>
          <p:cNvPr id="15" name="图形 14" descr="显微镜">
            <a:extLst>
              <a:ext uri="{FF2B5EF4-FFF2-40B4-BE49-F238E27FC236}">
                <a16:creationId xmlns:a16="http://schemas.microsoft.com/office/drawing/2014/main" xmlns="" id="{BE249BDD-587A-4E60-BBAA-573B776307A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2419350" y="3455250"/>
            <a:ext cx="914400" cy="914400"/>
          </a:xfrm>
          <a:prstGeom prst="rect">
            <a:avLst/>
          </a:prstGeom>
        </p:spPr>
      </p:pic>
      <p:sp>
        <p:nvSpPr>
          <p:cNvPr id="16" name="文本框 15">
            <a:extLst>
              <a:ext uri="{FF2B5EF4-FFF2-40B4-BE49-F238E27FC236}">
                <a16:creationId xmlns:a16="http://schemas.microsoft.com/office/drawing/2014/main" xmlns="" id="{857FD5C7-522E-4311-95D7-4FC675075401}"/>
              </a:ext>
            </a:extLst>
          </p:cNvPr>
          <p:cNvSpPr txBox="1"/>
          <p:nvPr/>
        </p:nvSpPr>
        <p:spPr>
          <a:xfrm>
            <a:off x="3714748" y="2186194"/>
            <a:ext cx="6324601" cy="707886"/>
          </a:xfrm>
          <a:prstGeom prst="rect">
            <a:avLst/>
          </a:prstGeom>
          <a:noFill/>
        </p:spPr>
        <p:txBody>
          <a:bodyPr wrap="square" rtlCol="0">
            <a:spAutoFit/>
          </a:bodyPr>
          <a:lstStyle/>
          <a:p>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a:t>
            </a:r>
            <a:endPar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000" dirty="0"/>
          </a:p>
        </p:txBody>
      </p:sp>
      <p:sp>
        <p:nvSpPr>
          <p:cNvPr id="17" name="文本框 16">
            <a:extLst>
              <a:ext uri="{FF2B5EF4-FFF2-40B4-BE49-F238E27FC236}">
                <a16:creationId xmlns:a16="http://schemas.microsoft.com/office/drawing/2014/main" xmlns="" id="{145CE00C-B9AE-4EF6-B535-6EE3CD4AFDC2}"/>
              </a:ext>
            </a:extLst>
          </p:cNvPr>
          <p:cNvSpPr txBox="1"/>
          <p:nvPr/>
        </p:nvSpPr>
        <p:spPr>
          <a:xfrm>
            <a:off x="3714747" y="3767346"/>
            <a:ext cx="6324601" cy="707886"/>
          </a:xfrm>
          <a:prstGeom prst="rect">
            <a:avLst/>
          </a:prstGeom>
          <a:noFill/>
        </p:spPr>
        <p:txBody>
          <a:bodyPr wrap="square" rtlCol="0">
            <a:spAutoFit/>
          </a:bodyPr>
          <a:lstStyle/>
          <a:p>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a:t>
            </a:r>
            <a:endPar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000" dirty="0"/>
          </a:p>
        </p:txBody>
      </p:sp>
      <p:sp>
        <p:nvSpPr>
          <p:cNvPr id="18" name="文本框 17">
            <a:extLst>
              <a:ext uri="{FF2B5EF4-FFF2-40B4-BE49-F238E27FC236}">
                <a16:creationId xmlns:a16="http://schemas.microsoft.com/office/drawing/2014/main" xmlns="" id="{82917E50-487F-4160-9869-38439C7A0E2B}"/>
              </a:ext>
            </a:extLst>
          </p:cNvPr>
          <p:cNvSpPr txBox="1"/>
          <p:nvPr/>
        </p:nvSpPr>
        <p:spPr>
          <a:xfrm>
            <a:off x="3714746" y="5462796"/>
            <a:ext cx="6324601" cy="707886"/>
          </a:xfrm>
          <a:prstGeom prst="rect">
            <a:avLst/>
          </a:prstGeom>
          <a:noFill/>
        </p:spPr>
        <p:txBody>
          <a:bodyPr wrap="square" rtlCol="0">
            <a:spAutoFit/>
          </a:bodyPr>
          <a:lstStyle/>
          <a:p>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点击此处更换文本点击此处更换文本点击此处更换文本</a:t>
            </a:r>
            <a:endPar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000" dirty="0"/>
          </a:p>
        </p:txBody>
      </p:sp>
    </p:spTree>
    <p:extLst>
      <p:ext uri="{BB962C8B-B14F-4D97-AF65-F5344CB8AC3E}">
        <p14:creationId xmlns:p14="http://schemas.microsoft.com/office/powerpoint/2010/main" val="3228080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3A25FAE-21BC-4D92-8114-DF2836472803}"/>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擘画伟业，指引强军征程</a:t>
            </a:r>
            <a:endParaRPr lang="en-US" altLang="zh-CN"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图片包含 人员, 户外, 群组, 雪花&#10;&#10;已生成极高可信度的说明">
            <a:extLst>
              <a:ext uri="{FF2B5EF4-FFF2-40B4-BE49-F238E27FC236}">
                <a16:creationId xmlns:a16="http://schemas.microsoft.com/office/drawing/2014/main" xmlns="" id="{F1E57631-2BFE-467B-A3AA-FD7A98877FA8}"/>
              </a:ext>
            </a:extLst>
          </p:cNvPr>
          <p:cNvPicPr>
            <a:picLocks noChangeAspect="1"/>
          </p:cNvPicPr>
          <p:nvPr/>
        </p:nvPicPr>
        <p:blipFill rotWithShape="1">
          <a:blip r:embed="rId3">
            <a:extLst>
              <a:ext uri="{28A0092B-C50C-407E-A947-70E740481C1C}">
                <a14:useLocalDpi xmlns:a14="http://schemas.microsoft.com/office/drawing/2010/main" val="0"/>
              </a:ext>
            </a:extLst>
          </a:blip>
          <a:srcRect l="12391" b="8883"/>
          <a:stretch/>
        </p:blipFill>
        <p:spPr>
          <a:xfrm>
            <a:off x="4091219" y="1942578"/>
            <a:ext cx="3924299" cy="2567015"/>
          </a:xfrm>
          <a:prstGeom prst="rect">
            <a:avLst/>
          </a:prstGeom>
        </p:spPr>
      </p:pic>
      <p:pic>
        <p:nvPicPr>
          <p:cNvPr id="7" name="图片 6" descr="图片包含 军用车辆, 运输, 树, 户外&#10;&#10;已生成极高可信度的说明">
            <a:extLst>
              <a:ext uri="{FF2B5EF4-FFF2-40B4-BE49-F238E27FC236}">
                <a16:creationId xmlns:a16="http://schemas.microsoft.com/office/drawing/2014/main" xmlns="" id="{9037C7F1-055A-4EED-89B9-DCA9C762B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228" y="1942576"/>
            <a:ext cx="3909683" cy="2567015"/>
          </a:xfrm>
          <a:prstGeom prst="rect">
            <a:avLst/>
          </a:prstGeom>
        </p:spPr>
      </p:pic>
      <p:pic>
        <p:nvPicPr>
          <p:cNvPr id="9" name="图片 8" descr="图片包含 天空, 户外, 水, 航空器&#10;&#10;已生成极高可信度的说明">
            <a:extLst>
              <a:ext uri="{FF2B5EF4-FFF2-40B4-BE49-F238E27FC236}">
                <a16:creationId xmlns:a16="http://schemas.microsoft.com/office/drawing/2014/main" xmlns="" id="{FFC056EE-5CE7-4CAF-B4B7-0E6134B73F9E}"/>
              </a:ext>
            </a:extLst>
          </p:cNvPr>
          <p:cNvPicPr>
            <a:picLocks noChangeAspect="1"/>
          </p:cNvPicPr>
          <p:nvPr/>
        </p:nvPicPr>
        <p:blipFill rotWithShape="1">
          <a:blip r:embed="rId5">
            <a:extLst>
              <a:ext uri="{28A0092B-C50C-407E-A947-70E740481C1C}">
                <a14:useLocalDpi xmlns:a14="http://schemas.microsoft.com/office/drawing/2010/main" val="0"/>
              </a:ext>
            </a:extLst>
          </a:blip>
          <a:srcRect t="-1" b="8297"/>
          <a:stretch/>
        </p:blipFill>
        <p:spPr>
          <a:xfrm>
            <a:off x="8015518" y="1942576"/>
            <a:ext cx="3909683" cy="2567015"/>
          </a:xfrm>
          <a:prstGeom prst="rect">
            <a:avLst/>
          </a:prstGeom>
        </p:spPr>
      </p:pic>
      <p:sp>
        <p:nvSpPr>
          <p:cNvPr id="10" name="文本框 9">
            <a:extLst>
              <a:ext uri="{FF2B5EF4-FFF2-40B4-BE49-F238E27FC236}">
                <a16:creationId xmlns:a16="http://schemas.microsoft.com/office/drawing/2014/main" xmlns="" id="{97373688-84B5-4B3C-BB0C-B4C1AAF07F10}"/>
              </a:ext>
            </a:extLst>
          </p:cNvPr>
          <p:cNvSpPr txBox="1"/>
          <p:nvPr/>
        </p:nvSpPr>
        <p:spPr>
          <a:xfrm>
            <a:off x="843473" y="4939716"/>
            <a:ext cx="3057247" cy="523220"/>
          </a:xfrm>
          <a:prstGeom prst="rect">
            <a:avLst/>
          </a:prstGeom>
          <a:noFill/>
        </p:spPr>
        <p:txBody>
          <a:bodyPr wrap="non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sz="2800" dirty="0">
              <a:solidFill>
                <a:srgbClr val="C00000"/>
              </a:solidFill>
            </a:endParaRPr>
          </a:p>
        </p:txBody>
      </p:sp>
      <p:sp>
        <p:nvSpPr>
          <p:cNvPr id="11" name="文本框 10">
            <a:extLst>
              <a:ext uri="{FF2B5EF4-FFF2-40B4-BE49-F238E27FC236}">
                <a16:creationId xmlns:a16="http://schemas.microsoft.com/office/drawing/2014/main" xmlns="" id="{6A8A10A2-0F97-403D-A1A3-7A258EACBE9B}"/>
              </a:ext>
            </a:extLst>
          </p:cNvPr>
          <p:cNvSpPr txBox="1"/>
          <p:nvPr/>
        </p:nvSpPr>
        <p:spPr>
          <a:xfrm>
            <a:off x="4558223" y="4939716"/>
            <a:ext cx="3057247" cy="523220"/>
          </a:xfrm>
          <a:prstGeom prst="rect">
            <a:avLst/>
          </a:prstGeom>
          <a:noFill/>
        </p:spPr>
        <p:txBody>
          <a:bodyPr wrap="non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sz="2800" dirty="0">
              <a:solidFill>
                <a:srgbClr val="C00000"/>
              </a:solidFill>
            </a:endParaRPr>
          </a:p>
        </p:txBody>
      </p:sp>
      <p:sp>
        <p:nvSpPr>
          <p:cNvPr id="12" name="文本框 11">
            <a:extLst>
              <a:ext uri="{FF2B5EF4-FFF2-40B4-BE49-F238E27FC236}">
                <a16:creationId xmlns:a16="http://schemas.microsoft.com/office/drawing/2014/main" xmlns="" id="{E9F25989-BD3E-4146-82CD-EA78AE0D372A}"/>
              </a:ext>
            </a:extLst>
          </p:cNvPr>
          <p:cNvSpPr txBox="1"/>
          <p:nvPr/>
        </p:nvSpPr>
        <p:spPr>
          <a:xfrm>
            <a:off x="8677455" y="4939716"/>
            <a:ext cx="3057247" cy="523220"/>
          </a:xfrm>
          <a:prstGeom prst="rect">
            <a:avLst/>
          </a:prstGeom>
          <a:noFill/>
        </p:spPr>
        <p:txBody>
          <a:bodyPr wrap="non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sz="2800" dirty="0">
              <a:solidFill>
                <a:srgbClr val="C00000"/>
              </a:solidFill>
            </a:endParaRPr>
          </a:p>
        </p:txBody>
      </p:sp>
    </p:spTree>
    <p:extLst>
      <p:ext uri="{BB962C8B-B14F-4D97-AF65-F5344CB8AC3E}">
        <p14:creationId xmlns:p14="http://schemas.microsoft.com/office/powerpoint/2010/main" val="1674318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1056573-6182-4B88-B447-B1359ADBAFBB}"/>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擘画伟业，指引强军征程</a:t>
            </a:r>
            <a:endParaRPr lang="en-US" altLang="zh-CN"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图片包含 人员, 男士, 事情&#10;&#10;已生成高可信度的说明">
            <a:extLst>
              <a:ext uri="{FF2B5EF4-FFF2-40B4-BE49-F238E27FC236}">
                <a16:creationId xmlns:a16="http://schemas.microsoft.com/office/drawing/2014/main" xmlns="" id="{659D3CBA-73A6-4FD6-8D6A-1645485C1B48}"/>
              </a:ext>
            </a:extLst>
          </p:cNvPr>
          <p:cNvPicPr>
            <a:picLocks noChangeAspect="1"/>
          </p:cNvPicPr>
          <p:nvPr/>
        </p:nvPicPr>
        <p:blipFill rotWithShape="1">
          <a:blip r:embed="rId3">
            <a:extLst>
              <a:ext uri="{28A0092B-C50C-407E-A947-70E740481C1C}">
                <a14:useLocalDpi xmlns:a14="http://schemas.microsoft.com/office/drawing/2010/main" val="0"/>
              </a:ext>
            </a:extLst>
          </a:blip>
          <a:srcRect b="23028"/>
          <a:stretch/>
        </p:blipFill>
        <p:spPr>
          <a:xfrm>
            <a:off x="2133600" y="2722922"/>
            <a:ext cx="7658100" cy="3792178"/>
          </a:xfrm>
          <a:prstGeom prst="rect">
            <a:avLst/>
          </a:prstGeom>
          <a:ln w="57150">
            <a:solidFill>
              <a:srgbClr val="C00000"/>
            </a:solidFill>
          </a:ln>
        </p:spPr>
      </p:pic>
      <p:sp>
        <p:nvSpPr>
          <p:cNvPr id="6" name="矩形 5">
            <a:extLst>
              <a:ext uri="{FF2B5EF4-FFF2-40B4-BE49-F238E27FC236}">
                <a16:creationId xmlns:a16="http://schemas.microsoft.com/office/drawing/2014/main" xmlns="" id="{295CACE1-FB60-4F56-97A8-ECB9B0E6B52B}"/>
              </a:ext>
            </a:extLst>
          </p:cNvPr>
          <p:cNvSpPr/>
          <p:nvPr/>
        </p:nvSpPr>
        <p:spPr>
          <a:xfrm>
            <a:off x="3362325" y="1541751"/>
            <a:ext cx="5200650" cy="62865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3D8684C2-7220-4E0A-BCE5-5F8A511956FF}"/>
              </a:ext>
            </a:extLst>
          </p:cNvPr>
          <p:cNvSpPr txBox="1"/>
          <p:nvPr/>
        </p:nvSpPr>
        <p:spPr>
          <a:xfrm>
            <a:off x="4505325" y="1597602"/>
            <a:ext cx="3181350"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sz="2800" dirty="0">
              <a:solidFill>
                <a:srgbClr val="C00000"/>
              </a:solidFill>
            </a:endParaRPr>
          </a:p>
        </p:txBody>
      </p:sp>
    </p:spTree>
    <p:extLst>
      <p:ext uri="{BB962C8B-B14F-4D97-AF65-F5344CB8AC3E}">
        <p14:creationId xmlns:p14="http://schemas.microsoft.com/office/powerpoint/2010/main" val="3468862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事情&#10;&#10;已生成高可信度的说明">
            <a:extLst>
              <a:ext uri="{FF2B5EF4-FFF2-40B4-BE49-F238E27FC236}">
                <a16:creationId xmlns:a16="http://schemas.microsoft.com/office/drawing/2014/main" xmlns="" id="{CB506CE4-6864-4DCE-8A0C-6110FBD2D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8147" y="0"/>
            <a:ext cx="7840421" cy="7905750"/>
          </a:xfrm>
          <a:prstGeom prst="rect">
            <a:avLst/>
          </a:prstGeom>
        </p:spPr>
      </p:pic>
      <p:pic>
        <p:nvPicPr>
          <p:cNvPr id="9" name="图片 8" descr="图片包含 事情&#10;&#10;已生成高可信度的说明">
            <a:extLst>
              <a:ext uri="{FF2B5EF4-FFF2-40B4-BE49-F238E27FC236}">
                <a16:creationId xmlns:a16="http://schemas.microsoft.com/office/drawing/2014/main" xmlns="" id="{2E7FE650-B540-4770-A1AA-C1324AA4B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3684" y="0"/>
            <a:ext cx="7840421" cy="7905750"/>
          </a:xfrm>
          <a:prstGeom prst="rect">
            <a:avLst/>
          </a:prstGeom>
        </p:spPr>
      </p:pic>
      <p:pic>
        <p:nvPicPr>
          <p:cNvPr id="5" name="图形 4">
            <a:extLst>
              <a:ext uri="{FF2B5EF4-FFF2-40B4-BE49-F238E27FC236}">
                <a16:creationId xmlns:a16="http://schemas.microsoft.com/office/drawing/2014/main" xmlns="" id="{9227F3BF-324B-4A21-8EC4-6D22A2332D9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080043" y="2179702"/>
            <a:ext cx="1213757" cy="1213757"/>
          </a:xfrm>
          <a:prstGeom prst="rect">
            <a:avLst/>
          </a:prstGeom>
        </p:spPr>
      </p:pic>
      <p:sp>
        <p:nvSpPr>
          <p:cNvPr id="6" name="文本框 5">
            <a:extLst>
              <a:ext uri="{FF2B5EF4-FFF2-40B4-BE49-F238E27FC236}">
                <a16:creationId xmlns:a16="http://schemas.microsoft.com/office/drawing/2014/main" xmlns="" id="{7AF1C885-D3D4-4555-AD0A-65E9C79DC386}"/>
              </a:ext>
            </a:extLst>
          </p:cNvPr>
          <p:cNvSpPr txBox="1"/>
          <p:nvPr/>
        </p:nvSpPr>
        <p:spPr>
          <a:xfrm>
            <a:off x="5293800" y="2786581"/>
            <a:ext cx="2688339"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第二部分</a:t>
            </a:r>
          </a:p>
        </p:txBody>
      </p:sp>
      <p:sp>
        <p:nvSpPr>
          <p:cNvPr id="7" name="矩形 6">
            <a:extLst>
              <a:ext uri="{FF2B5EF4-FFF2-40B4-BE49-F238E27FC236}">
                <a16:creationId xmlns:a16="http://schemas.microsoft.com/office/drawing/2014/main" xmlns="" id="{D3E4B78E-15C9-4AE9-8280-41D730B87689}"/>
              </a:ext>
            </a:extLst>
          </p:cNvPr>
          <p:cNvSpPr/>
          <p:nvPr/>
        </p:nvSpPr>
        <p:spPr>
          <a:xfrm>
            <a:off x="3616910" y="34290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固本开新，重塑钢铁长城</a:t>
            </a:r>
          </a:p>
        </p:txBody>
      </p:sp>
    </p:spTree>
    <p:extLst>
      <p:ext uri="{BB962C8B-B14F-4D97-AF65-F5344CB8AC3E}">
        <p14:creationId xmlns:p14="http://schemas.microsoft.com/office/powerpoint/2010/main" val="3982398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4FB3ABB-CC00-41EA-A4D9-3CE937C45C2B}"/>
              </a:ext>
            </a:extLst>
          </p:cNvPr>
          <p:cNvSpPr/>
          <p:nvPr/>
        </p:nvSpPr>
        <p:spPr>
          <a:xfrm>
            <a:off x="1292810" y="342900"/>
            <a:ext cx="526297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固本开新，重塑钢铁长城</a:t>
            </a:r>
          </a:p>
        </p:txBody>
      </p:sp>
      <p:sp>
        <p:nvSpPr>
          <p:cNvPr id="26" name="矩形 25">
            <a:extLst>
              <a:ext uri="{FF2B5EF4-FFF2-40B4-BE49-F238E27FC236}">
                <a16:creationId xmlns:a16="http://schemas.microsoft.com/office/drawing/2014/main" xmlns="" id="{3DE28F3E-1B89-4B3C-807D-939FFDFE9258}"/>
              </a:ext>
            </a:extLst>
          </p:cNvPr>
          <p:cNvSpPr/>
          <p:nvPr/>
        </p:nvSpPr>
        <p:spPr>
          <a:xfrm>
            <a:off x="1553029" y="2750685"/>
            <a:ext cx="1146628" cy="1146628"/>
          </a:xfrm>
          <a:prstGeom prst="rect">
            <a:avLst/>
          </a:prstGeom>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EB700580-F2D8-4841-882E-1F45333AD69F}"/>
              </a:ext>
            </a:extLst>
          </p:cNvPr>
          <p:cNvSpPr/>
          <p:nvPr/>
        </p:nvSpPr>
        <p:spPr>
          <a:xfrm>
            <a:off x="4222102" y="2750685"/>
            <a:ext cx="1146628" cy="114662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8CAFAE00-CC11-4E97-B5E0-6B70E62C8F7B}"/>
              </a:ext>
            </a:extLst>
          </p:cNvPr>
          <p:cNvSpPr/>
          <p:nvPr/>
        </p:nvSpPr>
        <p:spPr>
          <a:xfrm>
            <a:off x="6891175" y="2750685"/>
            <a:ext cx="1146628" cy="114662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1BDC786C-4FC7-492D-8E34-09B1860D3A6B}"/>
              </a:ext>
            </a:extLst>
          </p:cNvPr>
          <p:cNvSpPr/>
          <p:nvPr/>
        </p:nvSpPr>
        <p:spPr>
          <a:xfrm>
            <a:off x="9560247" y="2750685"/>
            <a:ext cx="1146628" cy="114662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DACFFE0B-821D-4FEF-B9F1-DFAB75B6E9FD}"/>
              </a:ext>
            </a:extLst>
          </p:cNvPr>
          <p:cNvSpPr txBox="1"/>
          <p:nvPr/>
        </p:nvSpPr>
        <p:spPr>
          <a:xfrm>
            <a:off x="1292810" y="4446231"/>
            <a:ext cx="1620957" cy="523220"/>
          </a:xfrm>
          <a:prstGeom prst="rect">
            <a:avLst/>
          </a:prstGeom>
          <a:noFill/>
        </p:spPr>
        <p:txBody>
          <a:bodyPr wrap="non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800" dirty="0">
              <a:solidFill>
                <a:srgbClr val="C00000"/>
              </a:solidFill>
            </a:endParaRPr>
          </a:p>
        </p:txBody>
      </p:sp>
      <p:sp>
        <p:nvSpPr>
          <p:cNvPr id="31" name="文本框 30">
            <a:extLst>
              <a:ext uri="{FF2B5EF4-FFF2-40B4-BE49-F238E27FC236}">
                <a16:creationId xmlns:a16="http://schemas.microsoft.com/office/drawing/2014/main" xmlns="" id="{60960737-FB1E-4E77-B067-71C267A1C511}"/>
              </a:ext>
            </a:extLst>
          </p:cNvPr>
          <p:cNvSpPr txBox="1"/>
          <p:nvPr/>
        </p:nvSpPr>
        <p:spPr>
          <a:xfrm>
            <a:off x="3984937" y="4446231"/>
            <a:ext cx="1620957" cy="523220"/>
          </a:xfrm>
          <a:prstGeom prst="rect">
            <a:avLst/>
          </a:prstGeom>
          <a:noFill/>
        </p:spPr>
        <p:txBody>
          <a:bodyPr wrap="non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800" dirty="0">
              <a:solidFill>
                <a:srgbClr val="C00000"/>
              </a:solidFill>
            </a:endParaRPr>
          </a:p>
        </p:txBody>
      </p:sp>
      <p:sp>
        <p:nvSpPr>
          <p:cNvPr id="32" name="文本框 31">
            <a:extLst>
              <a:ext uri="{FF2B5EF4-FFF2-40B4-BE49-F238E27FC236}">
                <a16:creationId xmlns:a16="http://schemas.microsoft.com/office/drawing/2014/main" xmlns="" id="{78182DF5-362A-42D9-9641-29FA154344DA}"/>
              </a:ext>
            </a:extLst>
          </p:cNvPr>
          <p:cNvSpPr txBox="1"/>
          <p:nvPr/>
        </p:nvSpPr>
        <p:spPr>
          <a:xfrm>
            <a:off x="6654010" y="4446231"/>
            <a:ext cx="1620957" cy="523220"/>
          </a:xfrm>
          <a:prstGeom prst="rect">
            <a:avLst/>
          </a:prstGeom>
          <a:noFill/>
        </p:spPr>
        <p:txBody>
          <a:bodyPr wrap="non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800" dirty="0">
              <a:solidFill>
                <a:srgbClr val="C00000"/>
              </a:solidFill>
            </a:endParaRPr>
          </a:p>
        </p:txBody>
      </p:sp>
      <p:sp>
        <p:nvSpPr>
          <p:cNvPr id="33" name="文本框 32">
            <a:extLst>
              <a:ext uri="{FF2B5EF4-FFF2-40B4-BE49-F238E27FC236}">
                <a16:creationId xmlns:a16="http://schemas.microsoft.com/office/drawing/2014/main" xmlns="" id="{C3ACD96B-27DE-4611-A685-CE1182456CE3}"/>
              </a:ext>
            </a:extLst>
          </p:cNvPr>
          <p:cNvSpPr txBox="1"/>
          <p:nvPr/>
        </p:nvSpPr>
        <p:spPr>
          <a:xfrm>
            <a:off x="9323083" y="4446231"/>
            <a:ext cx="1620957" cy="523220"/>
          </a:xfrm>
          <a:prstGeom prst="rect">
            <a:avLst/>
          </a:prstGeom>
          <a:noFill/>
        </p:spPr>
        <p:txBody>
          <a:bodyPr wrap="non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800" dirty="0">
              <a:solidFill>
                <a:srgbClr val="C00000"/>
              </a:solidFill>
            </a:endParaRPr>
          </a:p>
        </p:txBody>
      </p:sp>
      <p:sp>
        <p:nvSpPr>
          <p:cNvPr id="35" name="文本框 34">
            <a:extLst>
              <a:ext uri="{FF2B5EF4-FFF2-40B4-BE49-F238E27FC236}">
                <a16:creationId xmlns:a16="http://schemas.microsoft.com/office/drawing/2014/main" xmlns="" id="{A644055E-F668-4FD0-AD62-7FB6B3EF08CB}"/>
              </a:ext>
            </a:extLst>
          </p:cNvPr>
          <p:cNvSpPr txBox="1"/>
          <p:nvPr/>
        </p:nvSpPr>
        <p:spPr>
          <a:xfrm>
            <a:off x="1778000" y="2881650"/>
            <a:ext cx="696685" cy="1015663"/>
          </a:xfrm>
          <a:prstGeom prst="rect">
            <a:avLst/>
          </a:prstGeom>
          <a:noFill/>
          <a:effectLst>
            <a:outerShdw blurRad="50800" dist="88900" dir="3900000" algn="t" rotWithShape="0">
              <a:prstClr val="black">
                <a:alpha val="40000"/>
              </a:prstClr>
            </a:outerShdw>
          </a:effectLst>
        </p:spPr>
        <p:txBody>
          <a:bodyPr wrap="square" rtlCol="0">
            <a:spAutoFit/>
          </a:bodyPr>
          <a:lstStyle/>
          <a:p>
            <a:r>
              <a:rPr lang="en-US" altLang="zh-CN" sz="6000" b="1" dirty="0">
                <a:solidFill>
                  <a:schemeClr val="bg1"/>
                </a:solidFill>
                <a:latin typeface="微软雅黑" panose="020B0503020204020204" pitchFamily="34" charset="-122"/>
                <a:ea typeface="微软雅黑" panose="020B0503020204020204" pitchFamily="34" charset="-122"/>
              </a:rPr>
              <a:t>1</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a16="http://schemas.microsoft.com/office/drawing/2014/main" xmlns="" id="{A9BD721D-5241-4D59-A5CD-D3858BF3F4B8}"/>
              </a:ext>
            </a:extLst>
          </p:cNvPr>
          <p:cNvSpPr txBox="1"/>
          <p:nvPr/>
        </p:nvSpPr>
        <p:spPr>
          <a:xfrm>
            <a:off x="4447072" y="2881650"/>
            <a:ext cx="696685" cy="1015663"/>
          </a:xfrm>
          <a:prstGeom prst="rect">
            <a:avLst/>
          </a:prstGeom>
          <a:noFill/>
          <a:effectLst>
            <a:outerShdw blurRad="50800" dist="88900" dir="3900000" algn="t" rotWithShape="0">
              <a:prstClr val="black">
                <a:alpha val="40000"/>
              </a:prstClr>
            </a:outerShdw>
          </a:effectLst>
        </p:spPr>
        <p:txBody>
          <a:bodyPr wrap="square" rtlCol="0">
            <a:spAutoFit/>
          </a:bodyPr>
          <a:lstStyle/>
          <a:p>
            <a:r>
              <a:rPr lang="en-US" altLang="zh-CN" sz="6000" b="1" dirty="0">
                <a:solidFill>
                  <a:schemeClr val="bg1"/>
                </a:solidFill>
                <a:latin typeface="微软雅黑" panose="020B0503020204020204" pitchFamily="34" charset="-122"/>
                <a:ea typeface="微软雅黑" panose="020B0503020204020204" pitchFamily="34" charset="-122"/>
              </a:rPr>
              <a:t>2</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xmlns="" id="{47965B79-E7E0-4660-A9C8-A9048CDC95A9}"/>
              </a:ext>
            </a:extLst>
          </p:cNvPr>
          <p:cNvSpPr txBox="1"/>
          <p:nvPr/>
        </p:nvSpPr>
        <p:spPr>
          <a:xfrm>
            <a:off x="7116145" y="2881709"/>
            <a:ext cx="696685" cy="1015663"/>
          </a:xfrm>
          <a:prstGeom prst="rect">
            <a:avLst/>
          </a:prstGeom>
          <a:noFill/>
          <a:effectLst>
            <a:outerShdw blurRad="50800" dist="88900" dir="3900000" algn="t" rotWithShape="0">
              <a:prstClr val="black">
                <a:alpha val="40000"/>
              </a:prstClr>
            </a:outerShdw>
          </a:effectLst>
        </p:spPr>
        <p:txBody>
          <a:bodyPr wrap="square" rtlCol="0">
            <a:spAutoFit/>
          </a:bodyPr>
          <a:lstStyle/>
          <a:p>
            <a:r>
              <a:rPr lang="en-US" altLang="zh-CN" sz="6000" b="1" dirty="0">
                <a:solidFill>
                  <a:schemeClr val="bg1"/>
                </a:solidFill>
                <a:latin typeface="微软雅黑" panose="020B0503020204020204" pitchFamily="34" charset="-122"/>
                <a:ea typeface="微软雅黑" panose="020B0503020204020204" pitchFamily="34" charset="-122"/>
              </a:rPr>
              <a:t>3</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xmlns="" id="{604172EF-E5DA-4B29-BDF2-B0DF6F951C23}"/>
              </a:ext>
            </a:extLst>
          </p:cNvPr>
          <p:cNvSpPr txBox="1"/>
          <p:nvPr/>
        </p:nvSpPr>
        <p:spPr>
          <a:xfrm>
            <a:off x="9785218" y="2881649"/>
            <a:ext cx="696685" cy="1015663"/>
          </a:xfrm>
          <a:prstGeom prst="rect">
            <a:avLst/>
          </a:prstGeom>
          <a:noFill/>
          <a:effectLst>
            <a:outerShdw blurRad="50800" dist="88900" dir="3900000" algn="t" rotWithShape="0">
              <a:prstClr val="black">
                <a:alpha val="40000"/>
              </a:prstClr>
            </a:outerShdw>
          </a:effectLst>
        </p:spPr>
        <p:txBody>
          <a:bodyPr wrap="square" rtlCol="0">
            <a:spAutoFit/>
          </a:bodyPr>
          <a:lstStyle/>
          <a:p>
            <a:r>
              <a:rPr lang="en-US" altLang="zh-CN" sz="6000" b="1" dirty="0">
                <a:solidFill>
                  <a:schemeClr val="bg1"/>
                </a:solidFill>
                <a:latin typeface="微软雅黑" panose="020B0503020204020204" pitchFamily="34" charset="-122"/>
                <a:ea typeface="微软雅黑" panose="020B0503020204020204" pitchFamily="34" charset="-122"/>
              </a:rPr>
              <a:t>4</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646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drap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ppt_x"/>
                                          </p:val>
                                        </p:tav>
                                        <p:tav tm="100000">
                                          <p:val>
                                            <p:strVal val="#ppt_x"/>
                                          </p:val>
                                        </p:tav>
                                      </p:tavLst>
                                    </p:anim>
                                    <p:anim calcmode="lin" valueType="num">
                                      <p:cBhvr additive="base">
                                        <p:cTn id="27" dur="500" fill="hold"/>
                                        <p:tgtEl>
                                          <p:spTgt spid="30"/>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ppt_x"/>
                                          </p:val>
                                        </p:tav>
                                        <p:tav tm="100000">
                                          <p:val>
                                            <p:strVal val="#ppt_x"/>
                                          </p:val>
                                        </p:tav>
                                      </p:tavLst>
                                    </p:anim>
                                    <p:anim calcmode="lin" valueType="num">
                                      <p:cBhvr additive="base">
                                        <p:cTn id="37" dur="500" fill="hold"/>
                                        <p:tgtEl>
                                          <p:spTgt spid="3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ppt_x"/>
                                          </p:val>
                                        </p:tav>
                                        <p:tav tm="100000">
                                          <p:val>
                                            <p:strVal val="#ppt_x"/>
                                          </p:val>
                                        </p:tav>
                                      </p:tavLst>
                                    </p:anim>
                                    <p:anim calcmode="lin" valueType="num">
                                      <p:cBhvr additive="base">
                                        <p:cTn id="41" dur="500" fill="hold"/>
                                        <p:tgtEl>
                                          <p:spTgt spid="33"/>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ppt_x"/>
                                          </p:val>
                                        </p:tav>
                                        <p:tav tm="100000">
                                          <p:val>
                                            <p:strVal val="#ppt_x"/>
                                          </p:val>
                                        </p:tav>
                                      </p:tavLst>
                                    </p:anim>
                                    <p:anim calcmode="lin" valueType="num">
                                      <p:cBhvr additive="base">
                                        <p:cTn id="46" dur="500" fill="hold"/>
                                        <p:tgtEl>
                                          <p:spTgt spid="35"/>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ppt_x"/>
                                          </p:val>
                                        </p:tav>
                                        <p:tav tm="100000">
                                          <p:val>
                                            <p:strVal val="#ppt_x"/>
                                          </p:val>
                                        </p:tav>
                                      </p:tavLst>
                                    </p:anim>
                                    <p:anim calcmode="lin" valueType="num">
                                      <p:cBhvr additive="base">
                                        <p:cTn id="56" dur="500" fill="hold"/>
                                        <p:tgtEl>
                                          <p:spTgt spid="3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ppt_x"/>
                                          </p:val>
                                        </p:tav>
                                        <p:tav tm="100000">
                                          <p:val>
                                            <p:strVal val="#ppt_x"/>
                                          </p:val>
                                        </p:tav>
                                      </p:tavLst>
                                    </p:anim>
                                    <p:anim calcmode="lin" valueType="num">
                                      <p:cBhvr additive="base">
                                        <p:cTn id="6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P spid="35" grpId="0"/>
      <p:bldP spid="36" grpId="0"/>
      <p:bldP spid="37" grpId="0"/>
      <p:bldP spid="3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3"/>
</p:tagLst>
</file>

<file path=ppt/theme/theme1.xml><?xml version="1.0" encoding="utf-8"?>
<a:theme xmlns:a="http://schemas.openxmlformats.org/drawingml/2006/main" name="Office 主题​​">
  <a:themeElements>
    <a:clrScheme name="党建3">
      <a:dk1>
        <a:srgbClr val="000000"/>
      </a:dk1>
      <a:lt1>
        <a:srgbClr val="FFFFFF"/>
      </a:lt1>
      <a:dk2>
        <a:srgbClr val="FF9933"/>
      </a:dk2>
      <a:lt2>
        <a:srgbClr val="000000"/>
      </a:lt2>
      <a:accent1>
        <a:srgbClr val="FF0000"/>
      </a:accent1>
      <a:accent2>
        <a:srgbClr val="CC0000"/>
      </a:accent2>
      <a:accent3>
        <a:srgbClr val="FFFFFF"/>
      </a:accent3>
      <a:accent4>
        <a:srgbClr val="000000"/>
      </a:accent4>
      <a:accent5>
        <a:srgbClr val="FFAAAA"/>
      </a:accent5>
      <a:accent6>
        <a:srgbClr val="B90000"/>
      </a:accent6>
      <a:hlink>
        <a:srgbClr val="FF3300"/>
      </a:hlink>
      <a:folHlink>
        <a:srgbClr val="8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opyright(c)2007-2011 NordriDesign™ 小A">
  <a:themeElements>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fontScheme name="Copyright(c)2007-2011 NordriDesign™ 小A">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Copyright(c)2007-2011 NordriDesign™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2">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B2B2B2"/>
        </a:hlink>
        <a:folHlink>
          <a:srgbClr val="5F5F5F"/>
        </a:folHlink>
      </a:clrScheme>
      <a:clrMap bg1="lt1" tx1="dk1" bg2="lt2" tx2="dk2" accent1="accent1" accent2="accent2" accent3="accent3" accent4="accent4" accent5="accent5" accent6="accent6" hlink="hlink" folHlink="folHlink"/>
    </a:extraClrScheme>
    <a:extraClrScheme>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TotalTime>
  <Words>859</Words>
  <Application>Microsoft Office PowerPoint</Application>
  <PresentationFormat>宽屏</PresentationFormat>
  <Paragraphs>152</Paragraphs>
  <Slides>24</Slides>
  <Notes>24</Notes>
  <HiddenSlides>0</HiddenSlides>
  <MMClips>1</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24</vt:i4>
      </vt:variant>
    </vt:vector>
  </HeadingPairs>
  <TitlesOfParts>
    <vt:vector size="31" baseType="lpstr">
      <vt:lpstr>等线</vt:lpstr>
      <vt:lpstr>等线 Light</vt:lpstr>
      <vt:lpstr>微软雅黑</vt:lpstr>
      <vt:lpstr>Arial</vt:lpstr>
      <vt:lpstr>Wingdings</vt:lpstr>
      <vt:lpstr>Office 主题​​</vt:lpstr>
      <vt:lpstr>1_Copyright(c)2007-2011 NordriDesign™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13</dc:title>
  <dc:creator>zheng xiong Yang</dc:creator>
  <cp:lastModifiedBy>Administrator</cp:lastModifiedBy>
  <cp:revision>56</cp:revision>
  <dcterms:created xsi:type="dcterms:W3CDTF">2017-07-20T07:15:46Z</dcterms:created>
  <dcterms:modified xsi:type="dcterms:W3CDTF">2018-07-08T03:17:40Z</dcterms:modified>
</cp:coreProperties>
</file>