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492" y="9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2" y="2130428"/>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3"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41"/>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2" y="274641"/>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363"/>
            <a:ext cx="914281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8103F0E-58C7-492A-8B33-A4C24AA5955B}"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3F83A032-C904-4182-8E12-B94C34B9DFA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3309612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BF14639-19B1-4DB5-A59B-7CB7C3605E94}"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3EE8D05E-A697-4913-B32E-97FFFB0610A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3038528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09739"/>
            <a:ext cx="10514231"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6349211-62EF-42BF-9D04-07AD245D6430}"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138F448-7201-43CC-A95B-233A606F7D2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7148072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D4B30BE-D5C6-4DBC-9C1D-4E5110D56849}"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AC436DF2-9C9F-4C3F-90DD-682359FCC4B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6462247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126"/>
            <a:ext cx="10514231"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163"/>
            <a:ext cx="51571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679" y="2505075"/>
            <a:ext cx="51571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7" y="1681163"/>
            <a:ext cx="51825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1397" y="2505075"/>
            <a:ext cx="51825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9171269-A697-409B-BCDC-60932722A85C}"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22187F29-5457-4AAE-BACD-7711E2A2A31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2284958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D51DA25-F4B1-4748-9286-63F008EFA226}"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FE99FE7E-51B0-4DAE-984C-CB9203D25E8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3075341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6CF152F-6AAB-4E0F-A009-80ED92EC48FC}"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39786E5-F37F-4BA4-8CAE-220AC6DB7FB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1291712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400"/>
            <a:ext cx="39317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9F8E608-33D6-474B-82D0-9FEB81C039C5}"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7C6FB943-F344-421B-B61A-E012904E7A8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3871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426"/>
            <a:ext cx="6171397"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679" y="2057400"/>
            <a:ext cx="39317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25A982A-349C-492C-BF68-3E4A0E9BCA25}"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D30553B0-1CEA-4E34-9E3E-FE115C3A574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5020736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5EAF950-DD75-41E6-A414-E794F2D13DA2}"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7B1E23B-1B4A-4099-B89B-574D7AF1A9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055956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125"/>
            <a:ext cx="2628558"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1" y="365125"/>
            <a:ext cx="7733293"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16E8155-BBAD-46CE-9CF5-88B1CE67C4FE}"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AAB506A7-293C-4212-AA5F-BE312EE2D62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618946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0" y="4406903"/>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60"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2" y="1600203"/>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3"/>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3"/>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3"/>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3"/>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3"/>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3"/>
          </p:nvPr>
        </p:nvSpPr>
        <p:spPr>
          <a:xfrm>
            <a:off x="4165059" y="6356353"/>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3"/>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091" y="365126"/>
            <a:ext cx="10514231"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091" y="1825625"/>
            <a:ext cx="10514231"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11463A1C-7C1A-4164-A55C-E16330B0D271}"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D985B3B7-76D8-490F-B19C-CFBBCA1FC599}" type="slidenum">
              <a:rPr lang="zh-CN" altLang="en-US">
                <a:solidFill>
                  <a:prstClr val="black">
                    <a:tint val="75000"/>
                  </a:prstClr>
                </a:solidFill>
              </a:rPr>
              <a:pPr>
                <a:defRPr/>
              </a:pPr>
              <a:t>‹#›</a:t>
            </a:fld>
            <a:endParaRPr lang="zh-CN" altLang="en-US">
              <a:solidFill>
                <a:prstClr val="black">
                  <a:tint val="75000"/>
                </a:prstClr>
              </a:solidFill>
            </a:endParaRPr>
          </a:p>
        </p:txBody>
      </p:sp>
      <p:pic>
        <p:nvPicPr>
          <p:cNvPr id="1031" name="图片 7"/>
          <p:cNvPicPr>
            <a:picLocks noChangeAspect="1"/>
          </p:cNvPicPr>
          <p:nvPr userDrawn="1"/>
        </p:nvPicPr>
        <p:blipFill>
          <a:blip r:embed="rId13"/>
          <a:srcRect/>
          <a:stretch>
            <a:fillRect/>
          </a:stretch>
        </p:blipFill>
        <p:spPr bwMode="auto">
          <a:xfrm>
            <a:off x="0" y="0"/>
            <a:ext cx="12190413" cy="6858000"/>
          </a:xfrm>
          <a:prstGeom prst="rect">
            <a:avLst/>
          </a:prstGeom>
          <a:noFill/>
          <a:ln w="9525">
            <a:noFill/>
            <a:miter lim="800000"/>
            <a:headEnd/>
            <a:tailEnd/>
          </a:ln>
        </p:spPr>
      </p:pic>
    </p:spTree>
    <p:extLst>
      <p:ext uri="{BB962C8B-B14F-4D97-AF65-F5344CB8AC3E}">
        <p14:creationId xmlns:p14="http://schemas.microsoft.com/office/powerpoint/2010/main" val="26684963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charset="-122"/>
        </a:defRPr>
      </a:lvl2pPr>
      <a:lvl3pPr algn="l" rtl="0" eaLnBrk="0" fontAlgn="base" hangingPunct="0">
        <a:lnSpc>
          <a:spcPct val="90000"/>
        </a:lnSpc>
        <a:spcBef>
          <a:spcPct val="0"/>
        </a:spcBef>
        <a:spcAft>
          <a:spcPct val="0"/>
        </a:spcAft>
        <a:defRPr sz="4400">
          <a:solidFill>
            <a:schemeClr val="tx1"/>
          </a:solidFill>
          <a:latin typeface="Calibri Light"/>
          <a:ea typeface="宋体" charset="-122"/>
        </a:defRPr>
      </a:lvl3pPr>
      <a:lvl4pPr algn="l" rtl="0" eaLnBrk="0" fontAlgn="base" hangingPunct="0">
        <a:lnSpc>
          <a:spcPct val="90000"/>
        </a:lnSpc>
        <a:spcBef>
          <a:spcPct val="0"/>
        </a:spcBef>
        <a:spcAft>
          <a:spcPct val="0"/>
        </a:spcAft>
        <a:defRPr sz="4400">
          <a:solidFill>
            <a:schemeClr val="tx1"/>
          </a:solidFill>
          <a:latin typeface="Calibri Light"/>
          <a:ea typeface="宋体" charset="-122"/>
        </a:defRPr>
      </a:lvl4pPr>
      <a:lvl5pPr algn="l" rtl="0" eaLnBrk="0" fontAlgn="base" hangingPunct="0">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8.png"/><Relationship Id="rId2" Type="http://schemas.openxmlformats.org/officeDocument/2006/relationships/slideLayout" Target="../slideLayouts/slideLayout18.xml"/><Relationship Id="rId1" Type="http://schemas.openxmlformats.org/officeDocument/2006/relationships/vmlDrawing" Target="../drawings/vmlDrawing1.vml"/><Relationship Id="rId6" Type="http://schemas.openxmlformats.org/officeDocument/2006/relationships/image" Target="../media/image5.png"/><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oleObject" Target="../embeddings/oleObject4.bin"/><Relationship Id="rId1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077747" y="-15875"/>
            <a:ext cx="6112666" cy="6883400"/>
          </a:xfrm>
          <a:prstGeom prst="rect">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9" name="直接连接符 8"/>
          <p:cNvCxnSpPr/>
          <p:nvPr/>
        </p:nvCxnSpPr>
        <p:spPr>
          <a:xfrm>
            <a:off x="6077747" y="2792413"/>
            <a:ext cx="6112666" cy="0"/>
          </a:xfrm>
          <a:prstGeom prst="line">
            <a:avLst/>
          </a:prstGeom>
          <a:ln>
            <a:solidFill>
              <a:srgbClr val="A3195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077747" y="3646488"/>
            <a:ext cx="6112666" cy="0"/>
          </a:xfrm>
          <a:prstGeom prst="line">
            <a:avLst/>
          </a:prstGeom>
          <a:ln>
            <a:solidFill>
              <a:srgbClr val="A31955"/>
            </a:solidFill>
          </a:ln>
        </p:spPr>
        <p:style>
          <a:lnRef idx="1">
            <a:schemeClr val="accent1"/>
          </a:lnRef>
          <a:fillRef idx="0">
            <a:schemeClr val="accent1"/>
          </a:fillRef>
          <a:effectRef idx="0">
            <a:schemeClr val="accent1"/>
          </a:effectRef>
          <a:fontRef idx="minor">
            <a:schemeClr val="tx1"/>
          </a:fontRef>
        </p:style>
      </p:cxnSp>
      <p:sp>
        <p:nvSpPr>
          <p:cNvPr id="13316" name="文本框 10"/>
          <p:cNvSpPr txBox="1">
            <a:spLocks noChangeArrowheads="1"/>
          </p:cNvSpPr>
          <p:nvPr/>
        </p:nvSpPr>
        <p:spPr bwMode="auto">
          <a:xfrm>
            <a:off x="7642818" y="2927350"/>
            <a:ext cx="3365062" cy="584200"/>
          </a:xfrm>
          <a:prstGeom prst="rect">
            <a:avLst/>
          </a:prstGeom>
          <a:noFill/>
          <a:ln w="9525">
            <a:noFill/>
            <a:miter lim="800000"/>
            <a:headEnd/>
            <a:tailEnd/>
          </a:ln>
        </p:spPr>
        <p:txBody>
          <a:bodyPr>
            <a:spAutoFit/>
          </a:bodyPr>
          <a:lstStyle/>
          <a:p>
            <a:pPr fontAlgn="base">
              <a:spcBef>
                <a:spcPct val="0"/>
              </a:spcBef>
              <a:spcAft>
                <a:spcPct val="0"/>
              </a:spcAft>
            </a:pPr>
            <a:r>
              <a:rPr lang="en-US" altLang="zh-CN" sz="3200">
                <a:solidFill>
                  <a:prstClr val="white"/>
                </a:solidFill>
                <a:latin typeface="方正大黑简体"/>
                <a:ea typeface="方正大黑简体"/>
                <a:cs typeface="方正大黑简体"/>
              </a:rPr>
              <a:t>XX</a:t>
            </a:r>
            <a:r>
              <a:rPr lang="zh-CN" altLang="en-US" sz="3200">
                <a:solidFill>
                  <a:prstClr val="white"/>
                </a:solidFill>
                <a:latin typeface="方正大黑简体"/>
                <a:ea typeface="方正大黑简体"/>
                <a:cs typeface="方正大黑简体"/>
              </a:rPr>
              <a:t>公司年终总结</a:t>
            </a:r>
          </a:p>
        </p:txBody>
      </p:sp>
      <p:sp>
        <p:nvSpPr>
          <p:cNvPr id="13317" name="文本框 11"/>
          <p:cNvSpPr txBox="1">
            <a:spLocks noChangeArrowheads="1"/>
          </p:cNvSpPr>
          <p:nvPr/>
        </p:nvSpPr>
        <p:spPr bwMode="auto">
          <a:xfrm>
            <a:off x="622599" y="736603"/>
            <a:ext cx="4896544" cy="1862048"/>
          </a:xfrm>
          <a:prstGeom prst="rect">
            <a:avLst/>
          </a:prstGeom>
          <a:noFill/>
          <a:ln w="9525">
            <a:noFill/>
            <a:miter lim="800000"/>
            <a:headEnd/>
            <a:tailEnd/>
          </a:ln>
        </p:spPr>
        <p:txBody>
          <a:bodyPr wrap="square">
            <a:spAutoFit/>
          </a:bodyPr>
          <a:lstStyle/>
          <a:p>
            <a:pPr algn="ctr" fontAlgn="base">
              <a:spcBef>
                <a:spcPct val="0"/>
              </a:spcBef>
              <a:spcAft>
                <a:spcPct val="0"/>
              </a:spcAft>
            </a:pPr>
            <a:r>
              <a:rPr lang="en-US" altLang="zh-CN" sz="11500" dirty="0" smtClean="0">
                <a:solidFill>
                  <a:srgbClr val="0563C1"/>
                </a:solidFill>
                <a:latin typeface="Broadway"/>
              </a:rPr>
              <a:t>20XX</a:t>
            </a:r>
            <a:endParaRPr lang="zh-CN" altLang="en-US" sz="11500" dirty="0">
              <a:solidFill>
                <a:srgbClr val="0563C1"/>
              </a:solidFill>
              <a:latin typeface="Broadway"/>
            </a:endParaRPr>
          </a:p>
        </p:txBody>
      </p:sp>
      <p:sp>
        <p:nvSpPr>
          <p:cNvPr id="16" name="椭圆 15"/>
          <p:cNvSpPr/>
          <p:nvPr/>
        </p:nvSpPr>
        <p:spPr>
          <a:xfrm>
            <a:off x="2157134" y="2357441"/>
            <a:ext cx="1996815" cy="199707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prstClr val="white"/>
                </a:solidFill>
              </a:rPr>
              <a:t>LOGO</a:t>
            </a:r>
            <a:endParaRPr lang="zh-CN" altLang="en-US" sz="2000" dirty="0">
              <a:solidFill>
                <a:prstClr val="white"/>
              </a:solidFill>
            </a:endParaRPr>
          </a:p>
        </p:txBody>
      </p:sp>
      <p:sp>
        <p:nvSpPr>
          <p:cNvPr id="13319" name="文本框 13"/>
          <p:cNvSpPr txBox="1">
            <a:spLocks noChangeArrowheads="1"/>
          </p:cNvSpPr>
          <p:nvPr/>
        </p:nvSpPr>
        <p:spPr bwMode="auto">
          <a:xfrm>
            <a:off x="4672993" y="3003553"/>
            <a:ext cx="1404755" cy="396875"/>
          </a:xfrm>
          <a:prstGeom prst="rect">
            <a:avLst/>
          </a:prstGeom>
          <a:noFill/>
          <a:ln w="9525">
            <a:noFill/>
            <a:miter lim="800000"/>
            <a:headEnd/>
            <a:tailEnd/>
          </a:ln>
        </p:spPr>
        <p:txBody>
          <a:bodyPr>
            <a:spAutoFit/>
          </a:bodyPr>
          <a:lstStyle/>
          <a:p>
            <a:pPr fontAlgn="base">
              <a:spcBef>
                <a:spcPct val="0"/>
              </a:spcBef>
              <a:spcAft>
                <a:spcPct val="0"/>
              </a:spcAft>
            </a:pPr>
            <a:r>
              <a:rPr lang="en-US" altLang="zh-CN" sz="2000" dirty="0" smtClean="0">
                <a:solidFill>
                  <a:srgbClr val="920240"/>
                </a:solidFill>
                <a:latin typeface="方正姚体" pitchFamily="2" charset="-122"/>
                <a:ea typeface="方正姚体" pitchFamily="2" charset="-122"/>
              </a:rPr>
              <a:t>20XX/1/18</a:t>
            </a:r>
            <a:endParaRPr lang="zh-CN" altLang="en-US" sz="2000" dirty="0">
              <a:solidFill>
                <a:srgbClr val="920240"/>
              </a:solidFill>
              <a:latin typeface="方正姚体" pitchFamily="2" charset="-122"/>
              <a:ea typeface="方正姚体" pitchFamily="2" charset="-122"/>
            </a:endParaRPr>
          </a:p>
        </p:txBody>
      </p:sp>
      <p:sp>
        <p:nvSpPr>
          <p:cNvPr id="13320" name="文本框 14"/>
          <p:cNvSpPr txBox="1">
            <a:spLocks noChangeArrowheads="1"/>
          </p:cNvSpPr>
          <p:nvPr/>
        </p:nvSpPr>
        <p:spPr bwMode="auto">
          <a:xfrm>
            <a:off x="1276185" y="4505325"/>
            <a:ext cx="4539659" cy="923330"/>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prstClr val="black"/>
                </a:solidFill>
                <a:latin typeface="微软雅黑"/>
                <a:ea typeface="微软雅黑"/>
                <a:cs typeface="微软雅黑"/>
              </a:rPr>
              <a:t>单击此处添加文本内容单击此处添加文本内容单击此处添加文本内容单击此处添加文本</a:t>
            </a:r>
            <a:r>
              <a:rPr lang="zh-CN" altLang="en-US" dirty="0" smtClean="0">
                <a:solidFill>
                  <a:prstClr val="black"/>
                </a:solidFill>
                <a:latin typeface="微软雅黑"/>
                <a:ea typeface="微软雅黑"/>
                <a:cs typeface="微软雅黑"/>
              </a:rPr>
              <a:t>内容</a:t>
            </a:r>
            <a:endParaRPr lang="zh-CN" altLang="en-US" dirty="0">
              <a:solidFill>
                <a:prstClr val="black"/>
              </a:solidFill>
              <a:latin typeface="微软雅黑"/>
              <a:ea typeface="微软雅黑"/>
              <a:cs typeface="微软雅黑"/>
            </a:endParaRPr>
          </a:p>
        </p:txBody>
      </p:sp>
      <p:sp>
        <p:nvSpPr>
          <p:cNvPr id="13" name="椭圆 12"/>
          <p:cNvSpPr/>
          <p:nvPr/>
        </p:nvSpPr>
        <p:spPr>
          <a:xfrm>
            <a:off x="2157134" y="2189166"/>
            <a:ext cx="1996815" cy="1997075"/>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prstClr val="white"/>
                </a:solidFill>
              </a:rPr>
              <a:t>公司</a:t>
            </a:r>
            <a:r>
              <a:rPr lang="en-US" altLang="zh-CN" sz="2000" dirty="0">
                <a:solidFill>
                  <a:prstClr val="white"/>
                </a:solidFill>
              </a:rPr>
              <a:t>LOGO</a:t>
            </a:r>
            <a:endParaRPr lang="zh-CN" altLang="en-US" sz="2000" dirty="0">
              <a:solidFill>
                <a:prstClr val="white"/>
              </a:solidFill>
            </a:endParaRPr>
          </a:p>
        </p:txBody>
      </p:sp>
      <p:sp>
        <p:nvSpPr>
          <p:cNvPr id="13322" name="文本框 16"/>
          <p:cNvSpPr txBox="1">
            <a:spLocks noChangeArrowheads="1"/>
          </p:cNvSpPr>
          <p:nvPr/>
        </p:nvSpPr>
        <p:spPr bwMode="auto">
          <a:xfrm>
            <a:off x="7228534" y="3717928"/>
            <a:ext cx="3968233" cy="3631763"/>
          </a:xfrm>
          <a:prstGeom prst="rect">
            <a:avLst/>
          </a:prstGeom>
          <a:noFill/>
          <a:ln w="9525">
            <a:noFill/>
            <a:miter lim="800000"/>
            <a:headEnd/>
            <a:tailEnd/>
          </a:ln>
        </p:spPr>
        <p:txBody>
          <a:bodyPr>
            <a:spAutoFit/>
          </a:bodyPr>
          <a:lstStyle/>
          <a:p>
            <a:pPr fontAlgn="base">
              <a:spcBef>
                <a:spcPct val="0"/>
              </a:spcBef>
              <a:spcAft>
                <a:spcPct val="0"/>
              </a:spcAft>
            </a:pPr>
            <a:r>
              <a:rPr lang="en-US" altLang="zh-CN" sz="11500" dirty="0" smtClean="0">
                <a:solidFill>
                  <a:srgbClr val="A31955"/>
                </a:solidFill>
                <a:latin typeface="Broadway"/>
              </a:rPr>
              <a:t>20XX</a:t>
            </a:r>
            <a:endParaRPr lang="zh-CN" altLang="en-US" sz="11500" dirty="0">
              <a:solidFill>
                <a:srgbClr val="A31955"/>
              </a:solidFill>
              <a:latin typeface="Broadway"/>
            </a:endParaRPr>
          </a:p>
        </p:txBody>
      </p:sp>
      <p:sp>
        <p:nvSpPr>
          <p:cNvPr id="2" name="等腰三角形 1"/>
          <p:cNvSpPr/>
          <p:nvPr/>
        </p:nvSpPr>
        <p:spPr>
          <a:xfrm rot="5400000">
            <a:off x="6056291" y="3037709"/>
            <a:ext cx="425450" cy="382537"/>
          </a:xfrm>
          <a:prstGeom prst="triangl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32148811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3317"/>
                                        </p:tgtEl>
                                        <p:attrNameLst>
                                          <p:attrName>style.visibility</p:attrName>
                                        </p:attrNameLst>
                                      </p:cBhvr>
                                      <p:to>
                                        <p:strVal val="visible"/>
                                      </p:to>
                                    </p:set>
                                    <p:anim calcmode="lin" valueType="num">
                                      <p:cBhvr>
                                        <p:cTn id="11" dur="500" fill="hold"/>
                                        <p:tgtEl>
                                          <p:spTgt spid="13317"/>
                                        </p:tgtEl>
                                        <p:attrNameLst>
                                          <p:attrName>ppt_w</p:attrName>
                                        </p:attrNameLst>
                                      </p:cBhvr>
                                      <p:tavLst>
                                        <p:tav tm="0">
                                          <p:val>
                                            <p:fltVal val="0"/>
                                          </p:val>
                                        </p:tav>
                                        <p:tav tm="100000">
                                          <p:val>
                                            <p:strVal val="#ppt_w"/>
                                          </p:val>
                                        </p:tav>
                                      </p:tavLst>
                                    </p:anim>
                                    <p:anim calcmode="lin" valueType="num">
                                      <p:cBhvr>
                                        <p:cTn id="12" dur="500" fill="hold"/>
                                        <p:tgtEl>
                                          <p:spTgt spid="133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3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23803" y="1574800"/>
            <a:ext cx="4514262" cy="21288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矩形 6"/>
          <p:cNvSpPr/>
          <p:nvPr/>
        </p:nvSpPr>
        <p:spPr>
          <a:xfrm>
            <a:off x="6192033" y="1574800"/>
            <a:ext cx="4719023" cy="21415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6188857" y="4076700"/>
            <a:ext cx="4722197" cy="23955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矩形 8"/>
          <p:cNvSpPr/>
          <p:nvPr/>
        </p:nvSpPr>
        <p:spPr>
          <a:xfrm>
            <a:off x="1323803" y="4076700"/>
            <a:ext cx="4514262" cy="23955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3" name="直接连接符 2"/>
          <p:cNvCxnSpPr/>
          <p:nvPr/>
        </p:nvCxnSpPr>
        <p:spPr>
          <a:xfrm>
            <a:off x="1323803" y="3895725"/>
            <a:ext cx="9587252" cy="0"/>
          </a:xfrm>
          <a:prstGeom prst="line">
            <a:avLst/>
          </a:prstGeom>
          <a:ln>
            <a:solidFill>
              <a:srgbClr val="C990A9"/>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15842" y="1582738"/>
            <a:ext cx="0" cy="4889500"/>
          </a:xfrm>
          <a:prstGeom prst="line">
            <a:avLst/>
          </a:prstGeom>
          <a:ln>
            <a:solidFill>
              <a:srgbClr val="C990A9"/>
            </a:solidFill>
          </a:ln>
        </p:spPr>
        <p:style>
          <a:lnRef idx="1">
            <a:schemeClr val="accent1"/>
          </a:lnRef>
          <a:fillRef idx="0">
            <a:schemeClr val="accent1"/>
          </a:fillRef>
          <a:effectRef idx="0">
            <a:schemeClr val="accent1"/>
          </a:effectRef>
          <a:fontRef idx="minor">
            <a:schemeClr val="tx1"/>
          </a:fontRef>
        </p:style>
      </p:cxnSp>
      <p:sp>
        <p:nvSpPr>
          <p:cNvPr id="22" name="饼形 21"/>
          <p:cNvSpPr/>
          <p:nvPr/>
        </p:nvSpPr>
        <p:spPr>
          <a:xfrm rot="10800000">
            <a:off x="907932" y="1158875"/>
            <a:ext cx="831742" cy="831850"/>
          </a:xfrm>
          <a:prstGeom prst="pie">
            <a:avLst>
              <a:gd name="adj1" fmla="val 10800000"/>
              <a:gd name="adj2" fmla="val 16200000"/>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black"/>
              </a:solidFill>
            </a:endParaRPr>
          </a:p>
        </p:txBody>
      </p:sp>
      <p:sp>
        <p:nvSpPr>
          <p:cNvPr id="23" name="饼形 22"/>
          <p:cNvSpPr/>
          <p:nvPr/>
        </p:nvSpPr>
        <p:spPr>
          <a:xfrm rot="10800000" flipH="1">
            <a:off x="10493598" y="1166813"/>
            <a:ext cx="833329" cy="831850"/>
          </a:xfrm>
          <a:prstGeom prst="pie">
            <a:avLst>
              <a:gd name="adj1" fmla="val 10800000"/>
              <a:gd name="adj2" fmla="val 16200000"/>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black"/>
              </a:solidFill>
            </a:endParaRPr>
          </a:p>
        </p:txBody>
      </p:sp>
      <p:sp>
        <p:nvSpPr>
          <p:cNvPr id="24" name="饼形 23"/>
          <p:cNvSpPr/>
          <p:nvPr/>
        </p:nvSpPr>
        <p:spPr>
          <a:xfrm rot="10800000" flipH="1" flipV="1">
            <a:off x="10493598" y="6056313"/>
            <a:ext cx="833329" cy="831850"/>
          </a:xfrm>
          <a:prstGeom prst="pie">
            <a:avLst>
              <a:gd name="adj1" fmla="val 10800000"/>
              <a:gd name="adj2" fmla="val 16200000"/>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black"/>
              </a:solidFill>
            </a:endParaRPr>
          </a:p>
        </p:txBody>
      </p:sp>
      <p:sp>
        <p:nvSpPr>
          <p:cNvPr id="25" name="饼形 24"/>
          <p:cNvSpPr/>
          <p:nvPr/>
        </p:nvSpPr>
        <p:spPr>
          <a:xfrm rot="5400000">
            <a:off x="907878" y="6056367"/>
            <a:ext cx="831850" cy="831742"/>
          </a:xfrm>
          <a:prstGeom prst="pie">
            <a:avLst>
              <a:gd name="adj1" fmla="val 10800000"/>
              <a:gd name="adj2" fmla="val 16200000"/>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black"/>
              </a:solidFill>
            </a:endParaRPr>
          </a:p>
        </p:txBody>
      </p:sp>
      <p:sp>
        <p:nvSpPr>
          <p:cNvPr id="13" name="椭圆 12"/>
          <p:cNvSpPr/>
          <p:nvPr/>
        </p:nvSpPr>
        <p:spPr>
          <a:xfrm>
            <a:off x="4812675" y="2697163"/>
            <a:ext cx="2398401" cy="2398712"/>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540" name="文本框 17"/>
          <p:cNvSpPr txBox="1">
            <a:spLocks noChangeArrowheads="1"/>
          </p:cNvSpPr>
          <p:nvPr/>
        </p:nvSpPr>
        <p:spPr bwMode="auto">
          <a:xfrm>
            <a:off x="5080928" y="3005138"/>
            <a:ext cx="846027" cy="1016000"/>
          </a:xfrm>
          <a:prstGeom prst="rect">
            <a:avLst/>
          </a:prstGeom>
          <a:noFill/>
          <a:ln w="9525">
            <a:noFill/>
            <a:miter lim="800000"/>
            <a:headEnd/>
            <a:tailEnd/>
          </a:ln>
        </p:spPr>
        <p:txBody>
          <a:bodyPr>
            <a:spAutoFit/>
          </a:bodyPr>
          <a:lstStyle/>
          <a:p>
            <a:pPr fontAlgn="base">
              <a:spcBef>
                <a:spcPct val="0"/>
              </a:spcBef>
              <a:spcAft>
                <a:spcPct val="0"/>
              </a:spcAft>
            </a:pPr>
            <a:r>
              <a:rPr lang="en-US" altLang="zh-CN" sz="6000">
                <a:solidFill>
                  <a:prstClr val="white"/>
                </a:solidFill>
                <a:latin typeface="方正正中黑简体"/>
                <a:ea typeface="方正正中黑简体"/>
                <a:cs typeface="方正正中黑简体"/>
              </a:rPr>
              <a:t>S</a:t>
            </a:r>
            <a:endParaRPr lang="zh-CN" altLang="en-US" sz="6000">
              <a:solidFill>
                <a:prstClr val="white"/>
              </a:solidFill>
              <a:latin typeface="方正正中黑简体"/>
              <a:ea typeface="方正正中黑简体"/>
              <a:cs typeface="方正正中黑简体"/>
            </a:endParaRPr>
          </a:p>
        </p:txBody>
      </p:sp>
      <p:sp>
        <p:nvSpPr>
          <p:cNvPr id="22541" name="文本框 18"/>
          <p:cNvSpPr txBox="1">
            <a:spLocks noChangeArrowheads="1"/>
          </p:cNvSpPr>
          <p:nvPr/>
        </p:nvSpPr>
        <p:spPr bwMode="auto">
          <a:xfrm>
            <a:off x="6066635" y="3043241"/>
            <a:ext cx="846028" cy="922337"/>
          </a:xfrm>
          <a:prstGeom prst="rect">
            <a:avLst/>
          </a:prstGeom>
          <a:noFill/>
          <a:ln w="9525">
            <a:noFill/>
            <a:miter lim="800000"/>
            <a:headEnd/>
            <a:tailEnd/>
          </a:ln>
        </p:spPr>
        <p:txBody>
          <a:bodyPr>
            <a:spAutoFit/>
          </a:bodyPr>
          <a:lstStyle/>
          <a:p>
            <a:pPr fontAlgn="base">
              <a:spcBef>
                <a:spcPct val="0"/>
              </a:spcBef>
              <a:spcAft>
                <a:spcPct val="0"/>
              </a:spcAft>
            </a:pPr>
            <a:r>
              <a:rPr lang="en-US" altLang="zh-CN" sz="5400">
                <a:solidFill>
                  <a:prstClr val="white"/>
                </a:solidFill>
                <a:latin typeface="方正正中黑简体"/>
                <a:ea typeface="方正正中黑简体"/>
                <a:cs typeface="方正正中黑简体"/>
              </a:rPr>
              <a:t>W</a:t>
            </a:r>
            <a:endParaRPr lang="zh-CN" altLang="en-US" sz="5400">
              <a:solidFill>
                <a:prstClr val="white"/>
              </a:solidFill>
              <a:latin typeface="方正正中黑简体"/>
              <a:ea typeface="方正正中黑简体"/>
              <a:cs typeface="方正正中黑简体"/>
            </a:endParaRPr>
          </a:p>
        </p:txBody>
      </p:sp>
      <p:sp>
        <p:nvSpPr>
          <p:cNvPr id="22542" name="文本框 19"/>
          <p:cNvSpPr txBox="1">
            <a:spLocks noChangeArrowheads="1"/>
          </p:cNvSpPr>
          <p:nvPr/>
        </p:nvSpPr>
        <p:spPr bwMode="auto">
          <a:xfrm>
            <a:off x="5084103" y="4022725"/>
            <a:ext cx="846027" cy="1016000"/>
          </a:xfrm>
          <a:prstGeom prst="rect">
            <a:avLst/>
          </a:prstGeom>
          <a:noFill/>
          <a:ln w="9525">
            <a:noFill/>
            <a:miter lim="800000"/>
            <a:headEnd/>
            <a:tailEnd/>
          </a:ln>
        </p:spPr>
        <p:txBody>
          <a:bodyPr>
            <a:spAutoFit/>
          </a:bodyPr>
          <a:lstStyle/>
          <a:p>
            <a:pPr fontAlgn="base">
              <a:spcBef>
                <a:spcPct val="0"/>
              </a:spcBef>
              <a:spcAft>
                <a:spcPct val="0"/>
              </a:spcAft>
            </a:pPr>
            <a:r>
              <a:rPr lang="en-US" altLang="zh-CN" sz="6000">
                <a:solidFill>
                  <a:prstClr val="white"/>
                </a:solidFill>
                <a:latin typeface="方正正中黑简体"/>
                <a:ea typeface="方正正中黑简体"/>
                <a:cs typeface="方正正中黑简体"/>
              </a:rPr>
              <a:t>O</a:t>
            </a:r>
            <a:endParaRPr lang="zh-CN" altLang="en-US" sz="6000">
              <a:solidFill>
                <a:prstClr val="white"/>
              </a:solidFill>
              <a:latin typeface="方正正中黑简体"/>
              <a:ea typeface="方正正中黑简体"/>
              <a:cs typeface="方正正中黑简体"/>
            </a:endParaRPr>
          </a:p>
        </p:txBody>
      </p:sp>
      <p:sp>
        <p:nvSpPr>
          <p:cNvPr id="22543" name="文本框 20"/>
          <p:cNvSpPr txBox="1">
            <a:spLocks noChangeArrowheads="1"/>
          </p:cNvSpPr>
          <p:nvPr/>
        </p:nvSpPr>
        <p:spPr bwMode="auto">
          <a:xfrm>
            <a:off x="6212666" y="4048125"/>
            <a:ext cx="846028" cy="922338"/>
          </a:xfrm>
          <a:prstGeom prst="rect">
            <a:avLst/>
          </a:prstGeom>
          <a:noFill/>
          <a:ln w="9525">
            <a:noFill/>
            <a:miter lim="800000"/>
            <a:headEnd/>
            <a:tailEnd/>
          </a:ln>
        </p:spPr>
        <p:txBody>
          <a:bodyPr>
            <a:spAutoFit/>
          </a:bodyPr>
          <a:lstStyle/>
          <a:p>
            <a:pPr fontAlgn="base">
              <a:spcBef>
                <a:spcPct val="0"/>
              </a:spcBef>
              <a:spcAft>
                <a:spcPct val="0"/>
              </a:spcAft>
            </a:pPr>
            <a:r>
              <a:rPr lang="en-US" altLang="zh-CN" sz="5400">
                <a:solidFill>
                  <a:prstClr val="white"/>
                </a:solidFill>
                <a:latin typeface="方正正中黑简体"/>
                <a:ea typeface="方正正中黑简体"/>
                <a:cs typeface="方正正中黑简体"/>
              </a:rPr>
              <a:t>T</a:t>
            </a:r>
            <a:endParaRPr lang="zh-CN" altLang="en-US" sz="5400">
              <a:solidFill>
                <a:prstClr val="white"/>
              </a:solidFill>
              <a:latin typeface="方正正中黑简体"/>
              <a:ea typeface="方正正中黑简体"/>
              <a:cs typeface="方正正中黑简体"/>
            </a:endParaRPr>
          </a:p>
        </p:txBody>
      </p:sp>
      <p:sp>
        <p:nvSpPr>
          <p:cNvPr id="32" name="圆角矩形 31"/>
          <p:cNvSpPr/>
          <p:nvPr/>
        </p:nvSpPr>
        <p:spPr>
          <a:xfrm>
            <a:off x="387300" y="749302"/>
            <a:ext cx="3257126" cy="517525"/>
          </a:xfrm>
          <a:prstGeom prst="roundRect">
            <a:avLst>
              <a:gd name="adj" fmla="val 46354"/>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3" name="圆角矩形 32"/>
          <p:cNvSpPr/>
          <p:nvPr/>
        </p:nvSpPr>
        <p:spPr>
          <a:xfrm>
            <a:off x="387301" y="749302"/>
            <a:ext cx="1574595" cy="517525"/>
          </a:xfrm>
          <a:prstGeom prst="roundRect">
            <a:avLst>
              <a:gd name="adj" fmla="val 46354"/>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rPr>
              <a:t>logo</a:t>
            </a:r>
            <a:endParaRPr lang="zh-CN" altLang="en-US" dirty="0">
              <a:solidFill>
                <a:prstClr val="white"/>
              </a:solidFill>
            </a:endParaRPr>
          </a:p>
        </p:txBody>
      </p:sp>
      <p:sp>
        <p:nvSpPr>
          <p:cNvPr id="22546" name="文本框 33"/>
          <p:cNvSpPr txBox="1">
            <a:spLocks noChangeArrowheads="1"/>
          </p:cNvSpPr>
          <p:nvPr/>
        </p:nvSpPr>
        <p:spPr bwMode="auto">
          <a:xfrm>
            <a:off x="1917450" y="798515"/>
            <a:ext cx="1860308" cy="460375"/>
          </a:xfrm>
          <a:prstGeom prst="rect">
            <a:avLst/>
          </a:prstGeom>
          <a:noFill/>
          <a:ln w="9525">
            <a:noFill/>
            <a:miter lim="800000"/>
            <a:headEnd/>
            <a:tailEnd/>
          </a:ln>
        </p:spPr>
        <p:txBody>
          <a:bodyPr>
            <a:spAutoFit/>
          </a:bodyPr>
          <a:lstStyle/>
          <a:p>
            <a:pPr fontAlgn="base">
              <a:spcBef>
                <a:spcPct val="0"/>
              </a:spcBef>
              <a:spcAft>
                <a:spcPct val="0"/>
              </a:spcAft>
            </a:pPr>
            <a:r>
              <a:rPr lang="en-US" altLang="zh-CN" sz="2400">
                <a:solidFill>
                  <a:srgbClr val="920240"/>
                </a:solidFill>
                <a:latin typeface="微软雅黑"/>
                <a:ea typeface="微软雅黑"/>
                <a:cs typeface="微软雅黑"/>
              </a:rPr>
              <a:t>SWOT</a:t>
            </a:r>
            <a:r>
              <a:rPr lang="zh-CN" altLang="en-US" sz="2400">
                <a:solidFill>
                  <a:srgbClr val="920240"/>
                </a:solidFill>
                <a:latin typeface="微软雅黑"/>
                <a:ea typeface="微软雅黑"/>
                <a:cs typeface="微软雅黑"/>
              </a:rPr>
              <a:t>分析</a:t>
            </a:r>
          </a:p>
        </p:txBody>
      </p:sp>
      <p:sp>
        <p:nvSpPr>
          <p:cNvPr id="35" name="文本框 34"/>
          <p:cNvSpPr txBox="1"/>
          <p:nvPr/>
        </p:nvSpPr>
        <p:spPr>
          <a:xfrm>
            <a:off x="2155545" y="1733550"/>
            <a:ext cx="2187290" cy="400050"/>
          </a:xfrm>
          <a:prstGeom prst="rect">
            <a:avLst/>
          </a:prstGeom>
          <a:noFill/>
        </p:spPr>
        <p:txBody>
          <a:bodyPr>
            <a:spAutoFit/>
          </a:bodyPr>
          <a:lstStyle/>
          <a:p>
            <a:pPr marL="285750" indent="-285750">
              <a:buFont typeface="Wingdings" panose="05000000000000000000" pitchFamily="2" charset="2"/>
              <a:buChar char="l"/>
              <a:defRPr/>
            </a:pPr>
            <a:r>
              <a:rPr lang="en-US" altLang="zh-CN" sz="2000" dirty="0">
                <a:solidFill>
                  <a:prstClr val="white">
                    <a:lumMod val="50000"/>
                  </a:prstClr>
                </a:solidFill>
              </a:rPr>
              <a:t> </a:t>
            </a:r>
            <a:r>
              <a:rPr lang="zh-CN" altLang="en-US" sz="2000" dirty="0">
                <a:solidFill>
                  <a:prstClr val="white">
                    <a:lumMod val="50000"/>
                  </a:prstClr>
                </a:solidFill>
              </a:rPr>
              <a:t>此处输入文字</a:t>
            </a:r>
            <a:r>
              <a:rPr lang="en-US" altLang="zh-CN" sz="2000" dirty="0">
                <a:solidFill>
                  <a:prstClr val="white">
                    <a:lumMod val="50000"/>
                  </a:prstClr>
                </a:solidFill>
              </a:rPr>
              <a:t>  </a:t>
            </a:r>
            <a:endParaRPr lang="zh-CN" altLang="en-US" sz="2000" dirty="0">
              <a:solidFill>
                <a:prstClr val="white">
                  <a:lumMod val="50000"/>
                </a:prstClr>
              </a:solidFill>
            </a:endParaRPr>
          </a:p>
        </p:txBody>
      </p:sp>
      <p:sp>
        <p:nvSpPr>
          <p:cNvPr id="36" name="文本框 35"/>
          <p:cNvSpPr txBox="1"/>
          <p:nvPr/>
        </p:nvSpPr>
        <p:spPr>
          <a:xfrm>
            <a:off x="2153958" y="4351338"/>
            <a:ext cx="2187290" cy="400050"/>
          </a:xfrm>
          <a:prstGeom prst="rect">
            <a:avLst/>
          </a:prstGeom>
          <a:noFill/>
        </p:spPr>
        <p:txBody>
          <a:bodyPr>
            <a:spAutoFit/>
          </a:bodyPr>
          <a:lstStyle/>
          <a:p>
            <a:pPr marL="285750" indent="-285750">
              <a:buFont typeface="Wingdings" panose="05000000000000000000" pitchFamily="2" charset="2"/>
              <a:buChar char="l"/>
              <a:defRPr/>
            </a:pPr>
            <a:r>
              <a:rPr lang="en-US" altLang="zh-CN" sz="2000" dirty="0">
                <a:solidFill>
                  <a:prstClr val="white">
                    <a:lumMod val="50000"/>
                  </a:prstClr>
                </a:solidFill>
              </a:rPr>
              <a:t> </a:t>
            </a:r>
            <a:r>
              <a:rPr lang="zh-CN" altLang="en-US" sz="2000" dirty="0">
                <a:solidFill>
                  <a:prstClr val="white">
                    <a:lumMod val="50000"/>
                  </a:prstClr>
                </a:solidFill>
              </a:rPr>
              <a:t>此处输入文字</a:t>
            </a:r>
            <a:r>
              <a:rPr lang="en-US" altLang="zh-CN" sz="2000" dirty="0">
                <a:solidFill>
                  <a:prstClr val="white">
                    <a:lumMod val="50000"/>
                  </a:prstClr>
                </a:solidFill>
              </a:rPr>
              <a:t>  </a:t>
            </a:r>
            <a:endParaRPr lang="zh-CN" altLang="en-US" sz="2000" dirty="0">
              <a:solidFill>
                <a:prstClr val="white">
                  <a:lumMod val="50000"/>
                </a:prstClr>
              </a:solidFill>
            </a:endParaRPr>
          </a:p>
        </p:txBody>
      </p:sp>
      <p:sp>
        <p:nvSpPr>
          <p:cNvPr id="37" name="文本框 36"/>
          <p:cNvSpPr txBox="1"/>
          <p:nvPr/>
        </p:nvSpPr>
        <p:spPr>
          <a:xfrm>
            <a:off x="7455518" y="1733550"/>
            <a:ext cx="2187290" cy="400050"/>
          </a:xfrm>
          <a:prstGeom prst="rect">
            <a:avLst/>
          </a:prstGeom>
          <a:noFill/>
        </p:spPr>
        <p:txBody>
          <a:bodyPr>
            <a:spAutoFit/>
          </a:bodyPr>
          <a:lstStyle/>
          <a:p>
            <a:pPr marL="285750" indent="-285750">
              <a:buFont typeface="Wingdings" panose="05000000000000000000" pitchFamily="2" charset="2"/>
              <a:buChar char="l"/>
              <a:defRPr/>
            </a:pPr>
            <a:r>
              <a:rPr lang="en-US" altLang="zh-CN" sz="2000" dirty="0">
                <a:solidFill>
                  <a:prstClr val="white">
                    <a:lumMod val="50000"/>
                  </a:prstClr>
                </a:solidFill>
              </a:rPr>
              <a:t> </a:t>
            </a:r>
            <a:r>
              <a:rPr lang="zh-CN" altLang="en-US" sz="2000" dirty="0">
                <a:solidFill>
                  <a:prstClr val="white">
                    <a:lumMod val="50000"/>
                  </a:prstClr>
                </a:solidFill>
              </a:rPr>
              <a:t>此处输入文字</a:t>
            </a:r>
            <a:r>
              <a:rPr lang="en-US" altLang="zh-CN" sz="2000" dirty="0">
                <a:solidFill>
                  <a:prstClr val="white">
                    <a:lumMod val="50000"/>
                  </a:prstClr>
                </a:solidFill>
              </a:rPr>
              <a:t>  </a:t>
            </a:r>
            <a:endParaRPr lang="zh-CN" altLang="en-US" sz="2000" dirty="0">
              <a:solidFill>
                <a:prstClr val="white">
                  <a:lumMod val="50000"/>
                </a:prstClr>
              </a:solidFill>
            </a:endParaRPr>
          </a:p>
        </p:txBody>
      </p:sp>
      <p:sp>
        <p:nvSpPr>
          <p:cNvPr id="38" name="文本框 37"/>
          <p:cNvSpPr txBox="1"/>
          <p:nvPr/>
        </p:nvSpPr>
        <p:spPr>
          <a:xfrm>
            <a:off x="7455518" y="4232275"/>
            <a:ext cx="2187290" cy="400050"/>
          </a:xfrm>
          <a:prstGeom prst="rect">
            <a:avLst/>
          </a:prstGeom>
          <a:noFill/>
        </p:spPr>
        <p:txBody>
          <a:bodyPr>
            <a:spAutoFit/>
          </a:bodyPr>
          <a:lstStyle/>
          <a:p>
            <a:pPr marL="285750" indent="-285750">
              <a:buFont typeface="Wingdings" panose="05000000000000000000" pitchFamily="2" charset="2"/>
              <a:buChar char="l"/>
              <a:defRPr/>
            </a:pPr>
            <a:r>
              <a:rPr lang="en-US" altLang="zh-CN" sz="2000" dirty="0">
                <a:solidFill>
                  <a:prstClr val="white">
                    <a:lumMod val="50000"/>
                  </a:prstClr>
                </a:solidFill>
              </a:rPr>
              <a:t> </a:t>
            </a:r>
            <a:r>
              <a:rPr lang="zh-CN" altLang="en-US" sz="2000" dirty="0">
                <a:solidFill>
                  <a:prstClr val="white">
                    <a:lumMod val="50000"/>
                  </a:prstClr>
                </a:solidFill>
              </a:rPr>
              <a:t>此处输入文字</a:t>
            </a:r>
            <a:r>
              <a:rPr lang="en-US" altLang="zh-CN" sz="2000" dirty="0">
                <a:solidFill>
                  <a:prstClr val="white">
                    <a:lumMod val="50000"/>
                  </a:prstClr>
                </a:solidFill>
              </a:rPr>
              <a:t>  </a:t>
            </a:r>
            <a:endParaRPr lang="zh-CN" altLang="en-US" sz="2000" dirty="0">
              <a:solidFill>
                <a:prstClr val="white">
                  <a:lumMod val="50000"/>
                </a:prstClr>
              </a:solidFill>
            </a:endParaRPr>
          </a:p>
        </p:txBody>
      </p:sp>
    </p:spTree>
    <p:extLst>
      <p:ext uri="{BB962C8B-B14F-4D97-AF65-F5344CB8AC3E}">
        <p14:creationId xmlns:p14="http://schemas.microsoft.com/office/powerpoint/2010/main" val="5289236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22540"/>
                                        </p:tgtEl>
                                        <p:attrNameLst>
                                          <p:attrName>style.visibility</p:attrName>
                                        </p:attrNameLst>
                                      </p:cBhvr>
                                      <p:to>
                                        <p:strVal val="visible"/>
                                      </p:to>
                                    </p:set>
                                    <p:anim calcmode="lin" valueType="num">
                                      <p:cBhvr>
                                        <p:cTn id="23" dur="500" fill="hold"/>
                                        <p:tgtEl>
                                          <p:spTgt spid="22540"/>
                                        </p:tgtEl>
                                        <p:attrNameLst>
                                          <p:attrName>ppt_w</p:attrName>
                                        </p:attrNameLst>
                                      </p:cBhvr>
                                      <p:tavLst>
                                        <p:tav tm="0">
                                          <p:val>
                                            <p:fltVal val="0"/>
                                          </p:val>
                                        </p:tav>
                                        <p:tav tm="100000">
                                          <p:val>
                                            <p:strVal val="#ppt_w"/>
                                          </p:val>
                                        </p:tav>
                                      </p:tavLst>
                                    </p:anim>
                                    <p:anim calcmode="lin" valueType="num">
                                      <p:cBhvr>
                                        <p:cTn id="24" dur="500" fill="hold"/>
                                        <p:tgtEl>
                                          <p:spTgt spid="22540"/>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22542"/>
                                        </p:tgtEl>
                                        <p:attrNameLst>
                                          <p:attrName>style.visibility</p:attrName>
                                        </p:attrNameLst>
                                      </p:cBhvr>
                                      <p:to>
                                        <p:strVal val="visible"/>
                                      </p:to>
                                    </p:set>
                                    <p:anim calcmode="lin" valueType="num">
                                      <p:cBhvr>
                                        <p:cTn id="27" dur="500" fill="hold"/>
                                        <p:tgtEl>
                                          <p:spTgt spid="22542"/>
                                        </p:tgtEl>
                                        <p:attrNameLst>
                                          <p:attrName>ppt_w</p:attrName>
                                        </p:attrNameLst>
                                      </p:cBhvr>
                                      <p:tavLst>
                                        <p:tav tm="0">
                                          <p:val>
                                            <p:fltVal val="0"/>
                                          </p:val>
                                        </p:tav>
                                        <p:tav tm="100000">
                                          <p:val>
                                            <p:strVal val="#ppt_w"/>
                                          </p:val>
                                        </p:tav>
                                      </p:tavLst>
                                    </p:anim>
                                    <p:anim calcmode="lin" valueType="num">
                                      <p:cBhvr>
                                        <p:cTn id="28" dur="500" fill="hold"/>
                                        <p:tgtEl>
                                          <p:spTgt spid="22542"/>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2541"/>
                                        </p:tgtEl>
                                        <p:attrNameLst>
                                          <p:attrName>style.visibility</p:attrName>
                                        </p:attrNameLst>
                                      </p:cBhvr>
                                      <p:to>
                                        <p:strVal val="visible"/>
                                      </p:to>
                                    </p:set>
                                    <p:anim calcmode="lin" valueType="num">
                                      <p:cBhvr>
                                        <p:cTn id="31" dur="500" fill="hold"/>
                                        <p:tgtEl>
                                          <p:spTgt spid="22541"/>
                                        </p:tgtEl>
                                        <p:attrNameLst>
                                          <p:attrName>ppt_w</p:attrName>
                                        </p:attrNameLst>
                                      </p:cBhvr>
                                      <p:tavLst>
                                        <p:tav tm="0">
                                          <p:val>
                                            <p:fltVal val="0"/>
                                          </p:val>
                                        </p:tav>
                                        <p:tav tm="100000">
                                          <p:val>
                                            <p:strVal val="#ppt_w"/>
                                          </p:val>
                                        </p:tav>
                                      </p:tavLst>
                                    </p:anim>
                                    <p:anim calcmode="lin" valueType="num">
                                      <p:cBhvr>
                                        <p:cTn id="32" dur="500" fill="hold"/>
                                        <p:tgtEl>
                                          <p:spTgt spid="225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22543"/>
                                        </p:tgtEl>
                                        <p:attrNameLst>
                                          <p:attrName>style.visibility</p:attrName>
                                        </p:attrNameLst>
                                      </p:cBhvr>
                                      <p:to>
                                        <p:strVal val="visible"/>
                                      </p:to>
                                    </p:set>
                                    <p:anim calcmode="lin" valueType="num">
                                      <p:cBhvr>
                                        <p:cTn id="35" dur="500" fill="hold"/>
                                        <p:tgtEl>
                                          <p:spTgt spid="22543"/>
                                        </p:tgtEl>
                                        <p:attrNameLst>
                                          <p:attrName>ppt_w</p:attrName>
                                        </p:attrNameLst>
                                      </p:cBhvr>
                                      <p:tavLst>
                                        <p:tav tm="0">
                                          <p:val>
                                            <p:fltVal val="0"/>
                                          </p:val>
                                        </p:tav>
                                        <p:tav tm="100000">
                                          <p:val>
                                            <p:strVal val="#ppt_w"/>
                                          </p:val>
                                        </p:tav>
                                      </p:tavLst>
                                    </p:anim>
                                    <p:anim calcmode="lin" valueType="num">
                                      <p:cBhvr>
                                        <p:cTn id="36" dur="500" fill="hold"/>
                                        <p:tgtEl>
                                          <p:spTgt spid="225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2540" grpId="0"/>
      <p:bldP spid="22541" grpId="0"/>
      <p:bldP spid="22542" grpId="0"/>
      <p:bldP spid="22543" grpId="0"/>
      <p:bldP spid="35" grpId="0"/>
      <p:bldP spid="3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5400000">
            <a:off x="3399949" y="1403381"/>
            <a:ext cx="530225" cy="457140"/>
          </a:xfrm>
          <a:prstGeom prs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圆角矩形 3"/>
          <p:cNvSpPr/>
          <p:nvPr/>
        </p:nvSpPr>
        <p:spPr>
          <a:xfrm>
            <a:off x="4157122" y="13017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椭圆 4"/>
          <p:cNvSpPr/>
          <p:nvPr/>
        </p:nvSpPr>
        <p:spPr>
          <a:xfrm>
            <a:off x="4326962" y="13716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1</a:t>
            </a:r>
            <a:endParaRPr lang="zh-CN" altLang="en-US" dirty="0">
              <a:solidFill>
                <a:prstClr val="white"/>
              </a:solidFill>
              <a:latin typeface="Broadway" panose="04040905080B02020502" pitchFamily="82" charset="0"/>
            </a:endParaRPr>
          </a:p>
        </p:txBody>
      </p:sp>
      <p:sp>
        <p:nvSpPr>
          <p:cNvPr id="6" name="圆角矩形 5"/>
          <p:cNvSpPr/>
          <p:nvPr/>
        </p:nvSpPr>
        <p:spPr>
          <a:xfrm>
            <a:off x="4157122" y="224790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椭圆 6"/>
          <p:cNvSpPr/>
          <p:nvPr/>
        </p:nvSpPr>
        <p:spPr>
          <a:xfrm>
            <a:off x="4326962" y="231775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2</a:t>
            </a:r>
            <a:endParaRPr lang="zh-CN" altLang="en-US" dirty="0">
              <a:solidFill>
                <a:prstClr val="white"/>
              </a:solidFill>
              <a:latin typeface="Broadway" panose="04040905080B02020502" pitchFamily="82" charset="0"/>
            </a:endParaRPr>
          </a:p>
        </p:txBody>
      </p:sp>
      <p:sp>
        <p:nvSpPr>
          <p:cNvPr id="8" name="圆角矩形 7"/>
          <p:cNvSpPr/>
          <p:nvPr/>
        </p:nvSpPr>
        <p:spPr>
          <a:xfrm>
            <a:off x="4157122" y="31940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椭圆 8"/>
          <p:cNvSpPr/>
          <p:nvPr/>
        </p:nvSpPr>
        <p:spPr>
          <a:xfrm>
            <a:off x="4326962" y="32639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3</a:t>
            </a:r>
            <a:endParaRPr lang="zh-CN" altLang="en-US" dirty="0">
              <a:solidFill>
                <a:prstClr val="white"/>
              </a:solidFill>
              <a:latin typeface="Broadway" panose="04040905080B02020502" pitchFamily="82" charset="0"/>
            </a:endParaRPr>
          </a:p>
        </p:txBody>
      </p:sp>
      <p:sp>
        <p:nvSpPr>
          <p:cNvPr id="10" name="圆角矩形 9"/>
          <p:cNvSpPr/>
          <p:nvPr/>
        </p:nvSpPr>
        <p:spPr>
          <a:xfrm>
            <a:off x="4157122" y="4162425"/>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1" name="椭圆 10"/>
          <p:cNvSpPr/>
          <p:nvPr/>
        </p:nvSpPr>
        <p:spPr>
          <a:xfrm>
            <a:off x="4326962" y="4230691"/>
            <a:ext cx="477776" cy="479425"/>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4</a:t>
            </a:r>
            <a:endParaRPr lang="zh-CN" altLang="en-US" dirty="0">
              <a:solidFill>
                <a:prstClr val="white"/>
              </a:solidFill>
              <a:latin typeface="Broadway" panose="04040905080B02020502" pitchFamily="82" charset="0"/>
            </a:endParaRPr>
          </a:p>
        </p:txBody>
      </p:sp>
      <p:sp>
        <p:nvSpPr>
          <p:cNvPr id="12" name="矩形 11"/>
          <p:cNvSpPr/>
          <p:nvPr/>
        </p:nvSpPr>
        <p:spPr>
          <a:xfrm>
            <a:off x="0" y="0"/>
            <a:ext cx="3519030" cy="6858000"/>
          </a:xfrm>
          <a:prstGeom prst="rect">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圆角矩形 17"/>
          <p:cNvSpPr/>
          <p:nvPr/>
        </p:nvSpPr>
        <p:spPr>
          <a:xfrm>
            <a:off x="4157122" y="5195888"/>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9" name="椭圆 18"/>
          <p:cNvSpPr/>
          <p:nvPr/>
        </p:nvSpPr>
        <p:spPr>
          <a:xfrm>
            <a:off x="4326962" y="5265741"/>
            <a:ext cx="477776" cy="477837"/>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5</a:t>
            </a:r>
            <a:endParaRPr lang="zh-CN" altLang="en-US" dirty="0">
              <a:solidFill>
                <a:prstClr val="white"/>
              </a:solidFill>
              <a:latin typeface="Broadway" panose="04040905080B02020502" pitchFamily="82" charset="0"/>
            </a:endParaRPr>
          </a:p>
        </p:txBody>
      </p:sp>
      <p:sp>
        <p:nvSpPr>
          <p:cNvPr id="20" name="文本框 19"/>
          <p:cNvSpPr txBox="1"/>
          <p:nvPr/>
        </p:nvSpPr>
        <p:spPr>
          <a:xfrm>
            <a:off x="4976167" y="142557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1" name="文本框 20"/>
          <p:cNvSpPr txBox="1"/>
          <p:nvPr/>
        </p:nvSpPr>
        <p:spPr>
          <a:xfrm>
            <a:off x="4976167" y="237172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2" name="文本框 21"/>
          <p:cNvSpPr txBox="1"/>
          <p:nvPr/>
        </p:nvSpPr>
        <p:spPr>
          <a:xfrm>
            <a:off x="4976167" y="3302000"/>
            <a:ext cx="3379347" cy="401638"/>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3" name="文本框 22"/>
          <p:cNvSpPr txBox="1"/>
          <p:nvPr/>
        </p:nvSpPr>
        <p:spPr>
          <a:xfrm>
            <a:off x="4976167" y="4265613"/>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4" name="文本框 23"/>
          <p:cNvSpPr txBox="1"/>
          <p:nvPr/>
        </p:nvSpPr>
        <p:spPr>
          <a:xfrm>
            <a:off x="4976167" y="5308600"/>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6" name="椭圆 25"/>
          <p:cNvSpPr/>
          <p:nvPr/>
        </p:nvSpPr>
        <p:spPr>
          <a:xfrm>
            <a:off x="758728" y="774700"/>
            <a:ext cx="1996815" cy="1997075"/>
          </a:xfrm>
          <a:prstGeom prst="ellipse">
            <a:avLst/>
          </a:prstGeom>
          <a:solidFill>
            <a:srgbClr val="7503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750334"/>
                </a:solidFill>
              </a:rPr>
              <a:t>LOGO</a:t>
            </a:r>
            <a:endParaRPr lang="zh-CN" altLang="en-US" sz="2000" dirty="0">
              <a:solidFill>
                <a:srgbClr val="750334"/>
              </a:solidFill>
            </a:endParaRPr>
          </a:p>
        </p:txBody>
      </p:sp>
      <p:sp>
        <p:nvSpPr>
          <p:cNvPr id="25" name="椭圆 24"/>
          <p:cNvSpPr/>
          <p:nvPr/>
        </p:nvSpPr>
        <p:spPr>
          <a:xfrm>
            <a:off x="758728" y="661991"/>
            <a:ext cx="1996815" cy="19970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750334"/>
                </a:solidFill>
                <a:latin typeface="微软雅黑" panose="020B0503020204020204" pitchFamily="34" charset="-122"/>
                <a:ea typeface="微软雅黑" panose="020B0503020204020204" pitchFamily="34" charset="-122"/>
              </a:rPr>
              <a:t>公司</a:t>
            </a:r>
            <a:r>
              <a:rPr lang="en-US" altLang="zh-CN" sz="2000" dirty="0">
                <a:solidFill>
                  <a:srgbClr val="750334"/>
                </a:solidFill>
                <a:latin typeface="微软雅黑" panose="020B0503020204020204" pitchFamily="34" charset="-122"/>
                <a:ea typeface="微软雅黑" panose="020B0503020204020204" pitchFamily="34" charset="-122"/>
              </a:rPr>
              <a:t>LOGO</a:t>
            </a:r>
            <a:endParaRPr lang="zh-CN" altLang="en-US" sz="2000" dirty="0">
              <a:solidFill>
                <a:srgbClr val="75033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12367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19" grpId="0" animBg="1"/>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34921" y="3271838"/>
            <a:ext cx="11271370" cy="0"/>
          </a:xfrm>
          <a:prstGeom prst="line">
            <a:avLst/>
          </a:prstGeom>
          <a:ln w="12700">
            <a:solidFill>
              <a:srgbClr val="C990A9"/>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4921" y="5045075"/>
            <a:ext cx="11271370" cy="0"/>
          </a:xfrm>
          <a:prstGeom prst="line">
            <a:avLst/>
          </a:prstGeom>
          <a:ln w="12700">
            <a:solidFill>
              <a:srgbClr val="C990A9"/>
            </a:solidFill>
            <a:prstDash val="dash"/>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361903" y="1743075"/>
            <a:ext cx="2825382" cy="1282700"/>
          </a:xfrm>
          <a:prstGeom prst="roundRect">
            <a:avLst>
              <a:gd name="adj" fmla="val 11348"/>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圆角矩形 7"/>
          <p:cNvSpPr/>
          <p:nvPr/>
        </p:nvSpPr>
        <p:spPr>
          <a:xfrm>
            <a:off x="361903" y="3516313"/>
            <a:ext cx="2825382" cy="1282700"/>
          </a:xfrm>
          <a:prstGeom prst="roundRect">
            <a:avLst>
              <a:gd name="adj" fmla="val 11348"/>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圆角矩形 8"/>
          <p:cNvSpPr/>
          <p:nvPr/>
        </p:nvSpPr>
        <p:spPr>
          <a:xfrm>
            <a:off x="361903" y="5291138"/>
            <a:ext cx="2825382" cy="1282700"/>
          </a:xfrm>
          <a:prstGeom prst="roundRect">
            <a:avLst>
              <a:gd name="adj" fmla="val 11348"/>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0" name="矩形 9"/>
          <p:cNvSpPr/>
          <p:nvPr/>
        </p:nvSpPr>
        <p:spPr>
          <a:xfrm flipH="1">
            <a:off x="3499982" y="1743075"/>
            <a:ext cx="8106307" cy="1282700"/>
          </a:xfrm>
          <a:prstGeom prst="rect">
            <a:avLst/>
          </a:prstGeom>
          <a:solidFill>
            <a:srgbClr val="E3E3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1" name="矩形 10"/>
          <p:cNvSpPr/>
          <p:nvPr/>
        </p:nvSpPr>
        <p:spPr>
          <a:xfrm flipH="1">
            <a:off x="3499982" y="3516313"/>
            <a:ext cx="8106307" cy="1282700"/>
          </a:xfrm>
          <a:prstGeom prst="rect">
            <a:avLst/>
          </a:prstGeom>
          <a:solidFill>
            <a:srgbClr val="E3E3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flipH="1">
            <a:off x="3499982" y="5291138"/>
            <a:ext cx="8106307" cy="1282700"/>
          </a:xfrm>
          <a:prstGeom prst="rect">
            <a:avLst/>
          </a:prstGeom>
          <a:solidFill>
            <a:srgbClr val="E3E3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3" name="文本框 12"/>
          <p:cNvSpPr txBox="1"/>
          <p:nvPr/>
        </p:nvSpPr>
        <p:spPr>
          <a:xfrm>
            <a:off x="3636491" y="1830388"/>
            <a:ext cx="4161883" cy="400050"/>
          </a:xfrm>
          <a:prstGeom prst="rect">
            <a:avLst/>
          </a:prstGeom>
          <a:noFill/>
        </p:spPr>
        <p:txBody>
          <a:bodyPr>
            <a:spAutoFit/>
          </a:bodyPr>
          <a:lstStyle/>
          <a:p>
            <a:pPr marL="285750" indent="-285750">
              <a:buFont typeface="Wingdings" panose="05000000000000000000" pitchFamily="2" charset="2"/>
              <a:buChar char="l"/>
              <a:defRPr/>
            </a:pPr>
            <a:r>
              <a:rPr lang="en-US" altLang="zh-CN" sz="2000" dirty="0">
                <a:solidFill>
                  <a:prstClr val="white">
                    <a:lumMod val="50000"/>
                  </a:prstClr>
                </a:solidFill>
              </a:rPr>
              <a:t> </a:t>
            </a:r>
            <a:r>
              <a:rPr lang="zh-CN" altLang="en-US" sz="2000" dirty="0">
                <a:solidFill>
                  <a:prstClr val="white">
                    <a:lumMod val="50000"/>
                  </a:prstClr>
                </a:solidFill>
              </a:rPr>
              <a:t>此处可以填文字</a:t>
            </a:r>
            <a:r>
              <a:rPr lang="en-US" altLang="zh-CN" sz="2000" dirty="0">
                <a:solidFill>
                  <a:prstClr val="white">
                    <a:lumMod val="50000"/>
                  </a:prstClr>
                </a:solidFill>
              </a:rPr>
              <a:t>  </a:t>
            </a:r>
            <a:endParaRPr lang="zh-CN" altLang="en-US" sz="2000" dirty="0">
              <a:solidFill>
                <a:prstClr val="white">
                  <a:lumMod val="50000"/>
                </a:prstClr>
              </a:solidFill>
            </a:endParaRPr>
          </a:p>
        </p:txBody>
      </p:sp>
      <p:sp>
        <p:nvSpPr>
          <p:cNvPr id="16" name="文本框 15"/>
          <p:cNvSpPr txBox="1"/>
          <p:nvPr/>
        </p:nvSpPr>
        <p:spPr>
          <a:xfrm>
            <a:off x="3636491" y="3527425"/>
            <a:ext cx="4161883" cy="400050"/>
          </a:xfrm>
          <a:prstGeom prst="rect">
            <a:avLst/>
          </a:prstGeom>
          <a:noFill/>
        </p:spPr>
        <p:txBody>
          <a:bodyPr>
            <a:spAutoFit/>
          </a:bodyPr>
          <a:lstStyle/>
          <a:p>
            <a:pPr marL="285750" indent="-285750">
              <a:buFont typeface="Wingdings" panose="05000000000000000000" pitchFamily="2" charset="2"/>
              <a:buChar char="l"/>
              <a:defRPr/>
            </a:pPr>
            <a:r>
              <a:rPr lang="en-US" altLang="zh-CN" sz="2000" dirty="0">
                <a:solidFill>
                  <a:prstClr val="white">
                    <a:lumMod val="50000"/>
                  </a:prstClr>
                </a:solidFill>
              </a:rPr>
              <a:t> </a:t>
            </a:r>
            <a:r>
              <a:rPr lang="zh-CN" altLang="en-US" sz="2000" dirty="0">
                <a:solidFill>
                  <a:prstClr val="white">
                    <a:lumMod val="50000"/>
                  </a:prstClr>
                </a:solidFill>
              </a:rPr>
              <a:t>此处可以填文字</a:t>
            </a:r>
            <a:r>
              <a:rPr lang="en-US" altLang="zh-CN" sz="2000" dirty="0">
                <a:solidFill>
                  <a:prstClr val="white">
                    <a:lumMod val="50000"/>
                  </a:prstClr>
                </a:solidFill>
              </a:rPr>
              <a:t>  </a:t>
            </a:r>
            <a:endParaRPr lang="zh-CN" altLang="en-US" sz="2000" dirty="0">
              <a:solidFill>
                <a:prstClr val="white">
                  <a:lumMod val="50000"/>
                </a:prstClr>
              </a:solidFill>
            </a:endParaRPr>
          </a:p>
        </p:txBody>
      </p:sp>
      <p:sp>
        <p:nvSpPr>
          <p:cNvPr id="17" name="文本框 16"/>
          <p:cNvSpPr txBox="1"/>
          <p:nvPr/>
        </p:nvSpPr>
        <p:spPr>
          <a:xfrm>
            <a:off x="3636491" y="5408613"/>
            <a:ext cx="4161883" cy="400050"/>
          </a:xfrm>
          <a:prstGeom prst="rect">
            <a:avLst/>
          </a:prstGeom>
          <a:noFill/>
        </p:spPr>
        <p:txBody>
          <a:bodyPr>
            <a:spAutoFit/>
          </a:bodyPr>
          <a:lstStyle/>
          <a:p>
            <a:pPr marL="285750" indent="-285750">
              <a:buFont typeface="Wingdings" panose="05000000000000000000" pitchFamily="2" charset="2"/>
              <a:buChar char="l"/>
              <a:defRPr/>
            </a:pPr>
            <a:r>
              <a:rPr lang="en-US" altLang="zh-CN" sz="2000" dirty="0">
                <a:solidFill>
                  <a:prstClr val="white">
                    <a:lumMod val="50000"/>
                  </a:prstClr>
                </a:solidFill>
              </a:rPr>
              <a:t> </a:t>
            </a:r>
            <a:r>
              <a:rPr lang="zh-CN" altLang="en-US" sz="2000" dirty="0">
                <a:solidFill>
                  <a:prstClr val="white">
                    <a:lumMod val="50000"/>
                  </a:prstClr>
                </a:solidFill>
              </a:rPr>
              <a:t>此处可以填文字</a:t>
            </a:r>
            <a:r>
              <a:rPr lang="en-US" altLang="zh-CN" sz="2000" dirty="0">
                <a:solidFill>
                  <a:prstClr val="white">
                    <a:lumMod val="50000"/>
                  </a:prstClr>
                </a:solidFill>
              </a:rPr>
              <a:t>  </a:t>
            </a:r>
            <a:endParaRPr lang="zh-CN" altLang="en-US" sz="2000" dirty="0">
              <a:solidFill>
                <a:prstClr val="white">
                  <a:lumMod val="50000"/>
                </a:prstClr>
              </a:solidFill>
            </a:endParaRPr>
          </a:p>
        </p:txBody>
      </p:sp>
      <p:sp>
        <p:nvSpPr>
          <p:cNvPr id="24588" name="文本框 17"/>
          <p:cNvSpPr txBox="1">
            <a:spLocks noChangeArrowheads="1"/>
          </p:cNvSpPr>
          <p:nvPr/>
        </p:nvSpPr>
        <p:spPr bwMode="auto">
          <a:xfrm>
            <a:off x="557142" y="1830391"/>
            <a:ext cx="422220" cy="922337"/>
          </a:xfrm>
          <a:prstGeom prst="rect">
            <a:avLst/>
          </a:prstGeom>
          <a:noFill/>
          <a:ln w="9525">
            <a:noFill/>
            <a:miter lim="800000"/>
            <a:headEnd/>
            <a:tailEnd/>
          </a:ln>
        </p:spPr>
        <p:txBody>
          <a:bodyPr>
            <a:spAutoFit/>
          </a:bodyPr>
          <a:lstStyle/>
          <a:p>
            <a:pPr fontAlgn="base">
              <a:spcBef>
                <a:spcPct val="0"/>
              </a:spcBef>
              <a:spcAft>
                <a:spcPct val="0"/>
              </a:spcAft>
            </a:pPr>
            <a:r>
              <a:rPr lang="en-US" altLang="zh-CN" sz="5400">
                <a:solidFill>
                  <a:srgbClr val="E3E3E3"/>
                </a:solidFill>
                <a:latin typeface="Broadway"/>
              </a:rPr>
              <a:t>1</a:t>
            </a:r>
            <a:endParaRPr lang="zh-CN" altLang="en-US" sz="5400">
              <a:solidFill>
                <a:srgbClr val="E3E3E3"/>
              </a:solidFill>
              <a:latin typeface="Broadway"/>
            </a:endParaRPr>
          </a:p>
        </p:txBody>
      </p:sp>
      <p:cxnSp>
        <p:nvCxnSpPr>
          <p:cNvPr id="20" name="直接连接符 19"/>
          <p:cNvCxnSpPr/>
          <p:nvPr/>
        </p:nvCxnSpPr>
        <p:spPr>
          <a:xfrm flipH="1">
            <a:off x="911108" y="1914525"/>
            <a:ext cx="703171" cy="992188"/>
          </a:xfrm>
          <a:prstGeom prst="line">
            <a:avLst/>
          </a:prstGeom>
          <a:ln>
            <a:solidFill>
              <a:srgbClr val="C990A9"/>
            </a:solidFill>
          </a:ln>
        </p:spPr>
        <p:style>
          <a:lnRef idx="1">
            <a:schemeClr val="accent1"/>
          </a:lnRef>
          <a:fillRef idx="0">
            <a:schemeClr val="accent1"/>
          </a:fillRef>
          <a:effectRef idx="0">
            <a:schemeClr val="accent1"/>
          </a:effectRef>
          <a:fontRef idx="minor">
            <a:schemeClr val="tx1"/>
          </a:fontRef>
        </p:style>
      </p:cxnSp>
      <p:sp>
        <p:nvSpPr>
          <p:cNvPr id="24590" name="文本框 21"/>
          <p:cNvSpPr txBox="1">
            <a:spLocks noChangeArrowheads="1"/>
          </p:cNvSpPr>
          <p:nvPr/>
        </p:nvSpPr>
        <p:spPr bwMode="auto">
          <a:xfrm>
            <a:off x="557142" y="3578225"/>
            <a:ext cx="422220" cy="922338"/>
          </a:xfrm>
          <a:prstGeom prst="rect">
            <a:avLst/>
          </a:prstGeom>
          <a:noFill/>
          <a:ln w="9525">
            <a:noFill/>
            <a:miter lim="800000"/>
            <a:headEnd/>
            <a:tailEnd/>
          </a:ln>
        </p:spPr>
        <p:txBody>
          <a:bodyPr>
            <a:spAutoFit/>
          </a:bodyPr>
          <a:lstStyle/>
          <a:p>
            <a:pPr fontAlgn="base">
              <a:spcBef>
                <a:spcPct val="0"/>
              </a:spcBef>
              <a:spcAft>
                <a:spcPct val="0"/>
              </a:spcAft>
            </a:pPr>
            <a:r>
              <a:rPr lang="en-US" altLang="zh-CN" sz="5400">
                <a:solidFill>
                  <a:srgbClr val="E3E3E3"/>
                </a:solidFill>
                <a:latin typeface="Broadway"/>
              </a:rPr>
              <a:t>2</a:t>
            </a:r>
            <a:endParaRPr lang="zh-CN" altLang="en-US" sz="5400">
              <a:solidFill>
                <a:srgbClr val="E3E3E3"/>
              </a:solidFill>
              <a:latin typeface="Broadway"/>
            </a:endParaRPr>
          </a:p>
        </p:txBody>
      </p:sp>
      <p:cxnSp>
        <p:nvCxnSpPr>
          <p:cNvPr id="23" name="直接连接符 22"/>
          <p:cNvCxnSpPr/>
          <p:nvPr/>
        </p:nvCxnSpPr>
        <p:spPr>
          <a:xfrm flipH="1">
            <a:off x="911108" y="3662365"/>
            <a:ext cx="703171" cy="992187"/>
          </a:xfrm>
          <a:prstGeom prst="line">
            <a:avLst/>
          </a:prstGeom>
          <a:ln>
            <a:solidFill>
              <a:srgbClr val="C990A9"/>
            </a:solidFill>
          </a:ln>
        </p:spPr>
        <p:style>
          <a:lnRef idx="1">
            <a:schemeClr val="accent1"/>
          </a:lnRef>
          <a:fillRef idx="0">
            <a:schemeClr val="accent1"/>
          </a:fillRef>
          <a:effectRef idx="0">
            <a:schemeClr val="accent1"/>
          </a:effectRef>
          <a:fontRef idx="minor">
            <a:schemeClr val="tx1"/>
          </a:fontRef>
        </p:style>
      </p:cxnSp>
      <p:sp>
        <p:nvSpPr>
          <p:cNvPr id="24592" name="文本框 23"/>
          <p:cNvSpPr txBox="1">
            <a:spLocks noChangeArrowheads="1"/>
          </p:cNvSpPr>
          <p:nvPr/>
        </p:nvSpPr>
        <p:spPr bwMode="auto">
          <a:xfrm>
            <a:off x="557142" y="5326066"/>
            <a:ext cx="422220" cy="922337"/>
          </a:xfrm>
          <a:prstGeom prst="rect">
            <a:avLst/>
          </a:prstGeom>
          <a:noFill/>
          <a:ln w="9525">
            <a:noFill/>
            <a:miter lim="800000"/>
            <a:headEnd/>
            <a:tailEnd/>
          </a:ln>
        </p:spPr>
        <p:txBody>
          <a:bodyPr>
            <a:spAutoFit/>
          </a:bodyPr>
          <a:lstStyle/>
          <a:p>
            <a:pPr fontAlgn="base">
              <a:spcBef>
                <a:spcPct val="0"/>
              </a:spcBef>
              <a:spcAft>
                <a:spcPct val="0"/>
              </a:spcAft>
            </a:pPr>
            <a:r>
              <a:rPr lang="en-US" altLang="zh-CN" sz="5400">
                <a:solidFill>
                  <a:srgbClr val="E3E3E3"/>
                </a:solidFill>
                <a:latin typeface="Broadway"/>
              </a:rPr>
              <a:t>3</a:t>
            </a:r>
            <a:endParaRPr lang="zh-CN" altLang="en-US" sz="5400">
              <a:solidFill>
                <a:srgbClr val="E3E3E3"/>
              </a:solidFill>
              <a:latin typeface="Broadway"/>
            </a:endParaRPr>
          </a:p>
        </p:txBody>
      </p:sp>
      <p:cxnSp>
        <p:nvCxnSpPr>
          <p:cNvPr id="25" name="直接连接符 24"/>
          <p:cNvCxnSpPr/>
          <p:nvPr/>
        </p:nvCxnSpPr>
        <p:spPr>
          <a:xfrm flipH="1">
            <a:off x="911108" y="5408616"/>
            <a:ext cx="703171" cy="993775"/>
          </a:xfrm>
          <a:prstGeom prst="line">
            <a:avLst/>
          </a:prstGeom>
          <a:ln>
            <a:solidFill>
              <a:srgbClr val="C990A9"/>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387300" y="749302"/>
            <a:ext cx="3257126" cy="517525"/>
          </a:xfrm>
          <a:prstGeom prst="roundRect">
            <a:avLst>
              <a:gd name="adj" fmla="val 46354"/>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1" name="圆角矩形 20"/>
          <p:cNvSpPr/>
          <p:nvPr/>
        </p:nvSpPr>
        <p:spPr>
          <a:xfrm>
            <a:off x="387301" y="749302"/>
            <a:ext cx="1574595" cy="517525"/>
          </a:xfrm>
          <a:prstGeom prst="roundRect">
            <a:avLst>
              <a:gd name="adj" fmla="val 46354"/>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rPr>
              <a:t>logo</a:t>
            </a:r>
            <a:endParaRPr lang="zh-CN" altLang="en-US" dirty="0">
              <a:solidFill>
                <a:prstClr val="white"/>
              </a:solidFill>
            </a:endParaRPr>
          </a:p>
        </p:txBody>
      </p:sp>
      <p:sp>
        <p:nvSpPr>
          <p:cNvPr id="24596" name="文本框 25"/>
          <p:cNvSpPr txBox="1">
            <a:spLocks noChangeArrowheads="1"/>
          </p:cNvSpPr>
          <p:nvPr/>
        </p:nvSpPr>
        <p:spPr bwMode="auto">
          <a:xfrm>
            <a:off x="2050785" y="779466"/>
            <a:ext cx="1503167" cy="460375"/>
          </a:xfrm>
          <a:prstGeom prst="rect">
            <a:avLst/>
          </a:prstGeom>
          <a:noFill/>
          <a:ln w="9525">
            <a:noFill/>
            <a:miter lim="800000"/>
            <a:headEnd/>
            <a:tailEnd/>
          </a:ln>
        </p:spPr>
        <p:txBody>
          <a:bodyPr>
            <a:spAutoFit/>
          </a:bodyPr>
          <a:lstStyle/>
          <a:p>
            <a:pPr fontAlgn="base">
              <a:spcBef>
                <a:spcPct val="0"/>
              </a:spcBef>
              <a:spcAft>
                <a:spcPct val="0"/>
              </a:spcAft>
            </a:pPr>
            <a:r>
              <a:rPr lang="zh-CN" altLang="en-US" sz="2400">
                <a:solidFill>
                  <a:srgbClr val="920240"/>
                </a:solidFill>
                <a:latin typeface="微软雅黑"/>
                <a:ea typeface="微软雅黑"/>
                <a:cs typeface="微软雅黑"/>
              </a:rPr>
              <a:t>工作目标</a:t>
            </a:r>
          </a:p>
        </p:txBody>
      </p:sp>
    </p:spTree>
    <p:extLst>
      <p:ext uri="{BB962C8B-B14F-4D97-AF65-F5344CB8AC3E}">
        <p14:creationId xmlns:p14="http://schemas.microsoft.com/office/powerpoint/2010/main" val="39531905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24588"/>
                                        </p:tgtEl>
                                        <p:attrNameLst>
                                          <p:attrName>style.visibility</p:attrName>
                                        </p:attrNameLst>
                                      </p:cBhvr>
                                      <p:to>
                                        <p:strVal val="visible"/>
                                      </p:to>
                                    </p:set>
                                    <p:anim calcmode="lin" valueType="num">
                                      <p:cBhvr>
                                        <p:cTn id="51" dur="500" fill="hold"/>
                                        <p:tgtEl>
                                          <p:spTgt spid="24588"/>
                                        </p:tgtEl>
                                        <p:attrNameLst>
                                          <p:attrName>ppt_w</p:attrName>
                                        </p:attrNameLst>
                                      </p:cBhvr>
                                      <p:tavLst>
                                        <p:tav tm="0">
                                          <p:val>
                                            <p:fltVal val="0"/>
                                          </p:val>
                                        </p:tav>
                                        <p:tav tm="100000">
                                          <p:val>
                                            <p:strVal val="#ppt_w"/>
                                          </p:val>
                                        </p:tav>
                                      </p:tavLst>
                                    </p:anim>
                                    <p:anim calcmode="lin" valueType="num">
                                      <p:cBhvr>
                                        <p:cTn id="52" dur="500" fill="hold"/>
                                        <p:tgtEl>
                                          <p:spTgt spid="24588"/>
                                        </p:tgtEl>
                                        <p:attrNameLst>
                                          <p:attrName>ppt_h</p:attrName>
                                        </p:attrNameLst>
                                      </p:cBhvr>
                                      <p:tavLst>
                                        <p:tav tm="0">
                                          <p:val>
                                            <p:strVal val="#ppt_h"/>
                                          </p:val>
                                        </p:tav>
                                        <p:tav tm="100000">
                                          <p:val>
                                            <p:strVal val="#ppt_h"/>
                                          </p:val>
                                        </p:tav>
                                      </p:tavLst>
                                    </p:anim>
                                  </p:childTnLst>
                                </p:cTn>
                              </p:par>
                              <p:par>
                                <p:cTn id="53" presetID="17" presetClass="entr" presetSubtype="1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strVal val="#ppt_h"/>
                                          </p:val>
                                        </p:tav>
                                        <p:tav tm="100000">
                                          <p:val>
                                            <p:strVal val="#ppt_h"/>
                                          </p:val>
                                        </p:tav>
                                      </p:tavLst>
                                    </p:anim>
                                  </p:childTnLst>
                                </p:cTn>
                              </p:par>
                              <p:par>
                                <p:cTn id="57" presetID="17" presetClass="entr" presetSubtype="10" fill="hold" grpId="0" nodeType="withEffect">
                                  <p:stCondLst>
                                    <p:cond delay="0"/>
                                  </p:stCondLst>
                                  <p:childTnLst>
                                    <p:set>
                                      <p:cBhvr>
                                        <p:cTn id="58" dur="1" fill="hold">
                                          <p:stCondLst>
                                            <p:cond delay="0"/>
                                          </p:stCondLst>
                                        </p:cTn>
                                        <p:tgtEl>
                                          <p:spTgt spid="24590"/>
                                        </p:tgtEl>
                                        <p:attrNameLst>
                                          <p:attrName>style.visibility</p:attrName>
                                        </p:attrNameLst>
                                      </p:cBhvr>
                                      <p:to>
                                        <p:strVal val="visible"/>
                                      </p:to>
                                    </p:set>
                                    <p:anim calcmode="lin" valueType="num">
                                      <p:cBhvr>
                                        <p:cTn id="59" dur="500" fill="hold"/>
                                        <p:tgtEl>
                                          <p:spTgt spid="24590"/>
                                        </p:tgtEl>
                                        <p:attrNameLst>
                                          <p:attrName>ppt_w</p:attrName>
                                        </p:attrNameLst>
                                      </p:cBhvr>
                                      <p:tavLst>
                                        <p:tav tm="0">
                                          <p:val>
                                            <p:fltVal val="0"/>
                                          </p:val>
                                        </p:tav>
                                        <p:tav tm="100000">
                                          <p:val>
                                            <p:strVal val="#ppt_w"/>
                                          </p:val>
                                        </p:tav>
                                      </p:tavLst>
                                    </p:anim>
                                    <p:anim calcmode="lin" valueType="num">
                                      <p:cBhvr>
                                        <p:cTn id="60" dur="500" fill="hold"/>
                                        <p:tgtEl>
                                          <p:spTgt spid="24590"/>
                                        </p:tgtEl>
                                        <p:attrNameLst>
                                          <p:attrName>ppt_h</p:attrName>
                                        </p:attrNameLst>
                                      </p:cBhvr>
                                      <p:tavLst>
                                        <p:tav tm="0">
                                          <p:val>
                                            <p:strVal val="#ppt_h"/>
                                          </p:val>
                                        </p:tav>
                                        <p:tav tm="100000">
                                          <p:val>
                                            <p:strVal val="#ppt_h"/>
                                          </p:val>
                                        </p:tav>
                                      </p:tavLst>
                                    </p:anim>
                                  </p:childTnLst>
                                </p:cTn>
                              </p:par>
                              <p:par>
                                <p:cTn id="61" presetID="17" presetClass="entr" presetSubtype="10"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strVal val="#ppt_h"/>
                                          </p:val>
                                        </p:tav>
                                        <p:tav tm="100000">
                                          <p:val>
                                            <p:strVal val="#ppt_h"/>
                                          </p:val>
                                        </p:tav>
                                      </p:tavLst>
                                    </p:anim>
                                  </p:childTnLst>
                                </p:cTn>
                              </p:par>
                              <p:par>
                                <p:cTn id="65" presetID="17" presetClass="entr" presetSubtype="10" fill="hold" grpId="0" nodeType="withEffect">
                                  <p:stCondLst>
                                    <p:cond delay="0"/>
                                  </p:stCondLst>
                                  <p:childTnLst>
                                    <p:set>
                                      <p:cBhvr>
                                        <p:cTn id="66" dur="1" fill="hold">
                                          <p:stCondLst>
                                            <p:cond delay="0"/>
                                          </p:stCondLst>
                                        </p:cTn>
                                        <p:tgtEl>
                                          <p:spTgt spid="24592"/>
                                        </p:tgtEl>
                                        <p:attrNameLst>
                                          <p:attrName>style.visibility</p:attrName>
                                        </p:attrNameLst>
                                      </p:cBhvr>
                                      <p:to>
                                        <p:strVal val="visible"/>
                                      </p:to>
                                    </p:set>
                                    <p:anim calcmode="lin" valueType="num">
                                      <p:cBhvr>
                                        <p:cTn id="67" dur="500" fill="hold"/>
                                        <p:tgtEl>
                                          <p:spTgt spid="24592"/>
                                        </p:tgtEl>
                                        <p:attrNameLst>
                                          <p:attrName>ppt_w</p:attrName>
                                        </p:attrNameLst>
                                      </p:cBhvr>
                                      <p:tavLst>
                                        <p:tav tm="0">
                                          <p:val>
                                            <p:fltVal val="0"/>
                                          </p:val>
                                        </p:tav>
                                        <p:tav tm="100000">
                                          <p:val>
                                            <p:strVal val="#ppt_w"/>
                                          </p:val>
                                        </p:tav>
                                      </p:tavLst>
                                    </p:anim>
                                    <p:anim calcmode="lin" valueType="num">
                                      <p:cBhvr>
                                        <p:cTn id="68" dur="500" fill="hold"/>
                                        <p:tgtEl>
                                          <p:spTgt spid="24592"/>
                                        </p:tgtEl>
                                        <p:attrNameLst>
                                          <p:attrName>ppt_h</p:attrName>
                                        </p:attrNameLst>
                                      </p:cBhvr>
                                      <p:tavLst>
                                        <p:tav tm="0">
                                          <p:val>
                                            <p:strVal val="#ppt_h"/>
                                          </p:val>
                                        </p:tav>
                                        <p:tav tm="100000">
                                          <p:val>
                                            <p:strVal val="#ppt_h"/>
                                          </p:val>
                                        </p:tav>
                                      </p:tavLst>
                                    </p:anim>
                                  </p:childTnLst>
                                </p:cTn>
                              </p:par>
                              <p:par>
                                <p:cTn id="69" presetID="17" presetClass="entr" presetSubtype="10"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p:bldP spid="16" grpId="0"/>
      <p:bldP spid="17" grpId="0"/>
      <p:bldP spid="24588" grpId="0"/>
      <p:bldP spid="24590" grpId="0"/>
      <p:bldP spid="2459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5399"/>
            <a:ext cx="12190413" cy="3560763"/>
          </a:xfrm>
          <a:prstGeom prst="rect">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5602" name="文本框 3"/>
          <p:cNvSpPr txBox="1">
            <a:spLocks noChangeArrowheads="1"/>
          </p:cNvSpPr>
          <p:nvPr/>
        </p:nvSpPr>
        <p:spPr bwMode="auto">
          <a:xfrm>
            <a:off x="1842848" y="2497141"/>
            <a:ext cx="8938048" cy="1862137"/>
          </a:xfrm>
          <a:prstGeom prst="rect">
            <a:avLst/>
          </a:prstGeom>
          <a:noFill/>
          <a:ln w="9525">
            <a:noFill/>
            <a:miter lim="800000"/>
            <a:headEnd/>
            <a:tailEnd/>
          </a:ln>
        </p:spPr>
        <p:txBody>
          <a:bodyPr>
            <a:spAutoFit/>
          </a:bodyPr>
          <a:lstStyle/>
          <a:p>
            <a:pPr fontAlgn="base">
              <a:spcBef>
                <a:spcPct val="0"/>
              </a:spcBef>
              <a:spcAft>
                <a:spcPct val="0"/>
              </a:spcAft>
            </a:pPr>
            <a:r>
              <a:rPr lang="en-US" altLang="zh-CN" sz="11500">
                <a:solidFill>
                  <a:srgbClr val="920240"/>
                </a:solidFill>
                <a:latin typeface="Bodoni MT Black"/>
              </a:rPr>
              <a:t>Thank You</a:t>
            </a:r>
            <a:endParaRPr lang="zh-CN" altLang="en-US" sz="11500">
              <a:solidFill>
                <a:srgbClr val="920240"/>
              </a:solidFill>
              <a:latin typeface="Bodoni MT Black"/>
            </a:endParaRPr>
          </a:p>
        </p:txBody>
      </p:sp>
      <p:sp>
        <p:nvSpPr>
          <p:cNvPr id="25603" name="文本框 6"/>
          <p:cNvSpPr txBox="1">
            <a:spLocks noChangeArrowheads="1"/>
          </p:cNvSpPr>
          <p:nvPr/>
        </p:nvSpPr>
        <p:spPr bwMode="auto">
          <a:xfrm>
            <a:off x="1761897" y="2497141"/>
            <a:ext cx="8938049" cy="1862137"/>
          </a:xfrm>
          <a:prstGeom prst="rect">
            <a:avLst/>
          </a:prstGeom>
          <a:noFill/>
          <a:ln w="9525">
            <a:noFill/>
            <a:miter lim="800000"/>
            <a:headEnd/>
            <a:tailEnd/>
          </a:ln>
        </p:spPr>
        <p:txBody>
          <a:bodyPr>
            <a:spAutoFit/>
          </a:bodyPr>
          <a:lstStyle/>
          <a:p>
            <a:pPr fontAlgn="base">
              <a:spcBef>
                <a:spcPct val="0"/>
              </a:spcBef>
              <a:spcAft>
                <a:spcPct val="0"/>
              </a:spcAft>
            </a:pPr>
            <a:r>
              <a:rPr lang="en-US" altLang="zh-CN" sz="11500">
                <a:solidFill>
                  <a:srgbClr val="CBCBCB"/>
                </a:solidFill>
                <a:latin typeface="Bodoni MT Black"/>
              </a:rPr>
              <a:t>Thank You</a:t>
            </a:r>
            <a:endParaRPr lang="zh-CN" altLang="en-US" sz="11500" dirty="0">
              <a:solidFill>
                <a:srgbClr val="CBCBCB"/>
              </a:solidFill>
              <a:latin typeface="Bodoni MT Black"/>
            </a:endParaRPr>
          </a:p>
        </p:txBody>
      </p:sp>
    </p:spTree>
    <p:extLst>
      <p:ext uri="{BB962C8B-B14F-4D97-AF65-F5344CB8AC3E}">
        <p14:creationId xmlns:p14="http://schemas.microsoft.com/office/powerpoint/2010/main" val="344371791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2"/>
          <p:cNvPicPr>
            <a:picLocks noChangeAspect="1"/>
          </p:cNvPicPr>
          <p:nvPr/>
        </p:nvPicPr>
        <p:blipFill>
          <a:blip r:embed="rId2"/>
          <a:srcRect/>
          <a:stretch>
            <a:fillRect/>
          </a:stretch>
        </p:blipFill>
        <p:spPr bwMode="auto">
          <a:xfrm>
            <a:off x="1360311" y="-3090863"/>
            <a:ext cx="4476167" cy="2500313"/>
          </a:xfrm>
          <a:prstGeom prst="rect">
            <a:avLst/>
          </a:prstGeom>
          <a:noFill/>
          <a:ln w="9525">
            <a:noFill/>
            <a:miter lim="800000"/>
            <a:headEnd/>
            <a:tailEnd/>
          </a:ln>
        </p:spPr>
      </p:pic>
      <p:sp>
        <p:nvSpPr>
          <p:cNvPr id="6" name="任意多边形 5"/>
          <p:cNvSpPr/>
          <p:nvPr/>
        </p:nvSpPr>
        <p:spPr>
          <a:xfrm>
            <a:off x="665078" y="758825"/>
            <a:ext cx="9804711" cy="5357813"/>
          </a:xfrm>
          <a:custGeom>
            <a:avLst/>
            <a:gdLst>
              <a:gd name="connsiteX0" fmla="*/ 810466 w 9806421"/>
              <a:gd name="connsiteY0" fmla="*/ 642832 h 5357687"/>
              <a:gd name="connsiteX1" fmla="*/ 17986 w 9806421"/>
              <a:gd name="connsiteY1" fmla="*/ 2253918 h 5357687"/>
              <a:gd name="connsiteX2" fmla="*/ 1498443 w 9806421"/>
              <a:gd name="connsiteY2" fmla="*/ 3865003 h 5357687"/>
              <a:gd name="connsiteX3" fmla="*/ 2987609 w 9806421"/>
              <a:gd name="connsiteY3" fmla="*/ 3786626 h 5357687"/>
              <a:gd name="connsiteX4" fmla="*/ 4267769 w 9806421"/>
              <a:gd name="connsiteY4" fmla="*/ 4753278 h 5357687"/>
              <a:gd name="connsiteX5" fmla="*/ 4555152 w 9806421"/>
              <a:gd name="connsiteY5" fmla="*/ 4988409 h 5357687"/>
              <a:gd name="connsiteX6" fmla="*/ 4859952 w 9806421"/>
              <a:gd name="connsiteY6" fmla="*/ 5136455 h 5357687"/>
              <a:gd name="connsiteX7" fmla="*/ 5469552 w 9806421"/>
              <a:gd name="connsiteY7" fmla="*/ 5345461 h 5357687"/>
              <a:gd name="connsiteX8" fmla="*/ 6392661 w 9806421"/>
              <a:gd name="connsiteY8" fmla="*/ 4744569 h 5357687"/>
              <a:gd name="connsiteX9" fmla="*/ 7237392 w 9806421"/>
              <a:gd name="connsiteY9" fmla="*/ 2323586 h 5357687"/>
              <a:gd name="connsiteX10" fmla="*/ 7594443 w 9806421"/>
              <a:gd name="connsiteY10" fmla="*/ 1931701 h 5357687"/>
              <a:gd name="connsiteX11" fmla="*/ 7751198 w 9806421"/>
              <a:gd name="connsiteY11" fmla="*/ 1235015 h 5357687"/>
              <a:gd name="connsiteX12" fmla="*/ 8317255 w 9806421"/>
              <a:gd name="connsiteY12" fmla="*/ 285781 h 5357687"/>
              <a:gd name="connsiteX13" fmla="*/ 9022649 w 9806421"/>
              <a:gd name="connsiteY13" fmla="*/ 24523 h 5357687"/>
              <a:gd name="connsiteX14" fmla="*/ 9806421 w 9806421"/>
              <a:gd name="connsiteY14" fmla="*/ 790878 h 535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06421" h="5357687">
                <a:moveTo>
                  <a:pt x="810466" y="642832"/>
                </a:moveTo>
                <a:cubicBezTo>
                  <a:pt x="356894" y="1179861"/>
                  <a:pt x="-96677" y="1716890"/>
                  <a:pt x="17986" y="2253918"/>
                </a:cubicBezTo>
                <a:cubicBezTo>
                  <a:pt x="132649" y="2790946"/>
                  <a:pt x="1003506" y="3609552"/>
                  <a:pt x="1498443" y="3865003"/>
                </a:cubicBezTo>
                <a:cubicBezTo>
                  <a:pt x="1993380" y="4120454"/>
                  <a:pt x="2526055" y="3638580"/>
                  <a:pt x="2987609" y="3786626"/>
                </a:cubicBezTo>
                <a:cubicBezTo>
                  <a:pt x="3449163" y="3934672"/>
                  <a:pt x="4006512" y="4552981"/>
                  <a:pt x="4267769" y="4753278"/>
                </a:cubicBezTo>
                <a:cubicBezTo>
                  <a:pt x="4529026" y="4953575"/>
                  <a:pt x="4456455" y="4924546"/>
                  <a:pt x="4555152" y="4988409"/>
                </a:cubicBezTo>
                <a:cubicBezTo>
                  <a:pt x="4653849" y="5052272"/>
                  <a:pt x="4707552" y="5076946"/>
                  <a:pt x="4859952" y="5136455"/>
                </a:cubicBezTo>
                <a:cubicBezTo>
                  <a:pt x="5012352" y="5195964"/>
                  <a:pt x="5214101" y="5410775"/>
                  <a:pt x="5469552" y="5345461"/>
                </a:cubicBezTo>
                <a:cubicBezTo>
                  <a:pt x="5725003" y="5280147"/>
                  <a:pt x="6098021" y="5248215"/>
                  <a:pt x="6392661" y="4744569"/>
                </a:cubicBezTo>
                <a:cubicBezTo>
                  <a:pt x="6687301" y="4240923"/>
                  <a:pt x="7037095" y="2792397"/>
                  <a:pt x="7237392" y="2323586"/>
                </a:cubicBezTo>
                <a:cubicBezTo>
                  <a:pt x="7437689" y="1854775"/>
                  <a:pt x="7508809" y="2113129"/>
                  <a:pt x="7594443" y="1931701"/>
                </a:cubicBezTo>
                <a:cubicBezTo>
                  <a:pt x="7680077" y="1750273"/>
                  <a:pt x="7630729" y="1509335"/>
                  <a:pt x="7751198" y="1235015"/>
                </a:cubicBezTo>
                <a:cubicBezTo>
                  <a:pt x="7871667" y="960695"/>
                  <a:pt x="8105347" y="487530"/>
                  <a:pt x="8317255" y="285781"/>
                </a:cubicBezTo>
                <a:cubicBezTo>
                  <a:pt x="8529163" y="84032"/>
                  <a:pt x="8774455" y="-59660"/>
                  <a:pt x="9022649" y="24523"/>
                </a:cubicBezTo>
                <a:cubicBezTo>
                  <a:pt x="9270843" y="108706"/>
                  <a:pt x="9538632" y="449792"/>
                  <a:pt x="9806421" y="790878"/>
                </a:cubicBezTo>
              </a:path>
            </a:pathLst>
          </a:custGeom>
          <a:noFill/>
          <a:ln>
            <a:solidFill>
              <a:srgbClr val="C990A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椭圆 6"/>
          <p:cNvSpPr/>
          <p:nvPr/>
        </p:nvSpPr>
        <p:spPr>
          <a:xfrm>
            <a:off x="665076" y="557213"/>
            <a:ext cx="1676182" cy="1676400"/>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solidFill>
                  <a:prstClr val="white"/>
                </a:solidFill>
                <a:latin typeface="方正姚体" panose="02010601030101010101" pitchFamily="2" charset="-122"/>
                <a:ea typeface="方正姚体" panose="02010601030101010101" pitchFamily="2" charset="-122"/>
              </a:rPr>
              <a:t>目录</a:t>
            </a:r>
          </a:p>
        </p:txBody>
      </p:sp>
      <p:sp>
        <p:nvSpPr>
          <p:cNvPr id="8" name="椭圆 7"/>
          <p:cNvSpPr/>
          <p:nvPr/>
        </p:nvSpPr>
        <p:spPr>
          <a:xfrm>
            <a:off x="1639676" y="3779841"/>
            <a:ext cx="1444437" cy="1444625"/>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solidFill>
                  <a:prstClr val="white"/>
                </a:solidFill>
                <a:latin typeface="方正姚体" panose="02010601030101010101" pitchFamily="2" charset="-122"/>
                <a:ea typeface="方正姚体" panose="02010601030101010101" pitchFamily="2" charset="-122"/>
              </a:rPr>
              <a:t>概述</a:t>
            </a:r>
          </a:p>
        </p:txBody>
      </p:sp>
      <p:sp>
        <p:nvSpPr>
          <p:cNvPr id="9" name="椭圆 8"/>
          <p:cNvSpPr/>
          <p:nvPr/>
        </p:nvSpPr>
        <p:spPr>
          <a:xfrm>
            <a:off x="5212673" y="4816475"/>
            <a:ext cx="1807928" cy="1809750"/>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solidFill>
                  <a:prstClr val="white"/>
                </a:solidFill>
                <a:latin typeface="方正姚体" panose="02010601030101010101" pitchFamily="2" charset="-122"/>
                <a:ea typeface="方正姚体" panose="02010601030101010101" pitchFamily="2" charset="-122"/>
              </a:rPr>
              <a:t>数据</a:t>
            </a:r>
          </a:p>
        </p:txBody>
      </p:sp>
      <p:sp>
        <p:nvSpPr>
          <p:cNvPr id="10" name="椭圆 9"/>
          <p:cNvSpPr/>
          <p:nvPr/>
        </p:nvSpPr>
        <p:spPr>
          <a:xfrm>
            <a:off x="9515826" y="250825"/>
            <a:ext cx="2192052" cy="2190750"/>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solidFill>
                  <a:prstClr val="white"/>
                </a:solidFill>
                <a:latin typeface="方正姚体" panose="02010601030101010101" pitchFamily="2" charset="-122"/>
                <a:ea typeface="方正姚体" panose="02010601030101010101" pitchFamily="2" charset="-122"/>
              </a:rPr>
              <a:t>目标</a:t>
            </a:r>
          </a:p>
        </p:txBody>
      </p:sp>
      <p:sp>
        <p:nvSpPr>
          <p:cNvPr id="11" name="椭圆 10"/>
          <p:cNvSpPr/>
          <p:nvPr/>
        </p:nvSpPr>
        <p:spPr>
          <a:xfrm>
            <a:off x="7314249" y="2179638"/>
            <a:ext cx="1453961" cy="1454150"/>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solidFill>
                  <a:prstClr val="white"/>
                </a:solidFill>
                <a:latin typeface="方正姚体" panose="02010601030101010101" pitchFamily="2" charset="-122"/>
                <a:ea typeface="方正姚体" panose="02010601030101010101" pitchFamily="2" charset="-122"/>
              </a:rPr>
              <a:t>总结</a:t>
            </a:r>
          </a:p>
        </p:txBody>
      </p:sp>
    </p:spTree>
    <p:extLst>
      <p:ext uri="{BB962C8B-B14F-4D97-AF65-F5344CB8AC3E}">
        <p14:creationId xmlns:p14="http://schemas.microsoft.com/office/powerpoint/2010/main" val="32723495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5400000">
            <a:off x="3399949" y="1403381"/>
            <a:ext cx="530225" cy="457140"/>
          </a:xfrm>
          <a:prstGeom prs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圆角矩形 3"/>
          <p:cNvSpPr/>
          <p:nvPr/>
        </p:nvSpPr>
        <p:spPr>
          <a:xfrm>
            <a:off x="4157122" y="13017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椭圆 4"/>
          <p:cNvSpPr/>
          <p:nvPr/>
        </p:nvSpPr>
        <p:spPr>
          <a:xfrm>
            <a:off x="4326962" y="13716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1</a:t>
            </a:r>
            <a:endParaRPr lang="zh-CN" altLang="en-US" dirty="0">
              <a:solidFill>
                <a:prstClr val="white"/>
              </a:solidFill>
              <a:latin typeface="Broadway" panose="04040905080B02020502" pitchFamily="82" charset="0"/>
            </a:endParaRPr>
          </a:p>
        </p:txBody>
      </p:sp>
      <p:sp>
        <p:nvSpPr>
          <p:cNvPr id="6" name="圆角矩形 5"/>
          <p:cNvSpPr/>
          <p:nvPr/>
        </p:nvSpPr>
        <p:spPr>
          <a:xfrm>
            <a:off x="4157122" y="224790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椭圆 6"/>
          <p:cNvSpPr/>
          <p:nvPr/>
        </p:nvSpPr>
        <p:spPr>
          <a:xfrm>
            <a:off x="4326962" y="231775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2</a:t>
            </a:r>
            <a:endParaRPr lang="zh-CN" altLang="en-US" dirty="0">
              <a:solidFill>
                <a:prstClr val="white"/>
              </a:solidFill>
              <a:latin typeface="Broadway" panose="04040905080B02020502" pitchFamily="82" charset="0"/>
            </a:endParaRPr>
          </a:p>
        </p:txBody>
      </p:sp>
      <p:sp>
        <p:nvSpPr>
          <p:cNvPr id="8" name="圆角矩形 7"/>
          <p:cNvSpPr/>
          <p:nvPr/>
        </p:nvSpPr>
        <p:spPr>
          <a:xfrm>
            <a:off x="4157122" y="31940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椭圆 8"/>
          <p:cNvSpPr/>
          <p:nvPr/>
        </p:nvSpPr>
        <p:spPr>
          <a:xfrm>
            <a:off x="4326962" y="32639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3</a:t>
            </a:r>
            <a:endParaRPr lang="zh-CN" altLang="en-US" dirty="0">
              <a:solidFill>
                <a:prstClr val="white"/>
              </a:solidFill>
              <a:latin typeface="Broadway" panose="04040905080B02020502" pitchFamily="82" charset="0"/>
            </a:endParaRPr>
          </a:p>
        </p:txBody>
      </p:sp>
      <p:sp>
        <p:nvSpPr>
          <p:cNvPr id="10" name="圆角矩形 9"/>
          <p:cNvSpPr/>
          <p:nvPr/>
        </p:nvSpPr>
        <p:spPr>
          <a:xfrm>
            <a:off x="4157122" y="4162425"/>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1" name="椭圆 10"/>
          <p:cNvSpPr/>
          <p:nvPr/>
        </p:nvSpPr>
        <p:spPr>
          <a:xfrm>
            <a:off x="4326962" y="4230691"/>
            <a:ext cx="477776" cy="479425"/>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4</a:t>
            </a:r>
            <a:endParaRPr lang="zh-CN" altLang="en-US" dirty="0">
              <a:solidFill>
                <a:prstClr val="white"/>
              </a:solidFill>
              <a:latin typeface="Broadway" panose="04040905080B02020502" pitchFamily="82" charset="0"/>
            </a:endParaRPr>
          </a:p>
        </p:txBody>
      </p:sp>
      <p:sp>
        <p:nvSpPr>
          <p:cNvPr id="12" name="矩形 11"/>
          <p:cNvSpPr/>
          <p:nvPr/>
        </p:nvSpPr>
        <p:spPr>
          <a:xfrm>
            <a:off x="0" y="0"/>
            <a:ext cx="3519030" cy="6858000"/>
          </a:xfrm>
          <a:prstGeom prst="rect">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圆角矩形 17"/>
          <p:cNvSpPr/>
          <p:nvPr/>
        </p:nvSpPr>
        <p:spPr>
          <a:xfrm>
            <a:off x="4157122" y="5195888"/>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9" name="椭圆 18"/>
          <p:cNvSpPr/>
          <p:nvPr/>
        </p:nvSpPr>
        <p:spPr>
          <a:xfrm>
            <a:off x="4326962" y="5265741"/>
            <a:ext cx="477776" cy="477837"/>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5</a:t>
            </a:r>
            <a:endParaRPr lang="zh-CN" altLang="en-US" dirty="0">
              <a:solidFill>
                <a:prstClr val="white"/>
              </a:solidFill>
              <a:latin typeface="Broadway" panose="04040905080B02020502" pitchFamily="82" charset="0"/>
            </a:endParaRPr>
          </a:p>
        </p:txBody>
      </p:sp>
      <p:sp>
        <p:nvSpPr>
          <p:cNvPr id="20" name="文本框 19"/>
          <p:cNvSpPr txBox="1"/>
          <p:nvPr/>
        </p:nvSpPr>
        <p:spPr>
          <a:xfrm>
            <a:off x="4976167" y="142557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1" name="文本框 20"/>
          <p:cNvSpPr txBox="1"/>
          <p:nvPr/>
        </p:nvSpPr>
        <p:spPr>
          <a:xfrm>
            <a:off x="4976167" y="237172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2" name="文本框 21"/>
          <p:cNvSpPr txBox="1"/>
          <p:nvPr/>
        </p:nvSpPr>
        <p:spPr>
          <a:xfrm>
            <a:off x="4976167" y="3302000"/>
            <a:ext cx="3379347" cy="401638"/>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3" name="文本框 22"/>
          <p:cNvSpPr txBox="1"/>
          <p:nvPr/>
        </p:nvSpPr>
        <p:spPr>
          <a:xfrm>
            <a:off x="4976167" y="4265613"/>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4" name="文本框 23"/>
          <p:cNvSpPr txBox="1"/>
          <p:nvPr/>
        </p:nvSpPr>
        <p:spPr>
          <a:xfrm>
            <a:off x="4976167" y="5308600"/>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6" name="椭圆 25"/>
          <p:cNvSpPr/>
          <p:nvPr/>
        </p:nvSpPr>
        <p:spPr>
          <a:xfrm>
            <a:off x="758728" y="774700"/>
            <a:ext cx="1996815" cy="1997075"/>
          </a:xfrm>
          <a:prstGeom prst="ellipse">
            <a:avLst/>
          </a:prstGeom>
          <a:solidFill>
            <a:srgbClr val="7503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750334"/>
                </a:solidFill>
              </a:rPr>
              <a:t>LOGO</a:t>
            </a:r>
            <a:endParaRPr lang="zh-CN" altLang="en-US" sz="2000" dirty="0">
              <a:solidFill>
                <a:srgbClr val="750334"/>
              </a:solidFill>
            </a:endParaRPr>
          </a:p>
        </p:txBody>
      </p:sp>
      <p:sp>
        <p:nvSpPr>
          <p:cNvPr id="25" name="椭圆 24"/>
          <p:cNvSpPr/>
          <p:nvPr/>
        </p:nvSpPr>
        <p:spPr>
          <a:xfrm>
            <a:off x="758728" y="661991"/>
            <a:ext cx="1996815" cy="19970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750334"/>
                </a:solidFill>
                <a:latin typeface="微软雅黑" panose="020B0503020204020204" pitchFamily="34" charset="-122"/>
                <a:ea typeface="微软雅黑" panose="020B0503020204020204" pitchFamily="34" charset="-122"/>
              </a:rPr>
              <a:t>公司</a:t>
            </a:r>
            <a:r>
              <a:rPr lang="en-US" altLang="zh-CN" sz="2000" dirty="0">
                <a:solidFill>
                  <a:srgbClr val="750334"/>
                </a:solidFill>
                <a:latin typeface="微软雅黑" panose="020B0503020204020204" pitchFamily="34" charset="-122"/>
                <a:ea typeface="微软雅黑" panose="020B0503020204020204" pitchFamily="34" charset="-122"/>
              </a:rPr>
              <a:t>LOGO</a:t>
            </a:r>
            <a:endParaRPr lang="zh-CN" altLang="en-US" sz="2000" dirty="0">
              <a:solidFill>
                <a:srgbClr val="75033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2327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19" grpId="0" animBg="1"/>
      <p:bldP spid="20" grpId="0"/>
      <p:bldP spid="21" grpId="0"/>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87300" y="749302"/>
            <a:ext cx="3257126" cy="517525"/>
          </a:xfrm>
          <a:prstGeom prst="roundRect">
            <a:avLst>
              <a:gd name="adj" fmla="val 46354"/>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圆角矩形 2"/>
          <p:cNvSpPr/>
          <p:nvPr/>
        </p:nvSpPr>
        <p:spPr>
          <a:xfrm>
            <a:off x="387301" y="749302"/>
            <a:ext cx="1574595" cy="517525"/>
          </a:xfrm>
          <a:prstGeom prst="roundRect">
            <a:avLst>
              <a:gd name="adj" fmla="val 46354"/>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rPr>
              <a:t>logo</a:t>
            </a:r>
            <a:endParaRPr lang="zh-CN" altLang="en-US" dirty="0">
              <a:solidFill>
                <a:prstClr val="white"/>
              </a:solidFill>
            </a:endParaRPr>
          </a:p>
        </p:txBody>
      </p:sp>
      <p:sp>
        <p:nvSpPr>
          <p:cNvPr id="16405" name="文本框 3"/>
          <p:cNvSpPr txBox="1">
            <a:spLocks noChangeArrowheads="1"/>
          </p:cNvSpPr>
          <p:nvPr/>
        </p:nvSpPr>
        <p:spPr bwMode="auto">
          <a:xfrm>
            <a:off x="2050785" y="779466"/>
            <a:ext cx="1503167" cy="460375"/>
          </a:xfrm>
          <a:prstGeom prst="rect">
            <a:avLst/>
          </a:prstGeom>
          <a:noFill/>
          <a:ln w="9525">
            <a:noFill/>
            <a:miter lim="800000"/>
            <a:headEnd/>
            <a:tailEnd/>
          </a:ln>
        </p:spPr>
        <p:txBody>
          <a:bodyPr>
            <a:spAutoFit/>
          </a:bodyPr>
          <a:lstStyle/>
          <a:p>
            <a:pPr fontAlgn="base">
              <a:spcBef>
                <a:spcPct val="0"/>
              </a:spcBef>
              <a:spcAft>
                <a:spcPct val="0"/>
              </a:spcAft>
            </a:pPr>
            <a:r>
              <a:rPr lang="zh-CN" altLang="en-US" sz="2400">
                <a:solidFill>
                  <a:srgbClr val="920240"/>
                </a:solidFill>
                <a:latin typeface="微软雅黑"/>
                <a:ea typeface="微软雅黑"/>
                <a:cs typeface="微软雅黑"/>
              </a:rPr>
              <a:t>业务分布</a:t>
            </a:r>
          </a:p>
        </p:txBody>
      </p:sp>
      <p:graphicFrame>
        <p:nvGraphicFramePr>
          <p:cNvPr id="16388" name="图表 48"/>
          <p:cNvGraphicFramePr>
            <a:graphicFrameLocks/>
          </p:cNvGraphicFramePr>
          <p:nvPr/>
        </p:nvGraphicFramePr>
        <p:xfrm>
          <a:off x="-820631" y="2027238"/>
          <a:ext cx="5298386" cy="3109912"/>
        </p:xfrm>
        <a:graphic>
          <a:graphicData uri="http://schemas.openxmlformats.org/presentationml/2006/ole">
            <mc:AlternateContent xmlns:mc="http://schemas.openxmlformats.org/markup-compatibility/2006">
              <mc:Choice xmlns:v="urn:schemas-microsoft-com:vml" Requires="v">
                <p:oleObj spid="_x0000_s1062" r:id="rId3" imgW="5303980" imgH="3109229" progId="Excel.Chart.8">
                  <p:embed/>
                </p:oleObj>
              </mc:Choice>
              <mc:Fallback>
                <p:oleObj r:id="rId3" imgW="5303980" imgH="3109229"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631" y="2027238"/>
                        <a:ext cx="5298386" cy="3109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389" name="图表 49"/>
          <p:cNvGraphicFramePr>
            <a:graphicFrameLocks/>
          </p:cNvGraphicFramePr>
          <p:nvPr/>
        </p:nvGraphicFramePr>
        <p:xfrm>
          <a:off x="-211111" y="2366963"/>
          <a:ext cx="4079345" cy="2401887"/>
        </p:xfrm>
        <a:graphic>
          <a:graphicData uri="http://schemas.openxmlformats.org/presentationml/2006/ole">
            <mc:AlternateContent xmlns:mc="http://schemas.openxmlformats.org/markup-compatibility/2006">
              <mc:Choice xmlns:v="urn:schemas-microsoft-com:vml" Requires="v">
                <p:oleObj spid="_x0000_s1063" r:id="rId5" imgW="4084674" imgH="2402032" progId="Excel.Chart.8">
                  <p:embed/>
                </p:oleObj>
              </mc:Choice>
              <mc:Fallback>
                <p:oleObj r:id="rId5" imgW="4084674" imgH="2402032"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111" y="2366963"/>
                        <a:ext cx="4079345" cy="24018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390" name="图表 50"/>
          <p:cNvGraphicFramePr>
            <a:graphicFrameLocks/>
          </p:cNvGraphicFramePr>
          <p:nvPr/>
        </p:nvGraphicFramePr>
        <p:xfrm>
          <a:off x="231745" y="2636841"/>
          <a:ext cx="3193634" cy="1889125"/>
        </p:xfrm>
        <a:graphic>
          <a:graphicData uri="http://schemas.openxmlformats.org/presentationml/2006/ole">
            <mc:AlternateContent xmlns:mc="http://schemas.openxmlformats.org/markup-compatibility/2006">
              <mc:Choice xmlns:v="urn:schemas-microsoft-com:vml" Requires="v">
                <p:oleObj spid="_x0000_s1064" r:id="rId7" imgW="3194581" imgH="1896020" progId="Excel.Chart.8">
                  <p:embed/>
                </p:oleObj>
              </mc:Choice>
              <mc:Fallback>
                <p:oleObj r:id="rId7" imgW="3194581" imgH="1896020" progId="Excel.Chart.8">
                  <p:embed/>
                  <p:pic>
                    <p:nvPicPr>
                      <p:cNvPr id="0" name=""/>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745" y="2636841"/>
                        <a:ext cx="3193634" cy="1889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53" name="直接连接符 52"/>
          <p:cNvCxnSpPr/>
          <p:nvPr/>
        </p:nvCxnSpPr>
        <p:spPr>
          <a:xfrm flipV="1">
            <a:off x="2092054" y="2819400"/>
            <a:ext cx="1803165" cy="1403350"/>
          </a:xfrm>
          <a:prstGeom prst="line">
            <a:avLst/>
          </a:prstGeom>
          <a:ln w="3175">
            <a:solidFill>
              <a:srgbClr val="C990A9"/>
            </a:solidFill>
            <a:prstDash val="solid"/>
          </a:ln>
          <a:effectLst>
            <a:outerShdw blurRad="114300" dist="381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3861885" y="2673353"/>
            <a:ext cx="182538" cy="182563"/>
          </a:xfrm>
          <a:prstGeom prst="ellipse">
            <a:avLst/>
          </a:prstGeom>
          <a:solidFill>
            <a:srgbClr val="C990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57" name="直接连接符 56"/>
          <p:cNvCxnSpPr/>
          <p:nvPr/>
        </p:nvCxnSpPr>
        <p:spPr>
          <a:xfrm flipV="1">
            <a:off x="2058720" y="3100388"/>
            <a:ext cx="1803165" cy="1403350"/>
          </a:xfrm>
          <a:prstGeom prst="line">
            <a:avLst/>
          </a:prstGeom>
          <a:ln w="3175">
            <a:solidFill>
              <a:srgbClr val="A31955"/>
            </a:solidFill>
            <a:prstDash val="solid"/>
          </a:ln>
          <a:effectLst>
            <a:outerShdw blurRad="114300" dist="381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3861885" y="2978150"/>
            <a:ext cx="182538" cy="184150"/>
          </a:xfrm>
          <a:prstGeom prst="ellipse">
            <a:avLst/>
          </a:prstGeom>
          <a:solidFill>
            <a:srgbClr val="A319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59" name="直接连接符 58"/>
          <p:cNvCxnSpPr/>
          <p:nvPr/>
        </p:nvCxnSpPr>
        <p:spPr>
          <a:xfrm flipV="1">
            <a:off x="2058720" y="3406776"/>
            <a:ext cx="1803165" cy="1401763"/>
          </a:xfrm>
          <a:prstGeom prst="line">
            <a:avLst/>
          </a:prstGeom>
          <a:ln w="3175">
            <a:solidFill>
              <a:srgbClr val="920240"/>
            </a:solidFill>
            <a:prstDash val="solid"/>
          </a:ln>
          <a:effectLst>
            <a:outerShdw blurRad="114300" dist="381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3865060" y="3284538"/>
            <a:ext cx="182538" cy="182562"/>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412" name="文本框 61"/>
          <p:cNvSpPr txBox="1">
            <a:spLocks noChangeArrowheads="1"/>
          </p:cNvSpPr>
          <p:nvPr/>
        </p:nvSpPr>
        <p:spPr bwMode="auto">
          <a:xfrm>
            <a:off x="4044425" y="2536825"/>
            <a:ext cx="1446025" cy="369888"/>
          </a:xfrm>
          <a:prstGeom prst="rect">
            <a:avLst/>
          </a:prstGeom>
          <a:noFill/>
          <a:ln w="9525">
            <a:noFill/>
            <a:miter lim="800000"/>
            <a:headEnd/>
            <a:tailEnd/>
          </a:ln>
        </p:spPr>
        <p:txBody>
          <a:bodyPr>
            <a:spAutoFit/>
          </a:bodyPr>
          <a:lstStyle/>
          <a:p>
            <a:pPr fontAlgn="base">
              <a:spcBef>
                <a:spcPct val="0"/>
              </a:spcBef>
              <a:spcAft>
                <a:spcPct val="0"/>
              </a:spcAft>
            </a:pPr>
            <a:r>
              <a:rPr lang="en-US" altLang="zh-CN">
                <a:solidFill>
                  <a:prstClr val="black"/>
                </a:solidFill>
              </a:rPr>
              <a:t>35%</a:t>
            </a:r>
            <a:endParaRPr lang="zh-CN" altLang="en-US">
              <a:solidFill>
                <a:prstClr val="black"/>
              </a:solidFill>
            </a:endParaRPr>
          </a:p>
        </p:txBody>
      </p:sp>
      <p:sp>
        <p:nvSpPr>
          <p:cNvPr id="16413" name="文本框 62"/>
          <p:cNvSpPr txBox="1">
            <a:spLocks noChangeArrowheads="1"/>
          </p:cNvSpPr>
          <p:nvPr/>
        </p:nvSpPr>
        <p:spPr bwMode="auto">
          <a:xfrm>
            <a:off x="4044425" y="2844800"/>
            <a:ext cx="1446025" cy="368300"/>
          </a:xfrm>
          <a:prstGeom prst="rect">
            <a:avLst/>
          </a:prstGeom>
          <a:noFill/>
          <a:ln w="9525">
            <a:noFill/>
            <a:miter lim="800000"/>
            <a:headEnd/>
            <a:tailEnd/>
          </a:ln>
        </p:spPr>
        <p:txBody>
          <a:bodyPr>
            <a:spAutoFit/>
          </a:bodyPr>
          <a:lstStyle/>
          <a:p>
            <a:pPr fontAlgn="base">
              <a:spcBef>
                <a:spcPct val="0"/>
              </a:spcBef>
              <a:spcAft>
                <a:spcPct val="0"/>
              </a:spcAft>
            </a:pPr>
            <a:r>
              <a:rPr lang="en-US" altLang="zh-CN">
                <a:solidFill>
                  <a:prstClr val="black"/>
                </a:solidFill>
              </a:rPr>
              <a:t>45%</a:t>
            </a:r>
            <a:endParaRPr lang="zh-CN" altLang="en-US">
              <a:solidFill>
                <a:prstClr val="black"/>
              </a:solidFill>
            </a:endParaRPr>
          </a:p>
        </p:txBody>
      </p:sp>
      <p:sp>
        <p:nvSpPr>
          <p:cNvPr id="16414" name="文本框 63"/>
          <p:cNvSpPr txBox="1">
            <a:spLocks noChangeArrowheads="1"/>
          </p:cNvSpPr>
          <p:nvPr/>
        </p:nvSpPr>
        <p:spPr bwMode="auto">
          <a:xfrm>
            <a:off x="4050774" y="3162300"/>
            <a:ext cx="1446025" cy="368300"/>
          </a:xfrm>
          <a:prstGeom prst="rect">
            <a:avLst/>
          </a:prstGeom>
          <a:noFill/>
          <a:ln w="9525">
            <a:noFill/>
            <a:miter lim="800000"/>
            <a:headEnd/>
            <a:tailEnd/>
          </a:ln>
        </p:spPr>
        <p:txBody>
          <a:bodyPr>
            <a:spAutoFit/>
          </a:bodyPr>
          <a:lstStyle/>
          <a:p>
            <a:pPr fontAlgn="base">
              <a:spcBef>
                <a:spcPct val="0"/>
              </a:spcBef>
              <a:spcAft>
                <a:spcPct val="0"/>
              </a:spcAft>
            </a:pPr>
            <a:r>
              <a:rPr lang="en-US" altLang="zh-CN">
                <a:solidFill>
                  <a:prstClr val="black"/>
                </a:solidFill>
              </a:rPr>
              <a:t>70%</a:t>
            </a:r>
            <a:endParaRPr lang="zh-CN" altLang="en-US">
              <a:solidFill>
                <a:prstClr val="black"/>
              </a:solidFill>
            </a:endParaRPr>
          </a:p>
        </p:txBody>
      </p:sp>
      <p:graphicFrame>
        <p:nvGraphicFramePr>
          <p:cNvPr id="16400" name="图表 69"/>
          <p:cNvGraphicFramePr>
            <a:graphicFrameLocks/>
          </p:cNvGraphicFramePr>
          <p:nvPr/>
        </p:nvGraphicFramePr>
        <p:xfrm>
          <a:off x="4450772" y="2319341"/>
          <a:ext cx="3892043" cy="2054225"/>
        </p:xfrm>
        <a:graphic>
          <a:graphicData uri="http://schemas.openxmlformats.org/presentationml/2006/ole">
            <mc:AlternateContent xmlns:mc="http://schemas.openxmlformats.org/markup-compatibility/2006">
              <mc:Choice xmlns:v="urn:schemas-microsoft-com:vml" Requires="v">
                <p:oleObj spid="_x0000_s1065" r:id="rId9" imgW="3895682" imgH="2054530" progId="Excel.Chart.8">
                  <p:embed/>
                </p:oleObj>
              </mc:Choice>
              <mc:Fallback>
                <p:oleObj r:id="rId9" imgW="3895682" imgH="2054530" progId="Excel.Chart.8">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50772" y="2319341"/>
                        <a:ext cx="3892043" cy="2054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401" name="图表 70"/>
          <p:cNvGraphicFramePr>
            <a:graphicFrameLocks/>
          </p:cNvGraphicFramePr>
          <p:nvPr/>
        </p:nvGraphicFramePr>
        <p:xfrm>
          <a:off x="6652347" y="2319341"/>
          <a:ext cx="3892043" cy="2054225"/>
        </p:xfrm>
        <a:graphic>
          <a:graphicData uri="http://schemas.openxmlformats.org/presentationml/2006/ole">
            <mc:AlternateContent xmlns:mc="http://schemas.openxmlformats.org/markup-compatibility/2006">
              <mc:Choice xmlns:v="urn:schemas-microsoft-com:vml" Requires="v">
                <p:oleObj spid="_x0000_s1066" r:id="rId11" imgW="3889585" imgH="2054530" progId="Excel.Chart.8">
                  <p:embed/>
                </p:oleObj>
              </mc:Choice>
              <mc:Fallback>
                <p:oleObj r:id="rId11" imgW="3889585" imgH="2054530" progId="Excel.Chart.8">
                  <p:embed/>
                  <p:pic>
                    <p:nvPicPr>
                      <p:cNvPr id="0" name=""/>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52347" y="2319341"/>
                        <a:ext cx="3892043" cy="2054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402" name="图表 71"/>
          <p:cNvGraphicFramePr>
            <a:graphicFrameLocks/>
          </p:cNvGraphicFramePr>
          <p:nvPr/>
        </p:nvGraphicFramePr>
        <p:xfrm>
          <a:off x="8853924" y="2319341"/>
          <a:ext cx="3892043" cy="2054225"/>
        </p:xfrm>
        <a:graphic>
          <a:graphicData uri="http://schemas.openxmlformats.org/presentationml/2006/ole">
            <mc:AlternateContent xmlns:mc="http://schemas.openxmlformats.org/markup-compatibility/2006">
              <mc:Choice xmlns:v="urn:schemas-microsoft-com:vml" Requires="v">
                <p:oleObj spid="_x0000_s1067" r:id="rId13" imgW="3889585" imgH="2054530" progId="Excel.Chart.8">
                  <p:embed/>
                </p:oleObj>
              </mc:Choice>
              <mc:Fallback>
                <p:oleObj r:id="rId13" imgW="3889585" imgH="2054530" progId="Excel.Chart.8">
                  <p:embed/>
                  <p:pic>
                    <p:nvPicPr>
                      <p:cNvPr id="0" name=""/>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53924" y="2319341"/>
                        <a:ext cx="3892043" cy="2054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415" name="文本框 72"/>
          <p:cNvSpPr txBox="1">
            <a:spLocks noChangeArrowheads="1"/>
          </p:cNvSpPr>
          <p:nvPr/>
        </p:nvSpPr>
        <p:spPr bwMode="auto">
          <a:xfrm>
            <a:off x="5877749" y="3081341"/>
            <a:ext cx="1106343" cy="585787"/>
          </a:xfrm>
          <a:prstGeom prst="rect">
            <a:avLst/>
          </a:prstGeom>
          <a:noFill/>
          <a:ln w="9525">
            <a:noFill/>
            <a:miter lim="800000"/>
            <a:headEnd/>
            <a:tailEnd/>
          </a:ln>
        </p:spPr>
        <p:txBody>
          <a:bodyPr>
            <a:spAutoFit/>
          </a:bodyPr>
          <a:lstStyle/>
          <a:p>
            <a:pPr fontAlgn="base">
              <a:spcBef>
                <a:spcPct val="0"/>
              </a:spcBef>
              <a:spcAft>
                <a:spcPct val="0"/>
              </a:spcAft>
            </a:pPr>
            <a:r>
              <a:rPr lang="en-US" altLang="zh-CN" sz="3200">
                <a:solidFill>
                  <a:prstClr val="black"/>
                </a:solidFill>
                <a:latin typeface="微软雅黑"/>
                <a:ea typeface="微软雅黑"/>
                <a:cs typeface="微软雅黑"/>
              </a:rPr>
              <a:t>75%</a:t>
            </a:r>
            <a:endParaRPr lang="zh-CN" altLang="en-US" sz="3200">
              <a:solidFill>
                <a:prstClr val="black"/>
              </a:solidFill>
              <a:latin typeface="微软雅黑"/>
              <a:ea typeface="微软雅黑"/>
              <a:cs typeface="微软雅黑"/>
            </a:endParaRPr>
          </a:p>
        </p:txBody>
      </p:sp>
      <p:sp>
        <p:nvSpPr>
          <p:cNvPr id="16416" name="文本框 73"/>
          <p:cNvSpPr txBox="1">
            <a:spLocks noChangeArrowheads="1"/>
          </p:cNvSpPr>
          <p:nvPr/>
        </p:nvSpPr>
        <p:spPr bwMode="auto">
          <a:xfrm>
            <a:off x="8126943" y="3070225"/>
            <a:ext cx="1107931" cy="584200"/>
          </a:xfrm>
          <a:prstGeom prst="rect">
            <a:avLst/>
          </a:prstGeom>
          <a:noFill/>
          <a:ln w="9525">
            <a:noFill/>
            <a:miter lim="800000"/>
            <a:headEnd/>
            <a:tailEnd/>
          </a:ln>
        </p:spPr>
        <p:txBody>
          <a:bodyPr>
            <a:spAutoFit/>
          </a:bodyPr>
          <a:lstStyle/>
          <a:p>
            <a:pPr fontAlgn="base">
              <a:spcBef>
                <a:spcPct val="0"/>
              </a:spcBef>
              <a:spcAft>
                <a:spcPct val="0"/>
              </a:spcAft>
            </a:pPr>
            <a:r>
              <a:rPr lang="en-US" altLang="zh-CN" sz="3200">
                <a:solidFill>
                  <a:prstClr val="black"/>
                </a:solidFill>
                <a:latin typeface="微软雅黑"/>
                <a:ea typeface="微软雅黑"/>
                <a:cs typeface="微软雅黑"/>
              </a:rPr>
              <a:t>50%</a:t>
            </a:r>
            <a:endParaRPr lang="zh-CN" altLang="en-US" sz="3200">
              <a:solidFill>
                <a:prstClr val="black"/>
              </a:solidFill>
              <a:latin typeface="微软雅黑"/>
              <a:ea typeface="微软雅黑"/>
              <a:cs typeface="微软雅黑"/>
            </a:endParaRPr>
          </a:p>
        </p:txBody>
      </p:sp>
      <p:sp>
        <p:nvSpPr>
          <p:cNvPr id="16417" name="文本框 74"/>
          <p:cNvSpPr txBox="1">
            <a:spLocks noChangeArrowheads="1"/>
          </p:cNvSpPr>
          <p:nvPr/>
        </p:nvSpPr>
        <p:spPr bwMode="auto">
          <a:xfrm>
            <a:off x="10280901" y="3054350"/>
            <a:ext cx="1106343" cy="584200"/>
          </a:xfrm>
          <a:prstGeom prst="rect">
            <a:avLst/>
          </a:prstGeom>
          <a:noFill/>
          <a:ln w="9525">
            <a:noFill/>
            <a:miter lim="800000"/>
            <a:headEnd/>
            <a:tailEnd/>
          </a:ln>
        </p:spPr>
        <p:txBody>
          <a:bodyPr>
            <a:spAutoFit/>
          </a:bodyPr>
          <a:lstStyle/>
          <a:p>
            <a:pPr fontAlgn="base">
              <a:spcBef>
                <a:spcPct val="0"/>
              </a:spcBef>
              <a:spcAft>
                <a:spcPct val="0"/>
              </a:spcAft>
            </a:pPr>
            <a:r>
              <a:rPr lang="en-US" altLang="zh-CN" sz="3200">
                <a:solidFill>
                  <a:prstClr val="black"/>
                </a:solidFill>
                <a:latin typeface="微软雅黑"/>
                <a:ea typeface="微软雅黑"/>
                <a:cs typeface="微软雅黑"/>
              </a:rPr>
              <a:t>25%</a:t>
            </a:r>
            <a:endParaRPr lang="zh-CN" altLang="en-US" sz="3200">
              <a:solidFill>
                <a:prstClr val="black"/>
              </a:solidFill>
              <a:latin typeface="微软雅黑"/>
              <a:ea typeface="微软雅黑"/>
              <a:cs typeface="微软雅黑"/>
            </a:endParaRPr>
          </a:p>
        </p:txBody>
      </p:sp>
      <p:sp>
        <p:nvSpPr>
          <p:cNvPr id="16418" name="文本框 78"/>
          <p:cNvSpPr txBox="1">
            <a:spLocks noChangeArrowheads="1"/>
          </p:cNvSpPr>
          <p:nvPr/>
        </p:nvSpPr>
        <p:spPr bwMode="auto">
          <a:xfrm>
            <a:off x="5457115" y="4481516"/>
            <a:ext cx="1949196" cy="369887"/>
          </a:xfrm>
          <a:prstGeom prst="rect">
            <a:avLst/>
          </a:prstGeom>
          <a:noFill/>
          <a:ln w="9525">
            <a:noFill/>
            <a:miter lim="800000"/>
            <a:headEnd/>
            <a:tailEnd/>
          </a:ln>
        </p:spPr>
        <p:txBody>
          <a:bodyPr>
            <a:spAutoFit/>
          </a:bodyPr>
          <a:lstStyle/>
          <a:p>
            <a:pPr marL="285750" indent="-285750" fontAlgn="base">
              <a:spcBef>
                <a:spcPct val="0"/>
              </a:spcBef>
              <a:spcAft>
                <a:spcPct val="0"/>
              </a:spcAft>
              <a:buFont typeface="Wingdings" pitchFamily="2" charset="2"/>
              <a:buChar char="u"/>
            </a:pPr>
            <a:r>
              <a:rPr lang="zh-CN" altLang="en-US">
                <a:solidFill>
                  <a:prstClr val="black"/>
                </a:solidFill>
              </a:rPr>
              <a:t>此处输入文字</a:t>
            </a:r>
          </a:p>
        </p:txBody>
      </p:sp>
      <p:sp>
        <p:nvSpPr>
          <p:cNvPr id="16419" name="文本框 79"/>
          <p:cNvSpPr txBox="1">
            <a:spLocks noChangeArrowheads="1"/>
          </p:cNvSpPr>
          <p:nvPr/>
        </p:nvSpPr>
        <p:spPr bwMode="auto">
          <a:xfrm>
            <a:off x="7658691" y="4481516"/>
            <a:ext cx="1949196" cy="369887"/>
          </a:xfrm>
          <a:prstGeom prst="rect">
            <a:avLst/>
          </a:prstGeom>
          <a:noFill/>
          <a:ln w="9525">
            <a:noFill/>
            <a:miter lim="800000"/>
            <a:headEnd/>
            <a:tailEnd/>
          </a:ln>
        </p:spPr>
        <p:txBody>
          <a:bodyPr>
            <a:spAutoFit/>
          </a:bodyPr>
          <a:lstStyle/>
          <a:p>
            <a:pPr marL="285750" indent="-285750" fontAlgn="base">
              <a:spcBef>
                <a:spcPct val="0"/>
              </a:spcBef>
              <a:spcAft>
                <a:spcPct val="0"/>
              </a:spcAft>
              <a:buFont typeface="Wingdings" pitchFamily="2" charset="2"/>
              <a:buChar char="u"/>
            </a:pPr>
            <a:r>
              <a:rPr lang="zh-CN" altLang="en-US">
                <a:solidFill>
                  <a:prstClr val="black"/>
                </a:solidFill>
              </a:rPr>
              <a:t>此处输入文字</a:t>
            </a:r>
          </a:p>
        </p:txBody>
      </p:sp>
      <p:sp>
        <p:nvSpPr>
          <p:cNvPr id="16420" name="文本框 80"/>
          <p:cNvSpPr txBox="1">
            <a:spLocks noChangeArrowheads="1"/>
          </p:cNvSpPr>
          <p:nvPr/>
        </p:nvSpPr>
        <p:spPr bwMode="auto">
          <a:xfrm>
            <a:off x="9860266" y="4481516"/>
            <a:ext cx="1949196" cy="369887"/>
          </a:xfrm>
          <a:prstGeom prst="rect">
            <a:avLst/>
          </a:prstGeom>
          <a:noFill/>
          <a:ln w="9525">
            <a:noFill/>
            <a:miter lim="800000"/>
            <a:headEnd/>
            <a:tailEnd/>
          </a:ln>
        </p:spPr>
        <p:txBody>
          <a:bodyPr>
            <a:spAutoFit/>
          </a:bodyPr>
          <a:lstStyle/>
          <a:p>
            <a:pPr marL="285750" indent="-285750" fontAlgn="base">
              <a:spcBef>
                <a:spcPct val="0"/>
              </a:spcBef>
              <a:spcAft>
                <a:spcPct val="0"/>
              </a:spcAft>
              <a:buFont typeface="Wingdings" pitchFamily="2" charset="2"/>
              <a:buChar char="u"/>
            </a:pPr>
            <a:r>
              <a:rPr lang="zh-CN" altLang="en-US">
                <a:solidFill>
                  <a:prstClr val="black"/>
                </a:solidFill>
              </a:rPr>
              <a:t>此处输入文字</a:t>
            </a:r>
          </a:p>
        </p:txBody>
      </p:sp>
    </p:spTree>
    <p:extLst>
      <p:ext uri="{BB962C8B-B14F-4D97-AF65-F5344CB8AC3E}">
        <p14:creationId xmlns:p14="http://schemas.microsoft.com/office/powerpoint/2010/main" val="341661015"/>
      </p:ext>
    </p:extLst>
  </p:cSld>
  <p:clrMapOvr>
    <a:masterClrMapping/>
  </p:clrMapOvr>
  <p:transition>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5400000">
            <a:off x="3399949" y="1403381"/>
            <a:ext cx="530225" cy="457140"/>
          </a:xfrm>
          <a:prstGeom prs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圆角矩形 3"/>
          <p:cNvSpPr/>
          <p:nvPr/>
        </p:nvSpPr>
        <p:spPr>
          <a:xfrm>
            <a:off x="4157122" y="13017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椭圆 4"/>
          <p:cNvSpPr/>
          <p:nvPr/>
        </p:nvSpPr>
        <p:spPr>
          <a:xfrm>
            <a:off x="4326962" y="13716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1</a:t>
            </a:r>
            <a:endParaRPr lang="zh-CN" altLang="en-US" dirty="0">
              <a:solidFill>
                <a:prstClr val="white"/>
              </a:solidFill>
              <a:latin typeface="Broadway" panose="04040905080B02020502" pitchFamily="82" charset="0"/>
            </a:endParaRPr>
          </a:p>
        </p:txBody>
      </p:sp>
      <p:sp>
        <p:nvSpPr>
          <p:cNvPr id="6" name="圆角矩形 5"/>
          <p:cNvSpPr/>
          <p:nvPr/>
        </p:nvSpPr>
        <p:spPr>
          <a:xfrm>
            <a:off x="4157122" y="224790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椭圆 6"/>
          <p:cNvSpPr/>
          <p:nvPr/>
        </p:nvSpPr>
        <p:spPr>
          <a:xfrm>
            <a:off x="4326962" y="231775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2</a:t>
            </a:r>
            <a:endParaRPr lang="zh-CN" altLang="en-US" dirty="0">
              <a:solidFill>
                <a:prstClr val="white"/>
              </a:solidFill>
              <a:latin typeface="Broadway" panose="04040905080B02020502" pitchFamily="82" charset="0"/>
            </a:endParaRPr>
          </a:p>
        </p:txBody>
      </p:sp>
      <p:sp>
        <p:nvSpPr>
          <p:cNvPr id="8" name="圆角矩形 7"/>
          <p:cNvSpPr/>
          <p:nvPr/>
        </p:nvSpPr>
        <p:spPr>
          <a:xfrm>
            <a:off x="4157122" y="31940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椭圆 8"/>
          <p:cNvSpPr/>
          <p:nvPr/>
        </p:nvSpPr>
        <p:spPr>
          <a:xfrm>
            <a:off x="4326962" y="32639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3</a:t>
            </a:r>
            <a:endParaRPr lang="zh-CN" altLang="en-US" dirty="0">
              <a:solidFill>
                <a:prstClr val="white"/>
              </a:solidFill>
              <a:latin typeface="Broadway" panose="04040905080B02020502" pitchFamily="82" charset="0"/>
            </a:endParaRPr>
          </a:p>
        </p:txBody>
      </p:sp>
      <p:sp>
        <p:nvSpPr>
          <p:cNvPr id="10" name="圆角矩形 9"/>
          <p:cNvSpPr/>
          <p:nvPr/>
        </p:nvSpPr>
        <p:spPr>
          <a:xfrm>
            <a:off x="4157122" y="4162425"/>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1" name="椭圆 10"/>
          <p:cNvSpPr/>
          <p:nvPr/>
        </p:nvSpPr>
        <p:spPr>
          <a:xfrm>
            <a:off x="4326962" y="4230691"/>
            <a:ext cx="477776" cy="479425"/>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4</a:t>
            </a:r>
            <a:endParaRPr lang="zh-CN" altLang="en-US" dirty="0">
              <a:solidFill>
                <a:prstClr val="white"/>
              </a:solidFill>
              <a:latin typeface="Broadway" panose="04040905080B02020502" pitchFamily="82" charset="0"/>
            </a:endParaRPr>
          </a:p>
        </p:txBody>
      </p:sp>
      <p:sp>
        <p:nvSpPr>
          <p:cNvPr id="12" name="矩形 11"/>
          <p:cNvSpPr/>
          <p:nvPr/>
        </p:nvSpPr>
        <p:spPr>
          <a:xfrm>
            <a:off x="0" y="0"/>
            <a:ext cx="3519030" cy="6858000"/>
          </a:xfrm>
          <a:prstGeom prst="rect">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圆角矩形 17"/>
          <p:cNvSpPr/>
          <p:nvPr/>
        </p:nvSpPr>
        <p:spPr>
          <a:xfrm>
            <a:off x="4157122" y="5195888"/>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9" name="椭圆 18"/>
          <p:cNvSpPr/>
          <p:nvPr/>
        </p:nvSpPr>
        <p:spPr>
          <a:xfrm>
            <a:off x="4326962" y="5265741"/>
            <a:ext cx="477776" cy="477837"/>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5</a:t>
            </a:r>
            <a:endParaRPr lang="zh-CN" altLang="en-US" dirty="0">
              <a:solidFill>
                <a:prstClr val="white"/>
              </a:solidFill>
              <a:latin typeface="Broadway" panose="04040905080B02020502" pitchFamily="82" charset="0"/>
            </a:endParaRPr>
          </a:p>
        </p:txBody>
      </p:sp>
      <p:sp>
        <p:nvSpPr>
          <p:cNvPr id="20" name="文本框 19"/>
          <p:cNvSpPr txBox="1"/>
          <p:nvPr/>
        </p:nvSpPr>
        <p:spPr>
          <a:xfrm>
            <a:off x="4976167" y="142557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1" name="文本框 20"/>
          <p:cNvSpPr txBox="1"/>
          <p:nvPr/>
        </p:nvSpPr>
        <p:spPr>
          <a:xfrm>
            <a:off x="4976167" y="237172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2" name="文本框 21"/>
          <p:cNvSpPr txBox="1"/>
          <p:nvPr/>
        </p:nvSpPr>
        <p:spPr>
          <a:xfrm>
            <a:off x="4976167" y="3302000"/>
            <a:ext cx="3379347" cy="401638"/>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3" name="文本框 22"/>
          <p:cNvSpPr txBox="1"/>
          <p:nvPr/>
        </p:nvSpPr>
        <p:spPr>
          <a:xfrm>
            <a:off x="4976167" y="4265613"/>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4" name="文本框 23"/>
          <p:cNvSpPr txBox="1"/>
          <p:nvPr/>
        </p:nvSpPr>
        <p:spPr>
          <a:xfrm>
            <a:off x="4976167" y="5308600"/>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6" name="椭圆 25"/>
          <p:cNvSpPr/>
          <p:nvPr/>
        </p:nvSpPr>
        <p:spPr>
          <a:xfrm>
            <a:off x="758728" y="774700"/>
            <a:ext cx="1996815" cy="1997075"/>
          </a:xfrm>
          <a:prstGeom prst="ellipse">
            <a:avLst/>
          </a:prstGeom>
          <a:solidFill>
            <a:srgbClr val="7503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750334"/>
                </a:solidFill>
              </a:rPr>
              <a:t>LOGO</a:t>
            </a:r>
            <a:endParaRPr lang="zh-CN" altLang="en-US" sz="2000" dirty="0">
              <a:solidFill>
                <a:srgbClr val="750334"/>
              </a:solidFill>
            </a:endParaRPr>
          </a:p>
        </p:txBody>
      </p:sp>
      <p:sp>
        <p:nvSpPr>
          <p:cNvPr id="25" name="椭圆 24"/>
          <p:cNvSpPr/>
          <p:nvPr/>
        </p:nvSpPr>
        <p:spPr>
          <a:xfrm>
            <a:off x="758728" y="661991"/>
            <a:ext cx="1996815" cy="19970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750334"/>
                </a:solidFill>
                <a:latin typeface="微软雅黑" panose="020B0503020204020204" pitchFamily="34" charset="-122"/>
                <a:ea typeface="微软雅黑" panose="020B0503020204020204" pitchFamily="34" charset="-122"/>
              </a:rPr>
              <a:t>公司</a:t>
            </a:r>
            <a:r>
              <a:rPr lang="en-US" altLang="zh-CN" sz="2000" dirty="0">
                <a:solidFill>
                  <a:srgbClr val="750334"/>
                </a:solidFill>
                <a:latin typeface="微软雅黑" panose="020B0503020204020204" pitchFamily="34" charset="-122"/>
                <a:ea typeface="微软雅黑" panose="020B0503020204020204" pitchFamily="34" charset="-122"/>
              </a:rPr>
              <a:t>LOGO</a:t>
            </a:r>
            <a:endParaRPr lang="zh-CN" altLang="en-US" sz="2000" dirty="0">
              <a:solidFill>
                <a:srgbClr val="75033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534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19" grpId="0" animBg="1"/>
      <p:bldP spid="20" grpId="0"/>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1"/>
          <p:cNvPicPr>
            <a:picLocks noChangeAspect="1"/>
          </p:cNvPicPr>
          <p:nvPr/>
        </p:nvPicPr>
        <p:blipFill>
          <a:blip r:embed="rId2"/>
          <a:srcRect/>
          <a:stretch>
            <a:fillRect/>
          </a:stretch>
        </p:blipFill>
        <p:spPr bwMode="auto">
          <a:xfrm>
            <a:off x="7145996" y="2220913"/>
            <a:ext cx="1584119" cy="984250"/>
          </a:xfrm>
          <a:prstGeom prst="rect">
            <a:avLst/>
          </a:prstGeom>
          <a:noFill/>
          <a:ln w="9525">
            <a:noFill/>
            <a:miter lim="800000"/>
            <a:headEnd/>
            <a:tailEnd/>
          </a:ln>
        </p:spPr>
      </p:pic>
      <p:pic>
        <p:nvPicPr>
          <p:cNvPr id="18434" name="图片 2"/>
          <p:cNvPicPr>
            <a:picLocks noChangeAspect="1"/>
          </p:cNvPicPr>
          <p:nvPr/>
        </p:nvPicPr>
        <p:blipFill>
          <a:blip r:embed="rId3"/>
          <a:srcRect/>
          <a:stretch>
            <a:fillRect/>
          </a:stretch>
        </p:blipFill>
        <p:spPr bwMode="auto">
          <a:xfrm>
            <a:off x="6923774" y="4387853"/>
            <a:ext cx="2242846" cy="1393825"/>
          </a:xfrm>
          <a:prstGeom prst="rect">
            <a:avLst/>
          </a:prstGeom>
          <a:noFill/>
          <a:ln w="9525">
            <a:noFill/>
            <a:miter lim="800000"/>
            <a:headEnd/>
            <a:tailEnd/>
          </a:ln>
        </p:spPr>
      </p:pic>
      <p:sp>
        <p:nvSpPr>
          <p:cNvPr id="4" name="椭圆 3"/>
          <p:cNvSpPr/>
          <p:nvPr/>
        </p:nvSpPr>
        <p:spPr>
          <a:xfrm>
            <a:off x="606346" y="1943100"/>
            <a:ext cx="3842838" cy="3843338"/>
          </a:xfrm>
          <a:prstGeom prst="ellipse">
            <a:avLst/>
          </a:prstGeom>
          <a:solidFill>
            <a:srgbClr val="CBCBCB">
              <a:alpha val="8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lumMod val="50000"/>
                </a:prstClr>
              </a:solidFill>
            </a:endParaRPr>
          </a:p>
        </p:txBody>
      </p:sp>
      <p:cxnSp>
        <p:nvCxnSpPr>
          <p:cNvPr id="18" name="直接连接符 17"/>
          <p:cNvCxnSpPr>
            <a:stCxn id="16" idx="2"/>
          </p:cNvCxnSpPr>
          <p:nvPr/>
        </p:nvCxnSpPr>
        <p:spPr>
          <a:xfrm flipV="1">
            <a:off x="4811088" y="3092450"/>
            <a:ext cx="2004751" cy="0"/>
          </a:xfrm>
          <a:prstGeom prst="line">
            <a:avLst/>
          </a:prstGeom>
          <a:ln>
            <a:solidFill>
              <a:srgbClr val="920240"/>
            </a:solidFill>
            <a:tailEnd type="oval"/>
          </a:ln>
        </p:spPr>
        <p:style>
          <a:lnRef idx="1">
            <a:schemeClr val="accent1"/>
          </a:lnRef>
          <a:fillRef idx="0">
            <a:schemeClr val="accent1"/>
          </a:fillRef>
          <a:effectRef idx="0">
            <a:schemeClr val="accent1"/>
          </a:effectRef>
          <a:fontRef idx="minor">
            <a:schemeClr val="tx1"/>
          </a:fontRef>
        </p:style>
      </p:cxnSp>
      <p:grpSp>
        <p:nvGrpSpPr>
          <p:cNvPr id="18437" name="组合 19"/>
          <p:cNvGrpSpPr>
            <a:grpSpLocks/>
          </p:cNvGrpSpPr>
          <p:nvPr/>
        </p:nvGrpSpPr>
        <p:grpSpPr bwMode="auto">
          <a:xfrm>
            <a:off x="4776166" y="4108453"/>
            <a:ext cx="176189" cy="176213"/>
            <a:chOff x="3729789" y="2063011"/>
            <a:chExt cx="175960" cy="175960"/>
          </a:xfrm>
        </p:grpSpPr>
        <p:sp>
          <p:nvSpPr>
            <p:cNvPr id="21" name="椭圆 20"/>
            <p:cNvSpPr/>
            <p:nvPr/>
          </p:nvSpPr>
          <p:spPr>
            <a:xfrm>
              <a:off x="3729789" y="2063011"/>
              <a:ext cx="175960" cy="175960"/>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椭圆 21"/>
            <p:cNvSpPr/>
            <p:nvPr/>
          </p:nvSpPr>
          <p:spPr>
            <a:xfrm>
              <a:off x="3775760" y="2108983"/>
              <a:ext cx="84018" cy="8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cxnSp>
        <p:nvCxnSpPr>
          <p:cNvPr id="23" name="直接连接符 22"/>
          <p:cNvCxnSpPr/>
          <p:nvPr/>
        </p:nvCxnSpPr>
        <p:spPr>
          <a:xfrm>
            <a:off x="5919018" y="5084763"/>
            <a:ext cx="896820" cy="0"/>
          </a:xfrm>
          <a:prstGeom prst="line">
            <a:avLst/>
          </a:prstGeom>
          <a:ln>
            <a:solidFill>
              <a:srgbClr val="920240"/>
            </a:solidFill>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1" idx="5"/>
          </p:cNvCxnSpPr>
          <p:nvPr/>
        </p:nvCxnSpPr>
        <p:spPr>
          <a:xfrm>
            <a:off x="4926960" y="4257675"/>
            <a:ext cx="1004757" cy="838200"/>
          </a:xfrm>
          <a:prstGeom prst="line">
            <a:avLst/>
          </a:prstGeom>
          <a:ln>
            <a:solidFill>
              <a:srgbClr val="920240"/>
            </a:solidFill>
          </a:ln>
        </p:spPr>
        <p:style>
          <a:lnRef idx="1">
            <a:schemeClr val="accent1"/>
          </a:lnRef>
          <a:fillRef idx="0">
            <a:schemeClr val="accent1"/>
          </a:fillRef>
          <a:effectRef idx="0">
            <a:schemeClr val="accent1"/>
          </a:effectRef>
          <a:fontRef idx="minor">
            <a:schemeClr val="tx1"/>
          </a:fontRef>
        </p:style>
      </p:cxnSp>
      <p:grpSp>
        <p:nvGrpSpPr>
          <p:cNvPr id="18440" name="组合 18"/>
          <p:cNvGrpSpPr>
            <a:grpSpLocks/>
          </p:cNvGrpSpPr>
          <p:nvPr/>
        </p:nvGrpSpPr>
        <p:grpSpPr bwMode="auto">
          <a:xfrm>
            <a:off x="4765055" y="3005138"/>
            <a:ext cx="174602" cy="176212"/>
            <a:chOff x="3729789" y="2063011"/>
            <a:chExt cx="175960" cy="175960"/>
          </a:xfrm>
        </p:grpSpPr>
        <p:sp>
          <p:nvSpPr>
            <p:cNvPr id="13" name="椭圆 12"/>
            <p:cNvSpPr/>
            <p:nvPr/>
          </p:nvSpPr>
          <p:spPr>
            <a:xfrm>
              <a:off x="3729789" y="2063011"/>
              <a:ext cx="175960" cy="175960"/>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椭圆 15"/>
            <p:cNvSpPr/>
            <p:nvPr/>
          </p:nvSpPr>
          <p:spPr>
            <a:xfrm>
              <a:off x="3776179" y="2108982"/>
              <a:ext cx="83181" cy="840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pic>
        <p:nvPicPr>
          <p:cNvPr id="18441" name="图片 28"/>
          <p:cNvPicPr>
            <a:picLocks noChangeAspect="1"/>
          </p:cNvPicPr>
          <p:nvPr/>
        </p:nvPicPr>
        <p:blipFill>
          <a:blip r:embed="rId4"/>
          <a:srcRect l="24652" r="24449"/>
          <a:stretch>
            <a:fillRect/>
          </a:stretch>
        </p:blipFill>
        <p:spPr bwMode="auto">
          <a:xfrm>
            <a:off x="922218" y="2225678"/>
            <a:ext cx="3234904" cy="3279775"/>
          </a:xfrm>
          <a:prstGeom prst="rect">
            <a:avLst/>
          </a:prstGeom>
          <a:noFill/>
          <a:ln w="9525">
            <a:noFill/>
            <a:miter lim="800000"/>
            <a:headEnd/>
            <a:tailEnd/>
          </a:ln>
        </p:spPr>
      </p:pic>
      <p:sp>
        <p:nvSpPr>
          <p:cNvPr id="18442" name="文本框 29"/>
          <p:cNvSpPr txBox="1">
            <a:spLocks noChangeArrowheads="1"/>
          </p:cNvSpPr>
          <p:nvPr/>
        </p:nvSpPr>
        <p:spPr bwMode="auto">
          <a:xfrm>
            <a:off x="8888843" y="2308228"/>
            <a:ext cx="1479357" cy="461963"/>
          </a:xfrm>
          <a:prstGeom prst="rect">
            <a:avLst/>
          </a:prstGeom>
          <a:noFill/>
          <a:ln w="9525">
            <a:noFill/>
            <a:miter lim="800000"/>
            <a:headEnd/>
            <a:tailEnd/>
          </a:ln>
        </p:spPr>
        <p:txBody>
          <a:bodyPr>
            <a:spAutoFit/>
          </a:bodyPr>
          <a:lstStyle/>
          <a:p>
            <a:pPr fontAlgn="base">
              <a:spcBef>
                <a:spcPct val="0"/>
              </a:spcBef>
              <a:spcAft>
                <a:spcPct val="0"/>
              </a:spcAft>
            </a:pPr>
            <a:r>
              <a:rPr lang="zh-CN" altLang="en-US" sz="2400">
                <a:solidFill>
                  <a:srgbClr val="920240"/>
                </a:solidFill>
                <a:latin typeface="微软雅黑"/>
                <a:ea typeface="微软雅黑"/>
                <a:cs typeface="微软雅黑"/>
              </a:rPr>
              <a:t>团队</a:t>
            </a:r>
          </a:p>
        </p:txBody>
      </p:sp>
      <p:sp>
        <p:nvSpPr>
          <p:cNvPr id="31" name="文本框 30"/>
          <p:cNvSpPr txBox="1"/>
          <p:nvPr/>
        </p:nvSpPr>
        <p:spPr>
          <a:xfrm>
            <a:off x="8888844" y="2724150"/>
            <a:ext cx="2419035" cy="368300"/>
          </a:xfrm>
          <a:prstGeom prst="rect">
            <a:avLst/>
          </a:prstGeom>
          <a:noFill/>
        </p:spPr>
        <p:txBody>
          <a:bodyPr>
            <a:spAutoFit/>
          </a:bodyPr>
          <a:lstStyle/>
          <a:p>
            <a:pPr marL="285750" indent="-285750">
              <a:buFont typeface="Wingdings" panose="05000000000000000000" pitchFamily="2" charset="2"/>
              <a:buChar char="l"/>
              <a:defRPr/>
            </a:pPr>
            <a:r>
              <a:rPr lang="zh-CN" altLang="en-US" dirty="0">
                <a:solidFill>
                  <a:prstClr val="white">
                    <a:lumMod val="50000"/>
                  </a:prstClr>
                </a:solidFill>
              </a:rPr>
              <a:t>此处输入文字</a:t>
            </a:r>
          </a:p>
        </p:txBody>
      </p:sp>
      <p:sp>
        <p:nvSpPr>
          <p:cNvPr id="18444" name="文本框 31"/>
          <p:cNvSpPr txBox="1">
            <a:spLocks noChangeArrowheads="1"/>
          </p:cNvSpPr>
          <p:nvPr/>
        </p:nvSpPr>
        <p:spPr bwMode="auto">
          <a:xfrm>
            <a:off x="8950749" y="4722813"/>
            <a:ext cx="1479357" cy="461962"/>
          </a:xfrm>
          <a:prstGeom prst="rect">
            <a:avLst/>
          </a:prstGeom>
          <a:noFill/>
          <a:ln w="9525">
            <a:noFill/>
            <a:miter lim="800000"/>
            <a:headEnd/>
            <a:tailEnd/>
          </a:ln>
        </p:spPr>
        <p:txBody>
          <a:bodyPr>
            <a:spAutoFit/>
          </a:bodyPr>
          <a:lstStyle/>
          <a:p>
            <a:pPr fontAlgn="base">
              <a:spcBef>
                <a:spcPct val="0"/>
              </a:spcBef>
              <a:spcAft>
                <a:spcPct val="0"/>
              </a:spcAft>
            </a:pPr>
            <a:r>
              <a:rPr lang="zh-CN" altLang="en-US" sz="2400">
                <a:solidFill>
                  <a:srgbClr val="920240"/>
                </a:solidFill>
                <a:latin typeface="微软雅黑"/>
                <a:ea typeface="微软雅黑"/>
                <a:cs typeface="微软雅黑"/>
              </a:rPr>
              <a:t>培训</a:t>
            </a:r>
          </a:p>
        </p:txBody>
      </p:sp>
      <p:sp>
        <p:nvSpPr>
          <p:cNvPr id="33" name="文本框 32"/>
          <p:cNvSpPr txBox="1"/>
          <p:nvPr/>
        </p:nvSpPr>
        <p:spPr>
          <a:xfrm>
            <a:off x="8950749" y="5138741"/>
            <a:ext cx="2417447" cy="369887"/>
          </a:xfrm>
          <a:prstGeom prst="rect">
            <a:avLst/>
          </a:prstGeom>
          <a:noFill/>
        </p:spPr>
        <p:txBody>
          <a:bodyPr>
            <a:spAutoFit/>
          </a:bodyPr>
          <a:lstStyle/>
          <a:p>
            <a:pPr marL="285750" indent="-285750">
              <a:buFont typeface="Wingdings" panose="05000000000000000000" pitchFamily="2" charset="2"/>
              <a:buChar char="l"/>
              <a:defRPr/>
            </a:pPr>
            <a:r>
              <a:rPr lang="zh-CN" altLang="en-US" dirty="0">
                <a:solidFill>
                  <a:prstClr val="white">
                    <a:lumMod val="50000"/>
                  </a:prstClr>
                </a:solidFill>
              </a:rPr>
              <a:t>此处输入文字</a:t>
            </a:r>
          </a:p>
        </p:txBody>
      </p:sp>
      <p:sp>
        <p:nvSpPr>
          <p:cNvPr id="18446" name="文本框 33"/>
          <p:cNvSpPr txBox="1">
            <a:spLocks noChangeArrowheads="1"/>
          </p:cNvSpPr>
          <p:nvPr/>
        </p:nvSpPr>
        <p:spPr bwMode="auto">
          <a:xfrm>
            <a:off x="1682531" y="3635378"/>
            <a:ext cx="1688880" cy="460375"/>
          </a:xfrm>
          <a:prstGeom prst="rect">
            <a:avLst/>
          </a:prstGeom>
          <a:noFill/>
          <a:ln w="9525">
            <a:noFill/>
            <a:miter lim="800000"/>
            <a:headEnd/>
            <a:tailEnd/>
          </a:ln>
        </p:spPr>
        <p:txBody>
          <a:bodyPr>
            <a:spAutoFit/>
          </a:bodyPr>
          <a:lstStyle/>
          <a:p>
            <a:pPr algn="ctr" fontAlgn="base">
              <a:spcBef>
                <a:spcPct val="0"/>
              </a:spcBef>
              <a:spcAft>
                <a:spcPct val="0"/>
              </a:spcAft>
            </a:pPr>
            <a:r>
              <a:rPr lang="zh-CN" altLang="en-US" sz="2400">
                <a:solidFill>
                  <a:prstClr val="black"/>
                </a:solidFill>
                <a:latin typeface="微软雅黑"/>
                <a:ea typeface="微软雅黑"/>
                <a:cs typeface="微软雅黑"/>
              </a:rPr>
              <a:t>解决方案</a:t>
            </a:r>
          </a:p>
        </p:txBody>
      </p:sp>
      <p:sp>
        <p:nvSpPr>
          <p:cNvPr id="24" name="圆角矩形 23"/>
          <p:cNvSpPr/>
          <p:nvPr/>
        </p:nvSpPr>
        <p:spPr>
          <a:xfrm>
            <a:off x="387300" y="749302"/>
            <a:ext cx="3257126" cy="517525"/>
          </a:xfrm>
          <a:prstGeom prst="roundRect">
            <a:avLst>
              <a:gd name="adj" fmla="val 46354"/>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5" name="圆角矩形 24"/>
          <p:cNvSpPr/>
          <p:nvPr/>
        </p:nvSpPr>
        <p:spPr>
          <a:xfrm>
            <a:off x="387301" y="749302"/>
            <a:ext cx="1574595" cy="517525"/>
          </a:xfrm>
          <a:prstGeom prst="roundRect">
            <a:avLst>
              <a:gd name="adj" fmla="val 46354"/>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rPr>
              <a:t>logo</a:t>
            </a:r>
            <a:endParaRPr lang="zh-CN" altLang="en-US" dirty="0">
              <a:solidFill>
                <a:prstClr val="white"/>
              </a:solidFill>
            </a:endParaRPr>
          </a:p>
        </p:txBody>
      </p:sp>
      <p:sp>
        <p:nvSpPr>
          <p:cNvPr id="18449" name="文本框 26"/>
          <p:cNvSpPr txBox="1">
            <a:spLocks noChangeArrowheads="1"/>
          </p:cNvSpPr>
          <p:nvPr/>
        </p:nvSpPr>
        <p:spPr bwMode="auto">
          <a:xfrm>
            <a:off x="2050785" y="779466"/>
            <a:ext cx="1503167" cy="460375"/>
          </a:xfrm>
          <a:prstGeom prst="rect">
            <a:avLst/>
          </a:prstGeom>
          <a:noFill/>
          <a:ln w="9525">
            <a:noFill/>
            <a:miter lim="800000"/>
            <a:headEnd/>
            <a:tailEnd/>
          </a:ln>
        </p:spPr>
        <p:txBody>
          <a:bodyPr>
            <a:spAutoFit/>
          </a:bodyPr>
          <a:lstStyle/>
          <a:p>
            <a:pPr fontAlgn="base">
              <a:spcBef>
                <a:spcPct val="0"/>
              </a:spcBef>
              <a:spcAft>
                <a:spcPct val="0"/>
              </a:spcAft>
            </a:pPr>
            <a:r>
              <a:rPr lang="zh-CN" altLang="en-US" sz="2400">
                <a:solidFill>
                  <a:srgbClr val="920240"/>
                </a:solidFill>
                <a:latin typeface="微软雅黑"/>
                <a:ea typeface="微软雅黑"/>
                <a:cs typeface="微软雅黑"/>
              </a:rPr>
              <a:t>业务分布</a:t>
            </a:r>
          </a:p>
        </p:txBody>
      </p:sp>
    </p:spTree>
    <p:extLst>
      <p:ext uri="{BB962C8B-B14F-4D97-AF65-F5344CB8AC3E}">
        <p14:creationId xmlns:p14="http://schemas.microsoft.com/office/powerpoint/2010/main" val="25043787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18437"/>
                                        </p:tgtEl>
                                        <p:attrNameLst>
                                          <p:attrName>style.visibility</p:attrName>
                                        </p:attrNameLst>
                                      </p:cBhvr>
                                      <p:to>
                                        <p:strVal val="visible"/>
                                      </p:to>
                                    </p:set>
                                    <p:anim calcmode="lin" valueType="num">
                                      <p:cBhvr>
                                        <p:cTn id="15" dur="500" fill="hold"/>
                                        <p:tgtEl>
                                          <p:spTgt spid="18437"/>
                                        </p:tgtEl>
                                        <p:attrNameLst>
                                          <p:attrName>ppt_w</p:attrName>
                                        </p:attrNameLst>
                                      </p:cBhvr>
                                      <p:tavLst>
                                        <p:tav tm="0">
                                          <p:val>
                                            <p:fltVal val="0"/>
                                          </p:val>
                                        </p:tav>
                                        <p:tav tm="100000">
                                          <p:val>
                                            <p:strVal val="#ppt_w"/>
                                          </p:val>
                                        </p:tav>
                                      </p:tavLst>
                                    </p:anim>
                                    <p:anim calcmode="lin" valueType="num">
                                      <p:cBhvr>
                                        <p:cTn id="16" dur="500" fill="hold"/>
                                        <p:tgtEl>
                                          <p:spTgt spid="18437"/>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18440"/>
                                        </p:tgtEl>
                                        <p:attrNameLst>
                                          <p:attrName>style.visibility</p:attrName>
                                        </p:attrNameLst>
                                      </p:cBhvr>
                                      <p:to>
                                        <p:strVal val="visible"/>
                                      </p:to>
                                    </p:set>
                                    <p:anim calcmode="lin" valueType="num">
                                      <p:cBhvr>
                                        <p:cTn id="27" dur="500" fill="hold"/>
                                        <p:tgtEl>
                                          <p:spTgt spid="18440"/>
                                        </p:tgtEl>
                                        <p:attrNameLst>
                                          <p:attrName>ppt_w</p:attrName>
                                        </p:attrNameLst>
                                      </p:cBhvr>
                                      <p:tavLst>
                                        <p:tav tm="0">
                                          <p:val>
                                            <p:fltVal val="0"/>
                                          </p:val>
                                        </p:tav>
                                        <p:tav tm="100000">
                                          <p:val>
                                            <p:strVal val="#ppt_w"/>
                                          </p:val>
                                        </p:tav>
                                      </p:tavLst>
                                    </p:anim>
                                    <p:anim calcmode="lin" valueType="num">
                                      <p:cBhvr>
                                        <p:cTn id="28" dur="500" fill="hold"/>
                                        <p:tgtEl>
                                          <p:spTgt spid="18440"/>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18441"/>
                                        </p:tgtEl>
                                        <p:attrNameLst>
                                          <p:attrName>style.visibility</p:attrName>
                                        </p:attrNameLst>
                                      </p:cBhvr>
                                      <p:to>
                                        <p:strVal val="visible"/>
                                      </p:to>
                                    </p:set>
                                    <p:anim calcmode="lin" valueType="num">
                                      <p:cBhvr>
                                        <p:cTn id="31" dur="500" fill="hold"/>
                                        <p:tgtEl>
                                          <p:spTgt spid="18441"/>
                                        </p:tgtEl>
                                        <p:attrNameLst>
                                          <p:attrName>ppt_w</p:attrName>
                                        </p:attrNameLst>
                                      </p:cBhvr>
                                      <p:tavLst>
                                        <p:tav tm="0">
                                          <p:val>
                                            <p:fltVal val="0"/>
                                          </p:val>
                                        </p:tav>
                                        <p:tav tm="100000">
                                          <p:val>
                                            <p:strVal val="#ppt_w"/>
                                          </p:val>
                                        </p:tav>
                                      </p:tavLst>
                                    </p:anim>
                                    <p:anim calcmode="lin" valueType="num">
                                      <p:cBhvr>
                                        <p:cTn id="32" dur="500" fill="hold"/>
                                        <p:tgtEl>
                                          <p:spTgt spid="18441"/>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18446"/>
                                        </p:tgtEl>
                                        <p:attrNameLst>
                                          <p:attrName>style.visibility</p:attrName>
                                        </p:attrNameLst>
                                      </p:cBhvr>
                                      <p:to>
                                        <p:strVal val="visible"/>
                                      </p:to>
                                    </p:set>
                                    <p:anim calcmode="lin" valueType="num">
                                      <p:cBhvr>
                                        <p:cTn id="35" dur="500" fill="hold"/>
                                        <p:tgtEl>
                                          <p:spTgt spid="18446"/>
                                        </p:tgtEl>
                                        <p:attrNameLst>
                                          <p:attrName>ppt_w</p:attrName>
                                        </p:attrNameLst>
                                      </p:cBhvr>
                                      <p:tavLst>
                                        <p:tav tm="0">
                                          <p:val>
                                            <p:fltVal val="0"/>
                                          </p:val>
                                        </p:tav>
                                        <p:tav tm="100000">
                                          <p:val>
                                            <p:strVal val="#ppt_w"/>
                                          </p:val>
                                        </p:tav>
                                      </p:tavLst>
                                    </p:anim>
                                    <p:anim calcmode="lin" valueType="num">
                                      <p:cBhvr>
                                        <p:cTn id="36" dur="500" fill="hold"/>
                                        <p:tgtEl>
                                          <p:spTgt spid="18446"/>
                                        </p:tgtEl>
                                        <p:attrNameLst>
                                          <p:attrName>ppt_h</p:attrName>
                                        </p:attrNameLst>
                                      </p:cBhvr>
                                      <p:tavLst>
                                        <p:tav tm="0">
                                          <p:val>
                                            <p:strVal val="#ppt_h"/>
                                          </p:val>
                                        </p:tav>
                                        <p:tav tm="100000">
                                          <p:val>
                                            <p:strVal val="#ppt_h"/>
                                          </p:val>
                                        </p:tav>
                                      </p:tavLst>
                                    </p:anim>
                                  </p:childTnLst>
                                </p:cTn>
                              </p:par>
                            </p:childTnLst>
                          </p:cTn>
                        </p:par>
                        <p:par>
                          <p:cTn id="37" fill="hold">
                            <p:stCondLst>
                              <p:cond delay="500"/>
                            </p:stCondLst>
                            <p:childTnLst>
                              <p:par>
                                <p:cTn id="38" presetID="22" presetClass="entr" presetSubtype="4" fill="hold" nodeType="afterEffect">
                                  <p:stCondLst>
                                    <p:cond delay="0"/>
                                  </p:stCondLst>
                                  <p:childTnLst>
                                    <p:set>
                                      <p:cBhvr>
                                        <p:cTn id="39" dur="1" fill="hold">
                                          <p:stCondLst>
                                            <p:cond delay="0"/>
                                          </p:stCondLst>
                                        </p:cTn>
                                        <p:tgtEl>
                                          <p:spTgt spid="18433"/>
                                        </p:tgtEl>
                                        <p:attrNameLst>
                                          <p:attrName>style.visibility</p:attrName>
                                        </p:attrNameLst>
                                      </p:cBhvr>
                                      <p:to>
                                        <p:strVal val="visible"/>
                                      </p:to>
                                    </p:set>
                                    <p:animEffect transition="in" filter="wipe(down)">
                                      <p:cBhvr>
                                        <p:cTn id="40" dur="500"/>
                                        <p:tgtEl>
                                          <p:spTgt spid="18433"/>
                                        </p:tgtEl>
                                      </p:cBhvr>
                                    </p:animEffect>
                                  </p:childTnLst>
                                </p:cTn>
                              </p:par>
                              <p:par>
                                <p:cTn id="41" presetID="22" presetClass="entr" presetSubtype="4" fill="hold" nodeType="withEffect">
                                  <p:stCondLst>
                                    <p:cond delay="0"/>
                                  </p:stCondLst>
                                  <p:childTnLst>
                                    <p:set>
                                      <p:cBhvr>
                                        <p:cTn id="42" dur="1" fill="hold">
                                          <p:stCondLst>
                                            <p:cond delay="0"/>
                                          </p:stCondLst>
                                        </p:cTn>
                                        <p:tgtEl>
                                          <p:spTgt spid="18434"/>
                                        </p:tgtEl>
                                        <p:attrNameLst>
                                          <p:attrName>style.visibility</p:attrName>
                                        </p:attrNameLst>
                                      </p:cBhvr>
                                      <p:to>
                                        <p:strVal val="visible"/>
                                      </p:to>
                                    </p:set>
                                    <p:animEffect transition="in" filter="wipe(down)">
                                      <p:cBhvr>
                                        <p:cTn id="43" dur="500"/>
                                        <p:tgtEl>
                                          <p:spTgt spid="18434"/>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8442"/>
                                        </p:tgtEl>
                                        <p:attrNameLst>
                                          <p:attrName>style.visibility</p:attrName>
                                        </p:attrNameLst>
                                      </p:cBhvr>
                                      <p:to>
                                        <p:strVal val="visible"/>
                                      </p:to>
                                    </p:set>
                                    <p:animEffect transition="in" filter="wipe(down)">
                                      <p:cBhvr>
                                        <p:cTn id="46" dur="500"/>
                                        <p:tgtEl>
                                          <p:spTgt spid="1844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500"/>
                                        <p:tgtEl>
                                          <p:spTgt spid="31"/>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8444"/>
                                        </p:tgtEl>
                                        <p:attrNameLst>
                                          <p:attrName>style.visibility</p:attrName>
                                        </p:attrNameLst>
                                      </p:cBhvr>
                                      <p:to>
                                        <p:strVal val="visible"/>
                                      </p:to>
                                    </p:set>
                                    <p:animEffect transition="in" filter="wipe(down)">
                                      <p:cBhvr>
                                        <p:cTn id="52" dur="500"/>
                                        <p:tgtEl>
                                          <p:spTgt spid="1844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down)">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442" grpId="0"/>
      <p:bldP spid="31" grpId="0"/>
      <p:bldP spid="18444" grpId="0"/>
      <p:bldP spid="33" grpId="0"/>
      <p:bldP spid="184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5400000">
            <a:off x="3399949" y="1403381"/>
            <a:ext cx="530225" cy="457140"/>
          </a:xfrm>
          <a:prstGeom prs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圆角矩形 3"/>
          <p:cNvSpPr/>
          <p:nvPr/>
        </p:nvSpPr>
        <p:spPr>
          <a:xfrm>
            <a:off x="4157122" y="13017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椭圆 4"/>
          <p:cNvSpPr/>
          <p:nvPr/>
        </p:nvSpPr>
        <p:spPr>
          <a:xfrm>
            <a:off x="4326962" y="13716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1</a:t>
            </a:r>
            <a:endParaRPr lang="zh-CN" altLang="en-US" dirty="0">
              <a:solidFill>
                <a:prstClr val="white"/>
              </a:solidFill>
              <a:latin typeface="Broadway" panose="04040905080B02020502" pitchFamily="82" charset="0"/>
            </a:endParaRPr>
          </a:p>
        </p:txBody>
      </p:sp>
      <p:sp>
        <p:nvSpPr>
          <p:cNvPr id="6" name="圆角矩形 5"/>
          <p:cNvSpPr/>
          <p:nvPr/>
        </p:nvSpPr>
        <p:spPr>
          <a:xfrm>
            <a:off x="4157122" y="224790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椭圆 6"/>
          <p:cNvSpPr/>
          <p:nvPr/>
        </p:nvSpPr>
        <p:spPr>
          <a:xfrm>
            <a:off x="4326962" y="231775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2</a:t>
            </a:r>
            <a:endParaRPr lang="zh-CN" altLang="en-US" dirty="0">
              <a:solidFill>
                <a:prstClr val="white"/>
              </a:solidFill>
              <a:latin typeface="Broadway" panose="04040905080B02020502" pitchFamily="82" charset="0"/>
            </a:endParaRPr>
          </a:p>
        </p:txBody>
      </p:sp>
      <p:sp>
        <p:nvSpPr>
          <p:cNvPr id="8" name="圆角矩形 7"/>
          <p:cNvSpPr/>
          <p:nvPr/>
        </p:nvSpPr>
        <p:spPr>
          <a:xfrm>
            <a:off x="4157122" y="31940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椭圆 8"/>
          <p:cNvSpPr/>
          <p:nvPr/>
        </p:nvSpPr>
        <p:spPr>
          <a:xfrm>
            <a:off x="4326962" y="32639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3</a:t>
            </a:r>
            <a:endParaRPr lang="zh-CN" altLang="en-US" dirty="0">
              <a:solidFill>
                <a:prstClr val="white"/>
              </a:solidFill>
              <a:latin typeface="Broadway" panose="04040905080B02020502" pitchFamily="82" charset="0"/>
            </a:endParaRPr>
          </a:p>
        </p:txBody>
      </p:sp>
      <p:sp>
        <p:nvSpPr>
          <p:cNvPr id="10" name="圆角矩形 9"/>
          <p:cNvSpPr/>
          <p:nvPr/>
        </p:nvSpPr>
        <p:spPr>
          <a:xfrm>
            <a:off x="4157122" y="4162425"/>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1" name="椭圆 10"/>
          <p:cNvSpPr/>
          <p:nvPr/>
        </p:nvSpPr>
        <p:spPr>
          <a:xfrm>
            <a:off x="4326962" y="4230691"/>
            <a:ext cx="477776" cy="479425"/>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4</a:t>
            </a:r>
            <a:endParaRPr lang="zh-CN" altLang="en-US" dirty="0">
              <a:solidFill>
                <a:prstClr val="white"/>
              </a:solidFill>
              <a:latin typeface="Broadway" panose="04040905080B02020502" pitchFamily="82" charset="0"/>
            </a:endParaRPr>
          </a:p>
        </p:txBody>
      </p:sp>
      <p:sp>
        <p:nvSpPr>
          <p:cNvPr id="12" name="矩形 11"/>
          <p:cNvSpPr/>
          <p:nvPr/>
        </p:nvSpPr>
        <p:spPr>
          <a:xfrm>
            <a:off x="0" y="0"/>
            <a:ext cx="3519030" cy="6858000"/>
          </a:xfrm>
          <a:prstGeom prst="rect">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圆角矩形 17"/>
          <p:cNvSpPr/>
          <p:nvPr/>
        </p:nvSpPr>
        <p:spPr>
          <a:xfrm>
            <a:off x="4157122" y="5195888"/>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9" name="椭圆 18"/>
          <p:cNvSpPr/>
          <p:nvPr/>
        </p:nvSpPr>
        <p:spPr>
          <a:xfrm>
            <a:off x="4326962" y="5265741"/>
            <a:ext cx="477776" cy="477837"/>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5</a:t>
            </a:r>
            <a:endParaRPr lang="zh-CN" altLang="en-US" dirty="0">
              <a:solidFill>
                <a:prstClr val="white"/>
              </a:solidFill>
              <a:latin typeface="Broadway" panose="04040905080B02020502" pitchFamily="82" charset="0"/>
            </a:endParaRPr>
          </a:p>
        </p:txBody>
      </p:sp>
      <p:sp>
        <p:nvSpPr>
          <p:cNvPr id="20" name="文本框 19"/>
          <p:cNvSpPr txBox="1"/>
          <p:nvPr/>
        </p:nvSpPr>
        <p:spPr>
          <a:xfrm>
            <a:off x="4976167" y="142557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1" name="文本框 20"/>
          <p:cNvSpPr txBox="1"/>
          <p:nvPr/>
        </p:nvSpPr>
        <p:spPr>
          <a:xfrm>
            <a:off x="4976167" y="237172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2" name="文本框 21"/>
          <p:cNvSpPr txBox="1"/>
          <p:nvPr/>
        </p:nvSpPr>
        <p:spPr>
          <a:xfrm>
            <a:off x="4976167" y="3302000"/>
            <a:ext cx="3379347" cy="401638"/>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3" name="文本框 22"/>
          <p:cNvSpPr txBox="1"/>
          <p:nvPr/>
        </p:nvSpPr>
        <p:spPr>
          <a:xfrm>
            <a:off x="4976167" y="4265613"/>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4" name="文本框 23"/>
          <p:cNvSpPr txBox="1"/>
          <p:nvPr/>
        </p:nvSpPr>
        <p:spPr>
          <a:xfrm>
            <a:off x="4976167" y="5308600"/>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6" name="椭圆 25"/>
          <p:cNvSpPr/>
          <p:nvPr/>
        </p:nvSpPr>
        <p:spPr>
          <a:xfrm>
            <a:off x="758728" y="774700"/>
            <a:ext cx="1996815" cy="1997075"/>
          </a:xfrm>
          <a:prstGeom prst="ellipse">
            <a:avLst/>
          </a:prstGeom>
          <a:solidFill>
            <a:srgbClr val="7503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750334"/>
                </a:solidFill>
              </a:rPr>
              <a:t>LOGO</a:t>
            </a:r>
            <a:endParaRPr lang="zh-CN" altLang="en-US" sz="2000" dirty="0">
              <a:solidFill>
                <a:srgbClr val="750334"/>
              </a:solidFill>
            </a:endParaRPr>
          </a:p>
        </p:txBody>
      </p:sp>
      <p:sp>
        <p:nvSpPr>
          <p:cNvPr id="25" name="椭圆 24"/>
          <p:cNvSpPr/>
          <p:nvPr/>
        </p:nvSpPr>
        <p:spPr>
          <a:xfrm>
            <a:off x="758728" y="661991"/>
            <a:ext cx="1996815" cy="19970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750334"/>
                </a:solidFill>
                <a:latin typeface="微软雅黑" panose="020B0503020204020204" pitchFamily="34" charset="-122"/>
                <a:ea typeface="微软雅黑" panose="020B0503020204020204" pitchFamily="34" charset="-122"/>
              </a:rPr>
              <a:t>公司</a:t>
            </a:r>
            <a:r>
              <a:rPr lang="en-US" altLang="zh-CN" sz="2000" dirty="0">
                <a:solidFill>
                  <a:srgbClr val="750334"/>
                </a:solidFill>
                <a:latin typeface="微软雅黑" panose="020B0503020204020204" pitchFamily="34" charset="-122"/>
                <a:ea typeface="微软雅黑" panose="020B0503020204020204" pitchFamily="34" charset="-122"/>
              </a:rPr>
              <a:t>LOGO</a:t>
            </a:r>
            <a:endParaRPr lang="zh-CN" altLang="en-US" sz="2000" dirty="0">
              <a:solidFill>
                <a:srgbClr val="75033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6083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5"/>
                                        </p:tgtEl>
                                        <p:attrNameLst>
                                          <p:attrName>style.visibility</p:attrName>
                                        </p:attrNameLst>
                                      </p:cBhvr>
                                      <p:to>
                                        <p:strVal val="visible"/>
                                      </p:to>
                                    </p:set>
                                    <p:anim calcmode="discrete" valueType="clr">
                                      <p:cBhvr override="childStyle">
                                        <p:cTn id="1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5"/>
                                        </p:tgtEl>
                                        <p:attrNameLst>
                                          <p:attrName>fillcolor</p:attrName>
                                        </p:attrNameLst>
                                      </p:cBhvr>
                                      <p:tavLst>
                                        <p:tav tm="0">
                                          <p:val>
                                            <p:clrVal>
                                              <a:schemeClr val="accent2"/>
                                            </p:clrVal>
                                          </p:val>
                                        </p:tav>
                                        <p:tav tm="50000">
                                          <p:val>
                                            <p:clrVal>
                                              <a:schemeClr val="hlink"/>
                                            </p:clrVal>
                                          </p:val>
                                        </p:tav>
                                      </p:tavLst>
                                    </p:anim>
                                    <p:set>
                                      <p:cBhvr>
                                        <p:cTn id="19" dur="80"/>
                                        <p:tgtEl>
                                          <p:spTgt spid="5"/>
                                        </p:tgtEl>
                                        <p:attrNameLst>
                                          <p:attrName>fill.type</p:attrName>
                                        </p:attrNameLst>
                                      </p:cBhvr>
                                      <p:to>
                                        <p:strVal val="solid"/>
                                      </p:to>
                                    </p:set>
                                  </p:childTnLst>
                                </p:cTn>
                              </p:par>
                              <p:par>
                                <p:cTn id="20" presetID="27" presetClass="entr" presetSubtype="0" fill="hold" grpId="0" nodeType="withEffect">
                                  <p:stCondLst>
                                    <p:cond delay="0"/>
                                  </p:stCondLst>
                                  <p:iterate type="lt">
                                    <p:tmPct val="50000"/>
                                  </p:iterate>
                                  <p:childTnLst>
                                    <p:set>
                                      <p:cBhvr>
                                        <p:cTn id="21" dur="1" fill="hold">
                                          <p:stCondLst>
                                            <p:cond delay="0"/>
                                          </p:stCondLst>
                                        </p:cTn>
                                        <p:tgtEl>
                                          <p:spTgt spid="6"/>
                                        </p:tgtEl>
                                        <p:attrNameLst>
                                          <p:attrName>style.visibility</p:attrName>
                                        </p:attrNameLst>
                                      </p:cBhvr>
                                      <p:to>
                                        <p:strVal val="visible"/>
                                      </p:to>
                                    </p:set>
                                    <p:anim calcmode="discrete" valueType="clr">
                                      <p:cBhvr override="childStyle">
                                        <p:cTn id="2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6"/>
                                        </p:tgtEl>
                                        <p:attrNameLst>
                                          <p:attrName>fillcolor</p:attrName>
                                        </p:attrNameLst>
                                      </p:cBhvr>
                                      <p:tavLst>
                                        <p:tav tm="0">
                                          <p:val>
                                            <p:clrVal>
                                              <a:schemeClr val="accent2"/>
                                            </p:clrVal>
                                          </p:val>
                                        </p:tav>
                                        <p:tav tm="50000">
                                          <p:val>
                                            <p:clrVal>
                                              <a:schemeClr val="hlink"/>
                                            </p:clrVal>
                                          </p:val>
                                        </p:tav>
                                      </p:tavLst>
                                    </p:anim>
                                    <p:set>
                                      <p:cBhvr>
                                        <p:cTn id="24" dur="80"/>
                                        <p:tgtEl>
                                          <p:spTgt spid="6"/>
                                        </p:tgtEl>
                                        <p:attrNameLst>
                                          <p:attrName>fill.type</p:attrName>
                                        </p:attrNameLst>
                                      </p:cBhvr>
                                      <p:to>
                                        <p:strVal val="solid"/>
                                      </p:to>
                                    </p:set>
                                  </p:childTnLst>
                                </p:cTn>
                              </p:par>
                              <p:par>
                                <p:cTn id="25" presetID="27" presetClass="entr" presetSubtype="0" fill="hold" grpId="0" nodeType="withEffect">
                                  <p:stCondLst>
                                    <p:cond delay="0"/>
                                  </p:stCondLst>
                                  <p:iterate type="lt">
                                    <p:tmPct val="50000"/>
                                  </p:iterate>
                                  <p:childTnLst>
                                    <p:set>
                                      <p:cBhvr>
                                        <p:cTn id="26" dur="1" fill="hold">
                                          <p:stCondLst>
                                            <p:cond delay="0"/>
                                          </p:stCondLst>
                                        </p:cTn>
                                        <p:tgtEl>
                                          <p:spTgt spid="7"/>
                                        </p:tgtEl>
                                        <p:attrNameLst>
                                          <p:attrName>style.visibility</p:attrName>
                                        </p:attrNameLst>
                                      </p:cBhvr>
                                      <p:to>
                                        <p:strVal val="visible"/>
                                      </p:to>
                                    </p:set>
                                    <p:anim calcmode="discrete" valueType="clr">
                                      <p:cBhvr override="childStyle">
                                        <p:cTn id="2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7"/>
                                        </p:tgtEl>
                                        <p:attrNameLst>
                                          <p:attrName>fillcolor</p:attrName>
                                        </p:attrNameLst>
                                      </p:cBhvr>
                                      <p:tavLst>
                                        <p:tav tm="0">
                                          <p:val>
                                            <p:clrVal>
                                              <a:schemeClr val="accent2"/>
                                            </p:clrVal>
                                          </p:val>
                                        </p:tav>
                                        <p:tav tm="50000">
                                          <p:val>
                                            <p:clrVal>
                                              <a:schemeClr val="hlink"/>
                                            </p:clrVal>
                                          </p:val>
                                        </p:tav>
                                      </p:tavLst>
                                    </p:anim>
                                    <p:set>
                                      <p:cBhvr>
                                        <p:cTn id="29" dur="80"/>
                                        <p:tgtEl>
                                          <p:spTgt spid="7"/>
                                        </p:tgtEl>
                                        <p:attrNameLst>
                                          <p:attrName>fill.type</p:attrName>
                                        </p:attrNameLst>
                                      </p:cBhvr>
                                      <p:to>
                                        <p:strVal val="solid"/>
                                      </p:to>
                                    </p:set>
                                  </p:childTnLst>
                                </p:cTn>
                              </p:par>
                              <p:par>
                                <p:cTn id="30" presetID="27" presetClass="entr" presetSubtype="0" fill="hold" grpId="0" nodeType="withEffect">
                                  <p:stCondLst>
                                    <p:cond delay="0"/>
                                  </p:stCondLst>
                                  <p:iterate type="lt">
                                    <p:tmPct val="50000"/>
                                  </p:iterate>
                                  <p:childTnLst>
                                    <p:set>
                                      <p:cBhvr>
                                        <p:cTn id="31" dur="1" fill="hold">
                                          <p:stCondLst>
                                            <p:cond delay="0"/>
                                          </p:stCondLst>
                                        </p:cTn>
                                        <p:tgtEl>
                                          <p:spTgt spid="8"/>
                                        </p:tgtEl>
                                        <p:attrNameLst>
                                          <p:attrName>style.visibility</p:attrName>
                                        </p:attrNameLst>
                                      </p:cBhvr>
                                      <p:to>
                                        <p:strVal val="visible"/>
                                      </p:to>
                                    </p:set>
                                    <p:anim calcmode="discrete" valueType="clr">
                                      <p:cBhvr override="childStyle">
                                        <p:cTn id="3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8"/>
                                        </p:tgtEl>
                                        <p:attrNameLst>
                                          <p:attrName>fillcolor</p:attrName>
                                        </p:attrNameLst>
                                      </p:cBhvr>
                                      <p:tavLst>
                                        <p:tav tm="0">
                                          <p:val>
                                            <p:clrVal>
                                              <a:schemeClr val="accent2"/>
                                            </p:clrVal>
                                          </p:val>
                                        </p:tav>
                                        <p:tav tm="50000">
                                          <p:val>
                                            <p:clrVal>
                                              <a:schemeClr val="hlink"/>
                                            </p:clrVal>
                                          </p:val>
                                        </p:tav>
                                      </p:tavLst>
                                    </p:anim>
                                    <p:set>
                                      <p:cBhvr>
                                        <p:cTn id="34" dur="80"/>
                                        <p:tgtEl>
                                          <p:spTgt spid="8"/>
                                        </p:tgtEl>
                                        <p:attrNameLst>
                                          <p:attrName>fill.type</p:attrName>
                                        </p:attrNameLst>
                                      </p:cBhvr>
                                      <p:to>
                                        <p:strVal val="solid"/>
                                      </p:to>
                                    </p:set>
                                  </p:childTnLst>
                                </p:cTn>
                              </p:par>
                              <p:par>
                                <p:cTn id="35" presetID="27" presetClass="entr" presetSubtype="0" fill="hold" grpId="0" nodeType="withEffect">
                                  <p:stCondLst>
                                    <p:cond delay="0"/>
                                  </p:stCondLst>
                                  <p:iterate type="lt">
                                    <p:tmPct val="50000"/>
                                  </p:iterate>
                                  <p:childTnLst>
                                    <p:set>
                                      <p:cBhvr>
                                        <p:cTn id="36" dur="1" fill="hold">
                                          <p:stCondLst>
                                            <p:cond delay="0"/>
                                          </p:stCondLst>
                                        </p:cTn>
                                        <p:tgtEl>
                                          <p:spTgt spid="9"/>
                                        </p:tgtEl>
                                        <p:attrNameLst>
                                          <p:attrName>style.visibility</p:attrName>
                                        </p:attrNameLst>
                                      </p:cBhvr>
                                      <p:to>
                                        <p:strVal val="visible"/>
                                      </p:to>
                                    </p:set>
                                    <p:anim calcmode="discrete" valueType="clr">
                                      <p:cBhvr override="childStyle">
                                        <p:cTn id="3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9"/>
                                        </p:tgtEl>
                                        <p:attrNameLst>
                                          <p:attrName>fillcolor</p:attrName>
                                        </p:attrNameLst>
                                      </p:cBhvr>
                                      <p:tavLst>
                                        <p:tav tm="0">
                                          <p:val>
                                            <p:clrVal>
                                              <a:schemeClr val="accent2"/>
                                            </p:clrVal>
                                          </p:val>
                                        </p:tav>
                                        <p:tav tm="50000">
                                          <p:val>
                                            <p:clrVal>
                                              <a:schemeClr val="hlink"/>
                                            </p:clrVal>
                                          </p:val>
                                        </p:tav>
                                      </p:tavLst>
                                    </p:anim>
                                    <p:set>
                                      <p:cBhvr>
                                        <p:cTn id="39" dur="80"/>
                                        <p:tgtEl>
                                          <p:spTgt spid="9"/>
                                        </p:tgtEl>
                                        <p:attrNameLst>
                                          <p:attrName>fill.type</p:attrName>
                                        </p:attrNameLst>
                                      </p:cBhvr>
                                      <p:to>
                                        <p:strVal val="solid"/>
                                      </p:to>
                                    </p:set>
                                  </p:childTnLst>
                                </p:cTn>
                              </p:par>
                              <p:par>
                                <p:cTn id="40" presetID="27" presetClass="entr" presetSubtype="0" fill="hold" grpId="0" nodeType="withEffect">
                                  <p:stCondLst>
                                    <p:cond delay="0"/>
                                  </p:stCondLst>
                                  <p:iterate type="lt">
                                    <p:tmPct val="50000"/>
                                  </p:iterate>
                                  <p:childTnLst>
                                    <p:set>
                                      <p:cBhvr>
                                        <p:cTn id="41" dur="1" fill="hold">
                                          <p:stCondLst>
                                            <p:cond delay="0"/>
                                          </p:stCondLst>
                                        </p:cTn>
                                        <p:tgtEl>
                                          <p:spTgt spid="10"/>
                                        </p:tgtEl>
                                        <p:attrNameLst>
                                          <p:attrName>style.visibility</p:attrName>
                                        </p:attrNameLst>
                                      </p:cBhvr>
                                      <p:to>
                                        <p:strVal val="visible"/>
                                      </p:to>
                                    </p:set>
                                    <p:anim calcmode="discrete" valueType="clr">
                                      <p:cBhvr override="childStyle">
                                        <p:cTn id="4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10"/>
                                        </p:tgtEl>
                                        <p:attrNameLst>
                                          <p:attrName>fillcolor</p:attrName>
                                        </p:attrNameLst>
                                      </p:cBhvr>
                                      <p:tavLst>
                                        <p:tav tm="0">
                                          <p:val>
                                            <p:clrVal>
                                              <a:schemeClr val="accent2"/>
                                            </p:clrVal>
                                          </p:val>
                                        </p:tav>
                                        <p:tav tm="50000">
                                          <p:val>
                                            <p:clrVal>
                                              <a:schemeClr val="hlink"/>
                                            </p:clrVal>
                                          </p:val>
                                        </p:tav>
                                      </p:tavLst>
                                    </p:anim>
                                    <p:set>
                                      <p:cBhvr>
                                        <p:cTn id="44" dur="80"/>
                                        <p:tgtEl>
                                          <p:spTgt spid="10"/>
                                        </p:tgtEl>
                                        <p:attrNameLst>
                                          <p:attrName>fill.type</p:attrName>
                                        </p:attrNameLst>
                                      </p:cBhvr>
                                      <p:to>
                                        <p:strVal val="solid"/>
                                      </p:to>
                                    </p:set>
                                  </p:childTnLst>
                                </p:cTn>
                              </p:par>
                              <p:par>
                                <p:cTn id="45" presetID="27" presetClass="entr" presetSubtype="0" fill="hold" grpId="0" nodeType="withEffect">
                                  <p:stCondLst>
                                    <p:cond delay="0"/>
                                  </p:stCondLst>
                                  <p:iterate type="lt">
                                    <p:tmPct val="50000"/>
                                  </p:iterate>
                                  <p:childTnLst>
                                    <p:set>
                                      <p:cBhvr>
                                        <p:cTn id="46" dur="1" fill="hold">
                                          <p:stCondLst>
                                            <p:cond delay="0"/>
                                          </p:stCondLst>
                                        </p:cTn>
                                        <p:tgtEl>
                                          <p:spTgt spid="11"/>
                                        </p:tgtEl>
                                        <p:attrNameLst>
                                          <p:attrName>style.visibility</p:attrName>
                                        </p:attrNameLst>
                                      </p:cBhvr>
                                      <p:to>
                                        <p:strVal val="visible"/>
                                      </p:to>
                                    </p:set>
                                    <p:anim calcmode="discrete" valueType="clr">
                                      <p:cBhvr override="childStyle">
                                        <p:cTn id="4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11"/>
                                        </p:tgtEl>
                                        <p:attrNameLst>
                                          <p:attrName>fillcolor</p:attrName>
                                        </p:attrNameLst>
                                      </p:cBhvr>
                                      <p:tavLst>
                                        <p:tav tm="0">
                                          <p:val>
                                            <p:clrVal>
                                              <a:schemeClr val="accent2"/>
                                            </p:clrVal>
                                          </p:val>
                                        </p:tav>
                                        <p:tav tm="50000">
                                          <p:val>
                                            <p:clrVal>
                                              <a:schemeClr val="hlink"/>
                                            </p:clrVal>
                                          </p:val>
                                        </p:tav>
                                      </p:tavLst>
                                    </p:anim>
                                    <p:set>
                                      <p:cBhvr>
                                        <p:cTn id="49" dur="80"/>
                                        <p:tgtEl>
                                          <p:spTgt spid="11"/>
                                        </p:tgtEl>
                                        <p:attrNameLst>
                                          <p:attrName>fill.type</p:attrName>
                                        </p:attrNameLst>
                                      </p:cBhvr>
                                      <p:to>
                                        <p:strVal val="solid"/>
                                      </p:to>
                                    </p:set>
                                  </p:childTnLst>
                                </p:cTn>
                              </p:par>
                              <p:par>
                                <p:cTn id="50" presetID="27" presetClass="entr" presetSubtype="0" fill="hold" grpId="0" nodeType="withEffect">
                                  <p:stCondLst>
                                    <p:cond delay="0"/>
                                  </p:stCondLst>
                                  <p:iterate type="lt">
                                    <p:tmPct val="50000"/>
                                  </p:iterate>
                                  <p:childTnLst>
                                    <p:set>
                                      <p:cBhvr>
                                        <p:cTn id="51" dur="1" fill="hold">
                                          <p:stCondLst>
                                            <p:cond delay="0"/>
                                          </p:stCondLst>
                                        </p:cTn>
                                        <p:tgtEl>
                                          <p:spTgt spid="18"/>
                                        </p:tgtEl>
                                        <p:attrNameLst>
                                          <p:attrName>style.visibility</p:attrName>
                                        </p:attrNameLst>
                                      </p:cBhvr>
                                      <p:to>
                                        <p:strVal val="visible"/>
                                      </p:to>
                                    </p:set>
                                    <p:anim calcmode="discrete" valueType="clr">
                                      <p:cBhvr override="childStyle">
                                        <p:cTn id="52"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18"/>
                                        </p:tgtEl>
                                        <p:attrNameLst>
                                          <p:attrName>fillcolor</p:attrName>
                                        </p:attrNameLst>
                                      </p:cBhvr>
                                      <p:tavLst>
                                        <p:tav tm="0">
                                          <p:val>
                                            <p:clrVal>
                                              <a:schemeClr val="accent2"/>
                                            </p:clrVal>
                                          </p:val>
                                        </p:tav>
                                        <p:tav tm="50000">
                                          <p:val>
                                            <p:clrVal>
                                              <a:schemeClr val="hlink"/>
                                            </p:clrVal>
                                          </p:val>
                                        </p:tav>
                                      </p:tavLst>
                                    </p:anim>
                                    <p:set>
                                      <p:cBhvr>
                                        <p:cTn id="54" dur="80"/>
                                        <p:tgtEl>
                                          <p:spTgt spid="18"/>
                                        </p:tgtEl>
                                        <p:attrNameLst>
                                          <p:attrName>fill.type</p:attrName>
                                        </p:attrNameLst>
                                      </p:cBhvr>
                                      <p:to>
                                        <p:strVal val="solid"/>
                                      </p:to>
                                    </p:set>
                                  </p:childTnLst>
                                </p:cTn>
                              </p:par>
                              <p:par>
                                <p:cTn id="55" presetID="27" presetClass="entr" presetSubtype="0" fill="hold" grpId="0" nodeType="withEffect">
                                  <p:stCondLst>
                                    <p:cond delay="0"/>
                                  </p:stCondLst>
                                  <p:iterate type="lt">
                                    <p:tmPct val="50000"/>
                                  </p:iterate>
                                  <p:childTnLst>
                                    <p:set>
                                      <p:cBhvr>
                                        <p:cTn id="56" dur="1" fill="hold">
                                          <p:stCondLst>
                                            <p:cond delay="0"/>
                                          </p:stCondLst>
                                        </p:cTn>
                                        <p:tgtEl>
                                          <p:spTgt spid="19"/>
                                        </p:tgtEl>
                                        <p:attrNameLst>
                                          <p:attrName>style.visibility</p:attrName>
                                        </p:attrNameLst>
                                      </p:cBhvr>
                                      <p:to>
                                        <p:strVal val="visible"/>
                                      </p:to>
                                    </p:set>
                                    <p:anim calcmode="discrete" valueType="clr">
                                      <p:cBhvr override="childStyle">
                                        <p:cTn id="57"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58" dur="80"/>
                                        <p:tgtEl>
                                          <p:spTgt spid="19"/>
                                        </p:tgtEl>
                                        <p:attrNameLst>
                                          <p:attrName>fillcolor</p:attrName>
                                        </p:attrNameLst>
                                      </p:cBhvr>
                                      <p:tavLst>
                                        <p:tav tm="0">
                                          <p:val>
                                            <p:clrVal>
                                              <a:schemeClr val="accent2"/>
                                            </p:clrVal>
                                          </p:val>
                                        </p:tav>
                                        <p:tav tm="50000">
                                          <p:val>
                                            <p:clrVal>
                                              <a:schemeClr val="hlink"/>
                                            </p:clrVal>
                                          </p:val>
                                        </p:tav>
                                      </p:tavLst>
                                    </p:anim>
                                    <p:set>
                                      <p:cBhvr>
                                        <p:cTn id="59" dur="80"/>
                                        <p:tgtEl>
                                          <p:spTgt spid="19"/>
                                        </p:tgtEl>
                                        <p:attrNameLst>
                                          <p:attrName>fill.type</p:attrName>
                                        </p:attrNameLst>
                                      </p:cBhvr>
                                      <p:to>
                                        <p:strVal val="solid"/>
                                      </p:to>
                                    </p:set>
                                  </p:childTnLst>
                                </p:cTn>
                              </p:par>
                              <p:par>
                                <p:cTn id="60" presetID="27" presetClass="entr" presetSubtype="0" fill="hold" grpId="0" nodeType="withEffect">
                                  <p:stCondLst>
                                    <p:cond delay="0"/>
                                  </p:stCondLst>
                                  <p:iterate type="lt">
                                    <p:tmPct val="50000"/>
                                  </p:iterate>
                                  <p:childTnLst>
                                    <p:set>
                                      <p:cBhvr>
                                        <p:cTn id="61" dur="1" fill="hold">
                                          <p:stCondLst>
                                            <p:cond delay="0"/>
                                          </p:stCondLst>
                                        </p:cTn>
                                        <p:tgtEl>
                                          <p:spTgt spid="20"/>
                                        </p:tgtEl>
                                        <p:attrNameLst>
                                          <p:attrName>style.visibility</p:attrName>
                                        </p:attrNameLst>
                                      </p:cBhvr>
                                      <p:to>
                                        <p:strVal val="visible"/>
                                      </p:to>
                                    </p:set>
                                    <p:anim calcmode="discrete" valueType="clr">
                                      <p:cBhvr override="childStyle">
                                        <p:cTn id="62"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20"/>
                                        </p:tgtEl>
                                        <p:attrNameLst>
                                          <p:attrName>fillcolor</p:attrName>
                                        </p:attrNameLst>
                                      </p:cBhvr>
                                      <p:tavLst>
                                        <p:tav tm="0">
                                          <p:val>
                                            <p:clrVal>
                                              <a:schemeClr val="accent2"/>
                                            </p:clrVal>
                                          </p:val>
                                        </p:tav>
                                        <p:tav tm="50000">
                                          <p:val>
                                            <p:clrVal>
                                              <a:schemeClr val="hlink"/>
                                            </p:clrVal>
                                          </p:val>
                                        </p:tav>
                                      </p:tavLst>
                                    </p:anim>
                                    <p:set>
                                      <p:cBhvr>
                                        <p:cTn id="64" dur="80"/>
                                        <p:tgtEl>
                                          <p:spTgt spid="20"/>
                                        </p:tgtEl>
                                        <p:attrNameLst>
                                          <p:attrName>fill.type</p:attrName>
                                        </p:attrNameLst>
                                      </p:cBhvr>
                                      <p:to>
                                        <p:strVal val="solid"/>
                                      </p:to>
                                    </p:set>
                                  </p:childTnLst>
                                </p:cTn>
                              </p:par>
                              <p:par>
                                <p:cTn id="65" presetID="27" presetClass="entr" presetSubtype="0" fill="hold" grpId="0" nodeType="withEffect">
                                  <p:stCondLst>
                                    <p:cond delay="0"/>
                                  </p:stCondLst>
                                  <p:iterate type="lt">
                                    <p:tmPct val="50000"/>
                                  </p:iterate>
                                  <p:childTnLst>
                                    <p:set>
                                      <p:cBhvr>
                                        <p:cTn id="66" dur="1" fill="hold">
                                          <p:stCondLst>
                                            <p:cond delay="0"/>
                                          </p:stCondLst>
                                        </p:cTn>
                                        <p:tgtEl>
                                          <p:spTgt spid="21"/>
                                        </p:tgtEl>
                                        <p:attrNameLst>
                                          <p:attrName>style.visibility</p:attrName>
                                        </p:attrNameLst>
                                      </p:cBhvr>
                                      <p:to>
                                        <p:strVal val="visible"/>
                                      </p:to>
                                    </p:set>
                                    <p:anim calcmode="discrete" valueType="clr">
                                      <p:cBhvr override="childStyle">
                                        <p:cTn id="67"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21"/>
                                        </p:tgtEl>
                                        <p:attrNameLst>
                                          <p:attrName>fillcolor</p:attrName>
                                        </p:attrNameLst>
                                      </p:cBhvr>
                                      <p:tavLst>
                                        <p:tav tm="0">
                                          <p:val>
                                            <p:clrVal>
                                              <a:schemeClr val="accent2"/>
                                            </p:clrVal>
                                          </p:val>
                                        </p:tav>
                                        <p:tav tm="50000">
                                          <p:val>
                                            <p:clrVal>
                                              <a:schemeClr val="hlink"/>
                                            </p:clrVal>
                                          </p:val>
                                        </p:tav>
                                      </p:tavLst>
                                    </p:anim>
                                    <p:set>
                                      <p:cBhvr>
                                        <p:cTn id="69" dur="80"/>
                                        <p:tgtEl>
                                          <p:spTgt spid="21"/>
                                        </p:tgtEl>
                                        <p:attrNameLst>
                                          <p:attrName>fill.type</p:attrName>
                                        </p:attrNameLst>
                                      </p:cBhvr>
                                      <p:to>
                                        <p:strVal val="solid"/>
                                      </p:to>
                                    </p:set>
                                  </p:childTnLst>
                                </p:cTn>
                              </p:par>
                              <p:par>
                                <p:cTn id="70" presetID="27" presetClass="entr" presetSubtype="0" fill="hold" grpId="0" nodeType="withEffect">
                                  <p:stCondLst>
                                    <p:cond delay="0"/>
                                  </p:stCondLst>
                                  <p:iterate type="lt">
                                    <p:tmPct val="50000"/>
                                  </p:iterate>
                                  <p:childTnLst>
                                    <p:set>
                                      <p:cBhvr>
                                        <p:cTn id="71" dur="1" fill="hold">
                                          <p:stCondLst>
                                            <p:cond delay="0"/>
                                          </p:stCondLst>
                                        </p:cTn>
                                        <p:tgtEl>
                                          <p:spTgt spid="22"/>
                                        </p:tgtEl>
                                        <p:attrNameLst>
                                          <p:attrName>style.visibility</p:attrName>
                                        </p:attrNameLst>
                                      </p:cBhvr>
                                      <p:to>
                                        <p:strVal val="visible"/>
                                      </p:to>
                                    </p:set>
                                    <p:anim calcmode="discrete" valueType="clr">
                                      <p:cBhvr override="childStyle">
                                        <p:cTn id="72" dur="80"/>
                                        <p:tgtEl>
                                          <p:spTgt spid="22"/>
                                        </p:tgtEl>
                                        <p:attrNameLst>
                                          <p:attrName>style.color</p:attrName>
                                        </p:attrNameLst>
                                      </p:cBhvr>
                                      <p:tavLst>
                                        <p:tav tm="0">
                                          <p:val>
                                            <p:clrVal>
                                              <a:schemeClr val="accent2"/>
                                            </p:clrVal>
                                          </p:val>
                                        </p:tav>
                                        <p:tav tm="50000">
                                          <p:val>
                                            <p:clrVal>
                                              <a:schemeClr val="hlink"/>
                                            </p:clrVal>
                                          </p:val>
                                        </p:tav>
                                      </p:tavLst>
                                    </p:anim>
                                    <p:anim calcmode="discrete" valueType="clr">
                                      <p:cBhvr>
                                        <p:cTn id="73" dur="80"/>
                                        <p:tgtEl>
                                          <p:spTgt spid="22"/>
                                        </p:tgtEl>
                                        <p:attrNameLst>
                                          <p:attrName>fillcolor</p:attrName>
                                        </p:attrNameLst>
                                      </p:cBhvr>
                                      <p:tavLst>
                                        <p:tav tm="0">
                                          <p:val>
                                            <p:clrVal>
                                              <a:schemeClr val="accent2"/>
                                            </p:clrVal>
                                          </p:val>
                                        </p:tav>
                                        <p:tav tm="50000">
                                          <p:val>
                                            <p:clrVal>
                                              <a:schemeClr val="hlink"/>
                                            </p:clrVal>
                                          </p:val>
                                        </p:tav>
                                      </p:tavLst>
                                    </p:anim>
                                    <p:set>
                                      <p:cBhvr>
                                        <p:cTn id="74" dur="80"/>
                                        <p:tgtEl>
                                          <p:spTgt spid="22"/>
                                        </p:tgtEl>
                                        <p:attrNameLst>
                                          <p:attrName>fill.type</p:attrName>
                                        </p:attrNameLst>
                                      </p:cBhvr>
                                      <p:to>
                                        <p:strVal val="solid"/>
                                      </p:to>
                                    </p:set>
                                  </p:childTnLst>
                                </p:cTn>
                              </p:par>
                              <p:par>
                                <p:cTn id="75" presetID="27" presetClass="entr" presetSubtype="0" fill="hold" grpId="0" nodeType="withEffect">
                                  <p:stCondLst>
                                    <p:cond delay="0"/>
                                  </p:stCondLst>
                                  <p:iterate type="lt">
                                    <p:tmPct val="50000"/>
                                  </p:iterate>
                                  <p:childTnLst>
                                    <p:set>
                                      <p:cBhvr>
                                        <p:cTn id="76" dur="1" fill="hold">
                                          <p:stCondLst>
                                            <p:cond delay="0"/>
                                          </p:stCondLst>
                                        </p:cTn>
                                        <p:tgtEl>
                                          <p:spTgt spid="23"/>
                                        </p:tgtEl>
                                        <p:attrNameLst>
                                          <p:attrName>style.visibility</p:attrName>
                                        </p:attrNameLst>
                                      </p:cBhvr>
                                      <p:to>
                                        <p:strVal val="visible"/>
                                      </p:to>
                                    </p:set>
                                    <p:anim calcmode="discrete" valueType="clr">
                                      <p:cBhvr override="childStyle">
                                        <p:cTn id="77"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23"/>
                                        </p:tgtEl>
                                        <p:attrNameLst>
                                          <p:attrName>fillcolor</p:attrName>
                                        </p:attrNameLst>
                                      </p:cBhvr>
                                      <p:tavLst>
                                        <p:tav tm="0">
                                          <p:val>
                                            <p:clrVal>
                                              <a:schemeClr val="accent2"/>
                                            </p:clrVal>
                                          </p:val>
                                        </p:tav>
                                        <p:tav tm="50000">
                                          <p:val>
                                            <p:clrVal>
                                              <a:schemeClr val="hlink"/>
                                            </p:clrVal>
                                          </p:val>
                                        </p:tav>
                                      </p:tavLst>
                                    </p:anim>
                                    <p:set>
                                      <p:cBhvr>
                                        <p:cTn id="79" dur="80"/>
                                        <p:tgtEl>
                                          <p:spTgt spid="23"/>
                                        </p:tgtEl>
                                        <p:attrNameLst>
                                          <p:attrName>fill.type</p:attrName>
                                        </p:attrNameLst>
                                      </p:cBhvr>
                                      <p:to>
                                        <p:strVal val="solid"/>
                                      </p:to>
                                    </p:set>
                                  </p:childTnLst>
                                </p:cTn>
                              </p:par>
                              <p:par>
                                <p:cTn id="80" presetID="27" presetClass="entr" presetSubtype="0" fill="hold" grpId="0" nodeType="withEffect">
                                  <p:stCondLst>
                                    <p:cond delay="0"/>
                                  </p:stCondLst>
                                  <p:iterate type="lt">
                                    <p:tmPct val="50000"/>
                                  </p:iterate>
                                  <p:childTnLst>
                                    <p:set>
                                      <p:cBhvr>
                                        <p:cTn id="81" dur="1" fill="hold">
                                          <p:stCondLst>
                                            <p:cond delay="0"/>
                                          </p:stCondLst>
                                        </p:cTn>
                                        <p:tgtEl>
                                          <p:spTgt spid="24"/>
                                        </p:tgtEl>
                                        <p:attrNameLst>
                                          <p:attrName>style.visibility</p:attrName>
                                        </p:attrNameLst>
                                      </p:cBhvr>
                                      <p:to>
                                        <p:strVal val="visible"/>
                                      </p:to>
                                    </p:set>
                                    <p:anim calcmode="discrete" valueType="clr">
                                      <p:cBhvr override="childStyle">
                                        <p:cTn id="82"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83" dur="80"/>
                                        <p:tgtEl>
                                          <p:spTgt spid="24"/>
                                        </p:tgtEl>
                                        <p:attrNameLst>
                                          <p:attrName>fillcolor</p:attrName>
                                        </p:attrNameLst>
                                      </p:cBhvr>
                                      <p:tavLst>
                                        <p:tav tm="0">
                                          <p:val>
                                            <p:clrVal>
                                              <a:schemeClr val="accent2"/>
                                            </p:clrVal>
                                          </p:val>
                                        </p:tav>
                                        <p:tav tm="50000">
                                          <p:val>
                                            <p:clrVal>
                                              <a:schemeClr val="hlink"/>
                                            </p:clrVal>
                                          </p:val>
                                        </p:tav>
                                      </p:tavLst>
                                    </p:anim>
                                    <p:set>
                                      <p:cBhvr>
                                        <p:cTn id="84"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19" grpId="0" animBg="1"/>
      <p:bldP spid="20" grpId="0"/>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5400000">
            <a:off x="4849819" y="2660028"/>
            <a:ext cx="2406650" cy="2620622"/>
          </a:xfrm>
          <a:prstGeom prst="hexagon">
            <a:avLst>
              <a:gd name="adj" fmla="val 27168"/>
              <a:gd name="vf" fmla="val 115470"/>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8" name="直接连接符 7"/>
          <p:cNvCxnSpPr>
            <a:stCxn id="13" idx="2"/>
          </p:cNvCxnSpPr>
          <p:nvPr/>
        </p:nvCxnSpPr>
        <p:spPr>
          <a:xfrm>
            <a:off x="6053937" y="2222503"/>
            <a:ext cx="0" cy="544513"/>
          </a:xfrm>
          <a:prstGeom prst="line">
            <a:avLst/>
          </a:prstGeom>
          <a:ln>
            <a:solidFill>
              <a:srgbClr val="A3195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355519" y="3422650"/>
            <a:ext cx="774599" cy="0"/>
          </a:xfrm>
          <a:prstGeom prst="line">
            <a:avLst/>
          </a:prstGeom>
          <a:ln>
            <a:solidFill>
              <a:srgbClr val="A31955"/>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572994" y="1743076"/>
            <a:ext cx="2960302" cy="479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3" name="矩形 32"/>
          <p:cNvSpPr/>
          <p:nvPr/>
        </p:nvSpPr>
        <p:spPr>
          <a:xfrm>
            <a:off x="8138055" y="3182941"/>
            <a:ext cx="2960302" cy="479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4" name="矩形 33"/>
          <p:cNvSpPr/>
          <p:nvPr/>
        </p:nvSpPr>
        <p:spPr>
          <a:xfrm>
            <a:off x="974600" y="3190875"/>
            <a:ext cx="2961889" cy="479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5" name="矩形 34"/>
          <p:cNvSpPr/>
          <p:nvPr/>
        </p:nvSpPr>
        <p:spPr>
          <a:xfrm>
            <a:off x="980949" y="4244978"/>
            <a:ext cx="2961889" cy="479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6" name="矩形 35"/>
          <p:cNvSpPr/>
          <p:nvPr/>
        </p:nvSpPr>
        <p:spPr>
          <a:xfrm>
            <a:off x="4572994" y="5718178"/>
            <a:ext cx="2960302" cy="479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7" name="矩形 36"/>
          <p:cNvSpPr/>
          <p:nvPr/>
        </p:nvSpPr>
        <p:spPr>
          <a:xfrm>
            <a:off x="8138055" y="4279903"/>
            <a:ext cx="2960302" cy="479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39" name="直接连接符 38"/>
          <p:cNvCxnSpPr/>
          <p:nvPr/>
        </p:nvCxnSpPr>
        <p:spPr>
          <a:xfrm>
            <a:off x="7363454" y="4519613"/>
            <a:ext cx="774599" cy="0"/>
          </a:xfrm>
          <a:prstGeom prst="line">
            <a:avLst/>
          </a:prstGeom>
          <a:ln>
            <a:solidFill>
              <a:srgbClr val="A3195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968233" y="3422650"/>
            <a:ext cx="774599" cy="0"/>
          </a:xfrm>
          <a:prstGeom prst="line">
            <a:avLst/>
          </a:prstGeom>
          <a:ln>
            <a:solidFill>
              <a:srgbClr val="A3195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942838" y="4502150"/>
            <a:ext cx="774599" cy="0"/>
          </a:xfrm>
          <a:prstGeom prst="line">
            <a:avLst/>
          </a:prstGeom>
          <a:ln>
            <a:solidFill>
              <a:srgbClr val="A31955"/>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055525" y="5173663"/>
            <a:ext cx="0" cy="544512"/>
          </a:xfrm>
          <a:prstGeom prst="line">
            <a:avLst/>
          </a:prstGeom>
          <a:ln>
            <a:solidFill>
              <a:srgbClr val="A31955"/>
            </a:solidFill>
          </a:ln>
        </p:spPr>
        <p:style>
          <a:lnRef idx="1">
            <a:schemeClr val="accent1"/>
          </a:lnRef>
          <a:fillRef idx="0">
            <a:schemeClr val="accent1"/>
          </a:fillRef>
          <a:effectRef idx="0">
            <a:schemeClr val="accent1"/>
          </a:effectRef>
          <a:fontRef idx="minor">
            <a:schemeClr val="tx1"/>
          </a:fontRef>
        </p:style>
      </p:cxnSp>
      <p:sp>
        <p:nvSpPr>
          <p:cNvPr id="50" name="圆角矩形 49"/>
          <p:cNvSpPr/>
          <p:nvPr/>
        </p:nvSpPr>
        <p:spPr>
          <a:xfrm>
            <a:off x="387300" y="749302"/>
            <a:ext cx="3257126" cy="517525"/>
          </a:xfrm>
          <a:prstGeom prst="roundRect">
            <a:avLst>
              <a:gd name="adj" fmla="val 46354"/>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1" name="圆角矩形 50"/>
          <p:cNvSpPr/>
          <p:nvPr/>
        </p:nvSpPr>
        <p:spPr>
          <a:xfrm>
            <a:off x="387301" y="749302"/>
            <a:ext cx="1574595" cy="517525"/>
          </a:xfrm>
          <a:prstGeom prst="roundRect">
            <a:avLst>
              <a:gd name="adj" fmla="val 46354"/>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rPr>
              <a:t>logo</a:t>
            </a:r>
            <a:endParaRPr lang="zh-CN" altLang="en-US" dirty="0">
              <a:solidFill>
                <a:prstClr val="white"/>
              </a:solidFill>
            </a:endParaRPr>
          </a:p>
        </p:txBody>
      </p:sp>
      <p:sp>
        <p:nvSpPr>
          <p:cNvPr id="20496" name="文本框 51"/>
          <p:cNvSpPr txBox="1">
            <a:spLocks noChangeArrowheads="1"/>
          </p:cNvSpPr>
          <p:nvPr/>
        </p:nvSpPr>
        <p:spPr bwMode="auto">
          <a:xfrm>
            <a:off x="2050785" y="779466"/>
            <a:ext cx="1503167" cy="460375"/>
          </a:xfrm>
          <a:prstGeom prst="rect">
            <a:avLst/>
          </a:prstGeom>
          <a:noFill/>
          <a:ln w="9525">
            <a:noFill/>
            <a:miter lim="800000"/>
            <a:headEnd/>
            <a:tailEnd/>
          </a:ln>
        </p:spPr>
        <p:txBody>
          <a:bodyPr>
            <a:spAutoFit/>
          </a:bodyPr>
          <a:lstStyle/>
          <a:p>
            <a:pPr fontAlgn="base">
              <a:spcBef>
                <a:spcPct val="0"/>
              </a:spcBef>
              <a:spcAft>
                <a:spcPct val="0"/>
              </a:spcAft>
            </a:pPr>
            <a:r>
              <a:rPr lang="zh-CN" altLang="en-US" sz="2400">
                <a:solidFill>
                  <a:srgbClr val="920240"/>
                </a:solidFill>
                <a:latin typeface="微软雅黑"/>
                <a:ea typeface="微软雅黑"/>
                <a:cs typeface="微软雅黑"/>
              </a:rPr>
              <a:t>工作规划</a:t>
            </a:r>
          </a:p>
        </p:txBody>
      </p:sp>
      <p:sp>
        <p:nvSpPr>
          <p:cNvPr id="20" name="直角三角形 19"/>
          <p:cNvSpPr/>
          <p:nvPr/>
        </p:nvSpPr>
        <p:spPr>
          <a:xfrm rot="5400000">
            <a:off x="4576138" y="1739933"/>
            <a:ext cx="479425" cy="485712"/>
          </a:xfrm>
          <a:prstGeom prst="r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20498" name="文本框 20"/>
          <p:cNvSpPr txBox="1">
            <a:spLocks noChangeArrowheads="1"/>
          </p:cNvSpPr>
          <p:nvPr/>
        </p:nvSpPr>
        <p:spPr bwMode="auto">
          <a:xfrm>
            <a:off x="4558707" y="1687513"/>
            <a:ext cx="176190" cy="400050"/>
          </a:xfrm>
          <a:prstGeom prst="rect">
            <a:avLst/>
          </a:prstGeom>
          <a:noFill/>
          <a:ln w="9525">
            <a:noFill/>
            <a:miter lim="800000"/>
            <a:headEnd/>
            <a:tailEnd/>
          </a:ln>
        </p:spPr>
        <p:txBody>
          <a:bodyPr>
            <a:spAutoFit/>
          </a:bodyPr>
          <a:lstStyle/>
          <a:p>
            <a:pPr fontAlgn="base">
              <a:spcBef>
                <a:spcPct val="0"/>
              </a:spcBef>
              <a:spcAft>
                <a:spcPct val="0"/>
              </a:spcAft>
            </a:pPr>
            <a:r>
              <a:rPr lang="en-US" altLang="zh-CN" sz="2000">
                <a:solidFill>
                  <a:prstClr val="white"/>
                </a:solidFill>
              </a:rPr>
              <a:t>1</a:t>
            </a:r>
            <a:endParaRPr lang="zh-CN" altLang="en-US" sz="2000">
              <a:solidFill>
                <a:prstClr val="white"/>
              </a:solidFill>
            </a:endParaRPr>
          </a:p>
        </p:txBody>
      </p:sp>
      <p:sp>
        <p:nvSpPr>
          <p:cNvPr id="55" name="直角三角形 54"/>
          <p:cNvSpPr/>
          <p:nvPr/>
        </p:nvSpPr>
        <p:spPr>
          <a:xfrm rot="5400000">
            <a:off x="8133261" y="3179796"/>
            <a:ext cx="479425" cy="485712"/>
          </a:xfrm>
          <a:prstGeom prst="r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20500" name="文本框 55"/>
          <p:cNvSpPr txBox="1">
            <a:spLocks noChangeArrowheads="1"/>
          </p:cNvSpPr>
          <p:nvPr/>
        </p:nvSpPr>
        <p:spPr bwMode="auto">
          <a:xfrm>
            <a:off x="8114245" y="3127375"/>
            <a:ext cx="177777" cy="400050"/>
          </a:xfrm>
          <a:prstGeom prst="rect">
            <a:avLst/>
          </a:prstGeom>
          <a:noFill/>
          <a:ln w="9525">
            <a:noFill/>
            <a:miter lim="800000"/>
            <a:headEnd/>
            <a:tailEnd/>
          </a:ln>
        </p:spPr>
        <p:txBody>
          <a:bodyPr>
            <a:spAutoFit/>
          </a:bodyPr>
          <a:lstStyle/>
          <a:p>
            <a:pPr fontAlgn="base">
              <a:spcBef>
                <a:spcPct val="0"/>
              </a:spcBef>
              <a:spcAft>
                <a:spcPct val="0"/>
              </a:spcAft>
            </a:pPr>
            <a:r>
              <a:rPr lang="en-US" altLang="zh-CN" sz="2000">
                <a:solidFill>
                  <a:prstClr val="white"/>
                </a:solidFill>
              </a:rPr>
              <a:t>2</a:t>
            </a:r>
            <a:endParaRPr lang="zh-CN" altLang="en-US" sz="2000">
              <a:solidFill>
                <a:prstClr val="white"/>
              </a:solidFill>
            </a:endParaRPr>
          </a:p>
        </p:txBody>
      </p:sp>
      <p:sp>
        <p:nvSpPr>
          <p:cNvPr id="57" name="直角三角形 56"/>
          <p:cNvSpPr/>
          <p:nvPr/>
        </p:nvSpPr>
        <p:spPr>
          <a:xfrm rot="5400000">
            <a:off x="8147548" y="4283108"/>
            <a:ext cx="479425" cy="485712"/>
          </a:xfrm>
          <a:prstGeom prst="r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20502" name="文本框 57"/>
          <p:cNvSpPr txBox="1">
            <a:spLocks noChangeArrowheads="1"/>
          </p:cNvSpPr>
          <p:nvPr/>
        </p:nvSpPr>
        <p:spPr bwMode="auto">
          <a:xfrm>
            <a:off x="8130117" y="4240213"/>
            <a:ext cx="176190" cy="400050"/>
          </a:xfrm>
          <a:prstGeom prst="rect">
            <a:avLst/>
          </a:prstGeom>
          <a:noFill/>
          <a:ln w="9525">
            <a:noFill/>
            <a:miter lim="800000"/>
            <a:headEnd/>
            <a:tailEnd/>
          </a:ln>
        </p:spPr>
        <p:txBody>
          <a:bodyPr>
            <a:spAutoFit/>
          </a:bodyPr>
          <a:lstStyle/>
          <a:p>
            <a:pPr fontAlgn="base">
              <a:spcBef>
                <a:spcPct val="0"/>
              </a:spcBef>
              <a:spcAft>
                <a:spcPct val="0"/>
              </a:spcAft>
            </a:pPr>
            <a:r>
              <a:rPr lang="en-US" altLang="zh-CN" sz="2000">
                <a:solidFill>
                  <a:prstClr val="white"/>
                </a:solidFill>
              </a:rPr>
              <a:t>3</a:t>
            </a:r>
            <a:endParaRPr lang="zh-CN" altLang="en-US" sz="2000">
              <a:solidFill>
                <a:prstClr val="white"/>
              </a:solidFill>
            </a:endParaRPr>
          </a:p>
        </p:txBody>
      </p:sp>
      <p:sp>
        <p:nvSpPr>
          <p:cNvPr id="61" name="直角三角形 60"/>
          <p:cNvSpPr/>
          <p:nvPr/>
        </p:nvSpPr>
        <p:spPr>
          <a:xfrm rot="5400000">
            <a:off x="4576138" y="5715033"/>
            <a:ext cx="479425" cy="485712"/>
          </a:xfrm>
          <a:prstGeom prst="r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20504" name="文本框 61"/>
          <p:cNvSpPr txBox="1">
            <a:spLocks noChangeArrowheads="1"/>
          </p:cNvSpPr>
          <p:nvPr/>
        </p:nvSpPr>
        <p:spPr bwMode="auto">
          <a:xfrm>
            <a:off x="4558707" y="5672138"/>
            <a:ext cx="176190" cy="400050"/>
          </a:xfrm>
          <a:prstGeom prst="rect">
            <a:avLst/>
          </a:prstGeom>
          <a:noFill/>
          <a:ln w="9525">
            <a:noFill/>
            <a:miter lim="800000"/>
            <a:headEnd/>
            <a:tailEnd/>
          </a:ln>
        </p:spPr>
        <p:txBody>
          <a:bodyPr>
            <a:spAutoFit/>
          </a:bodyPr>
          <a:lstStyle/>
          <a:p>
            <a:pPr fontAlgn="base">
              <a:spcBef>
                <a:spcPct val="0"/>
              </a:spcBef>
              <a:spcAft>
                <a:spcPct val="0"/>
              </a:spcAft>
            </a:pPr>
            <a:r>
              <a:rPr lang="en-US" altLang="zh-CN" sz="2000">
                <a:solidFill>
                  <a:prstClr val="white"/>
                </a:solidFill>
              </a:rPr>
              <a:t>4</a:t>
            </a:r>
            <a:endParaRPr lang="zh-CN" altLang="en-US" sz="2000">
              <a:solidFill>
                <a:prstClr val="white"/>
              </a:solidFill>
            </a:endParaRPr>
          </a:p>
        </p:txBody>
      </p:sp>
      <p:sp>
        <p:nvSpPr>
          <p:cNvPr id="63" name="直角三角形 62"/>
          <p:cNvSpPr/>
          <p:nvPr/>
        </p:nvSpPr>
        <p:spPr>
          <a:xfrm rot="5400000">
            <a:off x="993616" y="4237071"/>
            <a:ext cx="479425" cy="485712"/>
          </a:xfrm>
          <a:prstGeom prst="r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20506" name="文本框 63"/>
          <p:cNvSpPr txBox="1">
            <a:spLocks noChangeArrowheads="1"/>
          </p:cNvSpPr>
          <p:nvPr/>
        </p:nvSpPr>
        <p:spPr bwMode="auto">
          <a:xfrm>
            <a:off x="974598" y="4194175"/>
            <a:ext cx="177777" cy="400050"/>
          </a:xfrm>
          <a:prstGeom prst="rect">
            <a:avLst/>
          </a:prstGeom>
          <a:noFill/>
          <a:ln w="9525">
            <a:noFill/>
            <a:miter lim="800000"/>
            <a:headEnd/>
            <a:tailEnd/>
          </a:ln>
        </p:spPr>
        <p:txBody>
          <a:bodyPr>
            <a:spAutoFit/>
          </a:bodyPr>
          <a:lstStyle/>
          <a:p>
            <a:pPr fontAlgn="base">
              <a:spcBef>
                <a:spcPct val="0"/>
              </a:spcBef>
              <a:spcAft>
                <a:spcPct val="0"/>
              </a:spcAft>
            </a:pPr>
            <a:r>
              <a:rPr lang="en-US" altLang="zh-CN" sz="2000">
                <a:solidFill>
                  <a:prstClr val="white"/>
                </a:solidFill>
              </a:rPr>
              <a:t>5</a:t>
            </a:r>
            <a:endParaRPr lang="zh-CN" altLang="en-US" sz="2000">
              <a:solidFill>
                <a:prstClr val="white"/>
              </a:solidFill>
            </a:endParaRPr>
          </a:p>
        </p:txBody>
      </p:sp>
      <p:sp>
        <p:nvSpPr>
          <p:cNvPr id="65" name="直角三角形 64"/>
          <p:cNvSpPr/>
          <p:nvPr/>
        </p:nvSpPr>
        <p:spPr>
          <a:xfrm rot="5400000">
            <a:off x="978537" y="3186938"/>
            <a:ext cx="479425" cy="487300"/>
          </a:xfrm>
          <a:prstGeom prst="r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20508" name="文本框 66"/>
          <p:cNvSpPr txBox="1">
            <a:spLocks noChangeArrowheads="1"/>
          </p:cNvSpPr>
          <p:nvPr/>
        </p:nvSpPr>
        <p:spPr bwMode="auto">
          <a:xfrm>
            <a:off x="974598" y="3154363"/>
            <a:ext cx="177777" cy="400050"/>
          </a:xfrm>
          <a:prstGeom prst="rect">
            <a:avLst/>
          </a:prstGeom>
          <a:noFill/>
          <a:ln w="9525">
            <a:noFill/>
            <a:miter lim="800000"/>
            <a:headEnd/>
            <a:tailEnd/>
          </a:ln>
        </p:spPr>
        <p:txBody>
          <a:bodyPr>
            <a:spAutoFit/>
          </a:bodyPr>
          <a:lstStyle/>
          <a:p>
            <a:pPr fontAlgn="base">
              <a:spcBef>
                <a:spcPct val="0"/>
              </a:spcBef>
              <a:spcAft>
                <a:spcPct val="0"/>
              </a:spcAft>
            </a:pPr>
            <a:r>
              <a:rPr lang="en-US" altLang="zh-CN" sz="2000">
                <a:solidFill>
                  <a:prstClr val="white"/>
                </a:solidFill>
              </a:rPr>
              <a:t>6</a:t>
            </a:r>
            <a:endParaRPr lang="zh-CN" altLang="en-US" sz="2000">
              <a:solidFill>
                <a:prstClr val="white"/>
              </a:solidFill>
            </a:endParaRPr>
          </a:p>
        </p:txBody>
      </p:sp>
    </p:spTree>
    <p:extLst>
      <p:ext uri="{BB962C8B-B14F-4D97-AF65-F5344CB8AC3E}">
        <p14:creationId xmlns:p14="http://schemas.microsoft.com/office/powerpoint/2010/main" val="1238891187"/>
      </p:ext>
    </p:extLst>
  </p:cSld>
  <p:clrMapOvr>
    <a:masterClrMapping/>
  </p:clrMapOvr>
  <p:transition>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5400000">
            <a:off x="3399949" y="1403381"/>
            <a:ext cx="530225" cy="457140"/>
          </a:xfrm>
          <a:prstGeom prst="triangl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圆角矩形 3"/>
          <p:cNvSpPr/>
          <p:nvPr/>
        </p:nvSpPr>
        <p:spPr>
          <a:xfrm>
            <a:off x="4157122" y="13017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椭圆 4"/>
          <p:cNvSpPr/>
          <p:nvPr/>
        </p:nvSpPr>
        <p:spPr>
          <a:xfrm>
            <a:off x="4326962" y="13716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1</a:t>
            </a:r>
            <a:endParaRPr lang="zh-CN" altLang="en-US" dirty="0">
              <a:solidFill>
                <a:prstClr val="white"/>
              </a:solidFill>
              <a:latin typeface="Broadway" panose="04040905080B02020502" pitchFamily="82" charset="0"/>
            </a:endParaRPr>
          </a:p>
        </p:txBody>
      </p:sp>
      <p:sp>
        <p:nvSpPr>
          <p:cNvPr id="6" name="圆角矩形 5"/>
          <p:cNvSpPr/>
          <p:nvPr/>
        </p:nvSpPr>
        <p:spPr>
          <a:xfrm>
            <a:off x="4157122" y="224790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椭圆 6"/>
          <p:cNvSpPr/>
          <p:nvPr/>
        </p:nvSpPr>
        <p:spPr>
          <a:xfrm>
            <a:off x="4326962" y="231775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2</a:t>
            </a:r>
            <a:endParaRPr lang="zh-CN" altLang="en-US" dirty="0">
              <a:solidFill>
                <a:prstClr val="white"/>
              </a:solidFill>
              <a:latin typeface="Broadway" panose="04040905080B02020502" pitchFamily="82" charset="0"/>
            </a:endParaRPr>
          </a:p>
        </p:txBody>
      </p:sp>
      <p:sp>
        <p:nvSpPr>
          <p:cNvPr id="8" name="圆角矩形 7"/>
          <p:cNvSpPr/>
          <p:nvPr/>
        </p:nvSpPr>
        <p:spPr>
          <a:xfrm>
            <a:off x="4157122" y="3194050"/>
            <a:ext cx="6814250" cy="617538"/>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椭圆 8"/>
          <p:cNvSpPr/>
          <p:nvPr/>
        </p:nvSpPr>
        <p:spPr>
          <a:xfrm>
            <a:off x="4326962" y="3263900"/>
            <a:ext cx="477776" cy="477838"/>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3</a:t>
            </a:r>
            <a:endParaRPr lang="zh-CN" altLang="en-US" dirty="0">
              <a:solidFill>
                <a:prstClr val="white"/>
              </a:solidFill>
              <a:latin typeface="Broadway" panose="04040905080B02020502" pitchFamily="82" charset="0"/>
            </a:endParaRPr>
          </a:p>
        </p:txBody>
      </p:sp>
      <p:sp>
        <p:nvSpPr>
          <p:cNvPr id="10" name="圆角矩形 9"/>
          <p:cNvSpPr/>
          <p:nvPr/>
        </p:nvSpPr>
        <p:spPr>
          <a:xfrm>
            <a:off x="4157122" y="4162425"/>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1" name="椭圆 10"/>
          <p:cNvSpPr/>
          <p:nvPr/>
        </p:nvSpPr>
        <p:spPr>
          <a:xfrm>
            <a:off x="4326962" y="4230691"/>
            <a:ext cx="477776" cy="479425"/>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4</a:t>
            </a:r>
            <a:endParaRPr lang="zh-CN" altLang="en-US" dirty="0">
              <a:solidFill>
                <a:prstClr val="white"/>
              </a:solidFill>
              <a:latin typeface="Broadway" panose="04040905080B02020502" pitchFamily="82" charset="0"/>
            </a:endParaRPr>
          </a:p>
        </p:txBody>
      </p:sp>
      <p:sp>
        <p:nvSpPr>
          <p:cNvPr id="12" name="矩形 11"/>
          <p:cNvSpPr/>
          <p:nvPr/>
        </p:nvSpPr>
        <p:spPr>
          <a:xfrm>
            <a:off x="0" y="0"/>
            <a:ext cx="3519030" cy="6858000"/>
          </a:xfrm>
          <a:prstGeom prst="rect">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圆角矩形 17"/>
          <p:cNvSpPr/>
          <p:nvPr/>
        </p:nvSpPr>
        <p:spPr>
          <a:xfrm>
            <a:off x="4157122" y="5195888"/>
            <a:ext cx="6814250" cy="615950"/>
          </a:xfrm>
          <a:prstGeom prst="roundRect">
            <a:avLst>
              <a:gd name="adj" fmla="val 50000"/>
            </a:avLst>
          </a:prstGeom>
          <a:noFill/>
          <a:ln>
            <a:solidFill>
              <a:srgbClr val="C990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9" name="椭圆 18"/>
          <p:cNvSpPr/>
          <p:nvPr/>
        </p:nvSpPr>
        <p:spPr>
          <a:xfrm>
            <a:off x="4326962" y="5265741"/>
            <a:ext cx="477776" cy="477837"/>
          </a:xfrm>
          <a:prstGeom prst="ellipse">
            <a:avLst/>
          </a:prstGeom>
          <a:solidFill>
            <a:srgbClr val="9202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prstClr val="white"/>
                </a:solidFill>
                <a:latin typeface="Broadway" panose="04040905080B02020502" pitchFamily="82" charset="0"/>
              </a:rPr>
              <a:t>5</a:t>
            </a:r>
            <a:endParaRPr lang="zh-CN" altLang="en-US" dirty="0">
              <a:solidFill>
                <a:prstClr val="white"/>
              </a:solidFill>
              <a:latin typeface="Broadway" panose="04040905080B02020502" pitchFamily="82" charset="0"/>
            </a:endParaRPr>
          </a:p>
        </p:txBody>
      </p:sp>
      <p:sp>
        <p:nvSpPr>
          <p:cNvPr id="20" name="文本框 19"/>
          <p:cNvSpPr txBox="1"/>
          <p:nvPr/>
        </p:nvSpPr>
        <p:spPr>
          <a:xfrm>
            <a:off x="4976167" y="142557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1" name="文本框 20"/>
          <p:cNvSpPr txBox="1"/>
          <p:nvPr/>
        </p:nvSpPr>
        <p:spPr>
          <a:xfrm>
            <a:off x="4976167" y="2371725"/>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2" name="文本框 21"/>
          <p:cNvSpPr txBox="1"/>
          <p:nvPr/>
        </p:nvSpPr>
        <p:spPr>
          <a:xfrm>
            <a:off x="4976167" y="3302000"/>
            <a:ext cx="3379347" cy="401638"/>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3" name="文本框 22"/>
          <p:cNvSpPr txBox="1"/>
          <p:nvPr/>
        </p:nvSpPr>
        <p:spPr>
          <a:xfrm>
            <a:off x="4976167" y="4265613"/>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4" name="文本框 23"/>
          <p:cNvSpPr txBox="1"/>
          <p:nvPr/>
        </p:nvSpPr>
        <p:spPr>
          <a:xfrm>
            <a:off x="4976167" y="5308600"/>
            <a:ext cx="3379347" cy="400050"/>
          </a:xfrm>
          <a:prstGeom prst="rect">
            <a:avLst/>
          </a:prstGeom>
          <a:noFill/>
        </p:spPr>
        <p:txBody>
          <a:bodyPr>
            <a:spAutoFit/>
          </a:bodyPr>
          <a:lstStyle/>
          <a:p>
            <a:pPr>
              <a:defRPr/>
            </a:pPr>
            <a:r>
              <a:rPr lang="zh-CN" altLang="en-US" sz="2000" dirty="0">
                <a:solidFill>
                  <a:prstClr val="white">
                    <a:lumMod val="50000"/>
                  </a:prstClr>
                </a:solidFill>
              </a:rPr>
              <a:t>此处输入文字</a:t>
            </a:r>
          </a:p>
        </p:txBody>
      </p:sp>
      <p:sp>
        <p:nvSpPr>
          <p:cNvPr id="26" name="椭圆 25"/>
          <p:cNvSpPr/>
          <p:nvPr/>
        </p:nvSpPr>
        <p:spPr>
          <a:xfrm>
            <a:off x="758728" y="774700"/>
            <a:ext cx="1996815" cy="1997075"/>
          </a:xfrm>
          <a:prstGeom prst="ellipse">
            <a:avLst/>
          </a:prstGeom>
          <a:solidFill>
            <a:srgbClr val="7503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750334"/>
                </a:solidFill>
              </a:rPr>
              <a:t>LOGO</a:t>
            </a:r>
            <a:endParaRPr lang="zh-CN" altLang="en-US" sz="2000" dirty="0">
              <a:solidFill>
                <a:srgbClr val="750334"/>
              </a:solidFill>
            </a:endParaRPr>
          </a:p>
        </p:txBody>
      </p:sp>
      <p:sp>
        <p:nvSpPr>
          <p:cNvPr id="25" name="椭圆 24"/>
          <p:cNvSpPr/>
          <p:nvPr/>
        </p:nvSpPr>
        <p:spPr>
          <a:xfrm>
            <a:off x="758728" y="661991"/>
            <a:ext cx="1996815" cy="19970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750334"/>
                </a:solidFill>
                <a:latin typeface="微软雅黑" panose="020B0503020204020204" pitchFamily="34" charset="-122"/>
                <a:ea typeface="微软雅黑" panose="020B0503020204020204" pitchFamily="34" charset="-122"/>
              </a:rPr>
              <a:t>公司</a:t>
            </a:r>
            <a:r>
              <a:rPr lang="en-US" altLang="zh-CN" sz="2000" dirty="0">
                <a:solidFill>
                  <a:srgbClr val="750334"/>
                </a:solidFill>
                <a:latin typeface="微软雅黑" panose="020B0503020204020204" pitchFamily="34" charset="-122"/>
                <a:ea typeface="微软雅黑" panose="020B0503020204020204" pitchFamily="34" charset="-122"/>
              </a:rPr>
              <a:t>LOGO</a:t>
            </a:r>
            <a:endParaRPr lang="zh-CN" altLang="en-US" sz="2000" dirty="0">
              <a:solidFill>
                <a:srgbClr val="75033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34973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19" grpId="0" animBg="1"/>
      <p:bldP spid="20" grpId="0"/>
      <p:bldP spid="21" grpId="0"/>
      <p:bldP spid="22" grpId="0"/>
      <p:bldP spid="23" grpId="0"/>
      <p:bldP spid="2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244</Words>
  <Application>Microsoft Office PowerPoint</Application>
  <PresentationFormat>自定义</PresentationFormat>
  <Paragraphs>118</Paragraphs>
  <Slides>13</Slides>
  <Notes>0</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1</vt:i4>
      </vt:variant>
      <vt:variant>
        <vt:lpstr>幻灯片标题</vt:lpstr>
      </vt:variant>
      <vt:variant>
        <vt:i4>13</vt:i4>
      </vt:variant>
    </vt:vector>
  </HeadingPairs>
  <TitlesOfParts>
    <vt:vector size="27" baseType="lpstr">
      <vt:lpstr>方正大黑简体</vt:lpstr>
      <vt:lpstr>方正姚体</vt:lpstr>
      <vt:lpstr>方正正中黑简体</vt:lpstr>
      <vt:lpstr>宋体</vt:lpstr>
      <vt:lpstr>微软雅黑</vt:lpstr>
      <vt:lpstr>Arial</vt:lpstr>
      <vt:lpstr>Bodoni MT Black</vt:lpstr>
      <vt:lpstr>Broadway</vt:lpstr>
      <vt:lpstr>Calibri</vt:lpstr>
      <vt:lpstr>Calibri Light</vt:lpstr>
      <vt:lpstr>Wingdings</vt:lpstr>
      <vt:lpstr>Office 主题</vt:lpstr>
      <vt:lpstr>1_Office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Yasin</cp:lastModifiedBy>
  <cp:revision>5</cp:revision>
  <dcterms:created xsi:type="dcterms:W3CDTF">2015-01-02T04:04:50Z</dcterms:created>
  <dcterms:modified xsi:type="dcterms:W3CDTF">2016-12-27T08:41:03Z</dcterms:modified>
</cp:coreProperties>
</file>