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8" r:id="rId2"/>
    <p:sldId id="259" r:id="rId3"/>
    <p:sldId id="265" r:id="rId4"/>
    <p:sldId id="261" r:id="rId5"/>
    <p:sldId id="269" r:id="rId6"/>
    <p:sldId id="274" r:id="rId7"/>
    <p:sldId id="270" r:id="rId8"/>
    <p:sldId id="283" r:id="rId9"/>
    <p:sldId id="263" r:id="rId10"/>
    <p:sldId id="271" r:id="rId11"/>
    <p:sldId id="273" r:id="rId12"/>
    <p:sldId id="275" r:id="rId13"/>
    <p:sldId id="284" r:id="rId14"/>
    <p:sldId id="276" r:id="rId15"/>
    <p:sldId id="272" r:id="rId16"/>
    <p:sldId id="277" r:id="rId17"/>
    <p:sldId id="278" r:id="rId18"/>
    <p:sldId id="285" r:id="rId19"/>
    <p:sldId id="279" r:id="rId20"/>
    <p:sldId id="280" r:id="rId21"/>
    <p:sldId id="286" r:id="rId22"/>
    <p:sldId id="287" r:id="rId23"/>
    <p:sldId id="281" r:id="rId24"/>
    <p:sldId id="282" r:id="rId25"/>
    <p:sldId id="257"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68" d="100"/>
          <a:sy n="68" d="100"/>
        </p:scale>
        <p:origin x="7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系列2</c:v>
                </c:pt>
              </c:strCache>
            </c:strRef>
          </c:tx>
          <c:spPr>
            <a:solidFill>
              <a:schemeClr val="bg2">
                <a:lumMod val="10000"/>
              </a:schemeClr>
            </a:solidFill>
            <a:ln w="19050">
              <a:noFill/>
            </a:ln>
            <a:effectLst/>
          </c:spPr>
          <c:invertIfNegative val="0"/>
          <c:dPt>
            <c:idx val="0"/>
            <c:invertIfNegative val="0"/>
            <c:bubble3D val="0"/>
            <c:spPr>
              <a:solidFill>
                <a:schemeClr val="accent1"/>
              </a:solidFill>
              <a:ln w="19050">
                <a:noFill/>
              </a:ln>
              <a:effectLst/>
            </c:spPr>
            <c:extLst>
              <c:ext xmlns:c16="http://schemas.microsoft.com/office/drawing/2014/chart" uri="{C3380CC4-5D6E-409C-BE32-E72D297353CC}">
                <c16:uniqueId val="{00000001-1A1F-4EC5-9B8D-9D9C006B7327}"/>
              </c:ext>
            </c:extLst>
          </c:dPt>
          <c:dPt>
            <c:idx val="1"/>
            <c:invertIfNegative val="0"/>
            <c:bubble3D val="0"/>
            <c:spPr>
              <a:solidFill>
                <a:schemeClr val="accent2"/>
              </a:solidFill>
              <a:ln w="19050">
                <a:noFill/>
              </a:ln>
              <a:effectLst/>
            </c:spPr>
            <c:extLst>
              <c:ext xmlns:c16="http://schemas.microsoft.com/office/drawing/2014/chart" uri="{C3380CC4-5D6E-409C-BE32-E72D297353CC}">
                <c16:uniqueId val="{00000003-1A1F-4EC5-9B8D-9D9C006B7327}"/>
              </c:ext>
            </c:extLst>
          </c:dPt>
          <c:dPt>
            <c:idx val="2"/>
            <c:invertIfNegative val="0"/>
            <c:bubble3D val="0"/>
            <c:spPr>
              <a:solidFill>
                <a:schemeClr val="accent1"/>
              </a:solidFill>
              <a:ln w="19050">
                <a:noFill/>
              </a:ln>
              <a:effectLst/>
            </c:spPr>
            <c:extLst>
              <c:ext xmlns:c16="http://schemas.microsoft.com/office/drawing/2014/chart" uri="{C3380CC4-5D6E-409C-BE32-E72D297353CC}">
                <c16:uniqueId val="{00000005-1A1F-4EC5-9B8D-9D9C006B7327}"/>
              </c:ext>
            </c:extLst>
          </c:dPt>
          <c:dPt>
            <c:idx val="3"/>
            <c:invertIfNegative val="0"/>
            <c:bubble3D val="0"/>
            <c:spPr>
              <a:solidFill>
                <a:schemeClr val="accent2"/>
              </a:solidFill>
              <a:ln w="19050">
                <a:noFill/>
              </a:ln>
              <a:effectLst/>
            </c:spPr>
            <c:extLst>
              <c:ext xmlns:c16="http://schemas.microsoft.com/office/drawing/2014/chart" uri="{C3380CC4-5D6E-409C-BE32-E72D297353CC}">
                <c16:uniqueId val="{00000007-1A1F-4EC5-9B8D-9D9C006B7327}"/>
              </c:ext>
            </c:extLst>
          </c:dPt>
          <c:dPt>
            <c:idx val="4"/>
            <c:invertIfNegative val="0"/>
            <c:bubble3D val="0"/>
            <c:spPr>
              <a:solidFill>
                <a:schemeClr val="accent1"/>
              </a:solidFill>
              <a:ln w="19050">
                <a:noFill/>
              </a:ln>
              <a:effectLst/>
            </c:spPr>
            <c:extLst>
              <c:ext xmlns:c16="http://schemas.microsoft.com/office/drawing/2014/chart" uri="{C3380CC4-5D6E-409C-BE32-E72D297353CC}">
                <c16:uniqueId val="{00000009-1A1F-4EC5-9B8D-9D9C006B7327}"/>
              </c:ext>
            </c:extLst>
          </c:dPt>
          <c:dPt>
            <c:idx val="5"/>
            <c:invertIfNegative val="0"/>
            <c:bubble3D val="0"/>
            <c:spPr>
              <a:solidFill>
                <a:schemeClr val="accent2"/>
              </a:solidFill>
              <a:ln w="19050">
                <a:noFill/>
              </a:ln>
              <a:effectLst/>
            </c:spPr>
            <c:extLst>
              <c:ext xmlns:c16="http://schemas.microsoft.com/office/drawing/2014/chart" uri="{C3380CC4-5D6E-409C-BE32-E72D297353CC}">
                <c16:uniqueId val="{0000000B-1A1F-4EC5-9B8D-9D9C006B7327}"/>
              </c:ext>
            </c:extLst>
          </c:dPt>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A1F-4EC5-9B8D-9D9C006B7327}"/>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A1F-4EC5-9B8D-9D9C006B7327}"/>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3.3</c:v>
                </c:pt>
                <c:pt idx="1">
                  <c:v>2.5</c:v>
                </c:pt>
                <c:pt idx="2">
                  <c:v>3.5</c:v>
                </c:pt>
                <c:pt idx="3">
                  <c:v>4.2</c:v>
                </c:pt>
                <c:pt idx="4">
                  <c:v>5.7</c:v>
                </c:pt>
                <c:pt idx="5">
                  <c:v>3.7</c:v>
                </c:pt>
              </c:numCache>
            </c:numRef>
          </c:val>
          <c:extLst>
            <c:ext xmlns:c16="http://schemas.microsoft.com/office/drawing/2014/chart" uri="{C3380CC4-5D6E-409C-BE32-E72D297353CC}">
              <c16:uniqueId val="{0000000C-1A1F-4EC5-9B8D-9D9C006B7327}"/>
            </c:ext>
          </c:extLst>
        </c:ser>
        <c:ser>
          <c:idx val="1"/>
          <c:order val="1"/>
          <c:tx>
            <c:strRef>
              <c:f>Sheet1!$C$1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3.3</c:v>
                </c:pt>
                <c:pt idx="1">
                  <c:v>2.5</c:v>
                </c:pt>
                <c:pt idx="2">
                  <c:v>3.5</c:v>
                </c:pt>
                <c:pt idx="3">
                  <c:v>4.2</c:v>
                </c:pt>
                <c:pt idx="4">
                  <c:v>5.7</c:v>
                </c:pt>
                <c:pt idx="5">
                  <c:v>3.7</c:v>
                </c:pt>
              </c:numCache>
            </c:numRef>
          </c:val>
          <c:extLst>
            <c:ext xmlns:c16="http://schemas.microsoft.com/office/drawing/2014/chart" uri="{C3380CC4-5D6E-409C-BE32-E72D297353CC}">
              <c16:uniqueId val="{0000000D-1A1F-4EC5-9B8D-9D9C006B7327}"/>
            </c:ext>
          </c:extLst>
        </c:ser>
        <c:dLbls>
          <c:showLegendKey val="0"/>
          <c:showVal val="0"/>
          <c:showCatName val="0"/>
          <c:showSerName val="0"/>
          <c:showPercent val="0"/>
          <c:showBubbleSize val="0"/>
        </c:dLbls>
        <c:gapWidth val="60"/>
        <c:overlap val="3"/>
        <c:axId val="-1685821184"/>
        <c:axId val="-1685821728"/>
      </c:barChart>
      <c:catAx>
        <c:axId val="-1685821184"/>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685821728"/>
        <c:crosses val="autoZero"/>
        <c:auto val="0"/>
        <c:lblAlgn val="l"/>
        <c:lblOffset val="100"/>
        <c:noMultiLvlLbl val="0"/>
      </c:catAx>
      <c:valAx>
        <c:axId val="-168582172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168582118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微软雅黑 Light" panose="020B0502040204020203" pitchFamily="34" charset="-122"/>
          <a:ea typeface="微软雅黑 Light" panose="020B0502040204020203" pitchFamily="34" charset="-122"/>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CA1-4305-85EF-B4AB57F91CA6}"/>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CA1-4305-85EF-B4AB57F91C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extLst>
            <c:ext xmlns:c16="http://schemas.microsoft.com/office/drawing/2014/chart" uri="{C3380CC4-5D6E-409C-BE32-E72D297353CC}">
              <c16:uniqueId val="{00000002-4CA1-4305-85EF-B4AB57F91CA6}"/>
            </c:ext>
          </c:extLst>
        </c:ser>
        <c:ser>
          <c:idx val="1"/>
          <c:order val="1"/>
          <c:tx>
            <c:strRef>
              <c:f>Sheet1!$C$1</c:f>
              <c:strCache>
                <c:ptCount val="1"/>
                <c:pt idx="0">
                  <c:v>类别 2</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3-4CA1-4305-85EF-B4AB57F91CA6}"/>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extLst>
            <c:ext xmlns:c16="http://schemas.microsoft.com/office/drawing/2014/chart" uri="{C3380CC4-5D6E-409C-BE32-E72D297353CC}">
              <c16:uniqueId val="{00000004-4CA1-4305-85EF-B4AB57F91CA6}"/>
            </c:ext>
          </c:extLst>
        </c:ser>
        <c:ser>
          <c:idx val="2"/>
          <c:order val="2"/>
          <c:tx>
            <c:strRef>
              <c:f>Sheet1!$D$1</c:f>
              <c:strCache>
                <c:ptCount val="1"/>
                <c:pt idx="0">
                  <c:v>类别 3</c:v>
                </c:pt>
              </c:strCache>
            </c:strRef>
          </c:tx>
          <c:spPr>
            <a:solidFill>
              <a:schemeClr val="accent1"/>
            </a:solidFill>
            <a:effectLst/>
          </c:spPr>
          <c:invertIfNegative val="0"/>
          <c:dPt>
            <c:idx val="0"/>
            <c:invertIfNegative val="0"/>
            <c:bubble3D val="0"/>
            <c:extLst>
              <c:ext xmlns:c16="http://schemas.microsoft.com/office/drawing/2014/chart" uri="{C3380CC4-5D6E-409C-BE32-E72D297353CC}">
                <c16:uniqueId val="{00000005-4CA1-4305-85EF-B4AB57F91CA6}"/>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extLst>
            <c:ext xmlns:c16="http://schemas.microsoft.com/office/drawing/2014/chart" uri="{C3380CC4-5D6E-409C-BE32-E72D297353CC}">
              <c16:uniqueId val="{00000006-4CA1-4305-85EF-B4AB57F91CA6}"/>
            </c:ext>
          </c:extLst>
        </c:ser>
        <c:ser>
          <c:idx val="3"/>
          <c:order val="3"/>
          <c:tx>
            <c:strRef>
              <c:f>Sheet1!$E$1</c:f>
              <c:strCache>
                <c:ptCount val="1"/>
                <c:pt idx="0">
                  <c:v>类别 4</c:v>
                </c:pt>
              </c:strCache>
            </c:strRef>
          </c:tx>
          <c:spPr>
            <a:solidFill>
              <a:schemeClr val="accent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extLst>
            <c:ext xmlns:c16="http://schemas.microsoft.com/office/drawing/2014/chart" uri="{C3380CC4-5D6E-409C-BE32-E72D297353CC}">
              <c16:uniqueId val="{00000008-4CA1-4305-85EF-B4AB57F91CA6}"/>
            </c:ext>
          </c:extLst>
        </c:ser>
        <c:dLbls>
          <c:showLegendKey val="0"/>
          <c:showVal val="0"/>
          <c:showCatName val="0"/>
          <c:showSerName val="0"/>
          <c:showPercent val="0"/>
          <c:showBubbleSize val="0"/>
        </c:dLbls>
        <c:gapWidth val="0"/>
        <c:overlap val="-20"/>
        <c:axId val="247682176"/>
        <c:axId val="247683712"/>
      </c:barChart>
      <c:catAx>
        <c:axId val="247682176"/>
        <c:scaling>
          <c:orientation val="maxMin"/>
        </c:scaling>
        <c:delete val="1"/>
        <c:axPos val="l"/>
        <c:minorGridlines>
          <c:spPr>
            <a:ln>
              <a:solidFill>
                <a:prstClr val="black">
                  <a:tint val="50000"/>
                  <a:shade val="95000"/>
                  <a:satMod val="105000"/>
                </a:prstClr>
              </a:solidFill>
              <a:prstDash val="dash"/>
            </a:ln>
          </c:spPr>
        </c:minorGridlines>
        <c:numFmt formatCode="General" sourceLinked="0"/>
        <c:majorTickMark val="out"/>
        <c:minorTickMark val="none"/>
        <c:tickLblPos val="none"/>
        <c:crossAx val="247683712"/>
        <c:crosses val="autoZero"/>
        <c:auto val="0"/>
        <c:lblAlgn val="ctr"/>
        <c:lblOffset val="100"/>
        <c:tickMarkSkip val="1"/>
        <c:noMultiLvlLbl val="0"/>
      </c:catAx>
      <c:valAx>
        <c:axId val="247683712"/>
        <c:scaling>
          <c:orientation val="minMax"/>
        </c:scaling>
        <c:delete val="1"/>
        <c:axPos val="t"/>
        <c:majorGridlines>
          <c:spPr>
            <a:ln>
              <a:solidFill>
                <a:schemeClr val="bg1"/>
              </a:solidFill>
            </a:ln>
          </c:spPr>
        </c:majorGridlines>
        <c:numFmt formatCode="0.00%" sourceLinked="0"/>
        <c:majorTickMark val="cross"/>
        <c:minorTickMark val="none"/>
        <c:tickLblPos val="none"/>
        <c:crossAx val="247682176"/>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DEBD44-C548-4C78-AC45-F4348EBE9C69}" type="datetimeFigureOut">
              <a:rPr lang="zh-CN" altLang="en-US" smtClean="0"/>
              <a:t>2018/5/8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87F048-5C36-4F8B-9481-72CADE8E1AB7}" type="slidenum">
              <a:rPr lang="zh-CN" altLang="en-US" smtClean="0"/>
              <a:t>‹#›</a:t>
            </a:fld>
            <a:endParaRPr lang="zh-CN" altLang="en-US"/>
          </a:p>
        </p:txBody>
      </p:sp>
    </p:spTree>
    <p:extLst>
      <p:ext uri="{BB962C8B-B14F-4D97-AF65-F5344CB8AC3E}">
        <p14:creationId xmlns:p14="http://schemas.microsoft.com/office/powerpoint/2010/main" val="394737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a:t>
            </a:fld>
            <a:endParaRPr lang="zh-CN" altLang="en-US"/>
          </a:p>
        </p:txBody>
      </p:sp>
    </p:spTree>
    <p:extLst>
      <p:ext uri="{BB962C8B-B14F-4D97-AF65-F5344CB8AC3E}">
        <p14:creationId xmlns:p14="http://schemas.microsoft.com/office/powerpoint/2010/main" val="2716457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10</a:t>
            </a:fld>
            <a:endParaRPr lang="zh-CN" altLang="en-US"/>
          </a:p>
        </p:txBody>
      </p:sp>
    </p:spTree>
    <p:extLst>
      <p:ext uri="{BB962C8B-B14F-4D97-AF65-F5344CB8AC3E}">
        <p14:creationId xmlns:p14="http://schemas.microsoft.com/office/powerpoint/2010/main" val="818748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1816BB-BF11-4CF3-BF4C-62091B73439F}" type="slidenum">
              <a:rPr lang="zh-CN" altLang="en-US" smtClean="0"/>
              <a:t>11</a:t>
            </a:fld>
            <a:endParaRPr lang="zh-CN" altLang="en-US"/>
          </a:p>
        </p:txBody>
      </p:sp>
    </p:spTree>
    <p:extLst>
      <p:ext uri="{BB962C8B-B14F-4D97-AF65-F5344CB8AC3E}">
        <p14:creationId xmlns:p14="http://schemas.microsoft.com/office/powerpoint/2010/main" val="1714585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12</a:t>
            </a:fld>
            <a:endParaRPr lang="zh-CN" altLang="en-US"/>
          </a:p>
        </p:txBody>
      </p:sp>
    </p:spTree>
    <p:extLst>
      <p:ext uri="{BB962C8B-B14F-4D97-AF65-F5344CB8AC3E}">
        <p14:creationId xmlns:p14="http://schemas.microsoft.com/office/powerpoint/2010/main" val="4237646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13</a:t>
            </a:fld>
            <a:endParaRPr lang="zh-CN" altLang="en-US"/>
          </a:p>
        </p:txBody>
      </p:sp>
    </p:spTree>
    <p:extLst>
      <p:ext uri="{BB962C8B-B14F-4D97-AF65-F5344CB8AC3E}">
        <p14:creationId xmlns:p14="http://schemas.microsoft.com/office/powerpoint/2010/main" val="3319211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3963870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15</a:t>
            </a:fld>
            <a:endParaRPr lang="zh-CN" altLang="en-US"/>
          </a:p>
        </p:txBody>
      </p:sp>
    </p:spTree>
    <p:extLst>
      <p:ext uri="{BB962C8B-B14F-4D97-AF65-F5344CB8AC3E}">
        <p14:creationId xmlns:p14="http://schemas.microsoft.com/office/powerpoint/2010/main" val="274665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4022183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9603ED-F156-43BE-989A-FC8BF178531B}" type="slidenum">
              <a:rPr lang="zh-CN" altLang="en-US" smtClean="0"/>
              <a:t>17</a:t>
            </a:fld>
            <a:endParaRPr lang="zh-CN" altLang="en-US"/>
          </a:p>
        </p:txBody>
      </p:sp>
    </p:spTree>
    <p:extLst>
      <p:ext uri="{BB962C8B-B14F-4D97-AF65-F5344CB8AC3E}">
        <p14:creationId xmlns:p14="http://schemas.microsoft.com/office/powerpoint/2010/main" val="2481648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18</a:t>
            </a:fld>
            <a:endParaRPr lang="zh-CN" altLang="en-US"/>
          </a:p>
        </p:txBody>
      </p:sp>
    </p:spTree>
    <p:extLst>
      <p:ext uri="{BB962C8B-B14F-4D97-AF65-F5344CB8AC3E}">
        <p14:creationId xmlns:p14="http://schemas.microsoft.com/office/powerpoint/2010/main" val="979043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19</a:t>
            </a:fld>
            <a:endParaRPr lang="zh-CN" altLang="en-US"/>
          </a:p>
        </p:txBody>
      </p:sp>
    </p:spTree>
    <p:extLst>
      <p:ext uri="{BB962C8B-B14F-4D97-AF65-F5344CB8AC3E}">
        <p14:creationId xmlns:p14="http://schemas.microsoft.com/office/powerpoint/2010/main" val="3357373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2</a:t>
            </a:fld>
            <a:endParaRPr lang="zh-CN" altLang="en-US"/>
          </a:p>
        </p:txBody>
      </p:sp>
    </p:spTree>
    <p:extLst>
      <p:ext uri="{BB962C8B-B14F-4D97-AF65-F5344CB8AC3E}">
        <p14:creationId xmlns:p14="http://schemas.microsoft.com/office/powerpoint/2010/main" val="3450833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20</a:t>
            </a:fld>
            <a:endParaRPr lang="zh-CN" altLang="en-US"/>
          </a:p>
        </p:txBody>
      </p:sp>
    </p:spTree>
    <p:extLst>
      <p:ext uri="{BB962C8B-B14F-4D97-AF65-F5344CB8AC3E}">
        <p14:creationId xmlns:p14="http://schemas.microsoft.com/office/powerpoint/2010/main" val="337002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FCE785-E4B3-4190-879D-DBB8DD93B4D1}" type="slidenum">
              <a:rPr lang="zh-CN" altLang="en-US" smtClean="0"/>
              <a:t>21</a:t>
            </a:fld>
            <a:endParaRPr lang="zh-CN" altLang="en-US"/>
          </a:p>
        </p:txBody>
      </p:sp>
    </p:spTree>
    <p:extLst>
      <p:ext uri="{BB962C8B-B14F-4D97-AF65-F5344CB8AC3E}">
        <p14:creationId xmlns:p14="http://schemas.microsoft.com/office/powerpoint/2010/main" val="3515556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18A2D-804C-4FA4-9F5D-5A75CC6A8392}" type="slidenum">
              <a:rPr lang="zh-CN" altLang="en-US" smtClean="0"/>
              <a:t>22</a:t>
            </a:fld>
            <a:endParaRPr lang="zh-CN" altLang="en-US"/>
          </a:p>
        </p:txBody>
      </p:sp>
    </p:spTree>
    <p:extLst>
      <p:ext uri="{BB962C8B-B14F-4D97-AF65-F5344CB8AC3E}">
        <p14:creationId xmlns:p14="http://schemas.microsoft.com/office/powerpoint/2010/main" val="27366561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23</a:t>
            </a:fld>
            <a:endParaRPr lang="zh-CN" altLang="en-US"/>
          </a:p>
        </p:txBody>
      </p:sp>
    </p:spTree>
    <p:extLst>
      <p:ext uri="{BB962C8B-B14F-4D97-AF65-F5344CB8AC3E}">
        <p14:creationId xmlns:p14="http://schemas.microsoft.com/office/powerpoint/2010/main" val="3521756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24</a:t>
            </a:fld>
            <a:endParaRPr lang="zh-CN" altLang="en-US"/>
          </a:p>
        </p:txBody>
      </p:sp>
    </p:spTree>
    <p:extLst>
      <p:ext uri="{BB962C8B-B14F-4D97-AF65-F5344CB8AC3E}">
        <p14:creationId xmlns:p14="http://schemas.microsoft.com/office/powerpoint/2010/main" val="3366080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25</a:t>
            </a:fld>
            <a:endParaRPr lang="zh-CN" altLang="en-US"/>
          </a:p>
        </p:txBody>
      </p:sp>
    </p:spTree>
    <p:extLst>
      <p:ext uri="{BB962C8B-B14F-4D97-AF65-F5344CB8AC3E}">
        <p14:creationId xmlns:p14="http://schemas.microsoft.com/office/powerpoint/2010/main" val="1681399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3</a:t>
            </a:fld>
            <a:endParaRPr lang="zh-CN" altLang="en-US"/>
          </a:p>
        </p:txBody>
      </p:sp>
    </p:spTree>
    <p:extLst>
      <p:ext uri="{BB962C8B-B14F-4D97-AF65-F5344CB8AC3E}">
        <p14:creationId xmlns:p14="http://schemas.microsoft.com/office/powerpoint/2010/main" val="1342137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4</a:t>
            </a:fld>
            <a:endParaRPr lang="zh-CN" altLang="en-US"/>
          </a:p>
        </p:txBody>
      </p:sp>
    </p:spTree>
    <p:extLst>
      <p:ext uri="{BB962C8B-B14F-4D97-AF65-F5344CB8AC3E}">
        <p14:creationId xmlns:p14="http://schemas.microsoft.com/office/powerpoint/2010/main" val="1645903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5</a:t>
            </a:fld>
            <a:endParaRPr lang="zh-CN" altLang="en-US"/>
          </a:p>
        </p:txBody>
      </p:sp>
    </p:spTree>
    <p:extLst>
      <p:ext uri="{BB962C8B-B14F-4D97-AF65-F5344CB8AC3E}">
        <p14:creationId xmlns:p14="http://schemas.microsoft.com/office/powerpoint/2010/main" val="2685384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6</a:t>
            </a:fld>
            <a:endParaRPr lang="zh-CN" altLang="en-US"/>
          </a:p>
        </p:txBody>
      </p:sp>
    </p:spTree>
    <p:extLst>
      <p:ext uri="{BB962C8B-B14F-4D97-AF65-F5344CB8AC3E}">
        <p14:creationId xmlns:p14="http://schemas.microsoft.com/office/powerpoint/2010/main" val="485999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7</a:t>
            </a:fld>
            <a:endParaRPr lang="zh-CN" altLang="en-US"/>
          </a:p>
        </p:txBody>
      </p:sp>
    </p:spTree>
    <p:extLst>
      <p:ext uri="{BB962C8B-B14F-4D97-AF65-F5344CB8AC3E}">
        <p14:creationId xmlns:p14="http://schemas.microsoft.com/office/powerpoint/2010/main" val="3960685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8</a:t>
            </a:fld>
            <a:endParaRPr lang="zh-CN" altLang="en-US"/>
          </a:p>
        </p:txBody>
      </p:sp>
    </p:spTree>
    <p:extLst>
      <p:ext uri="{BB962C8B-B14F-4D97-AF65-F5344CB8AC3E}">
        <p14:creationId xmlns:p14="http://schemas.microsoft.com/office/powerpoint/2010/main" val="3696484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9</a:t>
            </a:fld>
            <a:endParaRPr lang="zh-CN" altLang="en-US"/>
          </a:p>
        </p:txBody>
      </p:sp>
    </p:spTree>
    <p:extLst>
      <p:ext uri="{BB962C8B-B14F-4D97-AF65-F5344CB8AC3E}">
        <p14:creationId xmlns:p14="http://schemas.microsoft.com/office/powerpoint/2010/main" val="3599432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62251F-4693-49AB-9D38-06FFC1EFE2C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8E1B5E2-816B-429F-930C-B5220AB1B5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D5EDB74A-39CB-48D5-A3E4-537409DAD9C9}"/>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5" name="页脚占位符 4">
            <a:extLst>
              <a:ext uri="{FF2B5EF4-FFF2-40B4-BE49-F238E27FC236}">
                <a16:creationId xmlns:a16="http://schemas.microsoft.com/office/drawing/2014/main" id="{25C21A5C-A97E-4A38-BD12-A0993B9234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83EECE4-FD78-4EAC-956F-719F44AA5523}"/>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696820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94E862-094F-4CA5-BB3C-8A28403AC66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DA7BB06-5BE9-48BE-A708-860D06F2A97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C7001B9-323C-4355-994C-5E0C95005E57}"/>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5" name="页脚占位符 4">
            <a:extLst>
              <a:ext uri="{FF2B5EF4-FFF2-40B4-BE49-F238E27FC236}">
                <a16:creationId xmlns:a16="http://schemas.microsoft.com/office/drawing/2014/main" id="{E90CE046-940D-438E-954B-A85F1B0D58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9401C3-E158-4CDD-83B5-EC050161523D}"/>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97513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32D7F2C-FCA8-4611-B90C-23F6FD54CA7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B8F437D-548D-4A37-A6AB-CB041478F37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CB544F5-D550-49EB-A350-CD96F34829A4}"/>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5" name="页脚占位符 4">
            <a:extLst>
              <a:ext uri="{FF2B5EF4-FFF2-40B4-BE49-F238E27FC236}">
                <a16:creationId xmlns:a16="http://schemas.microsoft.com/office/drawing/2014/main" id="{65923671-3E49-467C-BA2B-4D0CEDFC96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DE62B8-F4BA-4A00-9A5F-193309CB635B}"/>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636054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78348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2018/5/8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Tree>
    <p:extLst>
      <p:ext uri="{BB962C8B-B14F-4D97-AF65-F5344CB8AC3E}">
        <p14:creationId xmlns:p14="http://schemas.microsoft.com/office/powerpoint/2010/main" val="4244927065"/>
      </p:ext>
    </p:extLst>
  </p:cSld>
  <p:clrMapOvr>
    <a:masterClrMapping/>
  </p:clrMapOvr>
  <p:transition spd="med" advClick="0" advTm="0">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13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千图网海量PPT模板www.58pic.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9007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431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992C50-3BF9-4691-AE7F-5CC0DD77781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8D8EE60-A520-41BE-9597-0F193444355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44EB047-9754-4A97-B012-700492D3A811}"/>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5" name="页脚占位符 4">
            <a:extLst>
              <a:ext uri="{FF2B5EF4-FFF2-40B4-BE49-F238E27FC236}">
                <a16:creationId xmlns:a16="http://schemas.microsoft.com/office/drawing/2014/main" id="{58A2BE88-162E-450C-9987-6FC31307CB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431DD7-963F-44AE-86AC-731B53A5A08C}"/>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902223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FF7290-AACC-4E45-932B-99566655DF6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699E66B-503B-48CF-B211-37D9CBB05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261BFE4-7A36-4D73-AD0E-5E081FC579E5}"/>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5" name="页脚占位符 4">
            <a:extLst>
              <a:ext uri="{FF2B5EF4-FFF2-40B4-BE49-F238E27FC236}">
                <a16:creationId xmlns:a16="http://schemas.microsoft.com/office/drawing/2014/main" id="{DE84916C-BAEB-4F34-8A60-A429E11027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383AC8-B2CD-4F6C-993D-FA56BEB03F91}"/>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742742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F7559B-0CFE-4733-B693-BA2300E393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E9023EE-3160-4242-81F3-9DF31007707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494848F-7846-4491-98AF-31E37B7DC02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4A35566-2002-4A5F-A058-21D9710ABA97}"/>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6" name="页脚占位符 5">
            <a:extLst>
              <a:ext uri="{FF2B5EF4-FFF2-40B4-BE49-F238E27FC236}">
                <a16:creationId xmlns:a16="http://schemas.microsoft.com/office/drawing/2014/main" id="{A844BC95-659D-47FA-8320-88311B40A70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DFDFE16-4D18-46E7-9439-D23D3B4F4CE9}"/>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089887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4AB09A-FE83-4D86-820E-FCCC8DAB789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CF62135-3F14-4254-A99F-08CCC0EC71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6361A59-6753-49A0-82E1-827F05F88F5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FB0B35FB-6E13-46A8-BBC2-FEAA3B9D72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BE38C113-E434-4782-B50F-7CC04D003EE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61CBD11-51DB-4B0C-AAEB-8592368DA851}"/>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8" name="页脚占位符 7">
            <a:extLst>
              <a:ext uri="{FF2B5EF4-FFF2-40B4-BE49-F238E27FC236}">
                <a16:creationId xmlns:a16="http://schemas.microsoft.com/office/drawing/2014/main" id="{91579C92-8435-4E48-B690-8FD36151BDA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A5CA197-0D97-40E6-B7E5-0EE7442AD530}"/>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23274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B58A3E-CC49-4170-A533-183EBB96359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D0D59FD-C177-4B61-851A-D41B7FAE828C}"/>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4" name="页脚占位符 3">
            <a:extLst>
              <a:ext uri="{FF2B5EF4-FFF2-40B4-BE49-F238E27FC236}">
                <a16:creationId xmlns:a16="http://schemas.microsoft.com/office/drawing/2014/main" id="{EDCEF2F3-AAC8-4E7F-957A-18F8AF66673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1A1437E-CB4F-4BA0-A489-7DCAB0380D25}"/>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630939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384996-CBAC-4E85-97DD-EA269DAFCF3F}"/>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3" name="页脚占位符 2">
            <a:extLst>
              <a:ext uri="{FF2B5EF4-FFF2-40B4-BE49-F238E27FC236}">
                <a16:creationId xmlns:a16="http://schemas.microsoft.com/office/drawing/2014/main" id="{38E8D5B4-C663-4E4F-8DB1-DD93AE5007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491939C-48E0-4588-8F6E-A40135278D19}"/>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070362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5C0874-3580-4143-903C-B8E4EED020B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DA5B285-0392-4D09-8798-D2A6C309D5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F18D341-1C1D-4304-92CC-8CBA876216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35CC47A-417A-4F7E-ADCE-B14EB614B154}"/>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6" name="页脚占位符 5">
            <a:extLst>
              <a:ext uri="{FF2B5EF4-FFF2-40B4-BE49-F238E27FC236}">
                <a16:creationId xmlns:a16="http://schemas.microsoft.com/office/drawing/2014/main" id="{4DF24D82-961A-4736-885C-F1BC4B2582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CF0EEAD-C5A1-45C5-B2F2-2279681D7AE6}"/>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625868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C636F5-48D4-49C7-AEB4-49DAB74154D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CE4835B-106A-4AA7-9C16-C5746AF0B9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E05D649-2B40-4FF1-B18F-A543B8FC6C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833BB1-09F5-437C-8DBC-A9B09D4EBCE6}"/>
              </a:ext>
            </a:extLst>
          </p:cNvPr>
          <p:cNvSpPr>
            <a:spLocks noGrp="1"/>
          </p:cNvSpPr>
          <p:nvPr>
            <p:ph type="dt" sz="half" idx="10"/>
          </p:nvPr>
        </p:nvSpPr>
        <p:spPr/>
        <p:txBody>
          <a:bodyPr/>
          <a:lstStyle/>
          <a:p>
            <a:fld id="{2E4E8457-BC06-46E7-A022-50363425AE9C}" type="datetimeFigureOut">
              <a:rPr lang="zh-CN" altLang="en-US" smtClean="0"/>
              <a:t>2018/5/8</a:t>
            </a:fld>
            <a:endParaRPr lang="zh-CN" altLang="en-US"/>
          </a:p>
        </p:txBody>
      </p:sp>
      <p:sp>
        <p:nvSpPr>
          <p:cNvPr id="6" name="页脚占位符 5">
            <a:extLst>
              <a:ext uri="{FF2B5EF4-FFF2-40B4-BE49-F238E27FC236}">
                <a16:creationId xmlns:a16="http://schemas.microsoft.com/office/drawing/2014/main" id="{4B381442-E575-4D7F-8028-73152748ED9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0C45A89-D001-4741-9CCC-496367ED26FE}"/>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781896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894C855-CBF2-4206-AA83-2980CFD24B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0012607-CE04-4A1A-BFFA-056C49AA44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43749B6-FE5B-4E75-9200-0A929CB815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4E8457-BC06-46E7-A022-50363425AE9C}" type="datetimeFigureOut">
              <a:rPr lang="zh-CN" altLang="en-US" smtClean="0"/>
              <a:t>2018/5/8</a:t>
            </a:fld>
            <a:endParaRPr lang="zh-CN" altLang="en-US"/>
          </a:p>
        </p:txBody>
      </p:sp>
      <p:sp>
        <p:nvSpPr>
          <p:cNvPr id="5" name="页脚占位符 4">
            <a:extLst>
              <a:ext uri="{FF2B5EF4-FFF2-40B4-BE49-F238E27FC236}">
                <a16:creationId xmlns:a16="http://schemas.microsoft.com/office/drawing/2014/main" id="{781D0BB7-1CE0-427C-B7E3-3178BBE023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7317581-7BD0-4256-9F60-A03F079B62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1484700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12.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4" name="组合 13">
            <a:extLst>
              <a:ext uri="{FF2B5EF4-FFF2-40B4-BE49-F238E27FC236}">
                <a16:creationId xmlns:a16="http://schemas.microsoft.com/office/drawing/2014/main" id="{7BB74E7B-5B37-49BE-A87C-21D82CF622AB}"/>
              </a:ext>
            </a:extLst>
          </p:cNvPr>
          <p:cNvGrpSpPr/>
          <p:nvPr/>
        </p:nvGrpSpPr>
        <p:grpSpPr>
          <a:xfrm flipH="1">
            <a:off x="3055677" y="2201438"/>
            <a:ext cx="6962547" cy="2040044"/>
            <a:chOff x="5946251" y="2236282"/>
            <a:chExt cx="5783695" cy="1694637"/>
          </a:xfrm>
        </p:grpSpPr>
        <p:sp>
          <p:nvSpPr>
            <p:cNvPr id="20" name="矩形 19">
              <a:extLst>
                <a:ext uri="{FF2B5EF4-FFF2-40B4-BE49-F238E27FC236}">
                  <a16:creationId xmlns:a16="http://schemas.microsoft.com/office/drawing/2014/main" id="{663A71FA-81A7-4C48-9106-0FF759D662A6}"/>
                </a:ext>
              </a:extLst>
            </p:cNvPr>
            <p:cNvSpPr/>
            <p:nvPr/>
          </p:nvSpPr>
          <p:spPr>
            <a:xfrm>
              <a:off x="7251607" y="3518231"/>
              <a:ext cx="4364898" cy="412688"/>
            </a:xfrm>
            <a:prstGeom prst="rect">
              <a:avLst/>
            </a:prstGeom>
          </p:spPr>
          <p:txBody>
            <a:bodyPr wrap="square">
              <a:spAutoFit/>
            </a:bodyPr>
            <a:lstStyle/>
            <a:p>
              <a:r>
                <a:rPr lang="en-US" altLang="zh-CN" sz="1314" noProof="1"/>
                <a:t>Lorem ipsum dolor sit er elit lamet, consectetaur cillium adipisicing pecu, sed do ut labore et dolore</a:t>
              </a:r>
              <a:endParaRPr lang="zh-CN" altLang="en-US" sz="1314" dirty="0"/>
            </a:p>
          </p:txBody>
        </p:sp>
        <p:sp>
          <p:nvSpPr>
            <p:cNvPr id="21" name="文本框 20">
              <a:extLst>
                <a:ext uri="{FF2B5EF4-FFF2-40B4-BE49-F238E27FC236}">
                  <a16:creationId xmlns:a16="http://schemas.microsoft.com/office/drawing/2014/main" id="{754EF0AF-283E-45DC-8F94-E8FBB1B60F46}"/>
                </a:ext>
              </a:extLst>
            </p:cNvPr>
            <p:cNvSpPr txBox="1"/>
            <p:nvPr/>
          </p:nvSpPr>
          <p:spPr>
            <a:xfrm>
              <a:off x="5946251" y="2739119"/>
              <a:ext cx="5783695" cy="639164"/>
            </a:xfrm>
            <a:prstGeom prst="rect">
              <a:avLst/>
            </a:prstGeom>
            <a:noFill/>
          </p:spPr>
          <p:txBody>
            <a:bodyPr wrap="none" rtlCol="0">
              <a:spAutoFit/>
            </a:bodyPr>
            <a:lstStyle/>
            <a:p>
              <a:pPr algn="ctr"/>
              <a:r>
                <a:rPr lang="zh-CN" altLang="en-US" sz="4400" b="1" spc="394" dirty="0">
                  <a:latin typeface="微软雅黑" panose="020B0503020204020204" pitchFamily="34" charset="-122"/>
                  <a:ea typeface="微软雅黑" panose="020B0503020204020204" pitchFamily="34" charset="-122"/>
                </a:rPr>
                <a:t>小清新教育培训</a:t>
              </a:r>
              <a:r>
                <a:rPr lang="en-US" altLang="zh-CN" sz="4400" b="1" spc="394" dirty="0">
                  <a:latin typeface="微软雅黑" panose="020B0503020204020204" pitchFamily="34" charset="-122"/>
                  <a:ea typeface="微软雅黑" panose="020B0503020204020204" pitchFamily="34" charset="-122"/>
                </a:rPr>
                <a:t>PPT</a:t>
              </a:r>
              <a:r>
                <a:rPr lang="zh-CN" altLang="en-US" sz="4400" b="1" spc="394" dirty="0">
                  <a:latin typeface="微软雅黑" panose="020B0503020204020204" pitchFamily="34" charset="-122"/>
                  <a:ea typeface="微软雅黑" panose="020B0503020204020204" pitchFamily="34" charset="-122"/>
                </a:rPr>
                <a:t>模板</a:t>
              </a:r>
            </a:p>
          </p:txBody>
        </p:sp>
        <p:sp>
          <p:nvSpPr>
            <p:cNvPr id="22" name="文本框 21">
              <a:extLst>
                <a:ext uri="{FF2B5EF4-FFF2-40B4-BE49-F238E27FC236}">
                  <a16:creationId xmlns:a16="http://schemas.microsoft.com/office/drawing/2014/main" id="{0DE69B41-EE8F-43F4-8EF4-1A84894172C8}"/>
                </a:ext>
              </a:extLst>
            </p:cNvPr>
            <p:cNvSpPr txBox="1"/>
            <p:nvPr/>
          </p:nvSpPr>
          <p:spPr>
            <a:xfrm>
              <a:off x="8486568" y="2236282"/>
              <a:ext cx="3129937" cy="434632"/>
            </a:xfrm>
            <a:prstGeom prst="rect">
              <a:avLst/>
            </a:prstGeom>
            <a:noFill/>
          </p:spPr>
          <p:txBody>
            <a:bodyPr wrap="none" rtlCol="0">
              <a:spAutoFit/>
            </a:bodyPr>
            <a:lstStyle/>
            <a:p>
              <a:pPr algn="ctr"/>
              <a:r>
                <a:rPr lang="en-US" altLang="zh-CN" sz="2800" b="1" spc="394" dirty="0">
                  <a:latin typeface="微软雅黑" panose="020B0503020204020204" pitchFamily="34" charset="-122"/>
                  <a:ea typeface="微软雅黑" panose="020B0503020204020204" pitchFamily="34" charset="-122"/>
                </a:rPr>
                <a:t>BUSINESS PLAN</a:t>
              </a:r>
              <a:endParaRPr lang="zh-CN" altLang="en-US" sz="2800" b="1" spc="394"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F461A6BA-9933-42DD-A12C-D40637A9AEE1}"/>
              </a:ext>
            </a:extLst>
          </p:cNvPr>
          <p:cNvGrpSpPr/>
          <p:nvPr/>
        </p:nvGrpSpPr>
        <p:grpSpPr>
          <a:xfrm flipH="1">
            <a:off x="3341101" y="4451435"/>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3" name="宗次郎 - いつも何度でも (永远同在)">
            <a:hlinkClick r:id="" action="ppaction://media"/>
            <a:extLst>
              <a:ext uri="{FF2B5EF4-FFF2-40B4-BE49-F238E27FC236}">
                <a16:creationId xmlns:a16="http://schemas.microsoft.com/office/drawing/2014/main" id="{5D356A26-36AE-455A-B8E7-33AC0D04227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16003" y="303006"/>
            <a:ext cx="800934" cy="800934"/>
          </a:xfrm>
          <a:prstGeom prst="rect">
            <a:avLst/>
          </a:prstGeom>
        </p:spPr>
      </p:pic>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8">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Tree>
    <p:extLst>
      <p:ext uri="{BB962C8B-B14F-4D97-AF65-F5344CB8AC3E}">
        <p14:creationId xmlns:p14="http://schemas.microsoft.com/office/powerpoint/2010/main" val="321131654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88F06B7-8222-4212-B90F-1848A626B8E7}"/>
              </a:ext>
            </a:extLst>
          </p:cNvPr>
          <p:cNvSpPr txBox="1"/>
          <p:nvPr/>
        </p:nvSpPr>
        <p:spPr>
          <a:xfrm>
            <a:off x="1171984" y="4601142"/>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7" name="Rectangle 24">
            <a:extLst>
              <a:ext uri="{FF2B5EF4-FFF2-40B4-BE49-F238E27FC236}">
                <a16:creationId xmlns:a16="http://schemas.microsoft.com/office/drawing/2014/main" id="{D7FED9DF-97FD-4AA0-AB9D-9C8A62117C84}"/>
              </a:ext>
            </a:extLst>
          </p:cNvPr>
          <p:cNvSpPr>
            <a:spLocks noChangeArrowheads="1"/>
          </p:cNvSpPr>
          <p:nvPr/>
        </p:nvSpPr>
        <p:spPr bwMode="auto">
          <a:xfrm>
            <a:off x="1638137" y="421531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8" name="文本框 7">
            <a:extLst>
              <a:ext uri="{FF2B5EF4-FFF2-40B4-BE49-F238E27FC236}">
                <a16:creationId xmlns:a16="http://schemas.microsoft.com/office/drawing/2014/main" id="{7FD595D7-4502-4E42-A660-B8D94CC5CA71}"/>
              </a:ext>
            </a:extLst>
          </p:cNvPr>
          <p:cNvSpPr txBox="1"/>
          <p:nvPr/>
        </p:nvSpPr>
        <p:spPr>
          <a:xfrm>
            <a:off x="3649240" y="2242015"/>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9" name="Rectangle 24">
            <a:extLst>
              <a:ext uri="{FF2B5EF4-FFF2-40B4-BE49-F238E27FC236}">
                <a16:creationId xmlns:a16="http://schemas.microsoft.com/office/drawing/2014/main" id="{4FDE8CA1-007A-4F9A-8370-2D5098F9D34D}"/>
              </a:ext>
            </a:extLst>
          </p:cNvPr>
          <p:cNvSpPr>
            <a:spLocks noChangeArrowheads="1"/>
          </p:cNvSpPr>
          <p:nvPr/>
        </p:nvSpPr>
        <p:spPr bwMode="auto">
          <a:xfrm>
            <a:off x="4115393" y="1856182"/>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0" name="文本框 9">
            <a:extLst>
              <a:ext uri="{FF2B5EF4-FFF2-40B4-BE49-F238E27FC236}">
                <a16:creationId xmlns:a16="http://schemas.microsoft.com/office/drawing/2014/main" id="{95198858-C8EC-46BF-A14E-B28D1A60981D}"/>
              </a:ext>
            </a:extLst>
          </p:cNvPr>
          <p:cNvSpPr txBox="1"/>
          <p:nvPr/>
        </p:nvSpPr>
        <p:spPr>
          <a:xfrm>
            <a:off x="5763321" y="4601142"/>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11" name="Rectangle 24">
            <a:extLst>
              <a:ext uri="{FF2B5EF4-FFF2-40B4-BE49-F238E27FC236}">
                <a16:creationId xmlns:a16="http://schemas.microsoft.com/office/drawing/2014/main" id="{ECE26175-4734-4752-AA25-B4732DDA40A0}"/>
              </a:ext>
            </a:extLst>
          </p:cNvPr>
          <p:cNvSpPr>
            <a:spLocks noChangeArrowheads="1"/>
          </p:cNvSpPr>
          <p:nvPr/>
        </p:nvSpPr>
        <p:spPr bwMode="auto">
          <a:xfrm>
            <a:off x="6229473" y="421531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2" name="文本框 11">
            <a:extLst>
              <a:ext uri="{FF2B5EF4-FFF2-40B4-BE49-F238E27FC236}">
                <a16:creationId xmlns:a16="http://schemas.microsoft.com/office/drawing/2014/main" id="{5A84E555-7353-492D-B738-50F4750EE3F0}"/>
              </a:ext>
            </a:extLst>
          </p:cNvPr>
          <p:cNvSpPr txBox="1"/>
          <p:nvPr/>
        </p:nvSpPr>
        <p:spPr>
          <a:xfrm>
            <a:off x="8225696" y="2512455"/>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13" name="Rectangle 24">
            <a:extLst>
              <a:ext uri="{FF2B5EF4-FFF2-40B4-BE49-F238E27FC236}">
                <a16:creationId xmlns:a16="http://schemas.microsoft.com/office/drawing/2014/main" id="{A919DA21-B03A-42D6-B56E-D91660256B7E}"/>
              </a:ext>
            </a:extLst>
          </p:cNvPr>
          <p:cNvSpPr>
            <a:spLocks noChangeArrowheads="1"/>
          </p:cNvSpPr>
          <p:nvPr/>
        </p:nvSpPr>
        <p:spPr bwMode="auto">
          <a:xfrm>
            <a:off x="8691848" y="2126623"/>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cxnSp>
        <p:nvCxnSpPr>
          <p:cNvPr id="14" name="直接连接符 13">
            <a:extLst>
              <a:ext uri="{FF2B5EF4-FFF2-40B4-BE49-F238E27FC236}">
                <a16:creationId xmlns:a16="http://schemas.microsoft.com/office/drawing/2014/main" id="{5935B2B9-2D7B-4FDA-9440-6F71E1ECF261}"/>
              </a:ext>
            </a:extLst>
          </p:cNvPr>
          <p:cNvCxnSpPr/>
          <p:nvPr/>
        </p:nvCxnSpPr>
        <p:spPr>
          <a:xfrm>
            <a:off x="365330" y="3512959"/>
            <a:ext cx="11405709" cy="0"/>
          </a:xfrm>
          <a:prstGeom prst="line">
            <a:avLst/>
          </a:prstGeom>
          <a:ln>
            <a:solidFill>
              <a:srgbClr val="210400"/>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B57BD24E-58AC-4395-82D5-6400DD842ABF}"/>
              </a:ext>
            </a:extLst>
          </p:cNvPr>
          <p:cNvSpPr/>
          <p:nvPr/>
        </p:nvSpPr>
        <p:spPr>
          <a:xfrm>
            <a:off x="2083791" y="3216411"/>
            <a:ext cx="593096" cy="593096"/>
          </a:xfrm>
          <a:prstGeom prst="ellipse">
            <a:avLst/>
          </a:prstGeom>
          <a:solidFill>
            <a:schemeClr val="accent1"/>
          </a:solidFill>
          <a:ln>
            <a:solidFill>
              <a:srgbClr val="4A6A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6" name="椭圆 15">
            <a:extLst>
              <a:ext uri="{FF2B5EF4-FFF2-40B4-BE49-F238E27FC236}">
                <a16:creationId xmlns:a16="http://schemas.microsoft.com/office/drawing/2014/main" id="{E1B0B8C4-8A6E-4FFC-80CD-32DECB679950}"/>
              </a:ext>
            </a:extLst>
          </p:cNvPr>
          <p:cNvSpPr/>
          <p:nvPr/>
        </p:nvSpPr>
        <p:spPr>
          <a:xfrm>
            <a:off x="4478703" y="3216411"/>
            <a:ext cx="593096" cy="593096"/>
          </a:xfrm>
          <a:prstGeom prst="ellipse">
            <a:avLst/>
          </a:prstGeom>
          <a:solidFill>
            <a:schemeClr val="accent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F7359B32-AE38-42D3-AEA0-C0802482E365}"/>
              </a:ext>
            </a:extLst>
          </p:cNvPr>
          <p:cNvSpPr/>
          <p:nvPr/>
        </p:nvSpPr>
        <p:spPr>
          <a:xfrm>
            <a:off x="6873614" y="3224160"/>
            <a:ext cx="593096" cy="593096"/>
          </a:xfrm>
          <a:prstGeom prst="ellipse">
            <a:avLst/>
          </a:prstGeom>
          <a:solidFill>
            <a:schemeClr val="accent3"/>
          </a:solidFill>
          <a:ln>
            <a:solidFill>
              <a:srgbClr val="4A6A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5B13E8DE-BBCC-4B33-909E-9CB76CCE160F}"/>
              </a:ext>
            </a:extLst>
          </p:cNvPr>
          <p:cNvSpPr/>
          <p:nvPr/>
        </p:nvSpPr>
        <p:spPr>
          <a:xfrm>
            <a:off x="9322327" y="3253970"/>
            <a:ext cx="593096" cy="593096"/>
          </a:xfrm>
          <a:prstGeom prst="ellipse">
            <a:avLst/>
          </a:prstGeom>
          <a:solidFill>
            <a:schemeClr val="accent4"/>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文本框 18">
            <a:extLst>
              <a:ext uri="{FF2B5EF4-FFF2-40B4-BE49-F238E27FC236}">
                <a16:creationId xmlns:a16="http://schemas.microsoft.com/office/drawing/2014/main" id="{9ACAEE38-CE14-4A97-BE6B-0F52FF2E2895}"/>
              </a:ext>
            </a:extLst>
          </p:cNvPr>
          <p:cNvSpPr txBox="1"/>
          <p:nvPr/>
        </p:nvSpPr>
        <p:spPr>
          <a:xfrm>
            <a:off x="2130047" y="3290552"/>
            <a:ext cx="482824" cy="415819"/>
          </a:xfrm>
          <a:prstGeom prst="rect">
            <a:avLst/>
          </a:prstGeom>
          <a:noFill/>
        </p:spPr>
        <p:txBody>
          <a:bodyPr wrap="none" rtlCol="0">
            <a:spAutoFit/>
          </a:bodyPr>
          <a:lstStyle/>
          <a:p>
            <a:r>
              <a:rPr lang="en-US" altLang="zh-CN" sz="2102" b="1" dirty="0">
                <a:solidFill>
                  <a:schemeClr val="bg1"/>
                </a:solidFill>
              </a:rPr>
              <a:t>01</a:t>
            </a:r>
            <a:endParaRPr lang="zh-CN" altLang="en-US" sz="2102" b="1" dirty="0">
              <a:solidFill>
                <a:schemeClr val="bg1"/>
              </a:solidFill>
            </a:endParaRPr>
          </a:p>
        </p:txBody>
      </p:sp>
      <p:sp>
        <p:nvSpPr>
          <p:cNvPr id="20" name="文本框 19">
            <a:extLst>
              <a:ext uri="{FF2B5EF4-FFF2-40B4-BE49-F238E27FC236}">
                <a16:creationId xmlns:a16="http://schemas.microsoft.com/office/drawing/2014/main" id="{F07FEDC1-CD94-4981-A05E-D0C46768CC4D}"/>
              </a:ext>
            </a:extLst>
          </p:cNvPr>
          <p:cNvSpPr txBox="1"/>
          <p:nvPr/>
        </p:nvSpPr>
        <p:spPr>
          <a:xfrm>
            <a:off x="4517039" y="3290552"/>
            <a:ext cx="482824" cy="415819"/>
          </a:xfrm>
          <a:prstGeom prst="rect">
            <a:avLst/>
          </a:prstGeom>
          <a:noFill/>
        </p:spPr>
        <p:txBody>
          <a:bodyPr wrap="none" rtlCol="0">
            <a:spAutoFit/>
          </a:bodyPr>
          <a:lstStyle/>
          <a:p>
            <a:r>
              <a:rPr lang="en-US" altLang="zh-CN" sz="2102" b="1" dirty="0">
                <a:solidFill>
                  <a:schemeClr val="bg1"/>
                </a:solidFill>
              </a:rPr>
              <a:t>02</a:t>
            </a:r>
            <a:endParaRPr lang="zh-CN" altLang="en-US" sz="2102" b="1" dirty="0">
              <a:solidFill>
                <a:schemeClr val="bg1"/>
              </a:solidFill>
            </a:endParaRPr>
          </a:p>
        </p:txBody>
      </p:sp>
      <p:sp>
        <p:nvSpPr>
          <p:cNvPr id="21" name="文本框 20">
            <a:extLst>
              <a:ext uri="{FF2B5EF4-FFF2-40B4-BE49-F238E27FC236}">
                <a16:creationId xmlns:a16="http://schemas.microsoft.com/office/drawing/2014/main" id="{6739D22B-C6CC-480B-AEE5-997F8DD664A1}"/>
              </a:ext>
            </a:extLst>
          </p:cNvPr>
          <p:cNvSpPr txBox="1"/>
          <p:nvPr/>
        </p:nvSpPr>
        <p:spPr>
          <a:xfrm>
            <a:off x="6908742" y="3303603"/>
            <a:ext cx="482824" cy="415819"/>
          </a:xfrm>
          <a:prstGeom prst="rect">
            <a:avLst/>
          </a:prstGeom>
          <a:noFill/>
        </p:spPr>
        <p:txBody>
          <a:bodyPr wrap="none" rtlCol="0">
            <a:spAutoFit/>
          </a:bodyPr>
          <a:lstStyle/>
          <a:p>
            <a:r>
              <a:rPr lang="en-US" altLang="zh-CN" sz="2102" b="1" dirty="0">
                <a:solidFill>
                  <a:schemeClr val="bg1"/>
                </a:solidFill>
              </a:rPr>
              <a:t>03</a:t>
            </a:r>
            <a:endParaRPr lang="zh-CN" altLang="en-US" sz="2102" b="1" dirty="0">
              <a:solidFill>
                <a:schemeClr val="bg1"/>
              </a:solidFill>
            </a:endParaRPr>
          </a:p>
        </p:txBody>
      </p:sp>
      <p:sp>
        <p:nvSpPr>
          <p:cNvPr id="22" name="文本框 21">
            <a:extLst>
              <a:ext uri="{FF2B5EF4-FFF2-40B4-BE49-F238E27FC236}">
                <a16:creationId xmlns:a16="http://schemas.microsoft.com/office/drawing/2014/main" id="{2881290B-C004-4E3A-ACB6-38F5C510A73B}"/>
              </a:ext>
            </a:extLst>
          </p:cNvPr>
          <p:cNvSpPr txBox="1"/>
          <p:nvPr/>
        </p:nvSpPr>
        <p:spPr>
          <a:xfrm>
            <a:off x="9360663" y="3328111"/>
            <a:ext cx="482824" cy="415819"/>
          </a:xfrm>
          <a:prstGeom prst="rect">
            <a:avLst/>
          </a:prstGeom>
          <a:noFill/>
        </p:spPr>
        <p:txBody>
          <a:bodyPr wrap="none" rtlCol="0">
            <a:spAutoFit/>
          </a:bodyPr>
          <a:lstStyle/>
          <a:p>
            <a:r>
              <a:rPr lang="en-US" altLang="zh-CN" sz="2102" b="1" dirty="0">
                <a:solidFill>
                  <a:schemeClr val="bg1"/>
                </a:solidFill>
              </a:rPr>
              <a:t>04</a:t>
            </a:r>
            <a:endParaRPr lang="zh-CN" altLang="en-US" sz="2102" b="1" dirty="0">
              <a:solidFill>
                <a:schemeClr val="bg1"/>
              </a:solidFill>
            </a:endParaRPr>
          </a:p>
        </p:txBody>
      </p:sp>
    </p:spTree>
    <p:extLst>
      <p:ext uri="{BB962C8B-B14F-4D97-AF65-F5344CB8AC3E}">
        <p14:creationId xmlns:p14="http://schemas.microsoft.com/office/powerpoint/2010/main" val="373650270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1A151E37-0312-4873-A39B-905938FAEA9C}"/>
              </a:ext>
            </a:extLst>
          </p:cNvPr>
          <p:cNvGrpSpPr/>
          <p:nvPr/>
        </p:nvGrpSpPr>
        <p:grpSpPr>
          <a:xfrm>
            <a:off x="2009649" y="1753176"/>
            <a:ext cx="8195283" cy="2777705"/>
            <a:chOff x="-1020591" y="583963"/>
            <a:chExt cx="9203569" cy="3119454"/>
          </a:xfrm>
        </p:grpSpPr>
        <p:grpSp>
          <p:nvGrpSpPr>
            <p:cNvPr id="9" name="Group 8">
              <a:extLst>
                <a:ext uri="{FF2B5EF4-FFF2-40B4-BE49-F238E27FC236}">
                  <a16:creationId xmlns:a16="http://schemas.microsoft.com/office/drawing/2014/main" id="{F25353FC-A427-4DA1-B65E-1E75E0E66E5A}"/>
                </a:ext>
              </a:extLst>
            </p:cNvPr>
            <p:cNvGrpSpPr/>
            <p:nvPr/>
          </p:nvGrpSpPr>
          <p:grpSpPr>
            <a:xfrm>
              <a:off x="4604866" y="583963"/>
              <a:ext cx="2841231" cy="1642764"/>
              <a:chOff x="56352" y="-149310"/>
              <a:chExt cx="4040983" cy="2336443"/>
            </a:xfrm>
          </p:grpSpPr>
          <p:sp>
            <p:nvSpPr>
              <p:cNvPr id="25" name="Freeform: Shape 10">
                <a:extLst>
                  <a:ext uri="{FF2B5EF4-FFF2-40B4-BE49-F238E27FC236}">
                    <a16:creationId xmlns:a16="http://schemas.microsoft.com/office/drawing/2014/main" id="{2CBEFFF9-53A3-45F9-8315-1265CD83012A}"/>
                  </a:ext>
                </a:extLst>
              </p:cNvPr>
              <p:cNvSpPr/>
              <p:nvPr/>
            </p:nvSpPr>
            <p:spPr>
              <a:xfrm>
                <a:off x="2696842" y="-149310"/>
                <a:ext cx="1400493" cy="2336443"/>
              </a:xfrm>
              <a:custGeom>
                <a:avLst/>
                <a:gdLst/>
                <a:ahLst/>
                <a:cxnLst>
                  <a:cxn ang="0">
                    <a:pos x="wd2" y="hd2"/>
                  </a:cxn>
                  <a:cxn ang="5400000">
                    <a:pos x="wd2" y="hd2"/>
                  </a:cxn>
                  <a:cxn ang="10800000">
                    <a:pos x="wd2" y="hd2"/>
                  </a:cxn>
                  <a:cxn ang="16200000">
                    <a:pos x="wd2" y="hd2"/>
                  </a:cxn>
                </a:cxnLst>
                <a:rect l="0" t="0" r="r" b="b"/>
                <a:pathLst>
                  <a:path w="21220" h="21386" extrusionOk="0">
                    <a:moveTo>
                      <a:pt x="3629" y="0"/>
                    </a:moveTo>
                    <a:cubicBezTo>
                      <a:pt x="2700" y="0"/>
                      <a:pt x="1772" y="213"/>
                      <a:pt x="1063" y="641"/>
                    </a:cubicBezTo>
                    <a:cubicBezTo>
                      <a:pt x="-354" y="1497"/>
                      <a:pt x="-354" y="2884"/>
                      <a:pt x="1063" y="3740"/>
                    </a:cubicBezTo>
                    <a:lnTo>
                      <a:pt x="12572" y="10692"/>
                    </a:lnTo>
                    <a:lnTo>
                      <a:pt x="1063" y="17644"/>
                    </a:lnTo>
                    <a:cubicBezTo>
                      <a:pt x="-354" y="18501"/>
                      <a:pt x="-354" y="19888"/>
                      <a:pt x="1063" y="20744"/>
                    </a:cubicBezTo>
                    <a:cubicBezTo>
                      <a:pt x="2481" y="21600"/>
                      <a:pt x="4776" y="21600"/>
                      <a:pt x="6194" y="20744"/>
                    </a:cubicBezTo>
                    <a:lnTo>
                      <a:pt x="20164" y="12304"/>
                    </a:lnTo>
                    <a:cubicBezTo>
                      <a:pt x="20899" y="11860"/>
                      <a:pt x="21246" y="11274"/>
                      <a:pt x="21219" y="10692"/>
                    </a:cubicBezTo>
                    <a:cubicBezTo>
                      <a:pt x="21246" y="10111"/>
                      <a:pt x="20899" y="9524"/>
                      <a:pt x="20164" y="9081"/>
                    </a:cubicBezTo>
                    <a:lnTo>
                      <a:pt x="6194" y="641"/>
                    </a:lnTo>
                    <a:cubicBezTo>
                      <a:pt x="5485" y="213"/>
                      <a:pt x="4557" y="0"/>
                      <a:pt x="3629" y="0"/>
                    </a:cubicBezTo>
                    <a:close/>
                  </a:path>
                </a:pathLst>
              </a:custGeom>
              <a:solidFill>
                <a:schemeClr val="accent2">
                  <a:lumMod val="100000"/>
                </a:schemeClr>
              </a:solidFill>
              <a:ln w="12700" cap="flat">
                <a:noFill/>
                <a:miter lim="400000"/>
              </a:ln>
              <a:effectLst/>
            </p:spPr>
            <p:txBody>
              <a:bodyPr anchor="ctr"/>
              <a:lstStyle/>
              <a:p>
                <a:pPr algn="ctr"/>
                <a:endParaRPr sz="3153">
                  <a:cs typeface="+mn-ea"/>
                </a:endParaRPr>
              </a:p>
            </p:txBody>
          </p:sp>
          <p:sp>
            <p:nvSpPr>
              <p:cNvPr id="26" name="Rectangle: Rounded Corners 11">
                <a:extLst>
                  <a:ext uri="{FF2B5EF4-FFF2-40B4-BE49-F238E27FC236}">
                    <a16:creationId xmlns:a16="http://schemas.microsoft.com/office/drawing/2014/main" id="{8E1BD1BB-1222-4C85-9207-CF6B9DD34656}"/>
                  </a:ext>
                </a:extLst>
              </p:cNvPr>
              <p:cNvSpPr/>
              <p:nvPr/>
            </p:nvSpPr>
            <p:spPr>
              <a:xfrm>
                <a:off x="56352" y="777160"/>
                <a:ext cx="4040983" cy="502462"/>
              </a:xfrm>
              <a:prstGeom prst="roundRect">
                <a:avLst>
                  <a:gd name="adj" fmla="val 50000"/>
                </a:avLst>
              </a:prstGeom>
              <a:solidFill>
                <a:schemeClr val="accent2">
                  <a:lumMod val="100000"/>
                </a:schemeClr>
              </a:solidFill>
              <a:ln w="12700" cap="flat">
                <a:noFill/>
                <a:miter lim="400000"/>
              </a:ln>
              <a:effectLst/>
            </p:spPr>
            <p:txBody>
              <a:bodyPr anchor="ctr"/>
              <a:lstStyle/>
              <a:p>
                <a:pPr algn="ctr"/>
                <a:endParaRPr sz="3153">
                  <a:cs typeface="+mn-ea"/>
                </a:endParaRPr>
              </a:p>
            </p:txBody>
          </p:sp>
        </p:grpSp>
        <p:sp>
          <p:nvSpPr>
            <p:cNvPr id="10" name="Freeform: Shape 9">
              <a:extLst>
                <a:ext uri="{FF2B5EF4-FFF2-40B4-BE49-F238E27FC236}">
                  <a16:creationId xmlns:a16="http://schemas.microsoft.com/office/drawing/2014/main" id="{2EAD93B7-0CB6-4AEF-92C9-B305EA286C25}"/>
                </a:ext>
              </a:extLst>
            </p:cNvPr>
            <p:cNvSpPr/>
            <p:nvPr/>
          </p:nvSpPr>
          <p:spPr>
            <a:xfrm>
              <a:off x="7155092" y="1270103"/>
              <a:ext cx="212627" cy="212489"/>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1" name="Rectangle 12">
              <a:extLst>
                <a:ext uri="{FF2B5EF4-FFF2-40B4-BE49-F238E27FC236}">
                  <a16:creationId xmlns:a16="http://schemas.microsoft.com/office/drawing/2014/main" id="{69D621B2-A8BE-4674-94B0-532B3DDB5C90}"/>
                </a:ext>
              </a:extLst>
            </p:cNvPr>
            <p:cNvSpPr/>
            <p:nvPr/>
          </p:nvSpPr>
          <p:spPr>
            <a:xfrm>
              <a:off x="5003793" y="1287148"/>
              <a:ext cx="534201" cy="236396"/>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0" tIns="0" rIns="0" bIns="0" anchor="ctr">
              <a:normAutofit fontScale="70000" lnSpcReduction="20000"/>
            </a:bodyPr>
            <a:lstStyle/>
            <a:p>
              <a:r>
                <a:rPr lang="en-US" altLang="zh-CN" sz="2453" b="1" dirty="0">
                  <a:solidFill>
                    <a:schemeClr val="bg1"/>
                  </a:solidFill>
                  <a:cs typeface="+mn-ea"/>
                </a:rPr>
                <a:t>2028</a:t>
              </a:r>
            </a:p>
          </p:txBody>
        </p:sp>
        <p:sp>
          <p:nvSpPr>
            <p:cNvPr id="12" name="Rectangle: Rounded Corners 14">
              <a:extLst>
                <a:ext uri="{FF2B5EF4-FFF2-40B4-BE49-F238E27FC236}">
                  <a16:creationId xmlns:a16="http://schemas.microsoft.com/office/drawing/2014/main" id="{53D63456-59C7-452B-B7E4-FA1BCC652B98}"/>
                </a:ext>
              </a:extLst>
            </p:cNvPr>
            <p:cNvSpPr/>
            <p:nvPr/>
          </p:nvSpPr>
          <p:spPr>
            <a:xfrm>
              <a:off x="2354796" y="1235328"/>
              <a:ext cx="2566512" cy="353284"/>
            </a:xfrm>
            <a:prstGeom prst="roundRect">
              <a:avLst>
                <a:gd name="adj" fmla="val 50000"/>
              </a:avLst>
            </a:prstGeom>
            <a:solidFill>
              <a:schemeClr val="accent1">
                <a:lumMod val="100000"/>
              </a:schemeClr>
            </a:solidFill>
            <a:ln w="12700" cap="flat">
              <a:noFill/>
              <a:miter lim="400000"/>
            </a:ln>
            <a:effectLst/>
          </p:spPr>
          <p:txBody>
            <a:bodyPr lIns="120130" tIns="60064" rIns="120130" bIns="60064" anchor="ctr"/>
            <a:lstStyle/>
            <a:p>
              <a:pPr algn="ctr"/>
              <a:endParaRPr sz="3153">
                <a:cs typeface="+mn-ea"/>
              </a:endParaRPr>
            </a:p>
          </p:txBody>
        </p:sp>
        <p:sp>
          <p:nvSpPr>
            <p:cNvPr id="13" name="Freeform: Shape 15">
              <a:extLst>
                <a:ext uri="{FF2B5EF4-FFF2-40B4-BE49-F238E27FC236}">
                  <a16:creationId xmlns:a16="http://schemas.microsoft.com/office/drawing/2014/main" id="{10AC5C57-C345-4BA3-9600-99410F7EC166}"/>
                </a:ext>
              </a:extLst>
            </p:cNvPr>
            <p:cNvSpPr/>
            <p:nvPr/>
          </p:nvSpPr>
          <p:spPr>
            <a:xfrm>
              <a:off x="4614381" y="1278953"/>
              <a:ext cx="266203" cy="266033"/>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4" name="Rectangle 16">
              <a:extLst>
                <a:ext uri="{FF2B5EF4-FFF2-40B4-BE49-F238E27FC236}">
                  <a16:creationId xmlns:a16="http://schemas.microsoft.com/office/drawing/2014/main" id="{359F6473-BD57-49C9-B4FB-180FD2F4699A}"/>
                </a:ext>
              </a:extLst>
            </p:cNvPr>
            <p:cNvSpPr/>
            <p:nvPr/>
          </p:nvSpPr>
          <p:spPr>
            <a:xfrm>
              <a:off x="2793089" y="1287148"/>
              <a:ext cx="534201" cy="236396"/>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0" tIns="0" rIns="0" bIns="0" anchor="ctr">
              <a:normAutofit fontScale="70000" lnSpcReduction="20000"/>
            </a:bodyPr>
            <a:lstStyle/>
            <a:p>
              <a:r>
                <a:rPr lang="en-US" altLang="zh-CN" sz="2453" b="1" dirty="0">
                  <a:solidFill>
                    <a:schemeClr val="bg1"/>
                  </a:solidFill>
                  <a:cs typeface="+mn-ea"/>
                </a:rPr>
                <a:t>2026</a:t>
              </a:r>
            </a:p>
          </p:txBody>
        </p:sp>
        <p:sp>
          <p:nvSpPr>
            <p:cNvPr id="15" name="Rectangle: Rounded Corners 18">
              <a:extLst>
                <a:ext uri="{FF2B5EF4-FFF2-40B4-BE49-F238E27FC236}">
                  <a16:creationId xmlns:a16="http://schemas.microsoft.com/office/drawing/2014/main" id="{D2D9E88C-9EB1-4441-902F-67D1542D4DF4}"/>
                </a:ext>
              </a:extLst>
            </p:cNvPr>
            <p:cNvSpPr/>
            <p:nvPr/>
          </p:nvSpPr>
          <p:spPr>
            <a:xfrm rot="19200000">
              <a:off x="900695" y="1740553"/>
              <a:ext cx="1965952" cy="353283"/>
            </a:xfrm>
            <a:prstGeom prst="roundRect">
              <a:avLst>
                <a:gd name="adj" fmla="val 50000"/>
              </a:avLst>
            </a:prstGeom>
            <a:solidFill>
              <a:schemeClr val="accent2">
                <a:lumMod val="100000"/>
              </a:schemeClr>
            </a:solidFill>
            <a:ln w="12700" cap="flat">
              <a:noFill/>
              <a:miter lim="400000"/>
            </a:ln>
            <a:effectLst/>
          </p:spPr>
          <p:txBody>
            <a:bodyPr lIns="120130" tIns="60064" rIns="120130" bIns="60064" anchor="ctr"/>
            <a:lstStyle/>
            <a:p>
              <a:pPr algn="ctr"/>
              <a:endParaRPr sz="3153" dirty="0">
                <a:cs typeface="+mn-ea"/>
              </a:endParaRPr>
            </a:p>
          </p:txBody>
        </p:sp>
        <p:sp>
          <p:nvSpPr>
            <p:cNvPr id="16" name="Freeform: Shape 19">
              <a:extLst>
                <a:ext uri="{FF2B5EF4-FFF2-40B4-BE49-F238E27FC236}">
                  <a16:creationId xmlns:a16="http://schemas.microsoft.com/office/drawing/2014/main" id="{2DED4629-35F4-4967-9D87-F3F028279A4E}"/>
                </a:ext>
              </a:extLst>
            </p:cNvPr>
            <p:cNvSpPr/>
            <p:nvPr/>
          </p:nvSpPr>
          <p:spPr>
            <a:xfrm>
              <a:off x="2392773" y="1277848"/>
              <a:ext cx="266203" cy="266032"/>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7" name="Rectangle 20">
              <a:extLst>
                <a:ext uri="{FF2B5EF4-FFF2-40B4-BE49-F238E27FC236}">
                  <a16:creationId xmlns:a16="http://schemas.microsoft.com/office/drawing/2014/main" id="{EE33FE91-91EB-4D2C-B964-E430538B9680}"/>
                </a:ext>
              </a:extLst>
            </p:cNvPr>
            <p:cNvSpPr/>
            <p:nvPr/>
          </p:nvSpPr>
          <p:spPr>
            <a:xfrm rot="19200000">
              <a:off x="1414551" y="1988356"/>
              <a:ext cx="534201" cy="236396"/>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0" tIns="0" rIns="0" bIns="0" anchor="ctr">
              <a:normAutofit fontScale="70000" lnSpcReduction="20000"/>
            </a:bodyPr>
            <a:lstStyle/>
            <a:p>
              <a:r>
                <a:rPr lang="en-US" altLang="zh-CN" sz="2453" b="1" dirty="0">
                  <a:solidFill>
                    <a:schemeClr val="bg1"/>
                  </a:solidFill>
                  <a:cs typeface="+mn-ea"/>
                </a:rPr>
                <a:t>2022</a:t>
              </a:r>
            </a:p>
          </p:txBody>
        </p:sp>
        <p:sp>
          <p:nvSpPr>
            <p:cNvPr id="18" name="Rectangle: Rounded Corners 22">
              <a:extLst>
                <a:ext uri="{FF2B5EF4-FFF2-40B4-BE49-F238E27FC236}">
                  <a16:creationId xmlns:a16="http://schemas.microsoft.com/office/drawing/2014/main" id="{0224DDE5-E580-49FB-944A-3CAA46C08005}"/>
                </a:ext>
              </a:extLst>
            </p:cNvPr>
            <p:cNvSpPr/>
            <p:nvPr/>
          </p:nvSpPr>
          <p:spPr>
            <a:xfrm rot="2400000">
              <a:off x="-324630" y="1759075"/>
              <a:ext cx="1965951" cy="353283"/>
            </a:xfrm>
            <a:prstGeom prst="roundRect">
              <a:avLst>
                <a:gd name="adj" fmla="val 50000"/>
              </a:avLst>
            </a:prstGeom>
            <a:solidFill>
              <a:schemeClr val="accent1">
                <a:lumMod val="100000"/>
              </a:schemeClr>
            </a:solidFill>
            <a:ln w="12700" cap="flat">
              <a:noFill/>
              <a:miter lim="400000"/>
            </a:ln>
            <a:effectLst/>
          </p:spPr>
          <p:txBody>
            <a:bodyPr lIns="120130" tIns="60064" rIns="120130" bIns="60064" anchor="ctr"/>
            <a:lstStyle/>
            <a:p>
              <a:pPr algn="ctr"/>
              <a:endParaRPr sz="3153">
                <a:cs typeface="+mn-ea"/>
              </a:endParaRPr>
            </a:p>
          </p:txBody>
        </p:sp>
        <p:sp>
          <p:nvSpPr>
            <p:cNvPr id="19" name="Freeform: Shape 23">
              <a:extLst>
                <a:ext uri="{FF2B5EF4-FFF2-40B4-BE49-F238E27FC236}">
                  <a16:creationId xmlns:a16="http://schemas.microsoft.com/office/drawing/2014/main" id="{ED310784-EF83-4DFE-896C-98D6E4D98530}"/>
                </a:ext>
              </a:extLst>
            </p:cNvPr>
            <p:cNvSpPr/>
            <p:nvPr/>
          </p:nvSpPr>
          <p:spPr>
            <a:xfrm>
              <a:off x="1143573" y="2324385"/>
              <a:ext cx="266203" cy="266031"/>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20" name="Rectangle 24">
              <a:extLst>
                <a:ext uri="{FF2B5EF4-FFF2-40B4-BE49-F238E27FC236}">
                  <a16:creationId xmlns:a16="http://schemas.microsoft.com/office/drawing/2014/main" id="{C142E916-1F81-4DE7-A131-BDFB018EBF20}"/>
                </a:ext>
              </a:extLst>
            </p:cNvPr>
            <p:cNvSpPr/>
            <p:nvPr/>
          </p:nvSpPr>
          <p:spPr>
            <a:xfrm rot="2400000">
              <a:off x="-8073" y="1461482"/>
              <a:ext cx="534201" cy="236396"/>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0" tIns="0" rIns="0" bIns="0" anchor="ctr">
              <a:normAutofit fontScale="70000" lnSpcReduction="20000"/>
            </a:bodyPr>
            <a:lstStyle/>
            <a:p>
              <a:r>
                <a:rPr lang="en-US" altLang="zh-CN" sz="2453" b="1" dirty="0">
                  <a:solidFill>
                    <a:schemeClr val="bg1"/>
                  </a:solidFill>
                  <a:cs typeface="+mn-ea"/>
                </a:rPr>
                <a:t>2020</a:t>
              </a:r>
            </a:p>
          </p:txBody>
        </p:sp>
        <p:sp>
          <p:nvSpPr>
            <p:cNvPr id="21" name="TextBox 36">
              <a:extLst>
                <a:ext uri="{FF2B5EF4-FFF2-40B4-BE49-F238E27FC236}">
                  <a16:creationId xmlns:a16="http://schemas.microsoft.com/office/drawing/2014/main" id="{189A5879-E6DD-4FFC-BAC7-5EA26796C5FE}"/>
                </a:ext>
              </a:extLst>
            </p:cNvPr>
            <p:cNvSpPr txBox="1"/>
            <p:nvPr/>
          </p:nvSpPr>
          <p:spPr>
            <a:xfrm>
              <a:off x="-1020591" y="3311661"/>
              <a:ext cx="1286292" cy="391756"/>
            </a:xfrm>
            <a:prstGeom prst="roundRect">
              <a:avLst/>
            </a:prstGeom>
            <a:solidFill>
              <a:schemeClr val="accent1"/>
            </a:solidFill>
          </p:spPr>
          <p:txBody>
            <a:bodyPr wrap="none">
              <a:noAutofit/>
            </a:bodyPr>
            <a:lstStyle/>
            <a:p>
              <a:pPr algn="ctr"/>
              <a:r>
                <a:rPr lang="zh-CN" altLang="en-US" sz="1314" dirty="0">
                  <a:solidFill>
                    <a:schemeClr val="bg1"/>
                  </a:solidFill>
                  <a:latin typeface="+mn-ea"/>
                  <a:cs typeface="+mn-ea"/>
                </a:rPr>
                <a:t>标题文本</a:t>
              </a:r>
            </a:p>
          </p:txBody>
        </p:sp>
        <p:sp>
          <p:nvSpPr>
            <p:cNvPr id="22" name="TextBox 34">
              <a:extLst>
                <a:ext uri="{FF2B5EF4-FFF2-40B4-BE49-F238E27FC236}">
                  <a16:creationId xmlns:a16="http://schemas.microsoft.com/office/drawing/2014/main" id="{64426D28-D889-42F9-9FD4-B1D756BBC13D}"/>
                </a:ext>
              </a:extLst>
            </p:cNvPr>
            <p:cNvSpPr txBox="1"/>
            <p:nvPr/>
          </p:nvSpPr>
          <p:spPr>
            <a:xfrm>
              <a:off x="1588625" y="3311659"/>
              <a:ext cx="1286292" cy="381477"/>
            </a:xfrm>
            <a:prstGeom prst="roundRect">
              <a:avLst/>
            </a:prstGeom>
            <a:solidFill>
              <a:schemeClr val="accent2"/>
            </a:solidFill>
          </p:spPr>
          <p:txBody>
            <a:bodyPr wrap="none">
              <a:noAutofit/>
            </a:bodyPr>
            <a:lstStyle/>
            <a:p>
              <a:pPr algn="ctr"/>
              <a:r>
                <a:rPr lang="zh-CN" altLang="en-US" sz="1314" dirty="0">
                  <a:solidFill>
                    <a:schemeClr val="bg1"/>
                  </a:solidFill>
                  <a:latin typeface="+mn-ea"/>
                  <a:cs typeface="+mn-ea"/>
                </a:rPr>
                <a:t>标题文本</a:t>
              </a:r>
            </a:p>
          </p:txBody>
        </p:sp>
        <p:sp>
          <p:nvSpPr>
            <p:cNvPr id="23" name="TextBox 32">
              <a:extLst>
                <a:ext uri="{FF2B5EF4-FFF2-40B4-BE49-F238E27FC236}">
                  <a16:creationId xmlns:a16="http://schemas.microsoft.com/office/drawing/2014/main" id="{6851E5A8-7963-4A3B-BBF5-3BD085E0FEB1}"/>
                </a:ext>
              </a:extLst>
            </p:cNvPr>
            <p:cNvSpPr txBox="1"/>
            <p:nvPr/>
          </p:nvSpPr>
          <p:spPr>
            <a:xfrm>
              <a:off x="4287470" y="3311661"/>
              <a:ext cx="1286292" cy="391756"/>
            </a:xfrm>
            <a:prstGeom prst="roundRect">
              <a:avLst/>
            </a:prstGeom>
            <a:solidFill>
              <a:schemeClr val="accent1"/>
            </a:solidFill>
          </p:spPr>
          <p:txBody>
            <a:bodyPr wrap="none">
              <a:noAutofit/>
            </a:bodyPr>
            <a:lstStyle/>
            <a:p>
              <a:pPr algn="ctr"/>
              <a:r>
                <a:rPr lang="zh-CN" altLang="en-US" sz="1314" dirty="0">
                  <a:solidFill>
                    <a:schemeClr val="bg1"/>
                  </a:solidFill>
                  <a:latin typeface="+mn-ea"/>
                  <a:cs typeface="+mn-ea"/>
                </a:rPr>
                <a:t>标题文本</a:t>
              </a:r>
            </a:p>
          </p:txBody>
        </p:sp>
        <p:sp>
          <p:nvSpPr>
            <p:cNvPr id="24" name="TextBox 30">
              <a:extLst>
                <a:ext uri="{FF2B5EF4-FFF2-40B4-BE49-F238E27FC236}">
                  <a16:creationId xmlns:a16="http://schemas.microsoft.com/office/drawing/2014/main" id="{AE8B13ED-C1E1-473B-92AC-6AF5B2635CC6}"/>
                </a:ext>
              </a:extLst>
            </p:cNvPr>
            <p:cNvSpPr txBox="1"/>
            <p:nvPr/>
          </p:nvSpPr>
          <p:spPr>
            <a:xfrm>
              <a:off x="6896686" y="3311659"/>
              <a:ext cx="1286292" cy="381477"/>
            </a:xfrm>
            <a:prstGeom prst="roundRect">
              <a:avLst/>
            </a:prstGeom>
            <a:solidFill>
              <a:schemeClr val="accent2"/>
            </a:solidFill>
          </p:spPr>
          <p:txBody>
            <a:bodyPr wrap="none">
              <a:noAutofit/>
            </a:bodyPr>
            <a:lstStyle/>
            <a:p>
              <a:pPr algn="ctr"/>
              <a:r>
                <a:rPr lang="zh-CN" altLang="en-US" sz="1314" dirty="0">
                  <a:solidFill>
                    <a:schemeClr val="bg1"/>
                  </a:solidFill>
                  <a:latin typeface="+mn-ea"/>
                  <a:cs typeface="+mn-ea"/>
                </a:rPr>
                <a:t>标题文本</a:t>
              </a:r>
            </a:p>
          </p:txBody>
        </p:sp>
      </p:grpSp>
      <p:sp>
        <p:nvSpPr>
          <p:cNvPr id="27" name="文本框 26">
            <a:extLst>
              <a:ext uri="{FF2B5EF4-FFF2-40B4-BE49-F238E27FC236}">
                <a16:creationId xmlns:a16="http://schemas.microsoft.com/office/drawing/2014/main" id="{C8663E54-1489-4DC0-856B-C3438AAAE493}"/>
              </a:ext>
            </a:extLst>
          </p:cNvPr>
          <p:cNvSpPr txBox="1"/>
          <p:nvPr/>
        </p:nvSpPr>
        <p:spPr>
          <a:xfrm>
            <a:off x="805303"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29" name="文本框 28">
            <a:extLst>
              <a:ext uri="{FF2B5EF4-FFF2-40B4-BE49-F238E27FC236}">
                <a16:creationId xmlns:a16="http://schemas.microsoft.com/office/drawing/2014/main" id="{21CAE8FC-AAA3-433A-B668-1EF0E4ADDD6C}"/>
              </a:ext>
            </a:extLst>
          </p:cNvPr>
          <p:cNvSpPr txBox="1"/>
          <p:nvPr/>
        </p:nvSpPr>
        <p:spPr>
          <a:xfrm>
            <a:off x="3527057"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31" name="文本框 30">
            <a:extLst>
              <a:ext uri="{FF2B5EF4-FFF2-40B4-BE49-F238E27FC236}">
                <a16:creationId xmlns:a16="http://schemas.microsoft.com/office/drawing/2014/main" id="{CEC7B047-70B9-46D7-A099-C7C9CF41F72A}"/>
              </a:ext>
            </a:extLst>
          </p:cNvPr>
          <p:cNvSpPr txBox="1"/>
          <p:nvPr/>
        </p:nvSpPr>
        <p:spPr>
          <a:xfrm>
            <a:off x="6235725"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33" name="文本框 32">
            <a:extLst>
              <a:ext uri="{FF2B5EF4-FFF2-40B4-BE49-F238E27FC236}">
                <a16:creationId xmlns:a16="http://schemas.microsoft.com/office/drawing/2014/main" id="{7922AB36-C4F3-430E-B471-C57EAE5F11BB}"/>
              </a:ext>
            </a:extLst>
          </p:cNvPr>
          <p:cNvSpPr txBox="1"/>
          <p:nvPr/>
        </p:nvSpPr>
        <p:spPr>
          <a:xfrm>
            <a:off x="8944392"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Tree>
    <p:extLst>
      <p:ext uri="{BB962C8B-B14F-4D97-AF65-F5344CB8AC3E}">
        <p14:creationId xmlns:p14="http://schemas.microsoft.com/office/powerpoint/2010/main" val="153360997"/>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6">
            <a:extLst>
              <a:ext uri="{FF2B5EF4-FFF2-40B4-BE49-F238E27FC236}">
                <a16:creationId xmlns:a16="http://schemas.microsoft.com/office/drawing/2014/main" id="{AE301E89-43B3-45FC-AE2D-7068C16C8A2B}"/>
              </a:ext>
            </a:extLst>
          </p:cNvPr>
          <p:cNvSpPr/>
          <p:nvPr/>
        </p:nvSpPr>
        <p:spPr>
          <a:xfrm>
            <a:off x="1324461" y="1908375"/>
            <a:ext cx="2475932" cy="2475932"/>
          </a:xfrm>
          <a:prstGeom prst="ellipse">
            <a:avLst/>
          </a:prstGeom>
          <a:solidFill>
            <a:schemeClr val="accent2"/>
          </a:solidFill>
          <a:ln w="152400">
            <a:solidFill>
              <a:srgbClr val="3B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dirty="0"/>
          </a:p>
        </p:txBody>
      </p:sp>
      <p:sp>
        <p:nvSpPr>
          <p:cNvPr id="26" name="矩形 25">
            <a:extLst>
              <a:ext uri="{FF2B5EF4-FFF2-40B4-BE49-F238E27FC236}">
                <a16:creationId xmlns:a16="http://schemas.microsoft.com/office/drawing/2014/main" id="{78F8EC51-0238-4D62-B595-1C645E5A5D40}"/>
              </a:ext>
            </a:extLst>
          </p:cNvPr>
          <p:cNvSpPr/>
          <p:nvPr/>
        </p:nvSpPr>
        <p:spPr>
          <a:xfrm>
            <a:off x="1473176" y="2903715"/>
            <a:ext cx="1935145" cy="456279"/>
          </a:xfrm>
          <a:prstGeom prst="rect">
            <a:avLst/>
          </a:prstGeom>
        </p:spPr>
        <p:txBody>
          <a:bodyPr wrap="none">
            <a:spAutoFit/>
          </a:bodyPr>
          <a:lstStyle/>
          <a:p>
            <a:pPr algn="ctr"/>
            <a:r>
              <a:rPr lang="en-US" altLang="zh-CN" sz="2365" i="1" dirty="0">
                <a:solidFill>
                  <a:schemeClr val="bg1"/>
                </a:solidFill>
                <a:latin typeface="Roboto Thin" charset="0"/>
                <a:ea typeface="Roboto Thin" charset="0"/>
                <a:cs typeface="Roboto Thin" charset="0"/>
              </a:rPr>
              <a:t>- </a:t>
            </a:r>
            <a:r>
              <a:rPr lang="en-US" altLang="zh-CN" sz="2365" b="1" dirty="0">
                <a:solidFill>
                  <a:schemeClr val="bg1"/>
                </a:solidFill>
                <a:latin typeface="Roboto" charset="0"/>
                <a:ea typeface="Roboto" charset="0"/>
                <a:cs typeface="Roboto" charset="0"/>
              </a:rPr>
              <a:t>The Quotes</a:t>
            </a:r>
          </a:p>
        </p:txBody>
      </p:sp>
      <p:cxnSp>
        <p:nvCxnSpPr>
          <p:cNvPr id="27" name="直接连接符 26">
            <a:extLst>
              <a:ext uri="{FF2B5EF4-FFF2-40B4-BE49-F238E27FC236}">
                <a16:creationId xmlns:a16="http://schemas.microsoft.com/office/drawing/2014/main" id="{E7E2F1C0-C1A1-4B8F-8794-FC171DBF1EB9}"/>
              </a:ext>
            </a:extLst>
          </p:cNvPr>
          <p:cNvCxnSpPr/>
          <p:nvPr/>
        </p:nvCxnSpPr>
        <p:spPr>
          <a:xfrm>
            <a:off x="1554779" y="4682836"/>
            <a:ext cx="208049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31">
            <a:extLst>
              <a:ext uri="{FF2B5EF4-FFF2-40B4-BE49-F238E27FC236}">
                <a16:creationId xmlns:a16="http://schemas.microsoft.com/office/drawing/2014/main" id="{9D6ABA73-56EB-4349-8278-CBDBDE7EF50B}"/>
              </a:ext>
            </a:extLst>
          </p:cNvPr>
          <p:cNvSpPr txBox="1"/>
          <p:nvPr/>
        </p:nvSpPr>
        <p:spPr>
          <a:xfrm>
            <a:off x="1049160" y="4944377"/>
            <a:ext cx="3005715" cy="294953"/>
          </a:xfrm>
          <a:prstGeom prst="rect">
            <a:avLst/>
          </a:prstGeom>
          <a:noFill/>
        </p:spPr>
        <p:txBody>
          <a:bodyPr wrap="square" lIns="0" tIns="0" rIns="0" bIns="0" rtlCol="1">
            <a:spAutoFit/>
          </a:bodyPr>
          <a:lstStyle/>
          <a:p>
            <a:pPr algn="just" defTabSz="1601867">
              <a:lnSpc>
                <a:spcPts val="2277"/>
              </a:lnSpc>
              <a:spcAft>
                <a:spcPts val="2102"/>
              </a:spcAft>
            </a:pPr>
            <a:r>
              <a:rPr lang="en-US" sz="1577" b="1" dirty="0">
                <a:solidFill>
                  <a:schemeClr val="bg2">
                    <a:lumMod val="10000"/>
                  </a:schemeClr>
                </a:solidFill>
                <a:latin typeface="Lato" pitchFamily="34" charset="0"/>
                <a:ea typeface="Open Sans" pitchFamily="34" charset="0"/>
                <a:cs typeface="Open Sans" pitchFamily="34" charset="0"/>
              </a:rPr>
              <a:t>John Harrison </a:t>
            </a:r>
            <a:r>
              <a:rPr lang="en-US" sz="1489" i="1" dirty="0">
                <a:solidFill>
                  <a:schemeClr val="bg2">
                    <a:lumMod val="10000"/>
                  </a:schemeClr>
                </a:solidFill>
                <a:latin typeface="Lato" pitchFamily="34" charset="0"/>
                <a:ea typeface="Open Sans" pitchFamily="34" charset="0"/>
                <a:cs typeface="Open Sans" pitchFamily="34" charset="0"/>
              </a:rPr>
              <a:t>/ Executive Director</a:t>
            </a:r>
          </a:p>
        </p:txBody>
      </p:sp>
      <p:sp>
        <p:nvSpPr>
          <p:cNvPr id="29" name="文本框 28">
            <a:extLst>
              <a:ext uri="{FF2B5EF4-FFF2-40B4-BE49-F238E27FC236}">
                <a16:creationId xmlns:a16="http://schemas.microsoft.com/office/drawing/2014/main" id="{60CB0F89-4814-4CBA-9336-6412DC429393}"/>
              </a:ext>
            </a:extLst>
          </p:cNvPr>
          <p:cNvSpPr txBox="1"/>
          <p:nvPr/>
        </p:nvSpPr>
        <p:spPr>
          <a:xfrm>
            <a:off x="287228" y="5347388"/>
            <a:ext cx="4529576" cy="699038"/>
          </a:xfrm>
          <a:prstGeom prst="rect">
            <a:avLst/>
          </a:prstGeom>
          <a:noFill/>
        </p:spPr>
        <p:txBody>
          <a:bodyPr wrap="square" rtlCol="0">
            <a:spAutoFit/>
          </a:bodyPr>
          <a:lstStyle/>
          <a:p>
            <a:pPr algn="ctr">
              <a:lnSpc>
                <a:spcPct val="150000"/>
              </a:lnSpc>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p>
        </p:txBody>
      </p:sp>
      <p:pic>
        <p:nvPicPr>
          <p:cNvPr id="12" name="图片 11">
            <a:extLst>
              <a:ext uri="{FF2B5EF4-FFF2-40B4-BE49-F238E27FC236}">
                <a16:creationId xmlns:a16="http://schemas.microsoft.com/office/drawing/2014/main" id="{6D228D90-7FE6-4DF8-914D-9F4CFC11C70A}"/>
              </a:ext>
            </a:extLst>
          </p:cNvPr>
          <p:cNvPicPr>
            <a:picLocks noChangeAspect="1"/>
          </p:cNvPicPr>
          <p:nvPr/>
        </p:nvPicPr>
        <p:blipFill rotWithShape="1">
          <a:blip r:embed="rId3">
            <a:extLst>
              <a:ext uri="{28A0092B-C50C-407E-A947-70E740481C1C}">
                <a14:useLocalDpi xmlns:a14="http://schemas.microsoft.com/office/drawing/2010/main" val="0"/>
              </a:ext>
            </a:extLst>
          </a:blip>
          <a:srcRect l="38596" t="990" r="-255" b="-990"/>
          <a:stretch/>
        </p:blipFill>
        <p:spPr>
          <a:xfrm flipH="1">
            <a:off x="6175948" y="0"/>
            <a:ext cx="6016052" cy="6828853"/>
          </a:xfrm>
          <a:prstGeom prst="rect">
            <a:avLst/>
          </a:prstGeom>
        </p:spPr>
      </p:pic>
    </p:spTree>
    <p:extLst>
      <p:ext uri="{BB962C8B-B14F-4D97-AF65-F5344CB8AC3E}">
        <p14:creationId xmlns:p14="http://schemas.microsoft.com/office/powerpoint/2010/main" val="40084887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6">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As a web designer, I am always looking for awesome photos to include in my designs and mockups. I hate buying stock photos just to use them once. </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a16="http://schemas.microsoft.com/office/drawing/2014/main" id="{A99A9997-5820-427A-882B-3FE97E3F56D1}"/>
              </a:ext>
            </a:extLst>
          </p:cNvPr>
          <p:cNvSpPr/>
          <p:nvPr>
            <p:custDataLst>
              <p:tags r:id="rId1"/>
            </p:custDataLst>
          </p:nvPr>
        </p:nvSpPr>
        <p:spPr>
          <a:xfrm>
            <a:off x="2818971" y="2350914"/>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chemeClr val="tx1">
                    <a:lumMod val="85000"/>
                    <a:lumOff val="15000"/>
                  </a:schemeClr>
                </a:solidFill>
                <a:latin typeface="微软雅黑" panose="020B0503020204020204" pitchFamily="34" charset="-122"/>
                <a:ea typeface="微软雅黑" panose="020B0503020204020204" pitchFamily="34" charset="-122"/>
              </a:rPr>
              <a:t>培训重点</a:t>
            </a:r>
          </a:p>
        </p:txBody>
      </p:sp>
      <p:sp>
        <p:nvSpPr>
          <p:cNvPr id="27" name="矩形 26">
            <a:extLst>
              <a:ext uri="{FF2B5EF4-FFF2-40B4-BE49-F238E27FC236}">
                <a16:creationId xmlns:a16="http://schemas.microsoft.com/office/drawing/2014/main" id="{B82CEA0A-21E5-4E21-9E51-92C8D4359B33}"/>
              </a:ext>
            </a:extLst>
          </p:cNvPr>
          <p:cNvSpPr/>
          <p:nvPr/>
        </p:nvSpPr>
        <p:spPr>
          <a:xfrm>
            <a:off x="10326484" y="1317407"/>
            <a:ext cx="832279"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03</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7980395"/>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PA_淘宝店chenying0907 128">
            <a:extLst>
              <a:ext uri="{FF2B5EF4-FFF2-40B4-BE49-F238E27FC236}">
                <a16:creationId xmlns:a16="http://schemas.microsoft.com/office/drawing/2014/main" id="{C338A8AC-48AD-484F-A499-394775A2C703}"/>
              </a:ext>
            </a:extLst>
          </p:cNvPr>
          <p:cNvSpPr>
            <a:spLocks noChangeAspect="1"/>
          </p:cNvSpPr>
          <p:nvPr>
            <p:custDataLst>
              <p:tags r:id="rId1"/>
            </p:custDataLst>
          </p:nvPr>
        </p:nvSpPr>
        <p:spPr>
          <a:xfrm rot="5400000">
            <a:off x="1094921" y="2269630"/>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3" name="PA_淘宝店chenying0907 129">
            <a:extLst>
              <a:ext uri="{FF2B5EF4-FFF2-40B4-BE49-F238E27FC236}">
                <a16:creationId xmlns:a16="http://schemas.microsoft.com/office/drawing/2014/main" id="{82362428-5CEA-4AD1-837C-D48F9C44BC4B}"/>
              </a:ext>
            </a:extLst>
          </p:cNvPr>
          <p:cNvSpPr>
            <a:spLocks noChangeAspect="1"/>
          </p:cNvSpPr>
          <p:nvPr>
            <p:custDataLst>
              <p:tags r:id="rId2"/>
            </p:custDataLst>
          </p:nvPr>
        </p:nvSpPr>
        <p:spPr>
          <a:xfrm rot="5400000">
            <a:off x="3886207" y="2269630"/>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4" name="PA_淘宝店chenying0907 130">
            <a:extLst>
              <a:ext uri="{FF2B5EF4-FFF2-40B4-BE49-F238E27FC236}">
                <a16:creationId xmlns:a16="http://schemas.microsoft.com/office/drawing/2014/main" id="{1C0DDC97-F72A-4BDF-A59A-F90BD91933B2}"/>
              </a:ext>
            </a:extLst>
          </p:cNvPr>
          <p:cNvSpPr>
            <a:spLocks noChangeAspect="1"/>
          </p:cNvSpPr>
          <p:nvPr>
            <p:custDataLst>
              <p:tags r:id="rId3"/>
            </p:custDataLst>
          </p:nvPr>
        </p:nvSpPr>
        <p:spPr>
          <a:xfrm rot="5400000">
            <a:off x="6677620" y="2269628"/>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5" name="PA_淘宝店chenying0907 131">
            <a:extLst>
              <a:ext uri="{FF2B5EF4-FFF2-40B4-BE49-F238E27FC236}">
                <a16:creationId xmlns:a16="http://schemas.microsoft.com/office/drawing/2014/main" id="{EBE99CA8-C269-47FE-B99A-A4FF81CA26AF}"/>
              </a:ext>
            </a:extLst>
          </p:cNvPr>
          <p:cNvSpPr>
            <a:spLocks noChangeAspect="1"/>
          </p:cNvSpPr>
          <p:nvPr>
            <p:custDataLst>
              <p:tags r:id="rId4"/>
            </p:custDataLst>
          </p:nvPr>
        </p:nvSpPr>
        <p:spPr>
          <a:xfrm rot="5400000">
            <a:off x="9468907" y="2269627"/>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6" name="PA_淘宝店chenying0907 132">
            <a:extLst>
              <a:ext uri="{FF2B5EF4-FFF2-40B4-BE49-F238E27FC236}">
                <a16:creationId xmlns:a16="http://schemas.microsoft.com/office/drawing/2014/main" id="{6F84D572-00B2-42DD-BD26-E93AD13321AC}"/>
              </a:ext>
            </a:extLst>
          </p:cNvPr>
          <p:cNvSpPr/>
          <p:nvPr>
            <p:custDataLst>
              <p:tags r:id="rId5"/>
            </p:custDataLst>
          </p:nvPr>
        </p:nvSpPr>
        <p:spPr>
          <a:xfrm rot="17056943" flipH="1">
            <a:off x="684776" y="2218655"/>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1"/>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7" name="PA_淘宝店chenying0907 133">
            <a:extLst>
              <a:ext uri="{FF2B5EF4-FFF2-40B4-BE49-F238E27FC236}">
                <a16:creationId xmlns:a16="http://schemas.microsoft.com/office/drawing/2014/main" id="{DA2C141F-A776-43CE-B23C-56D92EC6A89C}"/>
              </a:ext>
            </a:extLst>
          </p:cNvPr>
          <p:cNvSpPr/>
          <p:nvPr>
            <p:custDataLst>
              <p:tags r:id="rId6"/>
            </p:custDataLst>
          </p:nvPr>
        </p:nvSpPr>
        <p:spPr>
          <a:xfrm rot="17056943" flipH="1">
            <a:off x="3476062" y="2218655"/>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2"/>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8" name="PA_淘宝店chenying0907 134">
            <a:extLst>
              <a:ext uri="{FF2B5EF4-FFF2-40B4-BE49-F238E27FC236}">
                <a16:creationId xmlns:a16="http://schemas.microsoft.com/office/drawing/2014/main" id="{696E371A-582A-4621-94F5-0C468080367F}"/>
              </a:ext>
            </a:extLst>
          </p:cNvPr>
          <p:cNvSpPr/>
          <p:nvPr>
            <p:custDataLst>
              <p:tags r:id="rId7"/>
            </p:custDataLst>
          </p:nvPr>
        </p:nvSpPr>
        <p:spPr>
          <a:xfrm rot="17056943" flipH="1">
            <a:off x="6267476" y="2218654"/>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1"/>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9" name="PA_淘宝店chenying0907 135">
            <a:extLst>
              <a:ext uri="{FF2B5EF4-FFF2-40B4-BE49-F238E27FC236}">
                <a16:creationId xmlns:a16="http://schemas.microsoft.com/office/drawing/2014/main" id="{41B65B7B-0665-4773-B453-DC1EE9A69CED}"/>
              </a:ext>
            </a:extLst>
          </p:cNvPr>
          <p:cNvSpPr/>
          <p:nvPr>
            <p:custDataLst>
              <p:tags r:id="rId8"/>
            </p:custDataLst>
          </p:nvPr>
        </p:nvSpPr>
        <p:spPr>
          <a:xfrm rot="17056943" flipH="1">
            <a:off x="9058762" y="2218652"/>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2"/>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50" name="PA_淘宝店chenying0907 136">
            <a:extLst>
              <a:ext uri="{FF2B5EF4-FFF2-40B4-BE49-F238E27FC236}">
                <a16:creationId xmlns:a16="http://schemas.microsoft.com/office/drawing/2014/main" id="{7686316C-5478-4C44-84CB-D3F5203BB9F0}"/>
              </a:ext>
            </a:extLst>
          </p:cNvPr>
          <p:cNvGrpSpPr/>
          <p:nvPr>
            <p:custDataLst>
              <p:tags r:id="rId9"/>
            </p:custDataLst>
          </p:nvPr>
        </p:nvGrpSpPr>
        <p:grpSpPr>
          <a:xfrm>
            <a:off x="7152952" y="2618332"/>
            <a:ext cx="795089" cy="833765"/>
            <a:chOff x="7002627" y="828237"/>
            <a:chExt cx="444697" cy="466185"/>
          </a:xfrm>
          <a:solidFill>
            <a:schemeClr val="accent1"/>
          </a:solidFill>
        </p:grpSpPr>
        <p:sp>
          <p:nvSpPr>
            <p:cNvPr id="51" name="淘宝店chenying0907 11">
              <a:extLst>
                <a:ext uri="{FF2B5EF4-FFF2-40B4-BE49-F238E27FC236}">
                  <a16:creationId xmlns:a16="http://schemas.microsoft.com/office/drawing/2014/main" id="{55FEC8D1-46E7-4ADB-A9B7-4D839A61D819}"/>
                </a:ext>
              </a:extLst>
            </p:cNvPr>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4" name="淘宝店chenying0907 12">
              <a:extLst>
                <a:ext uri="{FF2B5EF4-FFF2-40B4-BE49-F238E27FC236}">
                  <a16:creationId xmlns:a16="http://schemas.microsoft.com/office/drawing/2014/main" id="{50839D76-CD49-4314-8AFE-BCA79EAB1932}"/>
                </a:ext>
              </a:extLst>
            </p:cNvPr>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6" name="淘宝店chenying0907 13">
              <a:extLst>
                <a:ext uri="{FF2B5EF4-FFF2-40B4-BE49-F238E27FC236}">
                  <a16:creationId xmlns:a16="http://schemas.microsoft.com/office/drawing/2014/main" id="{F55A234D-24E5-4903-8C91-BCE195976FA0}"/>
                </a:ext>
              </a:extLst>
            </p:cNvPr>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8" name="淘宝店chenying0907 14">
              <a:extLst>
                <a:ext uri="{FF2B5EF4-FFF2-40B4-BE49-F238E27FC236}">
                  <a16:creationId xmlns:a16="http://schemas.microsoft.com/office/drawing/2014/main" id="{AD94BCAA-5A77-45E3-A775-12739F682DB6}"/>
                </a:ext>
              </a:extLst>
            </p:cNvPr>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3" name="淘宝店chenying0907 15">
              <a:extLst>
                <a:ext uri="{FF2B5EF4-FFF2-40B4-BE49-F238E27FC236}">
                  <a16:creationId xmlns:a16="http://schemas.microsoft.com/office/drawing/2014/main" id="{67382B6F-4CC6-4BCC-AF7D-77577977AC7E}"/>
                </a:ext>
              </a:extLst>
            </p:cNvPr>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5" name="淘宝店chenying0907 16">
              <a:extLst>
                <a:ext uri="{FF2B5EF4-FFF2-40B4-BE49-F238E27FC236}">
                  <a16:creationId xmlns:a16="http://schemas.microsoft.com/office/drawing/2014/main" id="{340DC9C6-1BC6-46C9-B82F-4D1D2D92267A}"/>
                </a:ext>
              </a:extLst>
            </p:cNvPr>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6" name="淘宝店chenying0907 17">
              <a:extLst>
                <a:ext uri="{FF2B5EF4-FFF2-40B4-BE49-F238E27FC236}">
                  <a16:creationId xmlns:a16="http://schemas.microsoft.com/office/drawing/2014/main" id="{995F33D9-69C9-4B4C-95EA-F7969162B8D1}"/>
                </a:ext>
              </a:extLst>
            </p:cNvPr>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7" name="淘宝店chenying0907 18">
              <a:extLst>
                <a:ext uri="{FF2B5EF4-FFF2-40B4-BE49-F238E27FC236}">
                  <a16:creationId xmlns:a16="http://schemas.microsoft.com/office/drawing/2014/main" id="{E07B6D6A-6B17-4FC0-99F3-3181993FC09C}"/>
                </a:ext>
              </a:extLst>
            </p:cNvPr>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68" name="PA_淘宝店chenying0907 145">
            <a:extLst>
              <a:ext uri="{FF2B5EF4-FFF2-40B4-BE49-F238E27FC236}">
                <a16:creationId xmlns:a16="http://schemas.microsoft.com/office/drawing/2014/main" id="{A8B63F7B-2761-47C0-9DC7-55CD6F85A990}"/>
              </a:ext>
            </a:extLst>
          </p:cNvPr>
          <p:cNvGrpSpPr>
            <a:grpSpLocks noChangeAspect="1"/>
          </p:cNvGrpSpPr>
          <p:nvPr>
            <p:custDataLst>
              <p:tags r:id="rId10"/>
            </p:custDataLst>
          </p:nvPr>
        </p:nvGrpSpPr>
        <p:grpSpPr>
          <a:xfrm>
            <a:off x="4399370" y="2719981"/>
            <a:ext cx="654449" cy="732117"/>
            <a:chOff x="5999255" y="3275006"/>
            <a:chExt cx="402656" cy="450303"/>
          </a:xfrm>
          <a:solidFill>
            <a:schemeClr val="accent2"/>
          </a:solidFill>
        </p:grpSpPr>
        <p:sp>
          <p:nvSpPr>
            <p:cNvPr id="69" name="淘宝店chenying0907 108">
              <a:extLst>
                <a:ext uri="{FF2B5EF4-FFF2-40B4-BE49-F238E27FC236}">
                  <a16:creationId xmlns:a16="http://schemas.microsoft.com/office/drawing/2014/main" id="{741A915D-02BE-40E5-ACC1-AA9144DA6FE9}"/>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0" name="淘宝店chenying0907 109">
              <a:extLst>
                <a:ext uri="{FF2B5EF4-FFF2-40B4-BE49-F238E27FC236}">
                  <a16:creationId xmlns:a16="http://schemas.microsoft.com/office/drawing/2014/main" id="{59D6842D-FCD2-4DAD-9F78-F7A0A879E445}"/>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1" name="淘宝店chenying0907 110">
              <a:extLst>
                <a:ext uri="{FF2B5EF4-FFF2-40B4-BE49-F238E27FC236}">
                  <a16:creationId xmlns:a16="http://schemas.microsoft.com/office/drawing/2014/main" id="{51A7C021-76B7-49C8-B6B3-F65F38EFAA30}"/>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2" name="淘宝店chenying0907 111">
              <a:extLst>
                <a:ext uri="{FF2B5EF4-FFF2-40B4-BE49-F238E27FC236}">
                  <a16:creationId xmlns:a16="http://schemas.microsoft.com/office/drawing/2014/main" id="{47741C66-1DC4-420B-8064-07A9AF2E3C47}"/>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3" name="淘宝店chenying0907 112">
              <a:extLst>
                <a:ext uri="{FF2B5EF4-FFF2-40B4-BE49-F238E27FC236}">
                  <a16:creationId xmlns:a16="http://schemas.microsoft.com/office/drawing/2014/main" id="{C4DD70D6-8E2D-4D04-A5F1-6584DA5A36C3}"/>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74" name="PA_淘宝店chenying0907 151">
            <a:extLst>
              <a:ext uri="{FF2B5EF4-FFF2-40B4-BE49-F238E27FC236}">
                <a16:creationId xmlns:a16="http://schemas.microsoft.com/office/drawing/2014/main" id="{8A66E7B6-F890-43AB-8C68-6A9478485478}"/>
              </a:ext>
            </a:extLst>
          </p:cNvPr>
          <p:cNvGrpSpPr/>
          <p:nvPr>
            <p:custDataLst>
              <p:tags r:id="rId11"/>
            </p:custDataLst>
          </p:nvPr>
        </p:nvGrpSpPr>
        <p:grpSpPr>
          <a:xfrm>
            <a:off x="10015644" y="2758776"/>
            <a:ext cx="600240" cy="594233"/>
            <a:chOff x="6967126" y="4092464"/>
            <a:chExt cx="453105" cy="448433"/>
          </a:xfrm>
          <a:solidFill>
            <a:schemeClr val="accent2"/>
          </a:solidFill>
        </p:grpSpPr>
        <p:sp>
          <p:nvSpPr>
            <p:cNvPr id="75" name="淘宝店chenying0907 136">
              <a:extLst>
                <a:ext uri="{FF2B5EF4-FFF2-40B4-BE49-F238E27FC236}">
                  <a16:creationId xmlns:a16="http://schemas.microsoft.com/office/drawing/2014/main" id="{5334EEE5-C77C-4F52-A5FC-0796C324B209}"/>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6" name="淘宝店chenying0907 137">
              <a:extLst>
                <a:ext uri="{FF2B5EF4-FFF2-40B4-BE49-F238E27FC236}">
                  <a16:creationId xmlns:a16="http://schemas.microsoft.com/office/drawing/2014/main" id="{8F72E593-1592-484D-A40D-F148F40C4346}"/>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77" name="PA_淘宝店chenying0907 154">
            <a:extLst>
              <a:ext uri="{FF2B5EF4-FFF2-40B4-BE49-F238E27FC236}">
                <a16:creationId xmlns:a16="http://schemas.microsoft.com/office/drawing/2014/main" id="{16702529-5784-4DE7-8E6D-DB3C9185C682}"/>
              </a:ext>
            </a:extLst>
          </p:cNvPr>
          <p:cNvGrpSpPr/>
          <p:nvPr>
            <p:custDataLst>
              <p:tags r:id="rId12"/>
            </p:custDataLst>
          </p:nvPr>
        </p:nvGrpSpPr>
        <p:grpSpPr>
          <a:xfrm>
            <a:off x="1617912" y="2719980"/>
            <a:ext cx="625204" cy="673024"/>
            <a:chOff x="7005429" y="4859473"/>
            <a:chExt cx="466184" cy="501686"/>
          </a:xfrm>
          <a:solidFill>
            <a:schemeClr val="accent1"/>
          </a:solidFill>
        </p:grpSpPr>
        <p:sp>
          <p:nvSpPr>
            <p:cNvPr id="78" name="淘宝店chenying0907 154">
              <a:extLst>
                <a:ext uri="{FF2B5EF4-FFF2-40B4-BE49-F238E27FC236}">
                  <a16:creationId xmlns:a16="http://schemas.microsoft.com/office/drawing/2014/main" id="{0FEF58D3-09C0-46BE-B15B-E2AFF1D59AF1}"/>
                </a:ext>
              </a:extLst>
            </p:cNvPr>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9" name="淘宝店chenying0907 155">
              <a:extLst>
                <a:ext uri="{FF2B5EF4-FFF2-40B4-BE49-F238E27FC236}">
                  <a16:creationId xmlns:a16="http://schemas.microsoft.com/office/drawing/2014/main" id="{1E4720CF-5871-4F6F-9A40-751E98C037E5}"/>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0" name="淘宝店chenying0907 156">
              <a:extLst>
                <a:ext uri="{FF2B5EF4-FFF2-40B4-BE49-F238E27FC236}">
                  <a16:creationId xmlns:a16="http://schemas.microsoft.com/office/drawing/2014/main" id="{4AEDFF81-1CBB-4F54-8681-06B307AF98BC}"/>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1" name="淘宝店chenying0907 157">
              <a:extLst>
                <a:ext uri="{FF2B5EF4-FFF2-40B4-BE49-F238E27FC236}">
                  <a16:creationId xmlns:a16="http://schemas.microsoft.com/office/drawing/2014/main" id="{60DAAB70-0247-40B4-8ABF-83B6C244FE3D}"/>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2" name="淘宝店chenying0907 158">
              <a:extLst>
                <a:ext uri="{FF2B5EF4-FFF2-40B4-BE49-F238E27FC236}">
                  <a16:creationId xmlns:a16="http://schemas.microsoft.com/office/drawing/2014/main" id="{16A22C25-CC1D-4853-AB23-4714565AB8D5}"/>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sp>
        <p:nvSpPr>
          <p:cNvPr id="83" name="išľíďè">
            <a:extLst>
              <a:ext uri="{FF2B5EF4-FFF2-40B4-BE49-F238E27FC236}">
                <a16:creationId xmlns:a16="http://schemas.microsoft.com/office/drawing/2014/main" id="{D18793D5-1F1D-432E-BA73-D20D618A3052}"/>
              </a:ext>
            </a:extLst>
          </p:cNvPr>
          <p:cNvSpPr/>
          <p:nvPr/>
        </p:nvSpPr>
        <p:spPr bwMode="auto">
          <a:xfrm>
            <a:off x="652107" y="515631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4" name="iSlíďè">
            <a:extLst>
              <a:ext uri="{FF2B5EF4-FFF2-40B4-BE49-F238E27FC236}">
                <a16:creationId xmlns:a16="http://schemas.microsoft.com/office/drawing/2014/main" id="{44A86918-1AF9-48FB-BD1B-EF6BA3BD9E19}"/>
              </a:ext>
            </a:extLst>
          </p:cNvPr>
          <p:cNvSpPr txBox="1"/>
          <p:nvPr/>
        </p:nvSpPr>
        <p:spPr bwMode="auto">
          <a:xfrm>
            <a:off x="652107" y="479044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5" name="išľíďè">
            <a:extLst>
              <a:ext uri="{FF2B5EF4-FFF2-40B4-BE49-F238E27FC236}">
                <a16:creationId xmlns:a16="http://schemas.microsoft.com/office/drawing/2014/main" id="{CC8C32F0-2169-40BC-BBC6-F3D6AF320185}"/>
              </a:ext>
            </a:extLst>
          </p:cNvPr>
          <p:cNvSpPr/>
          <p:nvPr/>
        </p:nvSpPr>
        <p:spPr bwMode="auto">
          <a:xfrm>
            <a:off x="3569881" y="516175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6" name="iSlíďè">
            <a:extLst>
              <a:ext uri="{FF2B5EF4-FFF2-40B4-BE49-F238E27FC236}">
                <a16:creationId xmlns:a16="http://schemas.microsoft.com/office/drawing/2014/main" id="{55641E39-846A-4CEB-9546-143C35A3E50B}"/>
              </a:ext>
            </a:extLst>
          </p:cNvPr>
          <p:cNvSpPr txBox="1"/>
          <p:nvPr/>
        </p:nvSpPr>
        <p:spPr bwMode="auto">
          <a:xfrm>
            <a:off x="3569881" y="47958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7" name="išľíďè">
            <a:extLst>
              <a:ext uri="{FF2B5EF4-FFF2-40B4-BE49-F238E27FC236}">
                <a16:creationId xmlns:a16="http://schemas.microsoft.com/office/drawing/2014/main" id="{63580CDD-8530-4EB2-828A-089A2FBD7419}"/>
              </a:ext>
            </a:extLst>
          </p:cNvPr>
          <p:cNvSpPr/>
          <p:nvPr/>
        </p:nvSpPr>
        <p:spPr bwMode="auto">
          <a:xfrm>
            <a:off x="6487655" y="51562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8" name="iSlíďè">
            <a:extLst>
              <a:ext uri="{FF2B5EF4-FFF2-40B4-BE49-F238E27FC236}">
                <a16:creationId xmlns:a16="http://schemas.microsoft.com/office/drawing/2014/main" id="{044EC97A-5092-4257-BF52-C5B6E6D73B21}"/>
              </a:ext>
            </a:extLst>
          </p:cNvPr>
          <p:cNvSpPr txBox="1"/>
          <p:nvPr/>
        </p:nvSpPr>
        <p:spPr bwMode="auto">
          <a:xfrm>
            <a:off x="6487655" y="479041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9" name="išľíďè">
            <a:extLst>
              <a:ext uri="{FF2B5EF4-FFF2-40B4-BE49-F238E27FC236}">
                <a16:creationId xmlns:a16="http://schemas.microsoft.com/office/drawing/2014/main" id="{E5E54350-497D-4C76-AE61-B9ADDD7F7AA9}"/>
              </a:ext>
            </a:extLst>
          </p:cNvPr>
          <p:cNvSpPr/>
          <p:nvPr/>
        </p:nvSpPr>
        <p:spPr bwMode="auto">
          <a:xfrm>
            <a:off x="9271700" y="51562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90" name="iSlíďè">
            <a:extLst>
              <a:ext uri="{FF2B5EF4-FFF2-40B4-BE49-F238E27FC236}">
                <a16:creationId xmlns:a16="http://schemas.microsoft.com/office/drawing/2014/main" id="{A40CC2EF-4D18-4F60-B3CB-66DE8AE15266}"/>
              </a:ext>
            </a:extLst>
          </p:cNvPr>
          <p:cNvSpPr txBox="1"/>
          <p:nvPr/>
        </p:nvSpPr>
        <p:spPr bwMode="auto">
          <a:xfrm>
            <a:off x="9271700" y="479041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3501837924"/>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500"/>
                                  </p:stCondLst>
                                  <p:endCondLst>
                                    <p:cond evt="begin" delay="0">
                                      <p:tn val="5"/>
                                    </p:cond>
                                  </p:end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nodePh="1">
                                  <p:stCondLst>
                                    <p:cond delay="1800"/>
                                  </p:stCondLst>
                                  <p:endCondLst>
                                    <p:cond evt="begin" delay="0">
                                      <p:tn val="8"/>
                                    </p:cond>
                                  </p:end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nodePh="1">
                                  <p:stCondLst>
                                    <p:cond delay="2100"/>
                                  </p:stCondLst>
                                  <p:endCondLst>
                                    <p:cond evt="begin" delay="0">
                                      <p:tn val="11"/>
                                    </p:cond>
                                  </p:end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grpId="0" nodeType="withEffect" nodePh="1">
                                  <p:stCondLst>
                                    <p:cond delay="2400"/>
                                  </p:stCondLst>
                                  <p:endCondLst>
                                    <p:cond evt="begin" delay="0">
                                      <p:tn val="14"/>
                                    </p:cond>
                                  </p:end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0" presetClass="entr" presetSubtype="0" fill="hold" nodeType="withEffect">
                                  <p:stCondLst>
                                    <p:cond delay="30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10" presetClass="entr" presetSubtype="0" fill="hold" nodeType="withEffect">
                                  <p:stCondLst>
                                    <p:cond delay="60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500"/>
                                        <p:tgtEl>
                                          <p:spTgt spid="68"/>
                                        </p:tgtEl>
                                      </p:cBhvr>
                                    </p:animEffect>
                                  </p:childTnLst>
                                </p:cTn>
                              </p:par>
                              <p:par>
                                <p:cTn id="37" presetID="10" presetClass="entr" presetSubtype="0" fill="hold" nodeType="withEffect">
                                  <p:stCondLst>
                                    <p:cond delay="90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120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500"/>
                                        <p:tgtEl>
                                          <p:spTgt spid="7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down)">
                                      <p:cBhvr>
                                        <p:cTn id="47" dur="500"/>
                                        <p:tgtEl>
                                          <p:spTgt spid="8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wipe(down)">
                                      <p:cBhvr>
                                        <p:cTn id="52" dur="500"/>
                                        <p:tgtEl>
                                          <p:spTgt spid="8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wipe(down)">
                                      <p:cBhvr>
                                        <p:cTn id="57" dur="500"/>
                                        <p:tgtEl>
                                          <p:spTgt spid="8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down)">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wipe(down)">
                                      <p:cBhvr>
                                        <p:cTn id="67" dur="500"/>
                                        <p:tgtEl>
                                          <p:spTgt spid="8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87"/>
                                        </p:tgtEl>
                                        <p:attrNameLst>
                                          <p:attrName>style.visibility</p:attrName>
                                        </p:attrNameLst>
                                      </p:cBhvr>
                                      <p:to>
                                        <p:strVal val="visible"/>
                                      </p:to>
                                    </p:set>
                                    <p:animEffect transition="in" filter="wipe(down)">
                                      <p:cBhvr>
                                        <p:cTn id="72" dur="500"/>
                                        <p:tgtEl>
                                          <p:spTgt spid="8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90"/>
                                        </p:tgtEl>
                                        <p:attrNameLst>
                                          <p:attrName>style.visibility</p:attrName>
                                        </p:attrNameLst>
                                      </p:cBhvr>
                                      <p:to>
                                        <p:strVal val="visible"/>
                                      </p:to>
                                    </p:set>
                                    <p:animEffect transition="in" filter="wipe(down)">
                                      <p:cBhvr>
                                        <p:cTn id="77" dur="500"/>
                                        <p:tgtEl>
                                          <p:spTgt spid="9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89"/>
                                        </p:tgtEl>
                                        <p:attrNameLst>
                                          <p:attrName>style.visibility</p:attrName>
                                        </p:attrNameLst>
                                      </p:cBhvr>
                                      <p:to>
                                        <p:strVal val="visible"/>
                                      </p:to>
                                    </p:set>
                                    <p:animEffect transition="in" filter="wipe(down)">
                                      <p:cBhvr>
                                        <p:cTn id="82"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animBg="1"/>
      <p:bldP spid="47" grpId="0" animBg="1"/>
      <p:bldP spid="48" grpId="0" animBg="1"/>
      <p:bldP spid="49" grpId="0" animBg="1" autoUpdateAnimBg="0"/>
      <p:bldP spid="83" grpId="0"/>
      <p:bldP spid="84" grpId="0"/>
      <p:bldP spid="85" grpId="0"/>
      <p:bldP spid="86" grpId="0"/>
      <p:bldP spid="87" grpId="0"/>
      <p:bldP spid="88" grpId="0"/>
      <p:bldP spid="89" grpId="0"/>
      <p:bldP spid="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4EE7548-E7EB-4B57-ABCE-2E820FA32ACC}"/>
              </a:ext>
            </a:extLst>
          </p:cNvPr>
          <p:cNvSpPr/>
          <p:nvPr/>
        </p:nvSpPr>
        <p:spPr>
          <a:xfrm>
            <a:off x="1006845" y="1184166"/>
            <a:ext cx="3216314" cy="21797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dirty="0">
              <a:cs typeface="+mn-ea"/>
              <a:sym typeface="+mn-lt"/>
            </a:endParaRPr>
          </a:p>
        </p:txBody>
      </p:sp>
      <p:sp>
        <p:nvSpPr>
          <p:cNvPr id="6" name="文本框 5">
            <a:extLst>
              <a:ext uri="{FF2B5EF4-FFF2-40B4-BE49-F238E27FC236}">
                <a16:creationId xmlns:a16="http://schemas.microsoft.com/office/drawing/2014/main" id="{9D6DBED0-10A8-453E-89C9-92C05421972B}"/>
              </a:ext>
            </a:extLst>
          </p:cNvPr>
          <p:cNvSpPr txBox="1"/>
          <p:nvPr/>
        </p:nvSpPr>
        <p:spPr>
          <a:xfrm>
            <a:off x="1323370" y="2274044"/>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7" name="Rectangle 24">
            <a:extLst>
              <a:ext uri="{FF2B5EF4-FFF2-40B4-BE49-F238E27FC236}">
                <a16:creationId xmlns:a16="http://schemas.microsoft.com/office/drawing/2014/main" id="{A488C405-6D75-4981-BF00-BCDDC5609BEC}"/>
              </a:ext>
            </a:extLst>
          </p:cNvPr>
          <p:cNvSpPr>
            <a:spLocks noChangeArrowheads="1"/>
          </p:cNvSpPr>
          <p:nvPr/>
        </p:nvSpPr>
        <p:spPr bwMode="auto">
          <a:xfrm>
            <a:off x="1712920" y="198545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pic>
        <p:nvPicPr>
          <p:cNvPr id="10" name="图片 9">
            <a:extLst>
              <a:ext uri="{FF2B5EF4-FFF2-40B4-BE49-F238E27FC236}">
                <a16:creationId xmlns:a16="http://schemas.microsoft.com/office/drawing/2014/main" id="{E3F55209-1024-40CF-ABE4-53BB31D77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649463" y="2861882"/>
            <a:ext cx="1931078" cy="3216314"/>
          </a:xfrm>
          <a:prstGeom prst="rect">
            <a:avLst/>
          </a:prstGeom>
        </p:spPr>
      </p:pic>
      <p:pic>
        <p:nvPicPr>
          <p:cNvPr id="11" name="图片 10">
            <a:extLst>
              <a:ext uri="{FF2B5EF4-FFF2-40B4-BE49-F238E27FC236}">
                <a16:creationId xmlns:a16="http://schemas.microsoft.com/office/drawing/2014/main" id="{C77D1526-3C5B-49E7-A221-71F0A5CB1D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476808" y="119468"/>
            <a:ext cx="4251412" cy="6380808"/>
          </a:xfrm>
          <a:prstGeom prst="rect">
            <a:avLst/>
          </a:prstGeom>
        </p:spPr>
      </p:pic>
    </p:spTree>
    <p:extLst>
      <p:ext uri="{BB962C8B-B14F-4D97-AF65-F5344CB8AC3E}">
        <p14:creationId xmlns:p14="http://schemas.microsoft.com/office/powerpoint/2010/main" val="3253894399"/>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9621" y="1692545"/>
            <a:ext cx="3386263" cy="3385720"/>
            <a:chOff x="4642306" y="2163198"/>
            <a:chExt cx="3572551" cy="3570877"/>
          </a:xfrm>
        </p:grpSpPr>
        <p:sp>
          <p:nvSpPr>
            <p:cNvPr id="30722" name="Freeform 5"/>
            <p:cNvSpPr>
              <a:spLocks/>
            </p:cNvSpPr>
            <p:nvPr/>
          </p:nvSpPr>
          <p:spPr bwMode="auto">
            <a:xfrm>
              <a:off x="6467086" y="3258066"/>
              <a:ext cx="1747771" cy="2460941"/>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1"/>
            </a:solidFill>
            <a:ln>
              <a:noFill/>
            </a:ln>
            <a:extLst/>
          </p:spPr>
          <p:txBody>
            <a:bodyPr/>
            <a:lstStyle/>
            <a:p>
              <a:endParaRPr lang="zh-CN" altLang="en-US" sz="1706"/>
            </a:p>
          </p:txBody>
        </p:sp>
        <p:sp>
          <p:nvSpPr>
            <p:cNvPr id="30723" name="Freeform 6"/>
            <p:cNvSpPr>
              <a:spLocks/>
            </p:cNvSpPr>
            <p:nvPr/>
          </p:nvSpPr>
          <p:spPr bwMode="auto">
            <a:xfrm>
              <a:off x="5740523" y="2163198"/>
              <a:ext cx="2459267" cy="1746097"/>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2"/>
            </a:solidFill>
            <a:ln>
              <a:noFill/>
            </a:ln>
            <a:extLst/>
          </p:spPr>
          <p:txBody>
            <a:bodyPr/>
            <a:lstStyle/>
            <a:p>
              <a:endParaRPr lang="zh-CN" altLang="en-US" sz="1706"/>
            </a:p>
          </p:txBody>
        </p:sp>
        <p:sp>
          <p:nvSpPr>
            <p:cNvPr id="30724" name="Freeform 7"/>
            <p:cNvSpPr>
              <a:spLocks/>
            </p:cNvSpPr>
            <p:nvPr/>
          </p:nvSpPr>
          <p:spPr bwMode="auto">
            <a:xfrm>
              <a:off x="4642306" y="2178266"/>
              <a:ext cx="1747771" cy="245926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1"/>
            </a:solidFill>
            <a:ln>
              <a:noFill/>
            </a:ln>
            <a:extLst/>
          </p:spPr>
          <p:txBody>
            <a:bodyPr/>
            <a:lstStyle/>
            <a:p>
              <a:endParaRPr lang="zh-CN" altLang="en-US" sz="1706"/>
            </a:p>
          </p:txBody>
        </p:sp>
        <p:sp>
          <p:nvSpPr>
            <p:cNvPr id="30725" name="Freeform 8"/>
            <p:cNvSpPr>
              <a:spLocks/>
            </p:cNvSpPr>
            <p:nvPr/>
          </p:nvSpPr>
          <p:spPr bwMode="auto">
            <a:xfrm>
              <a:off x="4659048" y="3987978"/>
              <a:ext cx="2460941" cy="1746097"/>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2"/>
            </a:solidFill>
            <a:ln>
              <a:noFill/>
            </a:ln>
            <a:extLst/>
          </p:spPr>
          <p:txBody>
            <a:bodyPr/>
            <a:lstStyle/>
            <a:p>
              <a:endParaRPr lang="zh-CN" altLang="en-US" sz="1706"/>
            </a:p>
          </p:txBody>
        </p:sp>
      </p:grpSp>
      <p:sp>
        <p:nvSpPr>
          <p:cNvPr id="30726" name="矩形 24"/>
          <p:cNvSpPr>
            <a:spLocks noChangeArrowheads="1"/>
          </p:cNvSpPr>
          <p:nvPr/>
        </p:nvSpPr>
        <p:spPr bwMode="auto">
          <a:xfrm>
            <a:off x="4773030" y="2029053"/>
            <a:ext cx="513282"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799"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7" name="矩形 25"/>
          <p:cNvSpPr>
            <a:spLocks noChangeArrowheads="1"/>
          </p:cNvSpPr>
          <p:nvPr/>
        </p:nvSpPr>
        <p:spPr bwMode="auto">
          <a:xfrm>
            <a:off x="7205617" y="1946513"/>
            <a:ext cx="556563"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8" name="矩形 26"/>
          <p:cNvSpPr>
            <a:spLocks noChangeArrowheads="1"/>
          </p:cNvSpPr>
          <p:nvPr/>
        </p:nvSpPr>
        <p:spPr bwMode="auto">
          <a:xfrm>
            <a:off x="7135796" y="4386200"/>
            <a:ext cx="567784"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9" name="矩形 27"/>
          <p:cNvSpPr>
            <a:spLocks noChangeArrowheads="1"/>
          </p:cNvSpPr>
          <p:nvPr/>
        </p:nvSpPr>
        <p:spPr bwMode="auto">
          <a:xfrm>
            <a:off x="4730185" y="4306836"/>
            <a:ext cx="556563"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9" name="išľíďè">
            <a:extLst>
              <a:ext uri="{FF2B5EF4-FFF2-40B4-BE49-F238E27FC236}">
                <a16:creationId xmlns:a16="http://schemas.microsoft.com/office/drawing/2014/main" id="{8762855A-3645-4462-8B87-81A5278192AE}"/>
              </a:ext>
            </a:extLst>
          </p:cNvPr>
          <p:cNvSpPr/>
          <p:nvPr/>
        </p:nvSpPr>
        <p:spPr bwMode="auto">
          <a:xfrm>
            <a:off x="993589" y="235502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27" name="iSlíďè">
            <a:extLst>
              <a:ext uri="{FF2B5EF4-FFF2-40B4-BE49-F238E27FC236}">
                <a16:creationId xmlns:a16="http://schemas.microsoft.com/office/drawing/2014/main" id="{43C11A41-E7BD-47BD-BCB2-E8734B3D3B9B}"/>
              </a:ext>
            </a:extLst>
          </p:cNvPr>
          <p:cNvSpPr txBox="1"/>
          <p:nvPr/>
        </p:nvSpPr>
        <p:spPr bwMode="auto">
          <a:xfrm>
            <a:off x="993589" y="18384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8" name="išľíďè">
            <a:extLst>
              <a:ext uri="{FF2B5EF4-FFF2-40B4-BE49-F238E27FC236}">
                <a16:creationId xmlns:a16="http://schemas.microsoft.com/office/drawing/2014/main" id="{35EF83E5-59A1-48C1-8481-E3D717E349F8}"/>
              </a:ext>
            </a:extLst>
          </p:cNvPr>
          <p:cNvSpPr/>
          <p:nvPr/>
        </p:nvSpPr>
        <p:spPr bwMode="auto">
          <a:xfrm>
            <a:off x="8742941" y="219377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29" name="iSlíďè">
            <a:extLst>
              <a:ext uri="{FF2B5EF4-FFF2-40B4-BE49-F238E27FC236}">
                <a16:creationId xmlns:a16="http://schemas.microsoft.com/office/drawing/2014/main" id="{8A831896-E2D7-4C36-B511-826692E6AD00}"/>
              </a:ext>
            </a:extLst>
          </p:cNvPr>
          <p:cNvSpPr txBox="1"/>
          <p:nvPr/>
        </p:nvSpPr>
        <p:spPr bwMode="auto">
          <a:xfrm>
            <a:off x="8742941" y="175612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0" name="išľíďè">
            <a:extLst>
              <a:ext uri="{FF2B5EF4-FFF2-40B4-BE49-F238E27FC236}">
                <a16:creationId xmlns:a16="http://schemas.microsoft.com/office/drawing/2014/main" id="{2C428357-DA92-4278-8E6E-ED0E42DD1A10}"/>
              </a:ext>
            </a:extLst>
          </p:cNvPr>
          <p:cNvSpPr/>
          <p:nvPr/>
        </p:nvSpPr>
        <p:spPr bwMode="auto">
          <a:xfrm>
            <a:off x="993589" y="482992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31" name="iSlíďè">
            <a:extLst>
              <a:ext uri="{FF2B5EF4-FFF2-40B4-BE49-F238E27FC236}">
                <a16:creationId xmlns:a16="http://schemas.microsoft.com/office/drawing/2014/main" id="{FC09A335-6941-4175-9736-1AB963A2CFAC}"/>
              </a:ext>
            </a:extLst>
          </p:cNvPr>
          <p:cNvSpPr txBox="1"/>
          <p:nvPr/>
        </p:nvSpPr>
        <p:spPr bwMode="auto">
          <a:xfrm>
            <a:off x="993589" y="431339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2" name="išľíďè">
            <a:extLst>
              <a:ext uri="{FF2B5EF4-FFF2-40B4-BE49-F238E27FC236}">
                <a16:creationId xmlns:a16="http://schemas.microsoft.com/office/drawing/2014/main" id="{C2EBF2E2-4B82-4B8B-8796-A20D5C332F27}"/>
              </a:ext>
            </a:extLst>
          </p:cNvPr>
          <p:cNvSpPr/>
          <p:nvPr/>
        </p:nvSpPr>
        <p:spPr bwMode="auto">
          <a:xfrm>
            <a:off x="8742941" y="466867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33" name="iSlíďè">
            <a:extLst>
              <a:ext uri="{FF2B5EF4-FFF2-40B4-BE49-F238E27FC236}">
                <a16:creationId xmlns:a16="http://schemas.microsoft.com/office/drawing/2014/main" id="{304B33A1-A3CF-46B2-9ADF-1651F0596702}"/>
              </a:ext>
            </a:extLst>
          </p:cNvPr>
          <p:cNvSpPr txBox="1"/>
          <p:nvPr/>
        </p:nvSpPr>
        <p:spPr bwMode="auto">
          <a:xfrm>
            <a:off x="8742941" y="415215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911110583"/>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par>
                                <p:cTn id="8" presetID="8" presetClass="emph" presetSubtype="0" fill="hold" nodeType="withEffect">
                                  <p:stCondLst>
                                    <p:cond delay="0"/>
                                  </p:stCondLst>
                                  <p:childTnLst>
                                    <p:animRot by="21600000">
                                      <p:cBhvr>
                                        <p:cTn id="9" dur="500" fill="hold"/>
                                        <p:tgtEl>
                                          <p:spTgt spid="2"/>
                                        </p:tgtEl>
                                        <p:attrNameLst>
                                          <p:attrName>r</p:attrName>
                                        </p:attrNameLst>
                                      </p:cBhvr>
                                    </p:animRo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p:cTn id="13" dur="500" fill="hold"/>
                                        <p:tgtEl>
                                          <p:spTgt spid="30726"/>
                                        </p:tgtEl>
                                        <p:attrNameLst>
                                          <p:attrName>ppt_w</p:attrName>
                                        </p:attrNameLst>
                                      </p:cBhvr>
                                      <p:tavLst>
                                        <p:tav tm="0">
                                          <p:val>
                                            <p:fltVal val="0"/>
                                          </p:val>
                                        </p:tav>
                                        <p:tav tm="100000">
                                          <p:val>
                                            <p:strVal val="#ppt_w"/>
                                          </p:val>
                                        </p:tav>
                                      </p:tavLst>
                                    </p:anim>
                                    <p:anim calcmode="lin" valueType="num">
                                      <p:cBhvr>
                                        <p:cTn id="14" dur="500" fill="hold"/>
                                        <p:tgtEl>
                                          <p:spTgt spid="30726"/>
                                        </p:tgtEl>
                                        <p:attrNameLst>
                                          <p:attrName>ppt_h</p:attrName>
                                        </p:attrNameLst>
                                      </p:cBhvr>
                                      <p:tavLst>
                                        <p:tav tm="0">
                                          <p:val>
                                            <p:fltVal val="0"/>
                                          </p:val>
                                        </p:tav>
                                        <p:tav tm="100000">
                                          <p:val>
                                            <p:strVal val="#ppt_h"/>
                                          </p:val>
                                        </p:tav>
                                      </p:tavLst>
                                    </p:anim>
                                    <p:animEffect transition="in" filter="fade">
                                      <p:cBhvr>
                                        <p:cTn id="15" dur="500"/>
                                        <p:tgtEl>
                                          <p:spTgt spid="307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0727"/>
                                        </p:tgtEl>
                                        <p:attrNameLst>
                                          <p:attrName>style.visibility</p:attrName>
                                        </p:attrNameLst>
                                      </p:cBhvr>
                                      <p:to>
                                        <p:strVal val="visible"/>
                                      </p:to>
                                    </p:set>
                                    <p:anim calcmode="lin" valueType="num">
                                      <p:cBhvr>
                                        <p:cTn id="19" dur="500" fill="hold"/>
                                        <p:tgtEl>
                                          <p:spTgt spid="30727"/>
                                        </p:tgtEl>
                                        <p:attrNameLst>
                                          <p:attrName>ppt_w</p:attrName>
                                        </p:attrNameLst>
                                      </p:cBhvr>
                                      <p:tavLst>
                                        <p:tav tm="0">
                                          <p:val>
                                            <p:fltVal val="0"/>
                                          </p:val>
                                        </p:tav>
                                        <p:tav tm="100000">
                                          <p:val>
                                            <p:strVal val="#ppt_w"/>
                                          </p:val>
                                        </p:tav>
                                      </p:tavLst>
                                    </p:anim>
                                    <p:anim calcmode="lin" valueType="num">
                                      <p:cBhvr>
                                        <p:cTn id="20" dur="500" fill="hold"/>
                                        <p:tgtEl>
                                          <p:spTgt spid="30727"/>
                                        </p:tgtEl>
                                        <p:attrNameLst>
                                          <p:attrName>ppt_h</p:attrName>
                                        </p:attrNameLst>
                                      </p:cBhvr>
                                      <p:tavLst>
                                        <p:tav tm="0">
                                          <p:val>
                                            <p:fltVal val="0"/>
                                          </p:val>
                                        </p:tav>
                                        <p:tav tm="100000">
                                          <p:val>
                                            <p:strVal val="#ppt_h"/>
                                          </p:val>
                                        </p:tav>
                                      </p:tavLst>
                                    </p:anim>
                                    <p:animEffect transition="in" filter="fade">
                                      <p:cBhvr>
                                        <p:cTn id="21" dur="500"/>
                                        <p:tgtEl>
                                          <p:spTgt spid="307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0729"/>
                                        </p:tgtEl>
                                        <p:attrNameLst>
                                          <p:attrName>style.visibility</p:attrName>
                                        </p:attrNameLst>
                                      </p:cBhvr>
                                      <p:to>
                                        <p:strVal val="visible"/>
                                      </p:to>
                                    </p:set>
                                    <p:anim calcmode="lin" valueType="num">
                                      <p:cBhvr>
                                        <p:cTn id="25" dur="500" fill="hold"/>
                                        <p:tgtEl>
                                          <p:spTgt spid="30729"/>
                                        </p:tgtEl>
                                        <p:attrNameLst>
                                          <p:attrName>ppt_w</p:attrName>
                                        </p:attrNameLst>
                                      </p:cBhvr>
                                      <p:tavLst>
                                        <p:tav tm="0">
                                          <p:val>
                                            <p:fltVal val="0"/>
                                          </p:val>
                                        </p:tav>
                                        <p:tav tm="100000">
                                          <p:val>
                                            <p:strVal val="#ppt_w"/>
                                          </p:val>
                                        </p:tav>
                                      </p:tavLst>
                                    </p:anim>
                                    <p:anim calcmode="lin" valueType="num">
                                      <p:cBhvr>
                                        <p:cTn id="26" dur="500" fill="hold"/>
                                        <p:tgtEl>
                                          <p:spTgt spid="30729"/>
                                        </p:tgtEl>
                                        <p:attrNameLst>
                                          <p:attrName>ppt_h</p:attrName>
                                        </p:attrNameLst>
                                      </p:cBhvr>
                                      <p:tavLst>
                                        <p:tav tm="0">
                                          <p:val>
                                            <p:fltVal val="0"/>
                                          </p:val>
                                        </p:tav>
                                        <p:tav tm="100000">
                                          <p:val>
                                            <p:strVal val="#ppt_h"/>
                                          </p:val>
                                        </p:tav>
                                      </p:tavLst>
                                    </p:anim>
                                    <p:animEffect transition="in" filter="fade">
                                      <p:cBhvr>
                                        <p:cTn id="27" dur="500"/>
                                        <p:tgtEl>
                                          <p:spTgt spid="3072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0728"/>
                                        </p:tgtEl>
                                        <p:attrNameLst>
                                          <p:attrName>style.visibility</p:attrName>
                                        </p:attrNameLst>
                                      </p:cBhvr>
                                      <p:to>
                                        <p:strVal val="visible"/>
                                      </p:to>
                                    </p:set>
                                    <p:anim calcmode="lin" valueType="num">
                                      <p:cBhvr>
                                        <p:cTn id="31" dur="500" fill="hold"/>
                                        <p:tgtEl>
                                          <p:spTgt spid="30728"/>
                                        </p:tgtEl>
                                        <p:attrNameLst>
                                          <p:attrName>ppt_w</p:attrName>
                                        </p:attrNameLst>
                                      </p:cBhvr>
                                      <p:tavLst>
                                        <p:tav tm="0">
                                          <p:val>
                                            <p:fltVal val="0"/>
                                          </p:val>
                                        </p:tav>
                                        <p:tav tm="100000">
                                          <p:val>
                                            <p:strVal val="#ppt_w"/>
                                          </p:val>
                                        </p:tav>
                                      </p:tavLst>
                                    </p:anim>
                                    <p:anim calcmode="lin" valueType="num">
                                      <p:cBhvr>
                                        <p:cTn id="32" dur="500" fill="hold"/>
                                        <p:tgtEl>
                                          <p:spTgt spid="30728"/>
                                        </p:tgtEl>
                                        <p:attrNameLst>
                                          <p:attrName>ppt_h</p:attrName>
                                        </p:attrNameLst>
                                      </p:cBhvr>
                                      <p:tavLst>
                                        <p:tav tm="0">
                                          <p:val>
                                            <p:fltVal val="0"/>
                                          </p:val>
                                        </p:tav>
                                        <p:tav tm="100000">
                                          <p:val>
                                            <p:strVal val="#ppt_h"/>
                                          </p:val>
                                        </p:tav>
                                      </p:tavLst>
                                    </p:anim>
                                    <p:animEffect transition="in" filter="fade">
                                      <p:cBhvr>
                                        <p:cTn id="33" dur="500"/>
                                        <p:tgtEl>
                                          <p:spTgt spid="3072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00"/>
                                        <p:tgtEl>
                                          <p:spTgt spid="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down)">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wipe(down)">
                                      <p:cBhvr>
                                        <p:cTn id="68" dur="500"/>
                                        <p:tgtEl>
                                          <p:spTgt spid="3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down)">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P spid="30727" grpId="0"/>
      <p:bldP spid="30728" grpId="0"/>
      <p:bldP spid="30729" grpId="0"/>
      <p:bldP spid="19" grpId="0"/>
      <p:bldP spid="27" grpId="0"/>
      <p:bldP spid="28" grpId="0"/>
      <p:bldP spid="29" grpId="0"/>
      <p:bldP spid="30" grpId="0"/>
      <p:bldP spid="31" grpId="0"/>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箭头1">
            <a:extLst>
              <a:ext uri="{FF2B5EF4-FFF2-40B4-BE49-F238E27FC236}">
                <a16:creationId xmlns:a16="http://schemas.microsoft.com/office/drawing/2014/main" id="{5EFFB910-D2BD-4C1D-9A5D-3B9195D8EC55}"/>
              </a:ext>
            </a:extLst>
          </p:cNvPr>
          <p:cNvSpPr>
            <a:spLocks noChangeAspect="1"/>
          </p:cNvSpPr>
          <p:nvPr/>
        </p:nvSpPr>
        <p:spPr>
          <a:xfrm>
            <a:off x="6130926" y="1891314"/>
            <a:ext cx="1739900" cy="20034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Lst>
            <a:rect l="0" t="0" r="0" b="0"/>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1">
              <a:lumMod val="100000"/>
            </a:schemeClr>
          </a:solidFill>
          <a:ln w="9525">
            <a:noFill/>
          </a:ln>
        </p:spPr>
        <p:txBody>
          <a:bodyPr/>
          <a:lstStyle/>
          <a:p>
            <a:endParaRPr lang="zh-CN" altLang="en-US">
              <a:cs typeface="+mn-ea"/>
              <a:sym typeface="+mn-lt"/>
            </a:endParaRPr>
          </a:p>
        </p:txBody>
      </p:sp>
      <p:sp>
        <p:nvSpPr>
          <p:cNvPr id="24" name="箭头4">
            <a:extLst>
              <a:ext uri="{FF2B5EF4-FFF2-40B4-BE49-F238E27FC236}">
                <a16:creationId xmlns:a16="http://schemas.microsoft.com/office/drawing/2014/main" id="{DB90A351-CD6D-4DEB-8822-EA0C2D2EFB29}"/>
              </a:ext>
            </a:extLst>
          </p:cNvPr>
          <p:cNvSpPr>
            <a:spLocks noChangeAspect="1"/>
          </p:cNvSpPr>
          <p:nvPr/>
        </p:nvSpPr>
        <p:spPr>
          <a:xfrm>
            <a:off x="4333875" y="1892900"/>
            <a:ext cx="1974851" cy="1828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2">
              <a:lumMod val="100000"/>
            </a:schemeClr>
          </a:solidFill>
          <a:ln w="9525">
            <a:noFill/>
          </a:ln>
        </p:spPr>
        <p:txBody>
          <a:bodyPr/>
          <a:lstStyle/>
          <a:p>
            <a:endParaRPr lang="zh-CN" altLang="en-US">
              <a:cs typeface="+mn-ea"/>
              <a:sym typeface="+mn-lt"/>
            </a:endParaRPr>
          </a:p>
        </p:txBody>
      </p:sp>
      <p:sp>
        <p:nvSpPr>
          <p:cNvPr id="25" name="箭头3">
            <a:extLst>
              <a:ext uri="{FF2B5EF4-FFF2-40B4-BE49-F238E27FC236}">
                <a16:creationId xmlns:a16="http://schemas.microsoft.com/office/drawing/2014/main" id="{AC52B201-A6C3-4BAC-B040-5E8A4B69D428}"/>
              </a:ext>
            </a:extLst>
          </p:cNvPr>
          <p:cNvSpPr>
            <a:spLocks noChangeAspect="1"/>
          </p:cNvSpPr>
          <p:nvPr/>
        </p:nvSpPr>
        <p:spPr>
          <a:xfrm>
            <a:off x="4338639" y="3543900"/>
            <a:ext cx="1790700" cy="18843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1">
              <a:lumMod val="100000"/>
            </a:schemeClr>
          </a:solidFill>
          <a:ln w="9525">
            <a:noFill/>
          </a:ln>
        </p:spPr>
        <p:txBody>
          <a:bodyPr/>
          <a:lstStyle/>
          <a:p>
            <a:endParaRPr lang="zh-CN" altLang="en-US">
              <a:cs typeface="+mn-ea"/>
              <a:sym typeface="+mn-lt"/>
            </a:endParaRPr>
          </a:p>
        </p:txBody>
      </p:sp>
      <p:sp>
        <p:nvSpPr>
          <p:cNvPr id="26" name="箭头2">
            <a:extLst>
              <a:ext uri="{FF2B5EF4-FFF2-40B4-BE49-F238E27FC236}">
                <a16:creationId xmlns:a16="http://schemas.microsoft.com/office/drawing/2014/main" id="{542D1BA7-09C9-4B5D-803B-6F9A712B8144}"/>
              </a:ext>
            </a:extLst>
          </p:cNvPr>
          <p:cNvSpPr>
            <a:spLocks noChangeAspect="1"/>
          </p:cNvSpPr>
          <p:nvPr/>
        </p:nvSpPr>
        <p:spPr>
          <a:xfrm>
            <a:off x="5956300" y="3721701"/>
            <a:ext cx="1912939" cy="1703388"/>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2">
              <a:lumMod val="100000"/>
            </a:schemeClr>
          </a:solidFill>
          <a:ln w="9525">
            <a:noFill/>
          </a:ln>
        </p:spPr>
        <p:txBody>
          <a:bodyPr/>
          <a:lstStyle/>
          <a:p>
            <a:endParaRPr lang="zh-CN" altLang="en-US">
              <a:cs typeface="+mn-ea"/>
              <a:sym typeface="+mn-lt"/>
            </a:endParaRPr>
          </a:p>
        </p:txBody>
      </p:sp>
      <p:sp>
        <p:nvSpPr>
          <p:cNvPr id="27" name="中心文本">
            <a:extLst>
              <a:ext uri="{FF2B5EF4-FFF2-40B4-BE49-F238E27FC236}">
                <a16:creationId xmlns:a16="http://schemas.microsoft.com/office/drawing/2014/main" id="{45328358-E3B3-4400-9327-D61AA8E698BE}"/>
              </a:ext>
            </a:extLst>
          </p:cNvPr>
          <p:cNvSpPr txBox="1"/>
          <p:nvPr/>
        </p:nvSpPr>
        <p:spPr>
          <a:xfrm>
            <a:off x="5287963" y="3413726"/>
            <a:ext cx="1682751" cy="561690"/>
          </a:xfrm>
          <a:prstGeom prst="rect">
            <a:avLst/>
          </a:prstGeom>
          <a:noFill/>
          <a:ln w="9525">
            <a:noFill/>
          </a:ln>
        </p:spPr>
        <p:txBody>
          <a:bodyPr lIns="68580" tIns="34289" rIns="68580" bIns="34289">
            <a:spAutoFit/>
          </a:bodyPr>
          <a:lstStyle/>
          <a:p>
            <a:pPr lvl="0" algn="ctr" eaLnBrk="1" hangingPunct="1"/>
            <a:r>
              <a:rPr lang="zh-CN" altLang="en-US" sz="3200" dirty="0">
                <a:solidFill>
                  <a:srgbClr val="7D7D7D"/>
                </a:solidFill>
                <a:cs typeface="+mn-ea"/>
                <a:sym typeface="+mn-lt"/>
              </a:rPr>
              <a:t>标题</a:t>
            </a:r>
            <a:endParaRPr lang="zh-CN" altLang="en-US" sz="4000" dirty="0">
              <a:solidFill>
                <a:srgbClr val="7D7D7D"/>
              </a:solidFill>
              <a:cs typeface="+mn-ea"/>
              <a:sym typeface="+mn-lt"/>
            </a:endParaRPr>
          </a:p>
        </p:txBody>
      </p:sp>
      <p:sp>
        <p:nvSpPr>
          <p:cNvPr id="28" name="išľíďè">
            <a:extLst>
              <a:ext uri="{FF2B5EF4-FFF2-40B4-BE49-F238E27FC236}">
                <a16:creationId xmlns:a16="http://schemas.microsoft.com/office/drawing/2014/main" id="{0CCE048D-316C-4DB9-9AC3-3A35F1EB700C}"/>
              </a:ext>
            </a:extLst>
          </p:cNvPr>
          <p:cNvSpPr/>
          <p:nvPr/>
        </p:nvSpPr>
        <p:spPr bwMode="auto">
          <a:xfrm>
            <a:off x="1052251" y="267780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29" name="iSlíďè">
            <a:extLst>
              <a:ext uri="{FF2B5EF4-FFF2-40B4-BE49-F238E27FC236}">
                <a16:creationId xmlns:a16="http://schemas.microsoft.com/office/drawing/2014/main" id="{A95AF516-4656-4A03-ADBF-381A435F4814}"/>
              </a:ext>
            </a:extLst>
          </p:cNvPr>
          <p:cNvSpPr txBox="1"/>
          <p:nvPr/>
        </p:nvSpPr>
        <p:spPr bwMode="auto">
          <a:xfrm>
            <a:off x="1988191" y="235227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0" name="išľíďè">
            <a:extLst>
              <a:ext uri="{FF2B5EF4-FFF2-40B4-BE49-F238E27FC236}">
                <a16:creationId xmlns:a16="http://schemas.microsoft.com/office/drawing/2014/main" id="{33875F8E-CB74-4A38-995A-10C492F2A541}"/>
              </a:ext>
            </a:extLst>
          </p:cNvPr>
          <p:cNvSpPr/>
          <p:nvPr/>
        </p:nvSpPr>
        <p:spPr bwMode="auto">
          <a:xfrm>
            <a:off x="1052251" y="409319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1" name="iSlíďè">
            <a:extLst>
              <a:ext uri="{FF2B5EF4-FFF2-40B4-BE49-F238E27FC236}">
                <a16:creationId xmlns:a16="http://schemas.microsoft.com/office/drawing/2014/main" id="{CA7050B5-E1EC-45AA-8B26-FBDB287E92F9}"/>
              </a:ext>
            </a:extLst>
          </p:cNvPr>
          <p:cNvSpPr txBox="1"/>
          <p:nvPr/>
        </p:nvSpPr>
        <p:spPr bwMode="auto">
          <a:xfrm>
            <a:off x="1988191" y="3767653"/>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2" name="išľíďè">
            <a:extLst>
              <a:ext uri="{FF2B5EF4-FFF2-40B4-BE49-F238E27FC236}">
                <a16:creationId xmlns:a16="http://schemas.microsoft.com/office/drawing/2014/main" id="{DE031CD7-7737-40AE-9EBB-40458B78DAA3}"/>
              </a:ext>
            </a:extLst>
          </p:cNvPr>
          <p:cNvSpPr/>
          <p:nvPr/>
        </p:nvSpPr>
        <p:spPr bwMode="auto">
          <a:xfrm>
            <a:off x="8716833" y="270847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3" name="iSlíďè">
            <a:extLst>
              <a:ext uri="{FF2B5EF4-FFF2-40B4-BE49-F238E27FC236}">
                <a16:creationId xmlns:a16="http://schemas.microsoft.com/office/drawing/2014/main" id="{36C8EC3F-8CDF-41CE-9628-C2AAEF8CB589}"/>
              </a:ext>
            </a:extLst>
          </p:cNvPr>
          <p:cNvSpPr txBox="1"/>
          <p:nvPr/>
        </p:nvSpPr>
        <p:spPr bwMode="auto">
          <a:xfrm>
            <a:off x="8744993" y="235727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4" name="išľíďè">
            <a:extLst>
              <a:ext uri="{FF2B5EF4-FFF2-40B4-BE49-F238E27FC236}">
                <a16:creationId xmlns:a16="http://schemas.microsoft.com/office/drawing/2014/main" id="{7D9A2EE4-091D-411F-8F65-DF3A45E8570D}"/>
              </a:ext>
            </a:extLst>
          </p:cNvPr>
          <p:cNvSpPr/>
          <p:nvPr/>
        </p:nvSpPr>
        <p:spPr bwMode="auto">
          <a:xfrm>
            <a:off x="8716833" y="408890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5" name="iSlíďè">
            <a:extLst>
              <a:ext uri="{FF2B5EF4-FFF2-40B4-BE49-F238E27FC236}">
                <a16:creationId xmlns:a16="http://schemas.microsoft.com/office/drawing/2014/main" id="{D405251D-B7EC-4476-A15B-DAF84212AECC}"/>
              </a:ext>
            </a:extLst>
          </p:cNvPr>
          <p:cNvSpPr txBox="1"/>
          <p:nvPr/>
        </p:nvSpPr>
        <p:spPr bwMode="auto">
          <a:xfrm>
            <a:off x="8744993" y="3772661"/>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Tree>
    <p:extLst>
      <p:ext uri="{BB962C8B-B14F-4D97-AF65-F5344CB8AC3E}">
        <p14:creationId xmlns:p14="http://schemas.microsoft.com/office/powerpoint/2010/main" val="259527704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6">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As a web designer, I am always looking for awesome photos to include in my designs and mockups. I hate buying stock photos just to use them once. </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a16="http://schemas.microsoft.com/office/drawing/2014/main" id="{A99A9997-5820-427A-882B-3FE97E3F56D1}"/>
              </a:ext>
            </a:extLst>
          </p:cNvPr>
          <p:cNvSpPr/>
          <p:nvPr>
            <p:custDataLst>
              <p:tags r:id="rId1"/>
            </p:custDataLst>
          </p:nvPr>
        </p:nvSpPr>
        <p:spPr>
          <a:xfrm>
            <a:off x="2818971" y="2350914"/>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chemeClr val="tx1">
                    <a:lumMod val="85000"/>
                    <a:lumOff val="15000"/>
                  </a:schemeClr>
                </a:solidFill>
                <a:latin typeface="微软雅黑" panose="020B0503020204020204" pitchFamily="34" charset="-122"/>
                <a:ea typeface="微软雅黑" panose="020B0503020204020204" pitchFamily="34" charset="-122"/>
              </a:rPr>
              <a:t>培训总结</a:t>
            </a:r>
          </a:p>
        </p:txBody>
      </p:sp>
      <p:sp>
        <p:nvSpPr>
          <p:cNvPr id="27" name="矩形 26">
            <a:extLst>
              <a:ext uri="{FF2B5EF4-FFF2-40B4-BE49-F238E27FC236}">
                <a16:creationId xmlns:a16="http://schemas.microsoft.com/office/drawing/2014/main" id="{B82CEA0A-21E5-4E21-9E51-92C8D4359B33}"/>
              </a:ext>
            </a:extLst>
          </p:cNvPr>
          <p:cNvSpPr/>
          <p:nvPr/>
        </p:nvSpPr>
        <p:spPr>
          <a:xfrm>
            <a:off x="10326484" y="1317407"/>
            <a:ext cx="813043"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04</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470627032"/>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8014" y="2063441"/>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4" name="TextBox 26"/>
          <p:cNvSpPr txBox="1"/>
          <p:nvPr/>
        </p:nvSpPr>
        <p:spPr>
          <a:xfrm flipH="1">
            <a:off x="8370029" y="2209032"/>
            <a:ext cx="1716102"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bg1">
                    <a:lumMod val="95000"/>
                  </a:schemeClr>
                </a:solidFill>
                <a:latin typeface="+mn-lt"/>
                <a:ea typeface="+mn-ea"/>
                <a:cs typeface="+mn-ea"/>
                <a:sym typeface="+mn-lt"/>
              </a:rPr>
              <a:t>输入关键字</a:t>
            </a:r>
            <a:endParaRPr lang="en-US" sz="2000" dirty="0">
              <a:solidFill>
                <a:schemeClr val="bg1">
                  <a:lumMod val="95000"/>
                </a:schemeClr>
              </a:solidFill>
              <a:latin typeface="+mn-lt"/>
              <a:ea typeface="+mn-ea"/>
              <a:cs typeface="+mn-ea"/>
              <a:sym typeface="+mn-lt"/>
            </a:endParaRPr>
          </a:p>
        </p:txBody>
      </p:sp>
      <p:sp>
        <p:nvSpPr>
          <p:cNvPr id="91" name="Pentagon 28"/>
          <p:cNvSpPr/>
          <p:nvPr/>
        </p:nvSpPr>
        <p:spPr>
          <a:xfrm flipH="1">
            <a:off x="8550215" y="2908344"/>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2" name="TextBox 29"/>
          <p:cNvSpPr txBox="1"/>
          <p:nvPr/>
        </p:nvSpPr>
        <p:spPr>
          <a:xfrm flipH="1">
            <a:off x="9128811" y="3053936"/>
            <a:ext cx="178020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sp>
        <p:nvSpPr>
          <p:cNvPr id="89" name="Pentagon 31"/>
          <p:cNvSpPr/>
          <p:nvPr/>
        </p:nvSpPr>
        <p:spPr>
          <a:xfrm flipH="1">
            <a:off x="9260581" y="3753246"/>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0" name="TextBox 32"/>
          <p:cNvSpPr txBox="1"/>
          <p:nvPr/>
        </p:nvSpPr>
        <p:spPr>
          <a:xfrm flipH="1">
            <a:off x="9750340" y="3898838"/>
            <a:ext cx="1679435"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sp>
        <p:nvSpPr>
          <p:cNvPr id="87" name="Pentagon 34"/>
          <p:cNvSpPr/>
          <p:nvPr/>
        </p:nvSpPr>
        <p:spPr>
          <a:xfrm flipH="1">
            <a:off x="10086131" y="4598146"/>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88" name="TextBox 35"/>
          <p:cNvSpPr txBox="1"/>
          <p:nvPr/>
        </p:nvSpPr>
        <p:spPr>
          <a:xfrm flipH="1">
            <a:off x="10571946" y="4743738"/>
            <a:ext cx="1619782"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graphicFrame>
        <p:nvGraphicFramePr>
          <p:cNvPr id="96" name="Chart 37"/>
          <p:cNvGraphicFramePr/>
          <p:nvPr>
            <p:extLst/>
          </p:nvPr>
        </p:nvGraphicFramePr>
        <p:xfrm>
          <a:off x="1041874" y="3963577"/>
          <a:ext cx="7440617" cy="2125415"/>
        </p:xfrm>
        <a:graphic>
          <a:graphicData uri="http://schemas.openxmlformats.org/drawingml/2006/chart">
            <c:chart xmlns:c="http://schemas.openxmlformats.org/drawingml/2006/chart" xmlns:r="http://schemas.openxmlformats.org/officeDocument/2006/relationships" r:id="rId3"/>
          </a:graphicData>
        </a:graphic>
      </p:graphicFrame>
      <p:sp>
        <p:nvSpPr>
          <p:cNvPr id="17" name="išľíďè">
            <a:extLst>
              <a:ext uri="{FF2B5EF4-FFF2-40B4-BE49-F238E27FC236}">
                <a16:creationId xmlns:a16="http://schemas.microsoft.com/office/drawing/2014/main" id="{05196D40-9D4B-4E33-A80F-35E78CE5B41A}"/>
              </a:ext>
            </a:extLst>
          </p:cNvPr>
          <p:cNvSpPr/>
          <p:nvPr/>
        </p:nvSpPr>
        <p:spPr bwMode="auto">
          <a:xfrm>
            <a:off x="1281717" y="2007441"/>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a:t>
            </a:r>
            <a:r>
              <a:rPr lang="zh-CN" altLang="en-US" sz="1200" dirty="0">
                <a:solidFill>
                  <a:schemeClr val="bg2">
                    <a:lumMod val="10000"/>
                  </a:schemeClr>
                </a:solidFill>
              </a:rPr>
              <a:t>输入替换的文字内容输入替换的文字内容输入替换的文字内容输入替换的文字内容</a:t>
            </a:r>
          </a:p>
          <a:p>
            <a:pPr defTabSz="913765">
              <a:lnSpc>
                <a:spcPct val="120000"/>
              </a:lnSpc>
              <a:spcBef>
                <a:spcPct val="0"/>
              </a:spcBef>
              <a:defRPr/>
            </a:pP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18" name="iSlíďè">
            <a:extLst>
              <a:ext uri="{FF2B5EF4-FFF2-40B4-BE49-F238E27FC236}">
                <a16:creationId xmlns:a16="http://schemas.microsoft.com/office/drawing/2014/main" id="{0B14721D-16CC-41DB-BD1C-76760DF71484}"/>
              </a:ext>
            </a:extLst>
          </p:cNvPr>
          <p:cNvSpPr txBox="1"/>
          <p:nvPr/>
        </p:nvSpPr>
        <p:spPr bwMode="auto">
          <a:xfrm>
            <a:off x="1336306" y="1616657"/>
            <a:ext cx="4725229"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2">
                    <a:lumMod val="10000"/>
                  </a:schemeClr>
                </a:solidFill>
                <a:effectLst/>
                <a:uLnTx/>
                <a:uFillTx/>
              </a:rPr>
              <a:t>标题文本预设</a:t>
            </a:r>
          </a:p>
        </p:txBody>
      </p:sp>
      <p:sp>
        <p:nvSpPr>
          <p:cNvPr id="19" name="išľíďè">
            <a:extLst>
              <a:ext uri="{FF2B5EF4-FFF2-40B4-BE49-F238E27FC236}">
                <a16:creationId xmlns:a16="http://schemas.microsoft.com/office/drawing/2014/main" id="{4A34F9F3-E42F-47D8-9EB6-52EE1794BA0C}"/>
              </a:ext>
            </a:extLst>
          </p:cNvPr>
          <p:cNvSpPr/>
          <p:nvPr/>
        </p:nvSpPr>
        <p:spPr bwMode="auto">
          <a:xfrm>
            <a:off x="1281717" y="2754724"/>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a:t>
            </a:r>
            <a:r>
              <a:rPr lang="zh-CN" altLang="en-US" sz="1200" dirty="0">
                <a:solidFill>
                  <a:schemeClr val="bg2">
                    <a:lumMod val="10000"/>
                  </a:schemeClr>
                </a:solidFill>
              </a:rPr>
              <a:t>输入替换的文字内容输入替换的文字内容输入替换的文字内容输入替换的文字内容</a:t>
            </a:r>
          </a:p>
          <a:p>
            <a:pPr defTabSz="913765">
              <a:lnSpc>
                <a:spcPct val="120000"/>
              </a:lnSpc>
              <a:spcBef>
                <a:spcPct val="0"/>
              </a:spcBef>
              <a:defRPr/>
            </a:pP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Tree>
    <p:extLst>
      <p:ext uri="{BB962C8B-B14F-4D97-AF65-F5344CB8AC3E}">
        <p14:creationId xmlns:p14="http://schemas.microsoft.com/office/powerpoint/2010/main" val="3028767255"/>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7" dur="500"/>
                                        <p:tgtEl>
                                          <p:spTgt spid="96">
                                            <p:graphicEl>
                                              <a:chart seriesIdx="-3" categoryIdx="-3" bldStep="gridLegend"/>
                                            </p:graphic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11" dur="500"/>
                                        <p:tgtEl>
                                          <p:spTgt spid="96">
                                            <p:graphicEl>
                                              <a:chart seriesIdx="0" categoryIdx="-4" bldStep="series"/>
                                            </p:graphic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15" dur="500"/>
                                        <p:tgtEl>
                                          <p:spTgt spid="96">
                                            <p:graphicEl>
                                              <a:chart seriesIdx="1" categoryIdx="-4" bldStep="series"/>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19" dur="500"/>
                                        <p:tgtEl>
                                          <p:spTgt spid="96">
                                            <p:graphicEl>
                                              <a:chart seriesIdx="2"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23" dur="500"/>
                                        <p:tgtEl>
                                          <p:spTgt spid="96">
                                            <p:graphicEl>
                                              <a:chart seriesIdx="3" categoryIdx="-4" bldStep="series"/>
                                            </p:graphicEl>
                                          </p:spTgt>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1+#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1+#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500" fill="hold"/>
                                        <p:tgtEl>
                                          <p:spTgt spid="91"/>
                                        </p:tgtEl>
                                        <p:attrNameLst>
                                          <p:attrName>ppt_x</p:attrName>
                                        </p:attrNameLst>
                                      </p:cBhvr>
                                      <p:tavLst>
                                        <p:tav tm="0">
                                          <p:val>
                                            <p:strVal val="1+#ppt_w/2"/>
                                          </p:val>
                                        </p:tav>
                                        <p:tav tm="100000">
                                          <p:val>
                                            <p:strVal val="#ppt_x"/>
                                          </p:val>
                                        </p:tav>
                                      </p:tavLst>
                                    </p:anim>
                                    <p:anim calcmode="lin" valueType="num">
                                      <p:cBhvr additive="base">
                                        <p:cTn id="36" dur="500" fill="hold"/>
                                        <p:tgtEl>
                                          <p:spTgt spid="9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1+#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fill="hold"/>
                                        <p:tgtEl>
                                          <p:spTgt spid="89"/>
                                        </p:tgtEl>
                                        <p:attrNameLst>
                                          <p:attrName>ppt_x</p:attrName>
                                        </p:attrNameLst>
                                      </p:cBhvr>
                                      <p:tavLst>
                                        <p:tav tm="0">
                                          <p:val>
                                            <p:strVal val="1+#ppt_w/2"/>
                                          </p:val>
                                        </p:tav>
                                        <p:tav tm="100000">
                                          <p:val>
                                            <p:strVal val="#ppt_x"/>
                                          </p:val>
                                        </p:tav>
                                      </p:tavLst>
                                    </p:anim>
                                    <p:anim calcmode="lin" valueType="num">
                                      <p:cBhvr additive="base">
                                        <p:cTn id="44" dur="500" fill="hold"/>
                                        <p:tgtEl>
                                          <p:spTgt spid="8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1+#ppt_w/2"/>
                                          </p:val>
                                        </p:tav>
                                        <p:tav tm="100000">
                                          <p:val>
                                            <p:strVal val="#ppt_x"/>
                                          </p:val>
                                        </p:tav>
                                      </p:tavLst>
                                    </p:anim>
                                    <p:anim calcmode="lin" valueType="num">
                                      <p:cBhvr additive="base">
                                        <p:cTn id="48" dur="500" fill="hold"/>
                                        <p:tgtEl>
                                          <p:spTgt spid="9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1+#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500" fill="hold"/>
                                        <p:tgtEl>
                                          <p:spTgt spid="88"/>
                                        </p:tgtEl>
                                        <p:attrNameLst>
                                          <p:attrName>ppt_x</p:attrName>
                                        </p:attrNameLst>
                                      </p:cBhvr>
                                      <p:tavLst>
                                        <p:tav tm="0">
                                          <p:val>
                                            <p:strVal val="1+#ppt_w/2"/>
                                          </p:val>
                                        </p:tav>
                                        <p:tav tm="100000">
                                          <p:val>
                                            <p:strVal val="#ppt_x"/>
                                          </p:val>
                                        </p:tav>
                                      </p:tavLst>
                                    </p:anim>
                                    <p:anim calcmode="lin" valueType="num">
                                      <p:cBhvr additive="base">
                                        <p:cTn id="56" dur="50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26" presetClass="emph" presetSubtype="0" fill="hold" grpId="1" nodeType="afterEffect">
                                  <p:stCondLst>
                                    <p:cond delay="0"/>
                                  </p:stCondLst>
                                  <p:childTnLst>
                                    <p:animEffect transition="out" filter="fade">
                                      <p:cBhvr>
                                        <p:cTn id="59" dur="500" tmFilter="0, 0; .2, .5; .8, .5; 1, 0"/>
                                        <p:tgtEl>
                                          <p:spTgt spid="93"/>
                                        </p:tgtEl>
                                      </p:cBhvr>
                                    </p:animEffect>
                                    <p:animScale>
                                      <p:cBhvr>
                                        <p:cTn id="60" dur="250" autoRev="1" fill="hold"/>
                                        <p:tgtEl>
                                          <p:spTgt spid="93"/>
                                        </p:tgtEl>
                                      </p:cBhvr>
                                      <p:by x="105000" y="105000"/>
                                    </p:animScale>
                                  </p:childTnLst>
                                </p:cTn>
                              </p:par>
                              <p:par>
                                <p:cTn id="61" presetID="26" presetClass="emph" presetSubtype="0" fill="hold" grpId="1" nodeType="withEffect">
                                  <p:stCondLst>
                                    <p:cond delay="0"/>
                                  </p:stCondLst>
                                  <p:childTnLst>
                                    <p:animEffect transition="out" filter="fade">
                                      <p:cBhvr>
                                        <p:cTn id="62" dur="500" tmFilter="0, 0; .2, .5; .8, .5; 1, 0"/>
                                        <p:tgtEl>
                                          <p:spTgt spid="94"/>
                                        </p:tgtEl>
                                      </p:cBhvr>
                                    </p:animEffect>
                                    <p:animScale>
                                      <p:cBhvr>
                                        <p:cTn id="63" dur="250" autoRev="1" fill="hold"/>
                                        <p:tgtEl>
                                          <p:spTgt spid="94"/>
                                        </p:tgtEl>
                                      </p:cBhvr>
                                      <p:by x="105000" y="105000"/>
                                    </p:animScale>
                                  </p:childTnLst>
                                </p:cTn>
                              </p:par>
                              <p:par>
                                <p:cTn id="64" presetID="26" presetClass="emph" presetSubtype="0" fill="hold" grpId="1" nodeType="withEffect">
                                  <p:stCondLst>
                                    <p:cond delay="500"/>
                                  </p:stCondLst>
                                  <p:childTnLst>
                                    <p:animEffect transition="out" filter="fade">
                                      <p:cBhvr>
                                        <p:cTn id="65" dur="500" tmFilter="0, 0; .2, .5; .8, .5; 1, 0"/>
                                        <p:tgtEl>
                                          <p:spTgt spid="91"/>
                                        </p:tgtEl>
                                      </p:cBhvr>
                                    </p:animEffect>
                                    <p:animScale>
                                      <p:cBhvr>
                                        <p:cTn id="66" dur="250" autoRev="1" fill="hold"/>
                                        <p:tgtEl>
                                          <p:spTgt spid="91"/>
                                        </p:tgtEl>
                                      </p:cBhvr>
                                      <p:by x="105000" y="105000"/>
                                    </p:animScale>
                                  </p:childTnLst>
                                </p:cTn>
                              </p:par>
                              <p:par>
                                <p:cTn id="67" presetID="26" presetClass="emph" presetSubtype="0" fill="hold" grpId="1" nodeType="withEffect">
                                  <p:stCondLst>
                                    <p:cond delay="500"/>
                                  </p:stCondLst>
                                  <p:childTnLst>
                                    <p:animEffect transition="out" filter="fade">
                                      <p:cBhvr>
                                        <p:cTn id="68" dur="500" tmFilter="0, 0; .2, .5; .8, .5; 1, 0"/>
                                        <p:tgtEl>
                                          <p:spTgt spid="92"/>
                                        </p:tgtEl>
                                      </p:cBhvr>
                                    </p:animEffect>
                                    <p:animScale>
                                      <p:cBhvr>
                                        <p:cTn id="69" dur="250" autoRev="1" fill="hold"/>
                                        <p:tgtEl>
                                          <p:spTgt spid="92"/>
                                        </p:tgtEl>
                                      </p:cBhvr>
                                      <p:by x="105000" y="105000"/>
                                    </p:animScale>
                                  </p:childTnLst>
                                </p:cTn>
                              </p:par>
                              <p:par>
                                <p:cTn id="70" presetID="26" presetClass="emph" presetSubtype="0" fill="hold" grpId="1" nodeType="withEffect">
                                  <p:stCondLst>
                                    <p:cond delay="250"/>
                                  </p:stCondLst>
                                  <p:childTnLst>
                                    <p:animEffect transition="out" filter="fade">
                                      <p:cBhvr>
                                        <p:cTn id="71" dur="500" tmFilter="0, 0; .2, .5; .8, .5; 1, 0"/>
                                        <p:tgtEl>
                                          <p:spTgt spid="89"/>
                                        </p:tgtEl>
                                      </p:cBhvr>
                                    </p:animEffect>
                                    <p:animScale>
                                      <p:cBhvr>
                                        <p:cTn id="72" dur="250" autoRev="1" fill="hold"/>
                                        <p:tgtEl>
                                          <p:spTgt spid="89"/>
                                        </p:tgtEl>
                                      </p:cBhvr>
                                      <p:by x="105000" y="105000"/>
                                    </p:animScale>
                                  </p:childTnLst>
                                </p:cTn>
                              </p:par>
                              <p:par>
                                <p:cTn id="73" presetID="26" presetClass="emph" presetSubtype="0" fill="hold" grpId="1" nodeType="withEffect">
                                  <p:stCondLst>
                                    <p:cond delay="250"/>
                                  </p:stCondLst>
                                  <p:childTnLst>
                                    <p:animEffect transition="out" filter="fade">
                                      <p:cBhvr>
                                        <p:cTn id="74" dur="500" tmFilter="0, 0; .2, .5; .8, .5; 1, 0"/>
                                        <p:tgtEl>
                                          <p:spTgt spid="90"/>
                                        </p:tgtEl>
                                      </p:cBhvr>
                                    </p:animEffect>
                                    <p:animScale>
                                      <p:cBhvr>
                                        <p:cTn id="75" dur="250" autoRev="1" fill="hold"/>
                                        <p:tgtEl>
                                          <p:spTgt spid="90"/>
                                        </p:tgtEl>
                                      </p:cBhvr>
                                      <p:by x="105000" y="105000"/>
                                    </p:animScale>
                                  </p:childTnLst>
                                </p:cTn>
                              </p:par>
                              <p:par>
                                <p:cTn id="76" presetID="26" presetClass="emph" presetSubtype="0" fill="hold" grpId="1" nodeType="withEffect">
                                  <p:stCondLst>
                                    <p:cond delay="750"/>
                                  </p:stCondLst>
                                  <p:childTnLst>
                                    <p:animEffect transition="out" filter="fade">
                                      <p:cBhvr>
                                        <p:cTn id="77" dur="500" tmFilter="0, 0; .2, .5; .8, .5; 1, 0"/>
                                        <p:tgtEl>
                                          <p:spTgt spid="87"/>
                                        </p:tgtEl>
                                      </p:cBhvr>
                                    </p:animEffect>
                                    <p:animScale>
                                      <p:cBhvr>
                                        <p:cTn id="78" dur="250" autoRev="1" fill="hold"/>
                                        <p:tgtEl>
                                          <p:spTgt spid="87"/>
                                        </p:tgtEl>
                                      </p:cBhvr>
                                      <p:by x="105000" y="105000"/>
                                    </p:animScale>
                                  </p:childTnLst>
                                </p:cTn>
                              </p:par>
                              <p:par>
                                <p:cTn id="79" presetID="26" presetClass="emph" presetSubtype="0" fill="hold" grpId="1" nodeType="withEffect">
                                  <p:stCondLst>
                                    <p:cond delay="750"/>
                                  </p:stCondLst>
                                  <p:childTnLst>
                                    <p:animEffect transition="out" filter="fade">
                                      <p:cBhvr>
                                        <p:cTn id="80" dur="500" tmFilter="0, 0; .2, .5; .8, .5; 1, 0"/>
                                        <p:tgtEl>
                                          <p:spTgt spid="88"/>
                                        </p:tgtEl>
                                      </p:cBhvr>
                                    </p:animEffect>
                                    <p:animScale>
                                      <p:cBhvr>
                                        <p:cTn id="81"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p:bldSub>
          <a:bldChart bld="series"/>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4BC79EAE-64E6-4CA4-859B-0490E9F03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5" name="图片 24">
            <a:extLst>
              <a:ext uri="{FF2B5EF4-FFF2-40B4-BE49-F238E27FC236}">
                <a16:creationId xmlns:a16="http://schemas.microsoft.com/office/drawing/2014/main" id="{AC4E7BD9-7531-4224-B2CF-DE05F313DBF9}"/>
              </a:ext>
            </a:extLst>
          </p:cNvPr>
          <p:cNvPicPr>
            <a:picLocks noChangeAspect="1"/>
          </p:cNvPicPr>
          <p:nvPr/>
        </p:nvPicPr>
        <p:blipFill rotWithShape="1">
          <a:blip r:embed="rId4">
            <a:extLst>
              <a:ext uri="{28A0092B-C50C-407E-A947-70E740481C1C}">
                <a14:useLocalDpi xmlns:a14="http://schemas.microsoft.com/office/drawing/2010/main" val="0"/>
              </a:ext>
            </a:extLst>
          </a:blip>
          <a:srcRect l="27645" t="15037" r="16964" b="50872"/>
          <a:stretch/>
        </p:blipFill>
        <p:spPr>
          <a:xfrm rot="168688">
            <a:off x="3475941" y="729142"/>
            <a:ext cx="4844234" cy="2235018"/>
          </a:xfrm>
          <a:prstGeom prst="rect">
            <a:avLst/>
          </a:prstGeom>
        </p:spPr>
      </p:pic>
      <p:sp>
        <p:nvSpPr>
          <p:cNvPr id="26" name="矩形 25">
            <a:extLst>
              <a:ext uri="{FF2B5EF4-FFF2-40B4-BE49-F238E27FC236}">
                <a16:creationId xmlns:a16="http://schemas.microsoft.com/office/drawing/2014/main" id="{DF2B24D7-68C6-4C5A-A898-D01B5ECBA2F3}"/>
              </a:ext>
            </a:extLst>
          </p:cNvPr>
          <p:cNvSpPr/>
          <p:nvPr/>
        </p:nvSpPr>
        <p:spPr>
          <a:xfrm>
            <a:off x="2903637" y="2656576"/>
            <a:ext cx="1164101"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教育背景</a:t>
            </a:r>
          </a:p>
        </p:txBody>
      </p:sp>
      <p:sp>
        <p:nvSpPr>
          <p:cNvPr id="27" name="矩形 26">
            <a:extLst>
              <a:ext uri="{FF2B5EF4-FFF2-40B4-BE49-F238E27FC236}">
                <a16:creationId xmlns:a16="http://schemas.microsoft.com/office/drawing/2014/main" id="{7BFDF663-D711-4FFA-8F6B-6F54F286EB98}"/>
              </a:ext>
            </a:extLst>
          </p:cNvPr>
          <p:cNvSpPr/>
          <p:nvPr/>
        </p:nvSpPr>
        <p:spPr>
          <a:xfrm>
            <a:off x="7845496" y="2656576"/>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培训重点</a:t>
            </a:r>
          </a:p>
        </p:txBody>
      </p:sp>
      <p:sp>
        <p:nvSpPr>
          <p:cNvPr id="28" name="矩形 27">
            <a:extLst>
              <a:ext uri="{FF2B5EF4-FFF2-40B4-BE49-F238E27FC236}">
                <a16:creationId xmlns:a16="http://schemas.microsoft.com/office/drawing/2014/main" id="{CF19147A-24B0-4AD2-A3D6-53B6906BBFEA}"/>
              </a:ext>
            </a:extLst>
          </p:cNvPr>
          <p:cNvSpPr/>
          <p:nvPr/>
        </p:nvSpPr>
        <p:spPr>
          <a:xfrm>
            <a:off x="2922065" y="4131982"/>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培训内容</a:t>
            </a:r>
          </a:p>
        </p:txBody>
      </p:sp>
      <p:sp>
        <p:nvSpPr>
          <p:cNvPr id="29" name="矩形 28">
            <a:extLst>
              <a:ext uri="{FF2B5EF4-FFF2-40B4-BE49-F238E27FC236}">
                <a16:creationId xmlns:a16="http://schemas.microsoft.com/office/drawing/2014/main" id="{5F3EC18E-4416-46BB-89F2-71225B455BDD}"/>
              </a:ext>
            </a:extLst>
          </p:cNvPr>
          <p:cNvSpPr/>
          <p:nvPr/>
        </p:nvSpPr>
        <p:spPr>
          <a:xfrm>
            <a:off x="7845497" y="4131982"/>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培训总结</a:t>
            </a:r>
          </a:p>
        </p:txBody>
      </p:sp>
      <p:sp>
        <p:nvSpPr>
          <p:cNvPr id="30" name="矩形 29">
            <a:extLst>
              <a:ext uri="{FF2B5EF4-FFF2-40B4-BE49-F238E27FC236}">
                <a16:creationId xmlns:a16="http://schemas.microsoft.com/office/drawing/2014/main" id="{96F68272-D5E7-46AC-8AEB-F7C353408141}"/>
              </a:ext>
            </a:extLst>
          </p:cNvPr>
          <p:cNvSpPr/>
          <p:nvPr/>
        </p:nvSpPr>
        <p:spPr>
          <a:xfrm>
            <a:off x="2643177" y="3237907"/>
            <a:ext cx="3102901"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General idea of activity</a:t>
            </a:r>
            <a:endParaRPr lang="zh-CN" altLang="en-US" sz="1314" spc="394" dirty="0">
              <a:solidFill>
                <a:schemeClr val="tx1">
                  <a:lumMod val="85000"/>
                  <a:lumOff val="15000"/>
                </a:schemeClr>
              </a:solidFill>
            </a:endParaRPr>
          </a:p>
        </p:txBody>
      </p:sp>
      <p:sp>
        <p:nvSpPr>
          <p:cNvPr id="31" name="矩形 30">
            <a:extLst>
              <a:ext uri="{FF2B5EF4-FFF2-40B4-BE49-F238E27FC236}">
                <a16:creationId xmlns:a16="http://schemas.microsoft.com/office/drawing/2014/main" id="{4DE3A995-25C3-48D3-9B40-C6AFB6D4F717}"/>
              </a:ext>
            </a:extLst>
          </p:cNvPr>
          <p:cNvSpPr/>
          <p:nvPr/>
        </p:nvSpPr>
        <p:spPr>
          <a:xfrm>
            <a:off x="7504657" y="3237905"/>
            <a:ext cx="3328988"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Activity content structure</a:t>
            </a:r>
            <a:endParaRPr lang="zh-CN" altLang="en-US" sz="1314" spc="394" dirty="0">
              <a:solidFill>
                <a:schemeClr val="tx1">
                  <a:lumMod val="85000"/>
                  <a:lumOff val="15000"/>
                </a:schemeClr>
              </a:solidFill>
            </a:endParaRPr>
          </a:p>
        </p:txBody>
      </p:sp>
      <p:sp>
        <p:nvSpPr>
          <p:cNvPr id="32" name="矩形 31">
            <a:extLst>
              <a:ext uri="{FF2B5EF4-FFF2-40B4-BE49-F238E27FC236}">
                <a16:creationId xmlns:a16="http://schemas.microsoft.com/office/drawing/2014/main" id="{8E846C81-2422-4F95-8911-C2F77043CDF9}"/>
              </a:ext>
            </a:extLst>
          </p:cNvPr>
          <p:cNvSpPr/>
          <p:nvPr/>
        </p:nvSpPr>
        <p:spPr>
          <a:xfrm>
            <a:off x="2656707" y="4658894"/>
            <a:ext cx="2818272" cy="294568"/>
          </a:xfrm>
          <a:prstGeom prst="rect">
            <a:avLst/>
          </a:prstGeom>
        </p:spPr>
        <p:txBody>
          <a:bodyPr wrap="none">
            <a:spAutoFit/>
          </a:bodyPr>
          <a:lstStyle/>
          <a:p>
            <a:r>
              <a:rPr lang="en-US" altLang="zh-CN" sz="1314" spc="394" dirty="0">
                <a:solidFill>
                  <a:schemeClr val="tx1">
                    <a:lumMod val="85000"/>
                    <a:lumOff val="15000"/>
                  </a:schemeClr>
                </a:solidFill>
              </a:rPr>
              <a:t>Pre event preparation</a:t>
            </a:r>
          </a:p>
        </p:txBody>
      </p:sp>
      <p:sp>
        <p:nvSpPr>
          <p:cNvPr id="33" name="矩形 32">
            <a:extLst>
              <a:ext uri="{FF2B5EF4-FFF2-40B4-BE49-F238E27FC236}">
                <a16:creationId xmlns:a16="http://schemas.microsoft.com/office/drawing/2014/main" id="{746B8F53-4C53-495E-B664-4DEA2F317A5D}"/>
              </a:ext>
            </a:extLst>
          </p:cNvPr>
          <p:cNvSpPr/>
          <p:nvPr/>
        </p:nvSpPr>
        <p:spPr>
          <a:xfrm>
            <a:off x="7518187" y="4658894"/>
            <a:ext cx="3007490"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Activity execution plan</a:t>
            </a:r>
            <a:endParaRPr lang="zh-CN" altLang="en-US" sz="1314" spc="394" dirty="0">
              <a:solidFill>
                <a:schemeClr val="tx1">
                  <a:lumMod val="85000"/>
                  <a:lumOff val="15000"/>
                </a:schemeClr>
              </a:solidFill>
            </a:endParaRPr>
          </a:p>
        </p:txBody>
      </p:sp>
      <p:sp>
        <p:nvSpPr>
          <p:cNvPr id="38" name="矩形 37">
            <a:extLst>
              <a:ext uri="{FF2B5EF4-FFF2-40B4-BE49-F238E27FC236}">
                <a16:creationId xmlns:a16="http://schemas.microsoft.com/office/drawing/2014/main" id="{B140DF2B-3BA9-4727-9A15-C2468936992E}"/>
              </a:ext>
            </a:extLst>
          </p:cNvPr>
          <p:cNvSpPr/>
          <p:nvPr/>
        </p:nvSpPr>
        <p:spPr>
          <a:xfrm>
            <a:off x="2091697" y="2723425"/>
            <a:ext cx="513282"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01</a:t>
            </a:r>
            <a:endParaRPr lang="zh-CN" altLang="en-US" sz="2800" dirty="0">
              <a:solidFill>
                <a:schemeClr val="tx1">
                  <a:lumMod val="95000"/>
                  <a:lumOff val="5000"/>
                </a:schemeClr>
              </a:solidFill>
              <a:latin typeface="Impact" panose="020B0806030902050204" pitchFamily="34" charset="0"/>
            </a:endParaRPr>
          </a:p>
        </p:txBody>
      </p:sp>
      <p:sp>
        <p:nvSpPr>
          <p:cNvPr id="39" name="矩形 38">
            <a:extLst>
              <a:ext uri="{FF2B5EF4-FFF2-40B4-BE49-F238E27FC236}">
                <a16:creationId xmlns:a16="http://schemas.microsoft.com/office/drawing/2014/main" id="{4C8ED182-8202-4B51-8D13-44904FA7457B}"/>
              </a:ext>
            </a:extLst>
          </p:cNvPr>
          <p:cNvSpPr/>
          <p:nvPr/>
        </p:nvSpPr>
        <p:spPr>
          <a:xfrm>
            <a:off x="2091697" y="4101708"/>
            <a:ext cx="556563"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02</a:t>
            </a:r>
            <a:endParaRPr lang="zh-CN" altLang="en-US" sz="2800" dirty="0">
              <a:solidFill>
                <a:schemeClr val="tx1">
                  <a:lumMod val="95000"/>
                  <a:lumOff val="5000"/>
                </a:schemeClr>
              </a:solidFill>
              <a:latin typeface="Impact" panose="020B0806030902050204" pitchFamily="34" charset="0"/>
            </a:endParaRPr>
          </a:p>
        </p:txBody>
      </p:sp>
      <p:sp>
        <p:nvSpPr>
          <p:cNvPr id="40" name="矩形 39">
            <a:extLst>
              <a:ext uri="{FF2B5EF4-FFF2-40B4-BE49-F238E27FC236}">
                <a16:creationId xmlns:a16="http://schemas.microsoft.com/office/drawing/2014/main" id="{10CD4E0A-2497-4912-9B4D-1CC728C284EF}"/>
              </a:ext>
            </a:extLst>
          </p:cNvPr>
          <p:cNvSpPr/>
          <p:nvPr/>
        </p:nvSpPr>
        <p:spPr>
          <a:xfrm>
            <a:off x="7117098" y="2714685"/>
            <a:ext cx="567784"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03</a:t>
            </a:r>
            <a:endParaRPr lang="zh-CN" altLang="en-US" sz="2800" dirty="0">
              <a:solidFill>
                <a:schemeClr val="tx1">
                  <a:lumMod val="95000"/>
                  <a:lumOff val="5000"/>
                </a:schemeClr>
              </a:solidFill>
              <a:latin typeface="Impact" panose="020B0806030902050204" pitchFamily="34" charset="0"/>
            </a:endParaRPr>
          </a:p>
        </p:txBody>
      </p:sp>
      <p:sp>
        <p:nvSpPr>
          <p:cNvPr id="41" name="矩形 40">
            <a:extLst>
              <a:ext uri="{FF2B5EF4-FFF2-40B4-BE49-F238E27FC236}">
                <a16:creationId xmlns:a16="http://schemas.microsoft.com/office/drawing/2014/main" id="{8EAEC4FF-BEDD-478E-827F-5F6EB8B04D9E}"/>
              </a:ext>
            </a:extLst>
          </p:cNvPr>
          <p:cNvSpPr/>
          <p:nvPr/>
        </p:nvSpPr>
        <p:spPr>
          <a:xfrm>
            <a:off x="7117098" y="4092968"/>
            <a:ext cx="556563"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04</a:t>
            </a:r>
            <a:endParaRPr lang="zh-CN" altLang="en-US" sz="280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926249382"/>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3"/>
                                        </p:tgtEl>
                                        <p:attrNameLst>
                                          <p:attrName>ppt_y</p:attrName>
                                        </p:attrNameLst>
                                      </p:cBhvr>
                                      <p:tavLst>
                                        <p:tav tm="0">
                                          <p:val>
                                            <p:strVal val="#ppt_y"/>
                                          </p:val>
                                        </p:tav>
                                        <p:tav tm="100000">
                                          <p:val>
                                            <p:strVal val="#ppt_y"/>
                                          </p:val>
                                        </p:tav>
                                      </p:tavLst>
                                    </p:anim>
                                    <p:anim calcmode="lin" valueType="num">
                                      <p:cBhvr>
                                        <p:cTn id="36"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0B1CA455-8E1C-4792-803E-1C1D085D225D}"/>
              </a:ext>
            </a:extLst>
          </p:cNvPr>
          <p:cNvGrpSpPr/>
          <p:nvPr/>
        </p:nvGrpSpPr>
        <p:grpSpPr>
          <a:xfrm>
            <a:off x="1226109" y="1762823"/>
            <a:ext cx="9889852" cy="3706094"/>
            <a:chOff x="1235751" y="2356254"/>
            <a:chExt cx="9723602" cy="3643794"/>
          </a:xfrm>
        </p:grpSpPr>
        <p:sp>
          <p:nvSpPr>
            <p:cNvPr id="5" name="任意多边形 11">
              <a:extLst>
                <a:ext uri="{FF2B5EF4-FFF2-40B4-BE49-F238E27FC236}">
                  <a16:creationId xmlns:a16="http://schemas.microsoft.com/office/drawing/2014/main" id="{ACABE2A0-43B2-40FC-AE95-EBD8D22215D5}"/>
                </a:ext>
              </a:extLst>
            </p:cNvPr>
            <p:cNvSpPr/>
            <p:nvPr/>
          </p:nvSpPr>
          <p:spPr>
            <a:xfrm flipV="1">
              <a:off x="1247045" y="3073332"/>
              <a:ext cx="3985416" cy="43159"/>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6" name="任意多边形 14">
              <a:extLst>
                <a:ext uri="{FF2B5EF4-FFF2-40B4-BE49-F238E27FC236}">
                  <a16:creationId xmlns:a16="http://schemas.microsoft.com/office/drawing/2014/main" id="{367797BA-4A30-4FD1-96AE-D236442557B6}"/>
                </a:ext>
              </a:extLst>
            </p:cNvPr>
            <p:cNvSpPr/>
            <p:nvPr/>
          </p:nvSpPr>
          <p:spPr>
            <a:xfrm flipV="1">
              <a:off x="1235751" y="5432664"/>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7" name="任意多边形 15">
              <a:extLst>
                <a:ext uri="{FF2B5EF4-FFF2-40B4-BE49-F238E27FC236}">
                  <a16:creationId xmlns:a16="http://schemas.microsoft.com/office/drawing/2014/main" id="{219F3D10-DB44-48DE-A125-152622268DF4}"/>
                </a:ext>
              </a:extLst>
            </p:cNvPr>
            <p:cNvSpPr/>
            <p:nvPr/>
          </p:nvSpPr>
          <p:spPr>
            <a:xfrm flipV="1">
              <a:off x="8165613" y="2771076"/>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8" name="任意多边形 16">
              <a:extLst>
                <a:ext uri="{FF2B5EF4-FFF2-40B4-BE49-F238E27FC236}">
                  <a16:creationId xmlns:a16="http://schemas.microsoft.com/office/drawing/2014/main" id="{524CD77D-013C-43ED-B263-C5EA9CA001C5}"/>
                </a:ext>
              </a:extLst>
            </p:cNvPr>
            <p:cNvSpPr/>
            <p:nvPr/>
          </p:nvSpPr>
          <p:spPr>
            <a:xfrm flipV="1">
              <a:off x="7087534" y="4548226"/>
              <a:ext cx="3871819" cy="103225"/>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9" name="图片 8">
              <a:extLst>
                <a:ext uri="{FF2B5EF4-FFF2-40B4-BE49-F238E27FC236}">
                  <a16:creationId xmlns:a16="http://schemas.microsoft.com/office/drawing/2014/main" id="{60AAE6CF-2172-4CDD-919E-A75214410610}"/>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0800000" flipV="1">
              <a:off x="4126008" y="2356254"/>
              <a:ext cx="4990858" cy="110772"/>
            </a:xfrm>
            <a:prstGeom prst="rect">
              <a:avLst/>
            </a:prstGeom>
          </p:spPr>
        </p:pic>
        <p:pic>
          <p:nvPicPr>
            <p:cNvPr id="10" name="图片 9">
              <a:extLst>
                <a:ext uri="{FF2B5EF4-FFF2-40B4-BE49-F238E27FC236}">
                  <a16:creationId xmlns:a16="http://schemas.microsoft.com/office/drawing/2014/main" id="{BABBA544-58C4-4EC2-A6A1-4025CDEF4C33}"/>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aturation sat="66000"/>
                      </a14:imgEffect>
                    </a14:imgLayer>
                  </a14:imgProps>
                </a:ext>
              </a:extLst>
            </a:blip>
            <a:srcRect t="76775"/>
            <a:stretch/>
          </p:blipFill>
          <p:spPr>
            <a:xfrm flipV="1">
              <a:off x="3174755" y="5889276"/>
              <a:ext cx="4990858" cy="110772"/>
            </a:xfrm>
            <a:prstGeom prst="rect">
              <a:avLst/>
            </a:prstGeom>
          </p:spPr>
        </p:pic>
        <p:grpSp>
          <p:nvGrpSpPr>
            <p:cNvPr id="11" name="组合 10">
              <a:extLst>
                <a:ext uri="{FF2B5EF4-FFF2-40B4-BE49-F238E27FC236}">
                  <a16:creationId xmlns:a16="http://schemas.microsoft.com/office/drawing/2014/main" id="{76F466C6-2809-4BD0-A2C7-0750EAB644ED}"/>
                </a:ext>
              </a:extLst>
            </p:cNvPr>
            <p:cNvGrpSpPr/>
            <p:nvPr/>
          </p:nvGrpSpPr>
          <p:grpSpPr>
            <a:xfrm>
              <a:off x="4523260" y="2357060"/>
              <a:ext cx="2105016" cy="1753951"/>
              <a:chOff x="4523260" y="2490062"/>
              <a:chExt cx="2105016" cy="1753951"/>
            </a:xfrm>
          </p:grpSpPr>
          <p:sp>
            <p:nvSpPr>
              <p:cNvPr id="12" name="平行四边形 11">
                <a:extLst>
                  <a:ext uri="{FF2B5EF4-FFF2-40B4-BE49-F238E27FC236}">
                    <a16:creationId xmlns:a16="http://schemas.microsoft.com/office/drawing/2014/main" id="{FBA20853-4926-4856-B192-CC0C93EC98CC}"/>
                  </a:ext>
                </a:extLst>
              </p:cNvPr>
              <p:cNvSpPr/>
              <p:nvPr/>
            </p:nvSpPr>
            <p:spPr>
              <a:xfrm>
                <a:off x="5232463" y="2490062"/>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3" name="平行四边形 12">
                <a:extLst>
                  <a:ext uri="{FF2B5EF4-FFF2-40B4-BE49-F238E27FC236}">
                    <a16:creationId xmlns:a16="http://schemas.microsoft.com/office/drawing/2014/main" id="{61783925-2541-49B7-96A3-D6ED46EBABB3}"/>
                  </a:ext>
                </a:extLst>
              </p:cNvPr>
              <p:cNvSpPr/>
              <p:nvPr/>
            </p:nvSpPr>
            <p:spPr>
              <a:xfrm flipH="1">
                <a:off x="4523260" y="2490062"/>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4" name="矩形 13">
                <a:extLst>
                  <a:ext uri="{FF2B5EF4-FFF2-40B4-BE49-F238E27FC236}">
                    <a16:creationId xmlns:a16="http://schemas.microsoft.com/office/drawing/2014/main" id="{008EBFDC-BAC7-4237-8FCD-595EAB70D7E0}"/>
                  </a:ext>
                </a:extLst>
              </p:cNvPr>
              <p:cNvSpPr/>
              <p:nvPr/>
            </p:nvSpPr>
            <p:spPr>
              <a:xfrm>
                <a:off x="5053035" y="3778519"/>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01</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15" name="组合 14">
              <a:extLst>
                <a:ext uri="{FF2B5EF4-FFF2-40B4-BE49-F238E27FC236}">
                  <a16:creationId xmlns:a16="http://schemas.microsoft.com/office/drawing/2014/main" id="{CA185180-03F2-4A13-B677-671652D4AB45}"/>
                </a:ext>
              </a:extLst>
            </p:cNvPr>
            <p:cNvGrpSpPr/>
            <p:nvPr/>
          </p:nvGrpSpPr>
          <p:grpSpPr>
            <a:xfrm>
              <a:off x="6628276" y="2356657"/>
              <a:ext cx="2105016" cy="1753951"/>
              <a:chOff x="6628276" y="2489659"/>
              <a:chExt cx="2105016" cy="1753951"/>
            </a:xfrm>
          </p:grpSpPr>
          <p:sp>
            <p:nvSpPr>
              <p:cNvPr id="16" name="平行四边形 15">
                <a:extLst>
                  <a:ext uri="{FF2B5EF4-FFF2-40B4-BE49-F238E27FC236}">
                    <a16:creationId xmlns:a16="http://schemas.microsoft.com/office/drawing/2014/main" id="{9C50E964-8B40-4A34-9AAC-81C7E8E72EEF}"/>
                  </a:ext>
                </a:extLst>
              </p:cNvPr>
              <p:cNvSpPr/>
              <p:nvPr/>
            </p:nvSpPr>
            <p:spPr>
              <a:xfrm>
                <a:off x="7337479" y="2489659"/>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7" name="平行四边形 16">
                <a:extLst>
                  <a:ext uri="{FF2B5EF4-FFF2-40B4-BE49-F238E27FC236}">
                    <a16:creationId xmlns:a16="http://schemas.microsoft.com/office/drawing/2014/main" id="{DA88878A-CD37-4F67-B33E-BA841958463E}"/>
                  </a:ext>
                </a:extLst>
              </p:cNvPr>
              <p:cNvSpPr/>
              <p:nvPr/>
            </p:nvSpPr>
            <p:spPr>
              <a:xfrm flipH="1">
                <a:off x="6628276" y="2489659"/>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8" name="矩形 17">
                <a:extLst>
                  <a:ext uri="{FF2B5EF4-FFF2-40B4-BE49-F238E27FC236}">
                    <a16:creationId xmlns:a16="http://schemas.microsoft.com/office/drawing/2014/main" id="{1DF6706F-771B-47BE-BC53-0D603D45C7EA}"/>
                  </a:ext>
                </a:extLst>
              </p:cNvPr>
              <p:cNvSpPr/>
              <p:nvPr/>
            </p:nvSpPr>
            <p:spPr>
              <a:xfrm>
                <a:off x="7206196" y="3734511"/>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02</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19" name="组合 18">
              <a:extLst>
                <a:ext uri="{FF2B5EF4-FFF2-40B4-BE49-F238E27FC236}">
                  <a16:creationId xmlns:a16="http://schemas.microsoft.com/office/drawing/2014/main" id="{515BFD6F-8EA3-4FD5-A476-5AA06FB2E740}"/>
                </a:ext>
              </a:extLst>
            </p:cNvPr>
            <p:cNvGrpSpPr/>
            <p:nvPr/>
          </p:nvGrpSpPr>
          <p:grpSpPr>
            <a:xfrm>
              <a:off x="5670185" y="4245292"/>
              <a:ext cx="2105016" cy="1753951"/>
              <a:chOff x="5670185" y="4378294"/>
              <a:chExt cx="2105016" cy="1753951"/>
            </a:xfrm>
          </p:grpSpPr>
          <p:sp>
            <p:nvSpPr>
              <p:cNvPr id="20" name="平行四边形 19">
                <a:extLst>
                  <a:ext uri="{FF2B5EF4-FFF2-40B4-BE49-F238E27FC236}">
                    <a16:creationId xmlns:a16="http://schemas.microsoft.com/office/drawing/2014/main" id="{831AC43E-975E-4465-9415-752AB25B0EC7}"/>
                  </a:ext>
                </a:extLst>
              </p:cNvPr>
              <p:cNvSpPr/>
              <p:nvPr/>
            </p:nvSpPr>
            <p:spPr>
              <a:xfrm flipV="1">
                <a:off x="6379388" y="4378294"/>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1" name="平行四边形 20">
                <a:extLst>
                  <a:ext uri="{FF2B5EF4-FFF2-40B4-BE49-F238E27FC236}">
                    <a16:creationId xmlns:a16="http://schemas.microsoft.com/office/drawing/2014/main" id="{8BC329FD-DEE7-403C-B41F-27FF4CBFDD26}"/>
                  </a:ext>
                </a:extLst>
              </p:cNvPr>
              <p:cNvSpPr/>
              <p:nvPr/>
            </p:nvSpPr>
            <p:spPr>
              <a:xfrm flipH="1" flipV="1">
                <a:off x="5670185" y="4378294"/>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2" name="矩形 21">
                <a:extLst>
                  <a:ext uri="{FF2B5EF4-FFF2-40B4-BE49-F238E27FC236}">
                    <a16:creationId xmlns:a16="http://schemas.microsoft.com/office/drawing/2014/main" id="{0871670A-6ECC-4741-BF7C-08BE4E94A421}"/>
                  </a:ext>
                </a:extLst>
              </p:cNvPr>
              <p:cNvSpPr/>
              <p:nvPr/>
            </p:nvSpPr>
            <p:spPr>
              <a:xfrm>
                <a:off x="6148992" y="4471338"/>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03</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23" name="组合 22">
              <a:extLst>
                <a:ext uri="{FF2B5EF4-FFF2-40B4-BE49-F238E27FC236}">
                  <a16:creationId xmlns:a16="http://schemas.microsoft.com/office/drawing/2014/main" id="{D141A86E-EB36-46D3-85BB-CA4A86E67D33}"/>
                </a:ext>
              </a:extLst>
            </p:cNvPr>
            <p:cNvGrpSpPr/>
            <p:nvPr/>
          </p:nvGrpSpPr>
          <p:grpSpPr>
            <a:xfrm>
              <a:off x="3565168" y="4245695"/>
              <a:ext cx="2105016" cy="1753951"/>
              <a:chOff x="3565168" y="4378697"/>
              <a:chExt cx="2105016" cy="1753951"/>
            </a:xfrm>
          </p:grpSpPr>
          <p:sp>
            <p:nvSpPr>
              <p:cNvPr id="24" name="平行四边形 23">
                <a:extLst>
                  <a:ext uri="{FF2B5EF4-FFF2-40B4-BE49-F238E27FC236}">
                    <a16:creationId xmlns:a16="http://schemas.microsoft.com/office/drawing/2014/main" id="{3ED0B99D-5FF1-4E52-8508-243FE604C32D}"/>
                  </a:ext>
                </a:extLst>
              </p:cNvPr>
              <p:cNvSpPr/>
              <p:nvPr/>
            </p:nvSpPr>
            <p:spPr>
              <a:xfrm flipV="1">
                <a:off x="4274371" y="4378697"/>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5" name="平行四边形 24">
                <a:extLst>
                  <a:ext uri="{FF2B5EF4-FFF2-40B4-BE49-F238E27FC236}">
                    <a16:creationId xmlns:a16="http://schemas.microsoft.com/office/drawing/2014/main" id="{6A3BD920-DFEF-4D2F-8E18-F18A145E0F6B}"/>
                  </a:ext>
                </a:extLst>
              </p:cNvPr>
              <p:cNvSpPr/>
              <p:nvPr/>
            </p:nvSpPr>
            <p:spPr>
              <a:xfrm flipH="1" flipV="1">
                <a:off x="3565168" y="4378697"/>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26" name="矩形 25">
                <a:extLst>
                  <a:ext uri="{FF2B5EF4-FFF2-40B4-BE49-F238E27FC236}">
                    <a16:creationId xmlns:a16="http://schemas.microsoft.com/office/drawing/2014/main" id="{C8CA9884-01F2-4FEE-8499-436152FFE25D}"/>
                  </a:ext>
                </a:extLst>
              </p:cNvPr>
              <p:cNvSpPr/>
              <p:nvPr/>
            </p:nvSpPr>
            <p:spPr>
              <a:xfrm>
                <a:off x="4079987" y="4471338"/>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04</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sp>
        <p:nvSpPr>
          <p:cNvPr id="32" name="文本框 31">
            <a:extLst>
              <a:ext uri="{FF2B5EF4-FFF2-40B4-BE49-F238E27FC236}">
                <a16:creationId xmlns:a16="http://schemas.microsoft.com/office/drawing/2014/main" id="{AB7F3695-0BE4-4103-B30C-D779540D54B0}"/>
              </a:ext>
            </a:extLst>
          </p:cNvPr>
          <p:cNvSpPr txBox="1"/>
          <p:nvPr/>
        </p:nvSpPr>
        <p:spPr>
          <a:xfrm>
            <a:off x="1487382" y="2536057"/>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3" name="Rectangle 24">
            <a:extLst>
              <a:ext uri="{FF2B5EF4-FFF2-40B4-BE49-F238E27FC236}">
                <a16:creationId xmlns:a16="http://schemas.microsoft.com/office/drawing/2014/main" id="{FE6E3C08-E6AE-4691-9FA6-95F7949AD1B5}"/>
              </a:ext>
            </a:extLst>
          </p:cNvPr>
          <p:cNvSpPr>
            <a:spLocks noChangeArrowheads="1"/>
          </p:cNvSpPr>
          <p:nvPr/>
        </p:nvSpPr>
        <p:spPr bwMode="auto">
          <a:xfrm>
            <a:off x="1876932" y="2247464"/>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4" name="文本框 33">
            <a:extLst>
              <a:ext uri="{FF2B5EF4-FFF2-40B4-BE49-F238E27FC236}">
                <a16:creationId xmlns:a16="http://schemas.microsoft.com/office/drawing/2014/main" id="{08FF6AE5-C831-499F-A39C-A4386B4FCB3B}"/>
              </a:ext>
            </a:extLst>
          </p:cNvPr>
          <p:cNvSpPr txBox="1"/>
          <p:nvPr/>
        </p:nvSpPr>
        <p:spPr>
          <a:xfrm>
            <a:off x="1181608" y="4978710"/>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5" name="Rectangle 24">
            <a:extLst>
              <a:ext uri="{FF2B5EF4-FFF2-40B4-BE49-F238E27FC236}">
                <a16:creationId xmlns:a16="http://schemas.microsoft.com/office/drawing/2014/main" id="{BEE2FAA4-6EA8-4517-A3D2-AB57DB554489}"/>
              </a:ext>
            </a:extLst>
          </p:cNvPr>
          <p:cNvSpPr>
            <a:spLocks noChangeArrowheads="1"/>
          </p:cNvSpPr>
          <p:nvPr/>
        </p:nvSpPr>
        <p:spPr bwMode="auto">
          <a:xfrm>
            <a:off x="1571158" y="4690117"/>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6" name="文本框 35">
            <a:extLst>
              <a:ext uri="{FF2B5EF4-FFF2-40B4-BE49-F238E27FC236}">
                <a16:creationId xmlns:a16="http://schemas.microsoft.com/office/drawing/2014/main" id="{38496540-A522-4F32-BDFC-A3E031314A66}"/>
              </a:ext>
            </a:extLst>
          </p:cNvPr>
          <p:cNvSpPr txBox="1"/>
          <p:nvPr/>
        </p:nvSpPr>
        <p:spPr>
          <a:xfrm>
            <a:off x="8671017" y="2283332"/>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7" name="Rectangle 24">
            <a:extLst>
              <a:ext uri="{FF2B5EF4-FFF2-40B4-BE49-F238E27FC236}">
                <a16:creationId xmlns:a16="http://schemas.microsoft.com/office/drawing/2014/main" id="{71C97FDC-942B-44FA-8215-65FE9B8A8144}"/>
              </a:ext>
            </a:extLst>
          </p:cNvPr>
          <p:cNvSpPr>
            <a:spLocks noChangeArrowheads="1"/>
          </p:cNvSpPr>
          <p:nvPr/>
        </p:nvSpPr>
        <p:spPr bwMode="auto">
          <a:xfrm>
            <a:off x="9060567" y="1994739"/>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8" name="文本框 37">
            <a:extLst>
              <a:ext uri="{FF2B5EF4-FFF2-40B4-BE49-F238E27FC236}">
                <a16:creationId xmlns:a16="http://schemas.microsoft.com/office/drawing/2014/main" id="{4FE935A3-5F99-436C-BACB-A99395F3BBFC}"/>
              </a:ext>
            </a:extLst>
          </p:cNvPr>
          <p:cNvSpPr txBox="1"/>
          <p:nvPr/>
        </p:nvSpPr>
        <p:spPr>
          <a:xfrm>
            <a:off x="8274455" y="4097263"/>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9" name="Rectangle 24">
            <a:extLst>
              <a:ext uri="{FF2B5EF4-FFF2-40B4-BE49-F238E27FC236}">
                <a16:creationId xmlns:a16="http://schemas.microsoft.com/office/drawing/2014/main" id="{3760D875-7029-4E45-999D-3329420F954F}"/>
              </a:ext>
            </a:extLst>
          </p:cNvPr>
          <p:cNvSpPr>
            <a:spLocks noChangeArrowheads="1"/>
          </p:cNvSpPr>
          <p:nvPr/>
        </p:nvSpPr>
        <p:spPr bwMode="auto">
          <a:xfrm>
            <a:off x="8664005" y="380867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357297178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down)">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down)">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0F48B370-334B-48F7-88F7-9682077206FE}"/>
              </a:ext>
            </a:extLst>
          </p:cNvPr>
          <p:cNvGrpSpPr/>
          <p:nvPr/>
        </p:nvGrpSpPr>
        <p:grpSpPr>
          <a:xfrm>
            <a:off x="786315" y="1306003"/>
            <a:ext cx="10037026" cy="2779402"/>
            <a:chOff x="291103" y="2546988"/>
            <a:chExt cx="11698316" cy="3469079"/>
          </a:xfrm>
        </p:grpSpPr>
        <p:sp>
          <p:nvSpPr>
            <p:cNvPr id="7" name="RelativeShape1">
              <a:extLst>
                <a:ext uri="{FF2B5EF4-FFF2-40B4-BE49-F238E27FC236}">
                  <a16:creationId xmlns:a16="http://schemas.microsoft.com/office/drawing/2014/main" id="{A887F53F-EC69-4D7D-A546-A2480DF48AAE}"/>
                </a:ext>
              </a:extLst>
            </p:cNvPr>
            <p:cNvSpPr>
              <a:spLocks/>
            </p:cNvSpPr>
            <p:nvPr/>
          </p:nvSpPr>
          <p:spPr bwMode="auto">
            <a:xfrm>
              <a:off x="1185863"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8" name="RelativeShape2">
              <a:extLst>
                <a:ext uri="{FF2B5EF4-FFF2-40B4-BE49-F238E27FC236}">
                  <a16:creationId xmlns:a16="http://schemas.microsoft.com/office/drawing/2014/main" id="{979296FF-6600-4603-8E43-2EEC302F90F3}"/>
                </a:ext>
              </a:extLst>
            </p:cNvPr>
            <p:cNvSpPr>
              <a:spLocks/>
            </p:cNvSpPr>
            <p:nvPr/>
          </p:nvSpPr>
          <p:spPr bwMode="auto">
            <a:xfrm>
              <a:off x="2701331"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9" name="RelativeShape4">
              <a:extLst>
                <a:ext uri="{FF2B5EF4-FFF2-40B4-BE49-F238E27FC236}">
                  <a16:creationId xmlns:a16="http://schemas.microsoft.com/office/drawing/2014/main" id="{54679B87-6F4B-4548-B805-A91707F40A85}"/>
                </a:ext>
              </a:extLst>
            </p:cNvPr>
            <p:cNvSpPr>
              <a:spLocks/>
            </p:cNvSpPr>
            <p:nvPr/>
          </p:nvSpPr>
          <p:spPr bwMode="auto">
            <a:xfrm>
              <a:off x="5723378"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cxnSp>
          <p:nvCxnSpPr>
            <p:cNvPr id="10" name="line">
              <a:extLst>
                <a:ext uri="{FF2B5EF4-FFF2-40B4-BE49-F238E27FC236}">
                  <a16:creationId xmlns:a16="http://schemas.microsoft.com/office/drawing/2014/main" id="{0C63D974-864F-45C1-B765-AF73C958FFDE}"/>
                </a:ext>
              </a:extLst>
            </p:cNvPr>
            <p:cNvCxnSpPr/>
            <p:nvPr/>
          </p:nvCxnSpPr>
          <p:spPr>
            <a:xfrm>
              <a:off x="1071041" y="5552134"/>
              <a:ext cx="10049918" cy="0"/>
            </a:xfrm>
            <a:prstGeom prst="line">
              <a:avLst/>
            </a:prstGeom>
            <a:ln>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line">
              <a:extLst>
                <a:ext uri="{FF2B5EF4-FFF2-40B4-BE49-F238E27FC236}">
                  <a16:creationId xmlns:a16="http://schemas.microsoft.com/office/drawing/2014/main" id="{7452619B-0589-439B-B2B1-372BC1D64EAA}"/>
                </a:ext>
              </a:extLst>
            </p:cNvPr>
            <p:cNvCxnSpPr>
              <a:cxnSpLocks/>
            </p:cNvCxnSpPr>
            <p:nvPr/>
          </p:nvCxnSpPr>
          <p:spPr>
            <a:xfrm>
              <a:off x="291103" y="6016067"/>
              <a:ext cx="11698316" cy="0"/>
            </a:xfrm>
            <a:prstGeom prst="line">
              <a:avLst/>
            </a:prstGeom>
            <a:ln>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CustomText1">
              <a:extLst>
                <a:ext uri="{FF2B5EF4-FFF2-40B4-BE49-F238E27FC236}">
                  <a16:creationId xmlns:a16="http://schemas.microsoft.com/office/drawing/2014/main" id="{9E289903-3921-40DF-9B03-0190F198C85E}"/>
                </a:ext>
              </a:extLst>
            </p:cNvPr>
            <p:cNvSpPr>
              <a:spLocks/>
            </p:cNvSpPr>
            <p:nvPr/>
          </p:nvSpPr>
          <p:spPr bwMode="auto">
            <a:xfrm>
              <a:off x="1979011"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dirty="0">
                  <a:solidFill>
                    <a:schemeClr val="tx1">
                      <a:lumMod val="65000"/>
                      <a:lumOff val="35000"/>
                    </a:schemeClr>
                  </a:solidFill>
                </a:rPr>
                <a:t>Text here</a:t>
              </a:r>
            </a:p>
          </p:txBody>
        </p:sp>
        <p:sp>
          <p:nvSpPr>
            <p:cNvPr id="14" name="ValueShape1">
              <a:extLst>
                <a:ext uri="{FF2B5EF4-FFF2-40B4-BE49-F238E27FC236}">
                  <a16:creationId xmlns:a16="http://schemas.microsoft.com/office/drawing/2014/main" id="{24E389E3-83A3-4D50-9D44-A43212AD7EB4}"/>
                </a:ext>
              </a:extLst>
            </p:cNvPr>
            <p:cNvSpPr>
              <a:spLocks/>
            </p:cNvSpPr>
            <p:nvPr/>
          </p:nvSpPr>
          <p:spPr bwMode="auto">
            <a:xfrm>
              <a:off x="1185863" y="3324644"/>
              <a:ext cx="2260086" cy="22133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dirty="0">
                <a:solidFill>
                  <a:schemeClr val="tx1">
                    <a:lumMod val="65000"/>
                    <a:lumOff val="35000"/>
                  </a:schemeClr>
                </a:solidFill>
              </a:endParaRPr>
            </a:p>
          </p:txBody>
        </p:sp>
        <p:sp>
          <p:nvSpPr>
            <p:cNvPr id="15" name="CustomText2">
              <a:extLst>
                <a:ext uri="{FF2B5EF4-FFF2-40B4-BE49-F238E27FC236}">
                  <a16:creationId xmlns:a16="http://schemas.microsoft.com/office/drawing/2014/main" id="{7F0CD615-5178-4514-B647-705E068E0DE2}"/>
                </a:ext>
              </a:extLst>
            </p:cNvPr>
            <p:cNvSpPr>
              <a:spLocks/>
            </p:cNvSpPr>
            <p:nvPr/>
          </p:nvSpPr>
          <p:spPr bwMode="auto">
            <a:xfrm>
              <a:off x="3478884" y="5671939"/>
              <a:ext cx="80011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17" name="ValueShape2">
              <a:extLst>
                <a:ext uri="{FF2B5EF4-FFF2-40B4-BE49-F238E27FC236}">
                  <a16:creationId xmlns:a16="http://schemas.microsoft.com/office/drawing/2014/main" id="{23A0D793-9A89-4297-A4BF-560A65DAF5B2}"/>
                </a:ext>
              </a:extLst>
            </p:cNvPr>
            <p:cNvSpPr>
              <a:spLocks/>
            </p:cNvSpPr>
            <p:nvPr/>
          </p:nvSpPr>
          <p:spPr bwMode="auto">
            <a:xfrm>
              <a:off x="2701331" y="2846086"/>
              <a:ext cx="2260086" cy="26918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18" name="RelativeShape3">
              <a:extLst>
                <a:ext uri="{FF2B5EF4-FFF2-40B4-BE49-F238E27FC236}">
                  <a16:creationId xmlns:a16="http://schemas.microsoft.com/office/drawing/2014/main" id="{4E74759D-F5DE-4234-92FD-06BEAB04A53A}"/>
                </a:ext>
              </a:extLst>
            </p:cNvPr>
            <p:cNvSpPr>
              <a:spLocks/>
            </p:cNvSpPr>
            <p:nvPr/>
          </p:nvSpPr>
          <p:spPr bwMode="auto">
            <a:xfrm>
              <a:off x="4248769"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19" name="ValueShape3">
              <a:extLst>
                <a:ext uri="{FF2B5EF4-FFF2-40B4-BE49-F238E27FC236}">
                  <a16:creationId xmlns:a16="http://schemas.microsoft.com/office/drawing/2014/main" id="{4ACB5F47-9542-4FA1-A1D6-91B24FB234F8}"/>
                </a:ext>
              </a:extLst>
            </p:cNvPr>
            <p:cNvSpPr>
              <a:spLocks/>
            </p:cNvSpPr>
            <p:nvPr/>
          </p:nvSpPr>
          <p:spPr bwMode="auto">
            <a:xfrm>
              <a:off x="4248769" y="3175095"/>
              <a:ext cx="2260086" cy="2362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0" name="CustomText3">
              <a:extLst>
                <a:ext uri="{FF2B5EF4-FFF2-40B4-BE49-F238E27FC236}">
                  <a16:creationId xmlns:a16="http://schemas.microsoft.com/office/drawing/2014/main" id="{3A6F8327-17BF-4BCA-95F9-39DE9E730915}"/>
                </a:ext>
              </a:extLst>
            </p:cNvPr>
            <p:cNvSpPr>
              <a:spLocks/>
            </p:cNvSpPr>
            <p:nvPr/>
          </p:nvSpPr>
          <p:spPr bwMode="auto">
            <a:xfrm>
              <a:off x="4978252" y="5671939"/>
              <a:ext cx="80112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2" name="CustomText4">
              <a:extLst>
                <a:ext uri="{FF2B5EF4-FFF2-40B4-BE49-F238E27FC236}">
                  <a16:creationId xmlns:a16="http://schemas.microsoft.com/office/drawing/2014/main" id="{BD8E349D-86B9-498B-AFFA-789EA4C22707}"/>
                </a:ext>
              </a:extLst>
            </p:cNvPr>
            <p:cNvSpPr>
              <a:spLocks/>
            </p:cNvSpPr>
            <p:nvPr/>
          </p:nvSpPr>
          <p:spPr bwMode="auto">
            <a:xfrm>
              <a:off x="6478630"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4" name="ValueShape4">
              <a:extLst>
                <a:ext uri="{FF2B5EF4-FFF2-40B4-BE49-F238E27FC236}">
                  <a16:creationId xmlns:a16="http://schemas.microsoft.com/office/drawing/2014/main" id="{8392FA0B-EBE2-4CED-AEED-AC4A1586B7EC}"/>
                </a:ext>
              </a:extLst>
            </p:cNvPr>
            <p:cNvSpPr>
              <a:spLocks/>
            </p:cNvSpPr>
            <p:nvPr/>
          </p:nvSpPr>
          <p:spPr bwMode="auto">
            <a:xfrm>
              <a:off x="5723378"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5" name="CustomText5">
              <a:extLst>
                <a:ext uri="{FF2B5EF4-FFF2-40B4-BE49-F238E27FC236}">
                  <a16:creationId xmlns:a16="http://schemas.microsoft.com/office/drawing/2014/main" id="{4B56F01F-9CD7-4BA3-B1E2-745D948F2877}"/>
                </a:ext>
              </a:extLst>
            </p:cNvPr>
            <p:cNvSpPr>
              <a:spLocks/>
            </p:cNvSpPr>
            <p:nvPr/>
          </p:nvSpPr>
          <p:spPr bwMode="auto">
            <a:xfrm>
              <a:off x="7978503"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6" name="RelativeShape5">
              <a:extLst>
                <a:ext uri="{FF2B5EF4-FFF2-40B4-BE49-F238E27FC236}">
                  <a16:creationId xmlns:a16="http://schemas.microsoft.com/office/drawing/2014/main" id="{CA8F6226-E890-45CA-A805-BB07DA961C18}"/>
                </a:ext>
              </a:extLst>
            </p:cNvPr>
            <p:cNvSpPr>
              <a:spLocks/>
            </p:cNvSpPr>
            <p:nvPr/>
          </p:nvSpPr>
          <p:spPr bwMode="auto">
            <a:xfrm>
              <a:off x="7248515"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28" name="ValueShape5">
              <a:extLst>
                <a:ext uri="{FF2B5EF4-FFF2-40B4-BE49-F238E27FC236}">
                  <a16:creationId xmlns:a16="http://schemas.microsoft.com/office/drawing/2014/main" id="{CE280F66-2432-457C-BAC1-B96F39EC45B6}"/>
                </a:ext>
              </a:extLst>
            </p:cNvPr>
            <p:cNvSpPr>
              <a:spLocks/>
            </p:cNvSpPr>
            <p:nvPr/>
          </p:nvSpPr>
          <p:spPr bwMode="auto">
            <a:xfrm>
              <a:off x="7248515" y="3354553"/>
              <a:ext cx="2260086" cy="21834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9" name="CustomText6">
              <a:extLst>
                <a:ext uri="{FF2B5EF4-FFF2-40B4-BE49-F238E27FC236}">
                  <a16:creationId xmlns:a16="http://schemas.microsoft.com/office/drawing/2014/main" id="{C9394D33-319F-4E4B-AF97-4775D813235E}"/>
                </a:ext>
              </a:extLst>
            </p:cNvPr>
            <p:cNvSpPr>
              <a:spLocks/>
            </p:cNvSpPr>
            <p:nvPr/>
          </p:nvSpPr>
          <p:spPr bwMode="auto">
            <a:xfrm>
              <a:off x="9477872" y="5671939"/>
              <a:ext cx="80112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dirty="0">
                  <a:solidFill>
                    <a:schemeClr val="tx1">
                      <a:lumMod val="65000"/>
                      <a:lumOff val="35000"/>
                    </a:schemeClr>
                  </a:solidFill>
                </a:rPr>
                <a:t>Text here</a:t>
              </a:r>
            </a:p>
          </p:txBody>
        </p:sp>
        <p:sp>
          <p:nvSpPr>
            <p:cNvPr id="30" name="RelativeShape6">
              <a:extLst>
                <a:ext uri="{FF2B5EF4-FFF2-40B4-BE49-F238E27FC236}">
                  <a16:creationId xmlns:a16="http://schemas.microsoft.com/office/drawing/2014/main" id="{140A4855-A70B-46C4-8D7F-DE436E34DB2B}"/>
                </a:ext>
              </a:extLst>
            </p:cNvPr>
            <p:cNvSpPr>
              <a:spLocks/>
            </p:cNvSpPr>
            <p:nvPr/>
          </p:nvSpPr>
          <p:spPr bwMode="auto">
            <a:xfrm>
              <a:off x="8748389"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32" name="ValueShape6">
              <a:extLst>
                <a:ext uri="{FF2B5EF4-FFF2-40B4-BE49-F238E27FC236}">
                  <a16:creationId xmlns:a16="http://schemas.microsoft.com/office/drawing/2014/main" id="{6BDB5736-570D-424C-ADA7-8E1210F405C0}"/>
                </a:ext>
              </a:extLst>
            </p:cNvPr>
            <p:cNvSpPr>
              <a:spLocks/>
            </p:cNvSpPr>
            <p:nvPr/>
          </p:nvSpPr>
          <p:spPr bwMode="auto">
            <a:xfrm>
              <a:off x="8748389" y="2935815"/>
              <a:ext cx="2260086" cy="2602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grpSp>
      <p:sp>
        <p:nvSpPr>
          <p:cNvPr id="33" name="TextBox 10">
            <a:extLst>
              <a:ext uri="{FF2B5EF4-FFF2-40B4-BE49-F238E27FC236}">
                <a16:creationId xmlns:a16="http://schemas.microsoft.com/office/drawing/2014/main" id="{7486D543-0A71-46B2-B335-9BFC15955B3C}"/>
              </a:ext>
            </a:extLst>
          </p:cNvPr>
          <p:cNvSpPr txBox="1"/>
          <p:nvPr/>
        </p:nvSpPr>
        <p:spPr>
          <a:xfrm>
            <a:off x="1582639" y="4350597"/>
            <a:ext cx="8370205" cy="820033"/>
          </a:xfrm>
          <a:prstGeom prst="rect">
            <a:avLst/>
          </a:prstGeom>
          <a:noFill/>
        </p:spPr>
        <p:txBody>
          <a:bodyPr wrap="square" rtlCol="0">
            <a:spAutoFit/>
          </a:bodyPr>
          <a:lstStyle/>
          <a:p>
            <a:pPr algn="ctr">
              <a:lnSpc>
                <a:spcPct val="150000"/>
              </a:lnSpc>
            </a:pPr>
            <a:r>
              <a:rPr lang="en-US" sz="1051" spc="198"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a:t>
            </a:r>
          </a:p>
        </p:txBody>
      </p:sp>
    </p:spTree>
    <p:extLst>
      <p:ext uri="{BB962C8B-B14F-4D97-AF65-F5344CB8AC3E}">
        <p14:creationId xmlns:p14="http://schemas.microsoft.com/office/powerpoint/2010/main" val="48536399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17">
            <a:extLst>
              <a:ext uri="{FF2B5EF4-FFF2-40B4-BE49-F238E27FC236}">
                <a16:creationId xmlns:a16="http://schemas.microsoft.com/office/drawing/2014/main" id="{56117A34-B97C-45ED-9184-275999E39E84}"/>
              </a:ext>
            </a:extLst>
          </p:cNvPr>
          <p:cNvSpPr/>
          <p:nvPr/>
        </p:nvSpPr>
        <p:spPr>
          <a:xfrm>
            <a:off x="387313" y="1251983"/>
            <a:ext cx="11405711" cy="4255694"/>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601867" rtl="1"/>
            <a:endParaRPr lang="ar-SA" sz="3153">
              <a:solidFill>
                <a:srgbClr val="FFFFFF"/>
              </a:solidFill>
              <a:latin typeface="Calibri"/>
              <a:cs typeface="Arial" panose="020B0604020202020204" pitchFamily="34" charset="0"/>
            </a:endParaRPr>
          </a:p>
        </p:txBody>
      </p:sp>
      <p:grpSp>
        <p:nvGrpSpPr>
          <p:cNvPr id="17" name="组合 16">
            <a:extLst>
              <a:ext uri="{FF2B5EF4-FFF2-40B4-BE49-F238E27FC236}">
                <a16:creationId xmlns:a16="http://schemas.microsoft.com/office/drawing/2014/main" id="{839174E1-7F08-4F2E-8E09-419113E9C276}"/>
              </a:ext>
            </a:extLst>
          </p:cNvPr>
          <p:cNvGrpSpPr/>
          <p:nvPr/>
        </p:nvGrpSpPr>
        <p:grpSpPr>
          <a:xfrm>
            <a:off x="561414" y="1459670"/>
            <a:ext cx="8333154" cy="2227401"/>
            <a:chOff x="1219200" y="2716104"/>
            <a:chExt cx="7264872" cy="1941856"/>
          </a:xfrm>
        </p:grpSpPr>
        <p:pic>
          <p:nvPicPr>
            <p:cNvPr id="13" name="图片占位符 6" descr="图片包含 墙壁, 室内, 椅子, 计算机&#10;&#10;已生成极高可信度的说明">
              <a:extLst>
                <a:ext uri="{FF2B5EF4-FFF2-40B4-BE49-F238E27FC236}">
                  <a16:creationId xmlns:a16="http://schemas.microsoft.com/office/drawing/2014/main" id="{C0433D02-3D4E-46D3-BE7D-BDE811AA872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19200" y="2716104"/>
              <a:ext cx="2204267" cy="1941856"/>
            </a:xfrm>
            <a:prstGeom prst="rect">
              <a:avLst/>
            </a:prstGeom>
          </p:spPr>
        </p:pic>
        <p:pic>
          <p:nvPicPr>
            <p:cNvPr id="14" name="图片占位符 8" descr="图片包含 室内, 墙壁, 餐桌, 就坐&#10;&#10;已生成极高可信度的说明">
              <a:extLst>
                <a:ext uri="{FF2B5EF4-FFF2-40B4-BE49-F238E27FC236}">
                  <a16:creationId xmlns:a16="http://schemas.microsoft.com/office/drawing/2014/main" id="{1653F093-3A25-41B9-ABE3-2F7120E6DFD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739979" y="2716104"/>
              <a:ext cx="2204267" cy="1941856"/>
            </a:xfrm>
            <a:prstGeom prst="rect">
              <a:avLst/>
            </a:prstGeom>
          </p:spPr>
        </p:pic>
        <p:pic>
          <p:nvPicPr>
            <p:cNvPr id="15" name="图片占位符 14" descr="图片包含 天空, 餐桌, 墙壁, 室内&#10;&#10;已生成高可信度的说明">
              <a:extLst>
                <a:ext uri="{FF2B5EF4-FFF2-40B4-BE49-F238E27FC236}">
                  <a16:creationId xmlns:a16="http://schemas.microsoft.com/office/drawing/2014/main" id="{0EAC66AE-D1C8-4063-A7F4-0A66F5CDC4D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279805" y="2716104"/>
              <a:ext cx="2204267" cy="1941856"/>
            </a:xfrm>
            <a:prstGeom prst="rect">
              <a:avLst/>
            </a:prstGeom>
          </p:spPr>
        </p:pic>
      </p:grpSp>
      <p:pic>
        <p:nvPicPr>
          <p:cNvPr id="41" name="图片占位符 4" descr="图片包含 餐桌, 天空, 室内, 就坐&#10;&#10;已生成高可信度的说明">
            <a:extLst>
              <a:ext uri="{FF2B5EF4-FFF2-40B4-BE49-F238E27FC236}">
                <a16:creationId xmlns:a16="http://schemas.microsoft.com/office/drawing/2014/main" id="{679FF224-13F4-4954-8554-7C9274C5B18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087018" y="1459670"/>
            <a:ext cx="2513554" cy="2227401"/>
          </a:xfrm>
          <a:prstGeom prst="rect">
            <a:avLst/>
          </a:prstGeom>
        </p:spPr>
      </p:pic>
      <p:sp>
        <p:nvSpPr>
          <p:cNvPr id="42" name="文本框 41">
            <a:extLst>
              <a:ext uri="{FF2B5EF4-FFF2-40B4-BE49-F238E27FC236}">
                <a16:creationId xmlns:a16="http://schemas.microsoft.com/office/drawing/2014/main" id="{B810E1E5-9DC1-4E3D-A912-58D5AB925689}"/>
              </a:ext>
            </a:extLst>
          </p:cNvPr>
          <p:cNvSpPr txBox="1"/>
          <p:nvPr/>
        </p:nvSpPr>
        <p:spPr>
          <a:xfrm>
            <a:off x="861978" y="4152010"/>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3" name="文本框 42">
            <a:extLst>
              <a:ext uri="{FF2B5EF4-FFF2-40B4-BE49-F238E27FC236}">
                <a16:creationId xmlns:a16="http://schemas.microsoft.com/office/drawing/2014/main" id="{1FBCBEF0-E37A-48BE-B8EE-BBAAB042CD6D}"/>
              </a:ext>
            </a:extLst>
          </p:cNvPr>
          <p:cNvSpPr txBox="1"/>
          <p:nvPr/>
        </p:nvSpPr>
        <p:spPr>
          <a:xfrm>
            <a:off x="3525127" y="4139076"/>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4" name="文本框 43">
            <a:extLst>
              <a:ext uri="{FF2B5EF4-FFF2-40B4-BE49-F238E27FC236}">
                <a16:creationId xmlns:a16="http://schemas.microsoft.com/office/drawing/2014/main" id="{08C39428-D6A9-419A-A354-34F8CE2729EB}"/>
              </a:ext>
            </a:extLst>
          </p:cNvPr>
          <p:cNvSpPr txBox="1"/>
          <p:nvPr/>
        </p:nvSpPr>
        <p:spPr>
          <a:xfrm>
            <a:off x="6153028" y="4142828"/>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5" name="文本框 44">
            <a:extLst>
              <a:ext uri="{FF2B5EF4-FFF2-40B4-BE49-F238E27FC236}">
                <a16:creationId xmlns:a16="http://schemas.microsoft.com/office/drawing/2014/main" id="{B2640262-9578-470D-B34E-46F5647B3998}"/>
              </a:ext>
            </a:extLst>
          </p:cNvPr>
          <p:cNvSpPr txBox="1"/>
          <p:nvPr/>
        </p:nvSpPr>
        <p:spPr>
          <a:xfrm>
            <a:off x="8819441" y="4133837"/>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2481999993"/>
      </p:ext>
    </p:extLst>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11">
            <a:extLst>
              <a:ext uri="{FF2B5EF4-FFF2-40B4-BE49-F238E27FC236}">
                <a16:creationId xmlns:a16="http://schemas.microsoft.com/office/drawing/2014/main" id="{4C7649B9-B2F4-45D8-874F-AA28C06A629D}"/>
              </a:ext>
            </a:extLst>
          </p:cNvPr>
          <p:cNvSpPr/>
          <p:nvPr/>
        </p:nvSpPr>
        <p:spPr>
          <a:xfrm>
            <a:off x="2580037" y="3115946"/>
            <a:ext cx="131690" cy="943218"/>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6" name="任意多边形 14">
            <a:extLst>
              <a:ext uri="{FF2B5EF4-FFF2-40B4-BE49-F238E27FC236}">
                <a16:creationId xmlns:a16="http://schemas.microsoft.com/office/drawing/2014/main" id="{C9D367D4-4EBA-4411-9F51-86C48B23D7CD}"/>
              </a:ext>
            </a:extLst>
          </p:cNvPr>
          <p:cNvSpPr/>
          <p:nvPr/>
        </p:nvSpPr>
        <p:spPr>
          <a:xfrm flipH="1">
            <a:off x="4643421" y="2579508"/>
            <a:ext cx="51460" cy="1847494"/>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7" name="任意多边形 15">
            <a:extLst>
              <a:ext uri="{FF2B5EF4-FFF2-40B4-BE49-F238E27FC236}">
                <a16:creationId xmlns:a16="http://schemas.microsoft.com/office/drawing/2014/main" id="{0352EA64-F823-4E2C-908C-373C4781198F}"/>
              </a:ext>
            </a:extLst>
          </p:cNvPr>
          <p:cNvSpPr/>
          <p:nvPr/>
        </p:nvSpPr>
        <p:spPr>
          <a:xfrm flipH="1">
            <a:off x="8921707" y="2550614"/>
            <a:ext cx="70019" cy="1508550"/>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nvGrpSpPr>
          <p:cNvPr id="8" name="组合 7">
            <a:extLst>
              <a:ext uri="{FF2B5EF4-FFF2-40B4-BE49-F238E27FC236}">
                <a16:creationId xmlns:a16="http://schemas.microsoft.com/office/drawing/2014/main" id="{41C925AD-2EA5-4C30-B845-B06FCC9C8D77}"/>
              </a:ext>
            </a:extLst>
          </p:cNvPr>
          <p:cNvGrpSpPr/>
          <p:nvPr/>
        </p:nvGrpSpPr>
        <p:grpSpPr>
          <a:xfrm>
            <a:off x="2263354" y="1601560"/>
            <a:ext cx="1585649" cy="1651118"/>
            <a:chOff x="2449363" y="2011284"/>
            <a:chExt cx="1578177" cy="1643338"/>
          </a:xfrm>
        </p:grpSpPr>
        <p:sp>
          <p:nvSpPr>
            <p:cNvPr id="9" name="直角三角形 8">
              <a:extLst>
                <a:ext uri="{FF2B5EF4-FFF2-40B4-BE49-F238E27FC236}">
                  <a16:creationId xmlns:a16="http://schemas.microsoft.com/office/drawing/2014/main" id="{FBE5ADC3-EC50-48C3-B938-DC1E1D5AE50F}"/>
                </a:ext>
              </a:extLst>
            </p:cNvPr>
            <p:cNvSpPr/>
            <p:nvPr/>
          </p:nvSpPr>
          <p:spPr>
            <a:xfrm>
              <a:off x="3103680" y="2011284"/>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0" name="圆角矩形 18">
              <a:extLst>
                <a:ext uri="{FF2B5EF4-FFF2-40B4-BE49-F238E27FC236}">
                  <a16:creationId xmlns:a16="http://schemas.microsoft.com/office/drawing/2014/main" id="{6FD81272-5012-45F2-9DA2-07CDC7610FDB}"/>
                </a:ext>
              </a:extLst>
            </p:cNvPr>
            <p:cNvSpPr/>
            <p:nvPr/>
          </p:nvSpPr>
          <p:spPr>
            <a:xfrm>
              <a:off x="2501637" y="2128719"/>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1" name="任意多边形 19">
              <a:extLst>
                <a:ext uri="{FF2B5EF4-FFF2-40B4-BE49-F238E27FC236}">
                  <a16:creationId xmlns:a16="http://schemas.microsoft.com/office/drawing/2014/main" id="{997EB8DE-2669-41B8-A510-1F2D585B94AB}"/>
                </a:ext>
              </a:extLst>
            </p:cNvPr>
            <p:cNvSpPr/>
            <p:nvPr/>
          </p:nvSpPr>
          <p:spPr>
            <a:xfrm>
              <a:off x="2673020" y="2011284"/>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2" name="矩形 11">
              <a:extLst>
                <a:ext uri="{FF2B5EF4-FFF2-40B4-BE49-F238E27FC236}">
                  <a16:creationId xmlns:a16="http://schemas.microsoft.com/office/drawing/2014/main" id="{0CF9257F-7472-47C9-84CD-2A6D41455A71}"/>
                </a:ext>
              </a:extLst>
            </p:cNvPr>
            <p:cNvSpPr/>
            <p:nvPr/>
          </p:nvSpPr>
          <p:spPr>
            <a:xfrm>
              <a:off x="2449363" y="2079553"/>
              <a:ext cx="890517"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01</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13" name="Freeform 13">
              <a:extLst>
                <a:ext uri="{FF2B5EF4-FFF2-40B4-BE49-F238E27FC236}">
                  <a16:creationId xmlns:a16="http://schemas.microsoft.com/office/drawing/2014/main" id="{4E3B68E7-EA43-4174-95BF-7F64BDB94103}"/>
                </a:ext>
              </a:extLst>
            </p:cNvPr>
            <p:cNvSpPr>
              <a:spLocks/>
            </p:cNvSpPr>
            <p:nvPr/>
          </p:nvSpPr>
          <p:spPr bwMode="auto">
            <a:xfrm>
              <a:off x="3359863" y="2299897"/>
              <a:ext cx="424741" cy="267526"/>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chemeClr val="accent1"/>
            </a:solidFill>
            <a:ln>
              <a:noFill/>
            </a:ln>
            <a:extLst/>
          </p:spPr>
          <p:txBody>
            <a:bodyPr vert="horz" wrap="square" lIns="120140" tIns="60070" rIns="120140" bIns="60070" numCol="1" anchor="t" anchorCtr="0" compatLnSpc="1">
              <a:prstTxWarp prst="textNoShape">
                <a:avLst/>
              </a:prstTxWarp>
            </a:bodyPr>
            <a:lstStyle/>
            <a:p>
              <a:endParaRPr lang="zh-CN" altLang="en-US" sz="2365"/>
            </a:p>
          </p:txBody>
        </p:sp>
        <p:sp>
          <p:nvSpPr>
            <p:cNvPr id="14" name="文本框 13">
              <a:extLst>
                <a:ext uri="{FF2B5EF4-FFF2-40B4-BE49-F238E27FC236}">
                  <a16:creationId xmlns:a16="http://schemas.microsoft.com/office/drawing/2014/main" id="{93284FFB-760C-41F1-8106-B0C03AFC79F9}"/>
                </a:ext>
              </a:extLst>
            </p:cNvPr>
            <p:cNvSpPr txBox="1"/>
            <p:nvPr/>
          </p:nvSpPr>
          <p:spPr>
            <a:xfrm>
              <a:off x="2744737" y="3026616"/>
              <a:ext cx="793257"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grpSp>
        <p:nvGrpSpPr>
          <p:cNvPr id="15" name="组合 14">
            <a:extLst>
              <a:ext uri="{FF2B5EF4-FFF2-40B4-BE49-F238E27FC236}">
                <a16:creationId xmlns:a16="http://schemas.microsoft.com/office/drawing/2014/main" id="{E6EF5697-F38E-498D-A9A9-0E6A9F40584A}"/>
              </a:ext>
            </a:extLst>
          </p:cNvPr>
          <p:cNvGrpSpPr/>
          <p:nvPr/>
        </p:nvGrpSpPr>
        <p:grpSpPr>
          <a:xfrm>
            <a:off x="4247515" y="1591699"/>
            <a:ext cx="1589551" cy="1651118"/>
            <a:chOff x="4334741" y="2795196"/>
            <a:chExt cx="1582062" cy="1643338"/>
          </a:xfrm>
        </p:grpSpPr>
        <p:sp>
          <p:nvSpPr>
            <p:cNvPr id="16" name="直角三角形 15">
              <a:extLst>
                <a:ext uri="{FF2B5EF4-FFF2-40B4-BE49-F238E27FC236}">
                  <a16:creationId xmlns:a16="http://schemas.microsoft.com/office/drawing/2014/main" id="{F730A0AF-1310-4929-86EA-E441BF6C3CF9}"/>
                </a:ext>
              </a:extLst>
            </p:cNvPr>
            <p:cNvSpPr/>
            <p:nvPr/>
          </p:nvSpPr>
          <p:spPr>
            <a:xfrm>
              <a:off x="4992942" y="2795196"/>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圆角矩形 25">
              <a:extLst>
                <a:ext uri="{FF2B5EF4-FFF2-40B4-BE49-F238E27FC236}">
                  <a16:creationId xmlns:a16="http://schemas.microsoft.com/office/drawing/2014/main" id="{EA421506-5B7E-4468-AE4E-1E78A1B31FF2}"/>
                </a:ext>
              </a:extLst>
            </p:cNvPr>
            <p:cNvSpPr/>
            <p:nvPr/>
          </p:nvSpPr>
          <p:spPr>
            <a:xfrm>
              <a:off x="4390900" y="2912631"/>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任意多边形 26">
              <a:extLst>
                <a:ext uri="{FF2B5EF4-FFF2-40B4-BE49-F238E27FC236}">
                  <a16:creationId xmlns:a16="http://schemas.microsoft.com/office/drawing/2014/main" id="{95DE7CD6-5297-470E-ADBE-6D429BF8DA5D}"/>
                </a:ext>
              </a:extLst>
            </p:cNvPr>
            <p:cNvSpPr/>
            <p:nvPr/>
          </p:nvSpPr>
          <p:spPr>
            <a:xfrm>
              <a:off x="4562283" y="2795196"/>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9" name="矩形 18">
              <a:extLst>
                <a:ext uri="{FF2B5EF4-FFF2-40B4-BE49-F238E27FC236}">
                  <a16:creationId xmlns:a16="http://schemas.microsoft.com/office/drawing/2014/main" id="{A779D32E-F2E3-411B-BF88-C90129E62562}"/>
                </a:ext>
              </a:extLst>
            </p:cNvPr>
            <p:cNvSpPr/>
            <p:nvPr/>
          </p:nvSpPr>
          <p:spPr>
            <a:xfrm>
              <a:off x="4334741" y="2862432"/>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02</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20" name="Freeform 26">
              <a:extLst>
                <a:ext uri="{FF2B5EF4-FFF2-40B4-BE49-F238E27FC236}">
                  <a16:creationId xmlns:a16="http://schemas.microsoft.com/office/drawing/2014/main" id="{358DBBF8-B341-4416-B7C3-0EC0FEA5AFB6}"/>
                </a:ext>
              </a:extLst>
            </p:cNvPr>
            <p:cNvSpPr>
              <a:spLocks noEditPoints="1"/>
            </p:cNvSpPr>
            <p:nvPr/>
          </p:nvSpPr>
          <p:spPr bwMode="auto">
            <a:xfrm>
              <a:off x="5333985" y="3123852"/>
              <a:ext cx="254317" cy="267194"/>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accent2"/>
            </a:solidFill>
            <a:ln>
              <a:noFill/>
            </a:ln>
          </p:spPr>
          <p:txBody>
            <a:bodyPr vert="horz" wrap="square" lIns="120140" tIns="60070" rIns="120140" bIns="60070" numCol="1" anchor="t" anchorCtr="0" compatLnSpc="1">
              <a:prstTxWarp prst="textNoShape">
                <a:avLst/>
              </a:prstTxWarp>
            </a:bodyPr>
            <a:lstStyle/>
            <a:p>
              <a:endParaRPr lang="zh-CN" altLang="en-US" sz="2365" dirty="0">
                <a:solidFill>
                  <a:schemeClr val="accent2"/>
                </a:solidFill>
              </a:endParaRPr>
            </a:p>
          </p:txBody>
        </p:sp>
        <p:sp>
          <p:nvSpPr>
            <p:cNvPr id="21" name="文本框 20">
              <a:extLst>
                <a:ext uri="{FF2B5EF4-FFF2-40B4-BE49-F238E27FC236}">
                  <a16:creationId xmlns:a16="http://schemas.microsoft.com/office/drawing/2014/main" id="{CD745498-E15B-4FF4-9AB3-A16B12E0C8BF}"/>
                </a:ext>
              </a:extLst>
            </p:cNvPr>
            <p:cNvSpPr txBox="1"/>
            <p:nvPr/>
          </p:nvSpPr>
          <p:spPr>
            <a:xfrm>
              <a:off x="4566377" y="3775155"/>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sp>
        <p:nvSpPr>
          <p:cNvPr id="22" name="任意多边形 30">
            <a:extLst>
              <a:ext uri="{FF2B5EF4-FFF2-40B4-BE49-F238E27FC236}">
                <a16:creationId xmlns:a16="http://schemas.microsoft.com/office/drawing/2014/main" id="{E13062B5-2380-4391-9C01-147D02A6FE17}"/>
              </a:ext>
            </a:extLst>
          </p:cNvPr>
          <p:cNvSpPr/>
          <p:nvPr/>
        </p:nvSpPr>
        <p:spPr>
          <a:xfrm>
            <a:off x="6938556" y="2426965"/>
            <a:ext cx="51460" cy="1651426"/>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nvGrpSpPr>
          <p:cNvPr id="23" name="组合 22">
            <a:extLst>
              <a:ext uri="{FF2B5EF4-FFF2-40B4-BE49-F238E27FC236}">
                <a16:creationId xmlns:a16="http://schemas.microsoft.com/office/drawing/2014/main" id="{D5B02AAE-39E7-4E5D-8087-335602435790}"/>
              </a:ext>
            </a:extLst>
          </p:cNvPr>
          <p:cNvGrpSpPr/>
          <p:nvPr/>
        </p:nvGrpSpPr>
        <p:grpSpPr>
          <a:xfrm>
            <a:off x="6176546" y="1588857"/>
            <a:ext cx="1591940" cy="1651118"/>
            <a:chOff x="6221626" y="3579108"/>
            <a:chExt cx="1584439" cy="1643338"/>
          </a:xfrm>
        </p:grpSpPr>
        <p:sp>
          <p:nvSpPr>
            <p:cNvPr id="24" name="直角三角形 23">
              <a:extLst>
                <a:ext uri="{FF2B5EF4-FFF2-40B4-BE49-F238E27FC236}">
                  <a16:creationId xmlns:a16="http://schemas.microsoft.com/office/drawing/2014/main" id="{28BCB67A-2E5F-4F9A-B301-C02A2F424093}"/>
                </a:ext>
              </a:extLst>
            </p:cNvPr>
            <p:cNvSpPr/>
            <p:nvPr/>
          </p:nvSpPr>
          <p:spPr>
            <a:xfrm>
              <a:off x="6882205" y="3579108"/>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25" name="圆角矩形 34">
              <a:extLst>
                <a:ext uri="{FF2B5EF4-FFF2-40B4-BE49-F238E27FC236}">
                  <a16:creationId xmlns:a16="http://schemas.microsoft.com/office/drawing/2014/main" id="{6F56E181-789E-4D37-B52B-4A0A9A88A0EF}"/>
                </a:ext>
              </a:extLst>
            </p:cNvPr>
            <p:cNvSpPr/>
            <p:nvPr/>
          </p:nvSpPr>
          <p:spPr>
            <a:xfrm>
              <a:off x="6280162" y="3696543"/>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p>
          </p:txBody>
        </p:sp>
        <p:sp>
          <p:nvSpPr>
            <p:cNvPr id="26" name="任意多边形 35">
              <a:extLst>
                <a:ext uri="{FF2B5EF4-FFF2-40B4-BE49-F238E27FC236}">
                  <a16:creationId xmlns:a16="http://schemas.microsoft.com/office/drawing/2014/main" id="{9D4BD824-4D79-4BCB-B66F-50D30A64EAC6}"/>
                </a:ext>
              </a:extLst>
            </p:cNvPr>
            <p:cNvSpPr/>
            <p:nvPr/>
          </p:nvSpPr>
          <p:spPr>
            <a:xfrm>
              <a:off x="6451546" y="3579108"/>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27" name="矩形 26">
              <a:extLst>
                <a:ext uri="{FF2B5EF4-FFF2-40B4-BE49-F238E27FC236}">
                  <a16:creationId xmlns:a16="http://schemas.microsoft.com/office/drawing/2014/main" id="{EC510DF4-458D-4BF5-A75A-7EFCE8A96563}"/>
                </a:ext>
              </a:extLst>
            </p:cNvPr>
            <p:cNvSpPr/>
            <p:nvPr/>
          </p:nvSpPr>
          <p:spPr>
            <a:xfrm>
              <a:off x="6221626" y="3648097"/>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03</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28" name="Freeform 22">
              <a:extLst>
                <a:ext uri="{FF2B5EF4-FFF2-40B4-BE49-F238E27FC236}">
                  <a16:creationId xmlns:a16="http://schemas.microsoft.com/office/drawing/2014/main" id="{0918B9CC-2E68-46B1-8823-DB1E1ED19C25}"/>
                </a:ext>
              </a:extLst>
            </p:cNvPr>
            <p:cNvSpPr>
              <a:spLocks noChangeAspect="1" noEditPoints="1"/>
            </p:cNvSpPr>
            <p:nvPr/>
          </p:nvSpPr>
          <p:spPr bwMode="auto">
            <a:xfrm>
              <a:off x="7159410" y="3833789"/>
              <a:ext cx="273076" cy="320685"/>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chemeClr val="accent1"/>
            </a:solidFill>
            <a:ln>
              <a:noFill/>
            </a:ln>
            <a:extLst/>
          </p:spPr>
          <p:txBody>
            <a:bodyPr vert="horz" wrap="square" lIns="120140" tIns="60070" rIns="120140" bIns="60070" numCol="1" anchor="t" anchorCtr="0" compatLnSpc="1">
              <a:prstTxWarp prst="textNoShape">
                <a:avLst/>
              </a:prstTxWarp>
            </a:bodyPr>
            <a:lstStyle/>
            <a:p>
              <a:endParaRPr lang="zh-CN" altLang="en-US" sz="2365" dirty="0"/>
            </a:p>
          </p:txBody>
        </p:sp>
        <p:sp>
          <p:nvSpPr>
            <p:cNvPr id="29" name="文本框 28">
              <a:extLst>
                <a:ext uri="{FF2B5EF4-FFF2-40B4-BE49-F238E27FC236}">
                  <a16:creationId xmlns:a16="http://schemas.microsoft.com/office/drawing/2014/main" id="{6B9F8DFD-D33C-4C7C-BB6A-E103ACC9410D}"/>
                </a:ext>
              </a:extLst>
            </p:cNvPr>
            <p:cNvSpPr txBox="1"/>
            <p:nvPr/>
          </p:nvSpPr>
          <p:spPr>
            <a:xfrm>
              <a:off x="6492237" y="4570833"/>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grpSp>
        <p:nvGrpSpPr>
          <p:cNvPr id="30" name="组合 29">
            <a:extLst>
              <a:ext uri="{FF2B5EF4-FFF2-40B4-BE49-F238E27FC236}">
                <a16:creationId xmlns:a16="http://schemas.microsoft.com/office/drawing/2014/main" id="{8C7218EC-69B8-4D75-982B-D76A64A370B4}"/>
              </a:ext>
            </a:extLst>
          </p:cNvPr>
          <p:cNvGrpSpPr/>
          <p:nvPr/>
        </p:nvGrpSpPr>
        <p:grpSpPr>
          <a:xfrm>
            <a:off x="8166348" y="1588857"/>
            <a:ext cx="1591941" cy="1651118"/>
            <a:chOff x="8110888" y="4363021"/>
            <a:chExt cx="1584440" cy="1643338"/>
          </a:xfrm>
        </p:grpSpPr>
        <p:sp>
          <p:nvSpPr>
            <p:cNvPr id="31" name="直角三角形 30">
              <a:extLst>
                <a:ext uri="{FF2B5EF4-FFF2-40B4-BE49-F238E27FC236}">
                  <a16:creationId xmlns:a16="http://schemas.microsoft.com/office/drawing/2014/main" id="{5B372531-FB0A-48B2-BF21-D01A75ACDDB0}"/>
                </a:ext>
              </a:extLst>
            </p:cNvPr>
            <p:cNvSpPr/>
            <p:nvPr/>
          </p:nvSpPr>
          <p:spPr>
            <a:xfrm>
              <a:off x="8771468" y="4363021"/>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32" name="圆角矩形 41">
              <a:extLst>
                <a:ext uri="{FF2B5EF4-FFF2-40B4-BE49-F238E27FC236}">
                  <a16:creationId xmlns:a16="http://schemas.microsoft.com/office/drawing/2014/main" id="{B03AA553-7842-442D-9803-E0EEFBFE25EE}"/>
                </a:ext>
              </a:extLst>
            </p:cNvPr>
            <p:cNvSpPr/>
            <p:nvPr/>
          </p:nvSpPr>
          <p:spPr>
            <a:xfrm>
              <a:off x="8169425" y="4480456"/>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33" name="任意多边形 42">
              <a:extLst>
                <a:ext uri="{FF2B5EF4-FFF2-40B4-BE49-F238E27FC236}">
                  <a16:creationId xmlns:a16="http://schemas.microsoft.com/office/drawing/2014/main" id="{5E43A5F6-9B96-4109-8871-B2FAC9E99934}"/>
                </a:ext>
              </a:extLst>
            </p:cNvPr>
            <p:cNvSpPr/>
            <p:nvPr/>
          </p:nvSpPr>
          <p:spPr>
            <a:xfrm>
              <a:off x="8340808" y="4363021"/>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34" name="矩形 33">
              <a:extLst>
                <a:ext uri="{FF2B5EF4-FFF2-40B4-BE49-F238E27FC236}">
                  <a16:creationId xmlns:a16="http://schemas.microsoft.com/office/drawing/2014/main" id="{E59F13F5-7ECD-43BB-9808-D386E730859F}"/>
                </a:ext>
              </a:extLst>
            </p:cNvPr>
            <p:cNvSpPr/>
            <p:nvPr/>
          </p:nvSpPr>
          <p:spPr>
            <a:xfrm>
              <a:off x="8110888" y="4387601"/>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04</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35" name="Freeform 33">
              <a:extLst>
                <a:ext uri="{FF2B5EF4-FFF2-40B4-BE49-F238E27FC236}">
                  <a16:creationId xmlns:a16="http://schemas.microsoft.com/office/drawing/2014/main" id="{FEF7E2F1-A6F9-4492-A665-5727FCA4AB5B}"/>
                </a:ext>
              </a:extLst>
            </p:cNvPr>
            <p:cNvSpPr>
              <a:spLocks noEditPoints="1"/>
            </p:cNvSpPr>
            <p:nvPr/>
          </p:nvSpPr>
          <p:spPr bwMode="auto">
            <a:xfrm>
              <a:off x="9080731" y="4618433"/>
              <a:ext cx="297574" cy="279472"/>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accent2"/>
            </a:solidFill>
            <a:ln>
              <a:noFill/>
            </a:ln>
          </p:spPr>
          <p:txBody>
            <a:bodyPr vert="horz" wrap="square" lIns="120140" tIns="60070" rIns="120140" bIns="60070" numCol="1" anchor="t" anchorCtr="0" compatLnSpc="1">
              <a:prstTxWarp prst="textNoShape">
                <a:avLst/>
              </a:prstTxWarp>
            </a:bodyPr>
            <a:lstStyle/>
            <a:p>
              <a:endParaRPr lang="zh-CN" altLang="en-US" sz="2365" dirty="0">
                <a:solidFill>
                  <a:schemeClr val="accent2"/>
                </a:solidFill>
              </a:endParaRPr>
            </a:p>
          </p:txBody>
        </p:sp>
        <p:sp>
          <p:nvSpPr>
            <p:cNvPr id="36" name="文本框 35">
              <a:extLst>
                <a:ext uri="{FF2B5EF4-FFF2-40B4-BE49-F238E27FC236}">
                  <a16:creationId xmlns:a16="http://schemas.microsoft.com/office/drawing/2014/main" id="{0A21BD61-CFB1-490F-8C78-317A6B973047}"/>
                </a:ext>
              </a:extLst>
            </p:cNvPr>
            <p:cNvSpPr txBox="1"/>
            <p:nvPr/>
          </p:nvSpPr>
          <p:spPr>
            <a:xfrm>
              <a:off x="8375172" y="5320247"/>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sp>
        <p:nvSpPr>
          <p:cNvPr id="40" name="文本框 39">
            <a:extLst>
              <a:ext uri="{FF2B5EF4-FFF2-40B4-BE49-F238E27FC236}">
                <a16:creationId xmlns:a16="http://schemas.microsoft.com/office/drawing/2014/main" id="{8FD343C7-92B7-4605-A991-B4108908CDBD}"/>
              </a:ext>
            </a:extLst>
          </p:cNvPr>
          <p:cNvSpPr txBox="1"/>
          <p:nvPr/>
        </p:nvSpPr>
        <p:spPr>
          <a:xfrm>
            <a:off x="1289920" y="4984484"/>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1" name="Rectangle 24">
            <a:extLst>
              <a:ext uri="{FF2B5EF4-FFF2-40B4-BE49-F238E27FC236}">
                <a16:creationId xmlns:a16="http://schemas.microsoft.com/office/drawing/2014/main" id="{84CE9A7E-09CF-4728-9F75-94BC264027EB}"/>
              </a:ext>
            </a:extLst>
          </p:cNvPr>
          <p:cNvSpPr>
            <a:spLocks noChangeArrowheads="1"/>
          </p:cNvSpPr>
          <p:nvPr/>
        </p:nvSpPr>
        <p:spPr bwMode="auto">
          <a:xfrm>
            <a:off x="1679470" y="469589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2" name="文本框 41">
            <a:extLst>
              <a:ext uri="{FF2B5EF4-FFF2-40B4-BE49-F238E27FC236}">
                <a16:creationId xmlns:a16="http://schemas.microsoft.com/office/drawing/2014/main" id="{E4F565E4-F21F-4A63-9847-E5BD079806B3}"/>
              </a:ext>
            </a:extLst>
          </p:cNvPr>
          <p:cNvSpPr txBox="1"/>
          <p:nvPr/>
        </p:nvSpPr>
        <p:spPr>
          <a:xfrm>
            <a:off x="3596312" y="4984484"/>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3" name="Rectangle 24">
            <a:extLst>
              <a:ext uri="{FF2B5EF4-FFF2-40B4-BE49-F238E27FC236}">
                <a16:creationId xmlns:a16="http://schemas.microsoft.com/office/drawing/2014/main" id="{D3F9ACA0-56FD-45C6-B361-F9EFEADD6899}"/>
              </a:ext>
            </a:extLst>
          </p:cNvPr>
          <p:cNvSpPr>
            <a:spLocks noChangeArrowheads="1"/>
          </p:cNvSpPr>
          <p:nvPr/>
        </p:nvSpPr>
        <p:spPr bwMode="auto">
          <a:xfrm>
            <a:off x="3985862" y="469589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4" name="文本框 43">
            <a:extLst>
              <a:ext uri="{FF2B5EF4-FFF2-40B4-BE49-F238E27FC236}">
                <a16:creationId xmlns:a16="http://schemas.microsoft.com/office/drawing/2014/main" id="{AE7B8F76-3D41-4F4C-924B-FCCF2A00C112}"/>
              </a:ext>
            </a:extLst>
          </p:cNvPr>
          <p:cNvSpPr txBox="1"/>
          <p:nvPr/>
        </p:nvSpPr>
        <p:spPr>
          <a:xfrm>
            <a:off x="5859956" y="498793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5" name="Rectangle 24">
            <a:extLst>
              <a:ext uri="{FF2B5EF4-FFF2-40B4-BE49-F238E27FC236}">
                <a16:creationId xmlns:a16="http://schemas.microsoft.com/office/drawing/2014/main" id="{CCE0FEAB-8646-4148-A373-E6938177A50C}"/>
              </a:ext>
            </a:extLst>
          </p:cNvPr>
          <p:cNvSpPr>
            <a:spLocks noChangeArrowheads="1"/>
          </p:cNvSpPr>
          <p:nvPr/>
        </p:nvSpPr>
        <p:spPr bwMode="auto">
          <a:xfrm>
            <a:off x="6249506" y="469934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6" name="文本框 45">
            <a:extLst>
              <a:ext uri="{FF2B5EF4-FFF2-40B4-BE49-F238E27FC236}">
                <a16:creationId xmlns:a16="http://schemas.microsoft.com/office/drawing/2014/main" id="{C51A829B-7AC9-4A28-B129-D93D547FA414}"/>
              </a:ext>
            </a:extLst>
          </p:cNvPr>
          <p:cNvSpPr txBox="1"/>
          <p:nvPr/>
        </p:nvSpPr>
        <p:spPr>
          <a:xfrm>
            <a:off x="8166348" y="498793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7" name="Rectangle 24">
            <a:extLst>
              <a:ext uri="{FF2B5EF4-FFF2-40B4-BE49-F238E27FC236}">
                <a16:creationId xmlns:a16="http://schemas.microsoft.com/office/drawing/2014/main" id="{3345B7F8-C4B4-41A1-AC28-9DC6972ECE6F}"/>
              </a:ext>
            </a:extLst>
          </p:cNvPr>
          <p:cNvSpPr>
            <a:spLocks noChangeArrowheads="1"/>
          </p:cNvSpPr>
          <p:nvPr/>
        </p:nvSpPr>
        <p:spPr bwMode="auto">
          <a:xfrm>
            <a:off x="8555898" y="469934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249416336"/>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down)">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down)">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down)">
                                      <p:cBhvr>
                                        <p:cTn id="4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4" name="组合 13">
            <a:extLst>
              <a:ext uri="{FF2B5EF4-FFF2-40B4-BE49-F238E27FC236}">
                <a16:creationId xmlns:a16="http://schemas.microsoft.com/office/drawing/2014/main" id="{7BB74E7B-5B37-49BE-A87C-21D82CF622AB}"/>
              </a:ext>
            </a:extLst>
          </p:cNvPr>
          <p:cNvGrpSpPr/>
          <p:nvPr/>
        </p:nvGrpSpPr>
        <p:grpSpPr>
          <a:xfrm flipH="1">
            <a:off x="3687992" y="2313979"/>
            <a:ext cx="5377791" cy="2040044"/>
            <a:chOff x="7251607" y="2236282"/>
            <a:chExt cx="4467259" cy="1694637"/>
          </a:xfrm>
        </p:grpSpPr>
        <p:sp>
          <p:nvSpPr>
            <p:cNvPr id="20" name="矩形 19">
              <a:extLst>
                <a:ext uri="{FF2B5EF4-FFF2-40B4-BE49-F238E27FC236}">
                  <a16:creationId xmlns:a16="http://schemas.microsoft.com/office/drawing/2014/main" id="{663A71FA-81A7-4C48-9106-0FF759D662A6}"/>
                </a:ext>
              </a:extLst>
            </p:cNvPr>
            <p:cNvSpPr/>
            <p:nvPr/>
          </p:nvSpPr>
          <p:spPr>
            <a:xfrm>
              <a:off x="7251607" y="3518231"/>
              <a:ext cx="4364898" cy="412688"/>
            </a:xfrm>
            <a:prstGeom prst="rect">
              <a:avLst/>
            </a:prstGeom>
          </p:spPr>
          <p:txBody>
            <a:bodyPr wrap="square">
              <a:spAutoFit/>
            </a:bodyPr>
            <a:lstStyle/>
            <a:p>
              <a:r>
                <a:rPr lang="en-US" altLang="zh-CN" sz="1314" noProof="1"/>
                <a:t>Lorem ipsum dolor sit er elit lamet, consectetaur cillium adipisicing pecu, sed do ut labore et dolore</a:t>
              </a:r>
              <a:endParaRPr lang="zh-CN" altLang="en-US" sz="1314" dirty="0"/>
            </a:p>
          </p:txBody>
        </p:sp>
        <p:sp>
          <p:nvSpPr>
            <p:cNvPr id="21" name="文本框 20">
              <a:extLst>
                <a:ext uri="{FF2B5EF4-FFF2-40B4-BE49-F238E27FC236}">
                  <a16:creationId xmlns:a16="http://schemas.microsoft.com/office/drawing/2014/main" id="{754EF0AF-283E-45DC-8F94-E8FBB1B60F46}"/>
                </a:ext>
              </a:extLst>
            </p:cNvPr>
            <p:cNvSpPr txBox="1"/>
            <p:nvPr/>
          </p:nvSpPr>
          <p:spPr>
            <a:xfrm>
              <a:off x="8878791" y="2790824"/>
              <a:ext cx="2840075" cy="639164"/>
            </a:xfrm>
            <a:prstGeom prst="rect">
              <a:avLst/>
            </a:prstGeom>
            <a:noFill/>
          </p:spPr>
          <p:txBody>
            <a:bodyPr wrap="none" rtlCol="0">
              <a:spAutoFit/>
            </a:bodyPr>
            <a:lstStyle/>
            <a:p>
              <a:pPr algn="ctr"/>
              <a:r>
                <a:rPr lang="en-US" altLang="zh-CN" sz="4400" b="1" spc="394" dirty="0">
                  <a:latin typeface="微软雅黑" panose="020B0503020204020204" pitchFamily="34" charset="-122"/>
                  <a:ea typeface="微软雅黑" panose="020B0503020204020204" pitchFamily="34" charset="-122"/>
                </a:rPr>
                <a:t>THANKS~</a:t>
              </a:r>
              <a:endParaRPr lang="zh-CN" altLang="en-US" sz="4400" b="1" spc="394"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0DE69B41-EE8F-43F4-8EF4-1A84894172C8}"/>
                </a:ext>
              </a:extLst>
            </p:cNvPr>
            <p:cNvSpPr txBox="1"/>
            <p:nvPr/>
          </p:nvSpPr>
          <p:spPr>
            <a:xfrm>
              <a:off x="8486568" y="2236282"/>
              <a:ext cx="3129937" cy="434632"/>
            </a:xfrm>
            <a:prstGeom prst="rect">
              <a:avLst/>
            </a:prstGeom>
            <a:noFill/>
          </p:spPr>
          <p:txBody>
            <a:bodyPr wrap="none" rtlCol="0">
              <a:spAutoFit/>
            </a:bodyPr>
            <a:lstStyle/>
            <a:p>
              <a:pPr algn="ctr"/>
              <a:r>
                <a:rPr lang="en-US" altLang="zh-CN" sz="2800" b="1" spc="394" dirty="0">
                  <a:latin typeface="微软雅黑" panose="020B0503020204020204" pitchFamily="34" charset="-122"/>
                  <a:ea typeface="微软雅黑" panose="020B0503020204020204" pitchFamily="34" charset="-122"/>
                </a:rPr>
                <a:t>BUSINESS PLAN</a:t>
              </a:r>
              <a:endParaRPr lang="zh-CN" altLang="en-US" sz="2800" b="1" spc="394"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F461A6BA-9933-42DD-A12C-D40637A9AEE1}"/>
              </a:ext>
            </a:extLst>
          </p:cNvPr>
          <p:cNvGrpSpPr/>
          <p:nvPr/>
        </p:nvGrpSpPr>
        <p:grpSpPr>
          <a:xfrm flipH="1">
            <a:off x="3960079" y="4563976"/>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5">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Tree>
    <p:extLst>
      <p:ext uri="{BB962C8B-B14F-4D97-AF65-F5344CB8AC3E}">
        <p14:creationId xmlns:p14="http://schemas.microsoft.com/office/powerpoint/2010/main" val="3633997192"/>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3231654"/>
          </a:xfrm>
          <a:prstGeom prst="rect">
            <a:avLst/>
          </a:prstGeom>
          <a:noFill/>
        </p:spPr>
        <p:txBody>
          <a:bodyPr wrap="square" rtlCol="0">
            <a:spAutoFit/>
          </a:bodyPr>
          <a:lstStyle/>
          <a:p>
            <a:pPr algn="ctr">
              <a:lnSpc>
                <a:spcPct val="150000"/>
              </a:lnSpc>
            </a:pPr>
            <a:r>
              <a:rPr lang="zh-CN" altLang="en-US" sz="2800" b="1" dirty="0">
                <a:solidFill>
                  <a:srgbClr val="0083E6"/>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0083E6"/>
                </a:solidFill>
                <a:latin typeface="微软雅黑" panose="020B0503020204020204" pitchFamily="34" charset="-122"/>
                <a:ea typeface="微软雅黑" panose="020B0503020204020204" pitchFamily="34" charset="-122"/>
              </a:rPr>
              <a:t>感谢您下载千库网平台上提供的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1.</a:t>
            </a:r>
            <a:r>
              <a:rPr lang="zh-CN" altLang="en-US" sz="1200" dirty="0">
                <a:solidFill>
                  <a:srgbClr val="0083E6"/>
                </a:solidFill>
                <a:latin typeface="微软雅黑" panose="020B0503020204020204" pitchFamily="34" charset="-122"/>
                <a:ea typeface="微软雅黑" panose="020B0503020204020204" pitchFamily="34" charset="-122"/>
              </a:rPr>
              <a:t>在千库网出售的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模板是免版税类（</a:t>
            </a:r>
            <a:r>
              <a:rPr lang="en-US" altLang="zh-CN" sz="1200" dirty="0">
                <a:solidFill>
                  <a:srgbClr val="0083E6"/>
                </a:solidFill>
                <a:latin typeface="微软雅黑" panose="020B0503020204020204" pitchFamily="34" charset="-122"/>
                <a:ea typeface="微软雅黑" panose="020B0503020204020204" pitchFamily="34" charset="-122"/>
              </a:rPr>
              <a:t>RF</a:t>
            </a:r>
            <a:r>
              <a:rPr lang="zh-CN" altLang="en-US" sz="1200" dirty="0">
                <a:solidFill>
                  <a:srgbClr val="0083E6"/>
                </a:solidFill>
                <a:latin typeface="微软雅黑" panose="020B0503020204020204" pitchFamily="34" charset="-122"/>
                <a:ea typeface="微软雅黑" panose="020B0503020204020204" pitchFamily="34" charset="-122"/>
              </a:rPr>
              <a:t>：</a:t>
            </a:r>
            <a:r>
              <a:rPr lang="en-US" altLang="zh-CN" sz="1200" dirty="0">
                <a:solidFill>
                  <a:srgbClr val="0083E6"/>
                </a:solidFill>
                <a:latin typeface="微软雅黑" panose="020B0503020204020204" pitchFamily="34" charset="-122"/>
                <a:ea typeface="微软雅黑" panose="020B0503020204020204" pitchFamily="34" charset="-122"/>
              </a:rPr>
              <a:t>Royalty-Free</a:t>
            </a:r>
            <a:r>
              <a:rPr lang="zh-CN" altLang="en-US" sz="1200" dirty="0">
                <a:solidFill>
                  <a:srgbClr val="0083E6"/>
                </a:solidFill>
                <a:latin typeface="微软雅黑" panose="020B0503020204020204" pitchFamily="34" charset="-122"/>
                <a:ea typeface="微软雅黑" panose="020B0503020204020204" pitchFamily="34" charset="-122"/>
              </a:rPr>
              <a:t>）正版受</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和</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世界版权公约</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2.</a:t>
            </a:r>
            <a:r>
              <a:rPr lang="zh-CN" altLang="en-US" sz="1200" dirty="0">
                <a:solidFill>
                  <a:srgbClr val="0083E6"/>
                </a:solidFill>
                <a:latin typeface="微软雅黑" panose="020B0503020204020204" pitchFamily="34" charset="-122"/>
                <a:ea typeface="微软雅黑" panose="020B0503020204020204" pitchFamily="34" charset="-122"/>
              </a:rPr>
              <a:t>不得将千库网的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52955" y="471948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0083E6"/>
                </a:solidFill>
              </a:rPr>
              <a:t>更多精品</a:t>
            </a:r>
            <a:r>
              <a:rPr lang="en-US" altLang="zh-CN" b="1" dirty="0">
                <a:solidFill>
                  <a:srgbClr val="0083E6"/>
                </a:solidFill>
              </a:rPr>
              <a:t>PPT</a:t>
            </a:r>
            <a:r>
              <a:rPr lang="zh-CN" altLang="en-US" b="1" dirty="0">
                <a:solidFill>
                  <a:srgbClr val="0083E6"/>
                </a:solidFill>
              </a:rPr>
              <a:t>模板：</a:t>
            </a:r>
            <a:r>
              <a:rPr lang="en-US" altLang="zh-CN" b="1" dirty="0">
                <a:solidFill>
                  <a:srgbClr val="0083E6"/>
                </a:solidFill>
              </a:rPr>
              <a:t>http://588ku.com/ppt/</a:t>
            </a:r>
            <a:endParaRPr lang="zh-CN" altLang="en-US" b="1" dirty="0">
              <a:solidFill>
                <a:srgbClr val="0083E6"/>
              </a:solidFill>
            </a:endParaRPr>
          </a:p>
        </p:txBody>
      </p:sp>
    </p:spTree>
    <p:extLst>
      <p:ext uri="{BB962C8B-B14F-4D97-AF65-F5344CB8AC3E}">
        <p14:creationId xmlns:p14="http://schemas.microsoft.com/office/powerpoint/2010/main" val="25862486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6">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As a web designer, I am always looking for awesome photos to include in my designs and mockups. I hate buying stock photos just to use them once. </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a16="http://schemas.microsoft.com/office/drawing/2014/main" id="{A99A9997-5820-427A-882B-3FE97E3F56D1}"/>
              </a:ext>
            </a:extLst>
          </p:cNvPr>
          <p:cNvSpPr/>
          <p:nvPr>
            <p:custDataLst>
              <p:tags r:id="rId1"/>
            </p:custDataLst>
          </p:nvPr>
        </p:nvSpPr>
        <p:spPr>
          <a:xfrm>
            <a:off x="2917447" y="2355170"/>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教 育 背 景</a:t>
            </a:r>
          </a:p>
        </p:txBody>
      </p:sp>
      <p:sp>
        <p:nvSpPr>
          <p:cNvPr id="27" name="矩形 26">
            <a:extLst>
              <a:ext uri="{FF2B5EF4-FFF2-40B4-BE49-F238E27FC236}">
                <a16:creationId xmlns:a16="http://schemas.microsoft.com/office/drawing/2014/main" id="{B82CEA0A-21E5-4E21-9E51-92C8D4359B33}"/>
              </a:ext>
            </a:extLst>
          </p:cNvPr>
          <p:cNvSpPr/>
          <p:nvPr/>
        </p:nvSpPr>
        <p:spPr>
          <a:xfrm>
            <a:off x="10326484" y="1317407"/>
            <a:ext cx="740908"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01</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3237031654"/>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8668CFA-653E-477B-95F4-EC3E24A956DB}"/>
              </a:ext>
            </a:extLst>
          </p:cNvPr>
          <p:cNvSpPr/>
          <p:nvPr/>
        </p:nvSpPr>
        <p:spPr>
          <a:xfrm>
            <a:off x="233132" y="1278093"/>
            <a:ext cx="11687384" cy="419730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7" name="图片 6">
            <a:extLst>
              <a:ext uri="{FF2B5EF4-FFF2-40B4-BE49-F238E27FC236}">
                <a16:creationId xmlns:a16="http://schemas.microsoft.com/office/drawing/2014/main" id="{D953AB72-0CAF-4018-91BE-543B1BB56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055" y="1362700"/>
            <a:ext cx="5853193" cy="3885655"/>
          </a:xfrm>
          <a:prstGeom prst="rect">
            <a:avLst/>
          </a:prstGeom>
        </p:spPr>
      </p:pic>
      <p:grpSp>
        <p:nvGrpSpPr>
          <p:cNvPr id="8" name="组合 7">
            <a:extLst>
              <a:ext uri="{FF2B5EF4-FFF2-40B4-BE49-F238E27FC236}">
                <a16:creationId xmlns:a16="http://schemas.microsoft.com/office/drawing/2014/main" id="{DC40A2D4-E06C-45AD-977C-4927E323B724}"/>
              </a:ext>
            </a:extLst>
          </p:cNvPr>
          <p:cNvGrpSpPr/>
          <p:nvPr/>
        </p:nvGrpSpPr>
        <p:grpSpPr>
          <a:xfrm>
            <a:off x="6364548" y="1351809"/>
            <a:ext cx="5370971" cy="4025329"/>
            <a:chOff x="874498" y="1494970"/>
            <a:chExt cx="4103902" cy="4397829"/>
          </a:xfrm>
        </p:grpSpPr>
        <p:sp>
          <p:nvSpPr>
            <p:cNvPr id="9" name="Rectangle 4">
              <a:extLst>
                <a:ext uri="{FF2B5EF4-FFF2-40B4-BE49-F238E27FC236}">
                  <a16:creationId xmlns:a16="http://schemas.microsoft.com/office/drawing/2014/main" id="{3D398FF3-BE0F-4FF7-8090-30B3CB1BA522}"/>
                </a:ext>
              </a:extLst>
            </p:cNvPr>
            <p:cNvSpPr/>
            <p:nvPr/>
          </p:nvSpPr>
          <p:spPr>
            <a:xfrm>
              <a:off x="874498" y="1494970"/>
              <a:ext cx="4103902" cy="4397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6">
              <a:extLst>
                <a:ext uri="{FF2B5EF4-FFF2-40B4-BE49-F238E27FC236}">
                  <a16:creationId xmlns:a16="http://schemas.microsoft.com/office/drawing/2014/main" id="{25CA3408-BD1B-4A6C-8D9B-D51DB0EC70AF}"/>
                </a:ext>
              </a:extLst>
            </p:cNvPr>
            <p:cNvSpPr txBox="1"/>
            <p:nvPr/>
          </p:nvSpPr>
          <p:spPr>
            <a:xfrm>
              <a:off x="982023" y="2050530"/>
              <a:ext cx="1469238" cy="896408"/>
            </a:xfrm>
            <a:prstGeom prst="rect">
              <a:avLst/>
            </a:prstGeom>
            <a:noFill/>
          </p:spPr>
          <p:txBody>
            <a:bodyPr wrap="square" rtlCol="0">
              <a:spAutoFit/>
            </a:bodyPr>
            <a:lstStyle/>
            <a:p>
              <a:pPr>
                <a:lnSpc>
                  <a:spcPct val="150000"/>
                </a:lnSpc>
              </a:pPr>
              <a:r>
                <a:rPr lang="en-US" sz="1577"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Good Business</a:t>
              </a:r>
            </a:p>
            <a:p>
              <a:pPr>
                <a:lnSpc>
                  <a:spcPct val="150000"/>
                </a:lnSpc>
              </a:pPr>
              <a:r>
                <a:rPr lang="en-US" sz="1577"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Marketing</a:t>
              </a:r>
            </a:p>
          </p:txBody>
        </p:sp>
        <p:sp>
          <p:nvSpPr>
            <p:cNvPr id="11" name="TextBox 7">
              <a:extLst>
                <a:ext uri="{FF2B5EF4-FFF2-40B4-BE49-F238E27FC236}">
                  <a16:creationId xmlns:a16="http://schemas.microsoft.com/office/drawing/2014/main" id="{D8309AAB-C697-4074-9D7B-7A35C0E11ABD}"/>
                </a:ext>
              </a:extLst>
            </p:cNvPr>
            <p:cNvSpPr txBox="1"/>
            <p:nvPr/>
          </p:nvSpPr>
          <p:spPr>
            <a:xfrm>
              <a:off x="3192337" y="2302112"/>
              <a:ext cx="1204260" cy="984535"/>
            </a:xfrm>
            <a:prstGeom prst="rect">
              <a:avLst/>
            </a:prstGeom>
            <a:noFill/>
          </p:spPr>
          <p:txBody>
            <a:bodyPr wrap="none" rtlCol="0">
              <a:spAutoFit/>
            </a:bodyPr>
            <a:lstStyle/>
            <a:p>
              <a:r>
                <a:rPr lang="en-US" altLang="zh-CN" sz="5256"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r>
                <a:rPr lang="en-US" sz="5256"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2" name="TextBox 8">
              <a:extLst>
                <a:ext uri="{FF2B5EF4-FFF2-40B4-BE49-F238E27FC236}">
                  <a16:creationId xmlns:a16="http://schemas.microsoft.com/office/drawing/2014/main" id="{37365A2B-D312-4F9C-8150-58FC30E88EC0}"/>
                </a:ext>
              </a:extLst>
            </p:cNvPr>
            <p:cNvSpPr txBox="1"/>
            <p:nvPr/>
          </p:nvSpPr>
          <p:spPr>
            <a:xfrm>
              <a:off x="995458" y="4141242"/>
              <a:ext cx="2566867" cy="410094"/>
            </a:xfrm>
            <a:prstGeom prst="rect">
              <a:avLst/>
            </a:prstGeom>
            <a:noFill/>
          </p:spPr>
          <p:txBody>
            <a:bodyPr wrap="none" rtlCol="0" anchor="ctr" anchorCtr="0">
              <a:spAutoFit/>
            </a:bodyPr>
            <a:lstStyle/>
            <a:p>
              <a:r>
                <a:rPr lang="en-US" sz="1839" b="1" dirty="0">
                  <a:solidFill>
                    <a:schemeClr val="bg1"/>
                  </a:solidFill>
                  <a:latin typeface="微软雅黑" panose="020B0503020204020204" pitchFamily="34" charset="-122"/>
                  <a:ea typeface="微软雅黑" panose="020B0503020204020204" pitchFamily="34" charset="-122"/>
                  <a:cs typeface="Lato" charset="0"/>
                  <a:sym typeface="微软雅黑" panose="020B0503020204020204" pitchFamily="34" charset="-122"/>
                </a:rPr>
                <a:t>Company User’s Business</a:t>
              </a:r>
            </a:p>
          </p:txBody>
        </p:sp>
        <p:sp>
          <p:nvSpPr>
            <p:cNvPr id="13" name="Subtitle 2">
              <a:extLst>
                <a:ext uri="{FF2B5EF4-FFF2-40B4-BE49-F238E27FC236}">
                  <a16:creationId xmlns:a16="http://schemas.microsoft.com/office/drawing/2014/main" id="{833FBF20-B711-4289-9F38-C4E1A34AD653}"/>
                </a:ext>
              </a:extLst>
            </p:cNvPr>
            <p:cNvSpPr txBox="1">
              <a:spLocks/>
            </p:cNvSpPr>
            <p:nvPr/>
          </p:nvSpPr>
          <p:spPr>
            <a:xfrm>
              <a:off x="982023" y="4485859"/>
              <a:ext cx="3722114" cy="914205"/>
            </a:xfrm>
            <a:prstGeom prst="rect">
              <a:avLst/>
            </a:prstGeom>
          </p:spPr>
          <p:txBody>
            <a:bodyPr vert="horz" wrap="square" lIns="142877" tIns="71439" rIns="142877" bIns="7143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4"/>
                </a:lnSpc>
              </a:pPr>
              <a:r>
                <a:rPr lang="en-US" altLang="zh-CN" sz="1314"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 company is an association or collection of individuals, whether natural persons, legal persons, or a</a:t>
              </a:r>
              <a:endParaRPr lang="en-US" altLang="zh-CN" sz="1314" dirty="0">
                <a:solidFill>
                  <a:schemeClr val="bg1"/>
                </a:solidFill>
                <a:latin typeface="微软雅黑" panose="020B0503020204020204" pitchFamily="34" charset="-122"/>
                <a:ea typeface="微软雅黑" panose="020B0503020204020204" pitchFamily="34" charset="-122"/>
                <a:cs typeface="Lato Light" charset="0"/>
                <a:sym typeface="微软雅黑" panose="020B0503020204020204" pitchFamily="34" charset="-122"/>
              </a:endParaRPr>
            </a:p>
          </p:txBody>
        </p:sp>
      </p:grpSp>
    </p:spTree>
    <p:extLst>
      <p:ext uri="{BB962C8B-B14F-4D97-AF65-F5344CB8AC3E}">
        <p14:creationId xmlns:p14="http://schemas.microsoft.com/office/powerpoint/2010/main" val="3723906304"/>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d626416-39af-47a5-8149-d69eaff81ad1">
            <a:extLst>
              <a:ext uri="{FF2B5EF4-FFF2-40B4-BE49-F238E27FC236}">
                <a16:creationId xmlns:a16="http://schemas.microsoft.com/office/drawing/2014/main" id="{FDD2BC95-915E-4C5A-9A75-45D8243E0933}"/>
              </a:ext>
            </a:extLst>
          </p:cNvPr>
          <p:cNvGrpSpPr>
            <a:grpSpLocks noChangeAspect="1"/>
          </p:cNvGrpSpPr>
          <p:nvPr/>
        </p:nvGrpSpPr>
        <p:grpSpPr>
          <a:xfrm>
            <a:off x="816164" y="2020105"/>
            <a:ext cx="10236942" cy="1452769"/>
            <a:chOff x="901700" y="2278744"/>
            <a:chExt cx="10388600" cy="1474292"/>
          </a:xfrm>
        </p:grpSpPr>
        <p:sp>
          <p:nvSpPr>
            <p:cNvPr id="7" name="对角圆角矩形 7">
              <a:extLst>
                <a:ext uri="{FF2B5EF4-FFF2-40B4-BE49-F238E27FC236}">
                  <a16:creationId xmlns:a16="http://schemas.microsoft.com/office/drawing/2014/main" id="{E4B6DDC8-7E45-4D05-945D-FF948CEE2506}"/>
                </a:ext>
              </a:extLst>
            </p:cNvPr>
            <p:cNvSpPr/>
            <p:nvPr/>
          </p:nvSpPr>
          <p:spPr>
            <a:xfrm>
              <a:off x="901700" y="2278744"/>
              <a:ext cx="2057400" cy="147429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8" name="对角圆角矩形 8">
              <a:extLst>
                <a:ext uri="{FF2B5EF4-FFF2-40B4-BE49-F238E27FC236}">
                  <a16:creationId xmlns:a16="http://schemas.microsoft.com/office/drawing/2014/main" id="{96C8C14F-6366-4067-BCB4-B88F6832F30C}"/>
                </a:ext>
              </a:extLst>
            </p:cNvPr>
            <p:cNvSpPr/>
            <p:nvPr/>
          </p:nvSpPr>
          <p:spPr>
            <a:xfrm>
              <a:off x="3678767" y="2278744"/>
              <a:ext cx="2057400" cy="147429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9" name="对角圆角矩形 9">
              <a:extLst>
                <a:ext uri="{FF2B5EF4-FFF2-40B4-BE49-F238E27FC236}">
                  <a16:creationId xmlns:a16="http://schemas.microsoft.com/office/drawing/2014/main" id="{54436DE1-4175-4C44-B680-62AEA95F9F5E}"/>
                </a:ext>
              </a:extLst>
            </p:cNvPr>
            <p:cNvSpPr/>
            <p:nvPr/>
          </p:nvSpPr>
          <p:spPr>
            <a:xfrm>
              <a:off x="6455834" y="2278744"/>
              <a:ext cx="2057400" cy="147429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10" name="对角圆角矩形 10">
              <a:extLst>
                <a:ext uri="{FF2B5EF4-FFF2-40B4-BE49-F238E27FC236}">
                  <a16:creationId xmlns:a16="http://schemas.microsoft.com/office/drawing/2014/main" id="{BD893448-7977-4B6E-846F-30ABC54846A5}"/>
                </a:ext>
              </a:extLst>
            </p:cNvPr>
            <p:cNvSpPr/>
            <p:nvPr/>
          </p:nvSpPr>
          <p:spPr>
            <a:xfrm>
              <a:off x="9232900" y="2278744"/>
              <a:ext cx="2057400" cy="147429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grpSp>
      <p:sp>
        <p:nvSpPr>
          <p:cNvPr id="11" name="文本框 10">
            <a:extLst>
              <a:ext uri="{FF2B5EF4-FFF2-40B4-BE49-F238E27FC236}">
                <a16:creationId xmlns:a16="http://schemas.microsoft.com/office/drawing/2014/main" id="{DFE4F03B-9737-4CC2-9462-1274EF18CEB9}"/>
              </a:ext>
            </a:extLst>
          </p:cNvPr>
          <p:cNvSpPr txBox="1"/>
          <p:nvPr/>
        </p:nvSpPr>
        <p:spPr>
          <a:xfrm>
            <a:off x="412039"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2" name="Rectangle 24">
            <a:extLst>
              <a:ext uri="{FF2B5EF4-FFF2-40B4-BE49-F238E27FC236}">
                <a16:creationId xmlns:a16="http://schemas.microsoft.com/office/drawing/2014/main" id="{66FD8039-07F4-4106-829C-C663AF3DBAFA}"/>
              </a:ext>
            </a:extLst>
          </p:cNvPr>
          <p:cNvSpPr>
            <a:spLocks noChangeArrowheads="1"/>
          </p:cNvSpPr>
          <p:nvPr/>
        </p:nvSpPr>
        <p:spPr bwMode="auto">
          <a:xfrm>
            <a:off x="816164"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3" name="文本框 12">
            <a:extLst>
              <a:ext uri="{FF2B5EF4-FFF2-40B4-BE49-F238E27FC236}">
                <a16:creationId xmlns:a16="http://schemas.microsoft.com/office/drawing/2014/main" id="{1EF11013-90E7-4872-8AE6-11B387062B57}"/>
              </a:ext>
            </a:extLst>
          </p:cNvPr>
          <p:cNvSpPr txBox="1"/>
          <p:nvPr/>
        </p:nvSpPr>
        <p:spPr>
          <a:xfrm>
            <a:off x="3238848"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4" name="Rectangle 24">
            <a:extLst>
              <a:ext uri="{FF2B5EF4-FFF2-40B4-BE49-F238E27FC236}">
                <a16:creationId xmlns:a16="http://schemas.microsoft.com/office/drawing/2014/main" id="{5CA6EA79-B3E8-453F-9CC3-88E865A4471B}"/>
              </a:ext>
            </a:extLst>
          </p:cNvPr>
          <p:cNvSpPr>
            <a:spLocks noChangeArrowheads="1"/>
          </p:cNvSpPr>
          <p:nvPr/>
        </p:nvSpPr>
        <p:spPr bwMode="auto">
          <a:xfrm>
            <a:off x="3642974"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5" name="文本框 14">
            <a:extLst>
              <a:ext uri="{FF2B5EF4-FFF2-40B4-BE49-F238E27FC236}">
                <a16:creationId xmlns:a16="http://schemas.microsoft.com/office/drawing/2014/main" id="{A22203F8-5CA6-4BD5-87AA-E08432C5AACC}"/>
              </a:ext>
            </a:extLst>
          </p:cNvPr>
          <p:cNvSpPr txBox="1"/>
          <p:nvPr/>
        </p:nvSpPr>
        <p:spPr>
          <a:xfrm>
            <a:off x="6011556"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6" name="Rectangle 24">
            <a:extLst>
              <a:ext uri="{FF2B5EF4-FFF2-40B4-BE49-F238E27FC236}">
                <a16:creationId xmlns:a16="http://schemas.microsoft.com/office/drawing/2014/main" id="{C8EEF802-1FDE-45BC-BB2A-ED873ECADF3D}"/>
              </a:ext>
            </a:extLst>
          </p:cNvPr>
          <p:cNvSpPr>
            <a:spLocks noChangeArrowheads="1"/>
          </p:cNvSpPr>
          <p:nvPr/>
        </p:nvSpPr>
        <p:spPr bwMode="auto">
          <a:xfrm>
            <a:off x="6415682"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7" name="文本框 16">
            <a:extLst>
              <a:ext uri="{FF2B5EF4-FFF2-40B4-BE49-F238E27FC236}">
                <a16:creationId xmlns:a16="http://schemas.microsoft.com/office/drawing/2014/main" id="{145A7367-F656-423D-A45D-DC42A4D99989}"/>
              </a:ext>
            </a:extLst>
          </p:cNvPr>
          <p:cNvSpPr txBox="1"/>
          <p:nvPr/>
        </p:nvSpPr>
        <p:spPr>
          <a:xfrm>
            <a:off x="8838366"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8" name="Rectangle 24">
            <a:extLst>
              <a:ext uri="{FF2B5EF4-FFF2-40B4-BE49-F238E27FC236}">
                <a16:creationId xmlns:a16="http://schemas.microsoft.com/office/drawing/2014/main" id="{74A5865C-3FC9-4B9F-8B1C-BC7F0765AA61}"/>
              </a:ext>
            </a:extLst>
          </p:cNvPr>
          <p:cNvSpPr>
            <a:spLocks noChangeArrowheads="1"/>
          </p:cNvSpPr>
          <p:nvPr/>
        </p:nvSpPr>
        <p:spPr bwMode="auto">
          <a:xfrm>
            <a:off x="9242491"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9" name="五角星 40">
            <a:extLst>
              <a:ext uri="{FF2B5EF4-FFF2-40B4-BE49-F238E27FC236}">
                <a16:creationId xmlns:a16="http://schemas.microsoft.com/office/drawing/2014/main" id="{1B99D784-850D-41BB-8625-C5A7235A2D2E}"/>
              </a:ext>
            </a:extLst>
          </p:cNvPr>
          <p:cNvSpPr/>
          <p:nvPr/>
        </p:nvSpPr>
        <p:spPr bwMode="auto">
          <a:xfrm>
            <a:off x="1553938"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五角星 40">
            <a:extLst>
              <a:ext uri="{FF2B5EF4-FFF2-40B4-BE49-F238E27FC236}">
                <a16:creationId xmlns:a16="http://schemas.microsoft.com/office/drawing/2014/main" id="{9A7AEDBC-D15C-4713-854D-AC3D712831A9}"/>
              </a:ext>
            </a:extLst>
          </p:cNvPr>
          <p:cNvSpPr/>
          <p:nvPr/>
        </p:nvSpPr>
        <p:spPr bwMode="auto">
          <a:xfrm>
            <a:off x="4250062"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五角星 40">
            <a:extLst>
              <a:ext uri="{FF2B5EF4-FFF2-40B4-BE49-F238E27FC236}">
                <a16:creationId xmlns:a16="http://schemas.microsoft.com/office/drawing/2014/main" id="{E53D134D-8740-496A-BB75-BB39508EB22F}"/>
              </a:ext>
            </a:extLst>
          </p:cNvPr>
          <p:cNvSpPr/>
          <p:nvPr/>
        </p:nvSpPr>
        <p:spPr bwMode="auto">
          <a:xfrm>
            <a:off x="7137667"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五角星 40">
            <a:extLst>
              <a:ext uri="{FF2B5EF4-FFF2-40B4-BE49-F238E27FC236}">
                <a16:creationId xmlns:a16="http://schemas.microsoft.com/office/drawing/2014/main" id="{CFFB2370-40C3-405F-8A02-3831D9AFC626}"/>
              </a:ext>
            </a:extLst>
          </p:cNvPr>
          <p:cNvSpPr/>
          <p:nvPr/>
        </p:nvSpPr>
        <p:spPr bwMode="auto">
          <a:xfrm>
            <a:off x="9833791"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66553931"/>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B450A898-BED3-4A56-A037-8C1823FBDFB4}"/>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3639703" y="1304144"/>
            <a:ext cx="2413000" cy="3199878"/>
          </a:xfrm>
          <a:prstGeom prst="rect">
            <a:avLst/>
          </a:prstGeom>
        </p:spPr>
      </p:pic>
      <p:pic>
        <p:nvPicPr>
          <p:cNvPr id="29" name="图片 28">
            <a:extLst>
              <a:ext uri="{FF2B5EF4-FFF2-40B4-BE49-F238E27FC236}">
                <a16:creationId xmlns:a16="http://schemas.microsoft.com/office/drawing/2014/main" id="{BB3258ED-CA9E-4F66-8A49-E7AA4B0A0DA9}"/>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6315901" y="1297918"/>
            <a:ext cx="2413000" cy="3199878"/>
          </a:xfrm>
          <a:prstGeom prst="rect">
            <a:avLst/>
          </a:prstGeom>
        </p:spPr>
      </p:pic>
      <p:pic>
        <p:nvPicPr>
          <p:cNvPr id="30" name="图片 29">
            <a:extLst>
              <a:ext uri="{FF2B5EF4-FFF2-40B4-BE49-F238E27FC236}">
                <a16:creationId xmlns:a16="http://schemas.microsoft.com/office/drawing/2014/main" id="{28FB2371-9C7E-4D3B-9A01-9FC07E2010D7}"/>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9032889" y="1297918"/>
            <a:ext cx="2413000" cy="3199878"/>
          </a:xfrm>
          <a:prstGeom prst="rect">
            <a:avLst/>
          </a:prstGeom>
        </p:spPr>
      </p:pic>
      <p:pic>
        <p:nvPicPr>
          <p:cNvPr id="23" name="图片 22">
            <a:extLst>
              <a:ext uri="{FF2B5EF4-FFF2-40B4-BE49-F238E27FC236}">
                <a16:creationId xmlns:a16="http://schemas.microsoft.com/office/drawing/2014/main" id="{3801D829-795F-4132-B329-48F7E7376B61}"/>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922715" y="1304144"/>
            <a:ext cx="2413000" cy="3199878"/>
          </a:xfrm>
          <a:prstGeom prst="rect">
            <a:avLst/>
          </a:prstGeom>
        </p:spPr>
      </p:pic>
      <p:sp>
        <p:nvSpPr>
          <p:cNvPr id="5" name="矩形 4">
            <a:extLst>
              <a:ext uri="{FF2B5EF4-FFF2-40B4-BE49-F238E27FC236}">
                <a16:creationId xmlns:a16="http://schemas.microsoft.com/office/drawing/2014/main" id="{A5423129-6E1C-439D-AB00-399C855C62A8}"/>
              </a:ext>
            </a:extLst>
          </p:cNvPr>
          <p:cNvSpPr/>
          <p:nvPr/>
        </p:nvSpPr>
        <p:spPr>
          <a:xfrm>
            <a:off x="930512" y="4057189"/>
            <a:ext cx="2405203" cy="463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D2CAE3EC-4462-4898-B30F-70BFB0907382}"/>
              </a:ext>
            </a:extLst>
          </p:cNvPr>
          <p:cNvSpPr/>
          <p:nvPr/>
        </p:nvSpPr>
        <p:spPr>
          <a:xfrm>
            <a:off x="3647500" y="4046945"/>
            <a:ext cx="2405203" cy="463555"/>
          </a:xfrm>
          <a:prstGeom prst="rect">
            <a:avLst/>
          </a:prstGeom>
          <a:solidFill>
            <a:srgbClr val="3B322F"/>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A6F229E6-5E68-4801-B4E4-B8953E00358C}"/>
              </a:ext>
            </a:extLst>
          </p:cNvPr>
          <p:cNvSpPr/>
          <p:nvPr/>
        </p:nvSpPr>
        <p:spPr>
          <a:xfrm>
            <a:off x="6332096" y="4040467"/>
            <a:ext cx="2405203" cy="463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DE9E89F7-22BF-4D11-801A-1499DFFCFF0B}"/>
              </a:ext>
            </a:extLst>
          </p:cNvPr>
          <p:cNvSpPr/>
          <p:nvPr/>
        </p:nvSpPr>
        <p:spPr>
          <a:xfrm>
            <a:off x="9032889" y="4049883"/>
            <a:ext cx="2405203" cy="463555"/>
          </a:xfrm>
          <a:prstGeom prst="rect">
            <a:avLst/>
          </a:prstGeom>
          <a:solidFill>
            <a:srgbClr val="3B322F"/>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solidFill>
                <a:schemeClr val="bg1"/>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A6B711C7-EF63-4161-8428-8072B2A4E9F0}"/>
              </a:ext>
            </a:extLst>
          </p:cNvPr>
          <p:cNvSpPr txBox="1"/>
          <p:nvPr/>
        </p:nvSpPr>
        <p:spPr>
          <a:xfrm>
            <a:off x="775517" y="5042341"/>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4" name="Rectangle 24">
            <a:extLst>
              <a:ext uri="{FF2B5EF4-FFF2-40B4-BE49-F238E27FC236}">
                <a16:creationId xmlns:a16="http://schemas.microsoft.com/office/drawing/2014/main" id="{7B25090A-511E-41E8-A60A-661E3719FB86}"/>
              </a:ext>
            </a:extLst>
          </p:cNvPr>
          <p:cNvSpPr>
            <a:spLocks noChangeArrowheads="1"/>
          </p:cNvSpPr>
          <p:nvPr/>
        </p:nvSpPr>
        <p:spPr bwMode="auto">
          <a:xfrm>
            <a:off x="1236877" y="4172087"/>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5" name="文本框 14">
            <a:extLst>
              <a:ext uri="{FF2B5EF4-FFF2-40B4-BE49-F238E27FC236}">
                <a16:creationId xmlns:a16="http://schemas.microsoft.com/office/drawing/2014/main" id="{754A4A62-72E2-4547-BE5F-1B2859D560F0}"/>
              </a:ext>
            </a:extLst>
          </p:cNvPr>
          <p:cNvSpPr txBox="1"/>
          <p:nvPr/>
        </p:nvSpPr>
        <p:spPr>
          <a:xfrm>
            <a:off x="3534011" y="5078703"/>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6" name="Rectangle 24">
            <a:extLst>
              <a:ext uri="{FF2B5EF4-FFF2-40B4-BE49-F238E27FC236}">
                <a16:creationId xmlns:a16="http://schemas.microsoft.com/office/drawing/2014/main" id="{23E81A19-2B0A-4387-A97B-01360F3496BC}"/>
              </a:ext>
            </a:extLst>
          </p:cNvPr>
          <p:cNvSpPr>
            <a:spLocks noChangeArrowheads="1"/>
          </p:cNvSpPr>
          <p:nvPr/>
        </p:nvSpPr>
        <p:spPr bwMode="auto">
          <a:xfrm>
            <a:off x="3963056" y="417208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7" name="文本框 16">
            <a:extLst>
              <a:ext uri="{FF2B5EF4-FFF2-40B4-BE49-F238E27FC236}">
                <a16:creationId xmlns:a16="http://schemas.microsoft.com/office/drawing/2014/main" id="{EE3C3EAF-882E-4D64-88E3-BBD519AB1947}"/>
              </a:ext>
            </a:extLst>
          </p:cNvPr>
          <p:cNvSpPr txBox="1"/>
          <p:nvPr/>
        </p:nvSpPr>
        <p:spPr>
          <a:xfrm>
            <a:off x="6352131" y="5066809"/>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8" name="Rectangle 24">
            <a:extLst>
              <a:ext uri="{FF2B5EF4-FFF2-40B4-BE49-F238E27FC236}">
                <a16:creationId xmlns:a16="http://schemas.microsoft.com/office/drawing/2014/main" id="{539024F4-A6EE-4034-99B8-D21C1D37750B}"/>
              </a:ext>
            </a:extLst>
          </p:cNvPr>
          <p:cNvSpPr>
            <a:spLocks noChangeArrowheads="1"/>
          </p:cNvSpPr>
          <p:nvPr/>
        </p:nvSpPr>
        <p:spPr bwMode="auto">
          <a:xfrm>
            <a:off x="6745387" y="4136692"/>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9" name="文本框 18">
            <a:extLst>
              <a:ext uri="{FF2B5EF4-FFF2-40B4-BE49-F238E27FC236}">
                <a16:creationId xmlns:a16="http://schemas.microsoft.com/office/drawing/2014/main" id="{44424D07-F770-4CE0-974A-AF925A70948A}"/>
              </a:ext>
            </a:extLst>
          </p:cNvPr>
          <p:cNvSpPr txBox="1"/>
          <p:nvPr/>
        </p:nvSpPr>
        <p:spPr>
          <a:xfrm>
            <a:off x="8944563" y="504828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20" name="Rectangle 24">
            <a:extLst>
              <a:ext uri="{FF2B5EF4-FFF2-40B4-BE49-F238E27FC236}">
                <a16:creationId xmlns:a16="http://schemas.microsoft.com/office/drawing/2014/main" id="{5293B1F0-25B1-4092-8EB0-18CFDE1C4CED}"/>
              </a:ext>
            </a:extLst>
          </p:cNvPr>
          <p:cNvSpPr>
            <a:spLocks noChangeArrowheads="1"/>
          </p:cNvSpPr>
          <p:nvPr/>
        </p:nvSpPr>
        <p:spPr bwMode="auto">
          <a:xfrm>
            <a:off x="9390291" y="4154464"/>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Tree>
    <p:extLst>
      <p:ext uri="{BB962C8B-B14F-4D97-AF65-F5344CB8AC3E}">
        <p14:creationId xmlns:p14="http://schemas.microsoft.com/office/powerpoint/2010/main" val="3780264813"/>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P spid="16"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a16="http://schemas.microsoft.com/office/drawing/2014/main" id="{0E374AFC-5008-42A0-B743-EEF5959CB8D8}"/>
              </a:ext>
            </a:extLst>
          </p:cNvPr>
          <p:cNvGraphicFramePr/>
          <p:nvPr>
            <p:extLst/>
          </p:nvPr>
        </p:nvGraphicFramePr>
        <p:xfrm>
          <a:off x="844991" y="1910615"/>
          <a:ext cx="6318143" cy="421209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27">
            <a:extLst>
              <a:ext uri="{FF2B5EF4-FFF2-40B4-BE49-F238E27FC236}">
                <a16:creationId xmlns:a16="http://schemas.microsoft.com/office/drawing/2014/main" id="{F9F3792C-7F49-4BC6-91D4-A7BD629B0AAF}"/>
              </a:ext>
            </a:extLst>
          </p:cNvPr>
          <p:cNvSpPr txBox="1"/>
          <p:nvPr/>
        </p:nvSpPr>
        <p:spPr>
          <a:xfrm>
            <a:off x="7588013" y="2041454"/>
            <a:ext cx="1112351" cy="456279"/>
          </a:xfrm>
          <a:prstGeom prst="rect">
            <a:avLst/>
          </a:prstGeom>
          <a:noFill/>
        </p:spPr>
        <p:txBody>
          <a:bodyPr wrap="square" numCol="1" spcCol="457200" rtlCol="0">
            <a:spAutoFit/>
          </a:bodyPr>
          <a:lstStyle/>
          <a:p>
            <a:pPr defTabSz="1201430">
              <a:defRPr/>
            </a:pPr>
            <a:r>
              <a:rPr lang="en-US" sz="2365" b="1" dirty="0">
                <a:solidFill>
                  <a:schemeClr val="bg2">
                    <a:lumMod val="10000"/>
                  </a:schemeClr>
                </a:solidFill>
                <a:latin typeface="Montserrat" charset="0"/>
                <a:ea typeface="Montserrat" charset="0"/>
                <a:cs typeface="Montserrat" charset="0"/>
              </a:rPr>
              <a:t>44%</a:t>
            </a:r>
            <a:endParaRPr lang="en-US" sz="2365" dirty="0">
              <a:solidFill>
                <a:schemeClr val="bg2">
                  <a:lumMod val="10000"/>
                </a:schemeClr>
              </a:solidFill>
              <a:latin typeface="Montserrat" charset="0"/>
              <a:ea typeface="Montserrat" charset="0"/>
              <a:cs typeface="Montserrat" charset="0"/>
            </a:endParaRPr>
          </a:p>
        </p:txBody>
      </p:sp>
      <p:sp>
        <p:nvSpPr>
          <p:cNvPr id="8" name="TextBox 29">
            <a:extLst>
              <a:ext uri="{FF2B5EF4-FFF2-40B4-BE49-F238E27FC236}">
                <a16:creationId xmlns:a16="http://schemas.microsoft.com/office/drawing/2014/main" id="{64A6C327-6F72-46F1-9BA7-BA28903B33C5}"/>
              </a:ext>
            </a:extLst>
          </p:cNvPr>
          <p:cNvSpPr txBox="1"/>
          <p:nvPr/>
        </p:nvSpPr>
        <p:spPr>
          <a:xfrm>
            <a:off x="7570511" y="3786721"/>
            <a:ext cx="1112351" cy="456279"/>
          </a:xfrm>
          <a:prstGeom prst="rect">
            <a:avLst/>
          </a:prstGeom>
          <a:noFill/>
        </p:spPr>
        <p:txBody>
          <a:bodyPr wrap="square" numCol="1" spcCol="457200" rtlCol="0">
            <a:spAutoFit/>
          </a:bodyPr>
          <a:lstStyle/>
          <a:p>
            <a:pPr defTabSz="1201430">
              <a:defRPr/>
            </a:pPr>
            <a:r>
              <a:rPr lang="en-US" sz="2365" b="1" dirty="0">
                <a:solidFill>
                  <a:schemeClr val="bg2">
                    <a:lumMod val="10000"/>
                  </a:schemeClr>
                </a:solidFill>
                <a:latin typeface="Montserrat" charset="0"/>
                <a:ea typeface="Montserrat" charset="0"/>
                <a:cs typeface="Montserrat" charset="0"/>
              </a:rPr>
              <a:t>18%</a:t>
            </a:r>
            <a:endParaRPr lang="en-US" sz="2365" dirty="0">
              <a:solidFill>
                <a:schemeClr val="bg2">
                  <a:lumMod val="10000"/>
                </a:schemeClr>
              </a:solidFill>
              <a:latin typeface="Montserrat" charset="0"/>
              <a:ea typeface="Montserrat" charset="0"/>
              <a:cs typeface="Montserrat" charset="0"/>
            </a:endParaRPr>
          </a:p>
        </p:txBody>
      </p:sp>
      <p:cxnSp>
        <p:nvCxnSpPr>
          <p:cNvPr id="9" name="Straight Connector 42">
            <a:extLst>
              <a:ext uri="{FF2B5EF4-FFF2-40B4-BE49-F238E27FC236}">
                <a16:creationId xmlns:a16="http://schemas.microsoft.com/office/drawing/2014/main" id="{6151F858-BE31-443F-80DB-1C59E9E84C3E}"/>
              </a:ext>
            </a:extLst>
          </p:cNvPr>
          <p:cNvCxnSpPr>
            <a:cxnSpLocks/>
          </p:cNvCxnSpPr>
          <p:nvPr/>
        </p:nvCxnSpPr>
        <p:spPr>
          <a:xfrm flipV="1">
            <a:off x="7107959" y="1826309"/>
            <a:ext cx="0" cy="3681736"/>
          </a:xfrm>
          <a:prstGeom prst="line">
            <a:avLst/>
          </a:prstGeom>
          <a:ln w="12700">
            <a:solidFill>
              <a:schemeClr val="tx1">
                <a:alpha val="4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10" name="TextBox 33">
            <a:extLst>
              <a:ext uri="{FF2B5EF4-FFF2-40B4-BE49-F238E27FC236}">
                <a16:creationId xmlns:a16="http://schemas.microsoft.com/office/drawing/2014/main" id="{74DF917D-7E78-446E-94A2-B922A0119531}"/>
              </a:ext>
            </a:extLst>
          </p:cNvPr>
          <p:cNvSpPr txBox="1"/>
          <p:nvPr/>
        </p:nvSpPr>
        <p:spPr>
          <a:xfrm>
            <a:off x="7473491" y="2416301"/>
            <a:ext cx="1638505" cy="289234"/>
          </a:xfrm>
          <a:prstGeom prst="rect">
            <a:avLst/>
          </a:prstGeom>
        </p:spPr>
        <p:txBody>
          <a:bodyPr vert="horz" wrap="none" lIns="189230" rIns="189230">
            <a:noAutofit/>
          </a:bodyPr>
          <a:lstStyle/>
          <a:p>
            <a:r>
              <a:rPr lang="zh-CN" altLang="en-US" sz="1577" b="1" kern="900" dirty="0">
                <a:solidFill>
                  <a:schemeClr val="bg2">
                    <a:lumMod val="25000"/>
                  </a:schemeClr>
                </a:solidFill>
                <a:latin typeface="微软雅黑" panose="020B0503020204020204" pitchFamily="34" charset="-122"/>
                <a:ea typeface="微软雅黑" panose="020B0503020204020204" pitchFamily="34" charset="-122"/>
              </a:rPr>
              <a:t>标题文本预设</a:t>
            </a:r>
          </a:p>
        </p:txBody>
      </p:sp>
      <p:sp>
        <p:nvSpPr>
          <p:cNvPr id="11" name="文本框 10">
            <a:extLst>
              <a:ext uri="{FF2B5EF4-FFF2-40B4-BE49-F238E27FC236}">
                <a16:creationId xmlns:a16="http://schemas.microsoft.com/office/drawing/2014/main" id="{56A5937E-B790-41C1-A122-DF5EA310E92D}"/>
              </a:ext>
            </a:extLst>
          </p:cNvPr>
          <p:cNvSpPr txBox="1"/>
          <p:nvPr/>
        </p:nvSpPr>
        <p:spPr>
          <a:xfrm>
            <a:off x="7570510" y="2737894"/>
            <a:ext cx="3562641" cy="699038"/>
          </a:xfrm>
          <a:prstGeom prst="rect">
            <a:avLst/>
          </a:prstGeom>
          <a:noFill/>
        </p:spPr>
        <p:txBody>
          <a:bodyPr wrap="square" rtlCol="0">
            <a:spAutoFit/>
          </a:bodyPr>
          <a:lstStyle/>
          <a:p>
            <a:pPr>
              <a:lnSpc>
                <a:spcPct val="150000"/>
              </a:lnSpc>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p>
        </p:txBody>
      </p:sp>
      <p:sp>
        <p:nvSpPr>
          <p:cNvPr id="12" name="TextBox 33">
            <a:extLst>
              <a:ext uri="{FF2B5EF4-FFF2-40B4-BE49-F238E27FC236}">
                <a16:creationId xmlns:a16="http://schemas.microsoft.com/office/drawing/2014/main" id="{707260B3-4DFC-4D8B-8163-238E843A1062}"/>
              </a:ext>
            </a:extLst>
          </p:cNvPr>
          <p:cNvSpPr txBox="1"/>
          <p:nvPr/>
        </p:nvSpPr>
        <p:spPr>
          <a:xfrm>
            <a:off x="7473491" y="4254124"/>
            <a:ext cx="1638505" cy="289234"/>
          </a:xfrm>
          <a:prstGeom prst="rect">
            <a:avLst/>
          </a:prstGeom>
        </p:spPr>
        <p:txBody>
          <a:bodyPr vert="horz" wrap="none" lIns="189230" rIns="189230">
            <a:noAutofit/>
          </a:bodyPr>
          <a:lstStyle/>
          <a:p>
            <a:r>
              <a:rPr lang="zh-CN" altLang="en-US" sz="1577" b="1" kern="900" dirty="0">
                <a:solidFill>
                  <a:schemeClr val="bg2">
                    <a:lumMod val="25000"/>
                  </a:schemeClr>
                </a:solidFill>
                <a:latin typeface="微软雅黑" panose="020B0503020204020204" pitchFamily="34" charset="-122"/>
                <a:ea typeface="微软雅黑" panose="020B0503020204020204" pitchFamily="34" charset="-122"/>
              </a:rPr>
              <a:t>标题文本预设</a:t>
            </a:r>
          </a:p>
        </p:txBody>
      </p:sp>
      <p:sp>
        <p:nvSpPr>
          <p:cNvPr id="13" name="文本框 12">
            <a:extLst>
              <a:ext uri="{FF2B5EF4-FFF2-40B4-BE49-F238E27FC236}">
                <a16:creationId xmlns:a16="http://schemas.microsoft.com/office/drawing/2014/main" id="{4D3F8FED-9439-4CF0-AE9D-D6F392C870AE}"/>
              </a:ext>
            </a:extLst>
          </p:cNvPr>
          <p:cNvSpPr txBox="1"/>
          <p:nvPr/>
        </p:nvSpPr>
        <p:spPr>
          <a:xfrm>
            <a:off x="7570510" y="4575718"/>
            <a:ext cx="3562641" cy="699038"/>
          </a:xfrm>
          <a:prstGeom prst="rect">
            <a:avLst/>
          </a:prstGeom>
          <a:noFill/>
        </p:spPr>
        <p:txBody>
          <a:bodyPr wrap="square" rtlCol="0">
            <a:spAutoFit/>
          </a:bodyPr>
          <a:lstStyle/>
          <a:p>
            <a:pPr>
              <a:lnSpc>
                <a:spcPct val="150000"/>
              </a:lnSpc>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p>
        </p:txBody>
      </p:sp>
      <p:cxnSp>
        <p:nvCxnSpPr>
          <p:cNvPr id="14" name="直接箭头连接符 13">
            <a:extLst>
              <a:ext uri="{FF2B5EF4-FFF2-40B4-BE49-F238E27FC236}">
                <a16:creationId xmlns:a16="http://schemas.microsoft.com/office/drawing/2014/main" id="{D569FC01-5E22-452D-B9C5-7ADF89E8125B}"/>
              </a:ext>
            </a:extLst>
          </p:cNvPr>
          <p:cNvCxnSpPr/>
          <p:nvPr/>
        </p:nvCxnSpPr>
        <p:spPr>
          <a:xfrm flipV="1">
            <a:off x="834166" y="1826309"/>
            <a:ext cx="0" cy="3801279"/>
          </a:xfrm>
          <a:prstGeom prst="straightConnector1">
            <a:avLst/>
          </a:prstGeom>
          <a:ln>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5235748"/>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upRigh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8"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6">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As a web designer, I am always looking for awesome photos to include in my designs and mockups. I hate buying stock photos just to use them once. </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a16="http://schemas.microsoft.com/office/drawing/2014/main" id="{A99A9997-5820-427A-882B-3FE97E3F56D1}"/>
              </a:ext>
            </a:extLst>
          </p:cNvPr>
          <p:cNvSpPr/>
          <p:nvPr>
            <p:custDataLst>
              <p:tags r:id="rId1"/>
            </p:custDataLst>
          </p:nvPr>
        </p:nvSpPr>
        <p:spPr>
          <a:xfrm>
            <a:off x="3028398" y="2350914"/>
            <a:ext cx="2990984"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chemeClr val="tx1">
                    <a:lumMod val="85000"/>
                    <a:lumOff val="15000"/>
                  </a:schemeClr>
                </a:solidFill>
                <a:latin typeface="微软雅黑" panose="020B0503020204020204" pitchFamily="34" charset="-122"/>
                <a:ea typeface="微软雅黑" panose="020B0503020204020204" pitchFamily="34" charset="-122"/>
              </a:rPr>
              <a:t>培训内容</a:t>
            </a:r>
          </a:p>
        </p:txBody>
      </p:sp>
      <p:sp>
        <p:nvSpPr>
          <p:cNvPr id="27" name="矩形 26">
            <a:extLst>
              <a:ext uri="{FF2B5EF4-FFF2-40B4-BE49-F238E27FC236}">
                <a16:creationId xmlns:a16="http://schemas.microsoft.com/office/drawing/2014/main" id="{B82CEA0A-21E5-4E21-9E51-92C8D4359B33}"/>
              </a:ext>
            </a:extLst>
          </p:cNvPr>
          <p:cNvSpPr/>
          <p:nvPr/>
        </p:nvSpPr>
        <p:spPr>
          <a:xfrm>
            <a:off x="10326484" y="1317407"/>
            <a:ext cx="814647"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02</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3952536650"/>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5B27704F-0E84-440F-B12B-A855817ADC9C}"/>
              </a:ext>
            </a:extLst>
          </p:cNvPr>
          <p:cNvSpPr txBox="1"/>
          <p:nvPr/>
        </p:nvSpPr>
        <p:spPr>
          <a:xfrm>
            <a:off x="7709466" y="2468309"/>
            <a:ext cx="2812149" cy="456279"/>
          </a:xfrm>
          <a:prstGeom prst="rect">
            <a:avLst/>
          </a:prstGeom>
          <a:noFill/>
        </p:spPr>
        <p:txBody>
          <a:bodyPr wrap="square" rtlCol="0">
            <a:spAutoFit/>
          </a:bodyPr>
          <a:lstStyle/>
          <a:p>
            <a:r>
              <a:rPr lang="en-US" altLang="zh-CN" sz="2365" dirty="0">
                <a:solidFill>
                  <a:schemeClr val="bg2">
                    <a:lumMod val="10000"/>
                  </a:schemeClr>
                </a:solidFill>
                <a:latin typeface="微软雅黑" panose="020B0503020204020204" pitchFamily="34" charset="-122"/>
                <a:ea typeface="微软雅黑" panose="020B0503020204020204" pitchFamily="34" charset="-122"/>
              </a:rPr>
              <a:t>888</a:t>
            </a:r>
            <a:r>
              <a:rPr lang="zh-CN" altLang="en-US" sz="2365" dirty="0">
                <a:solidFill>
                  <a:schemeClr val="bg2">
                    <a:lumMod val="10000"/>
                  </a:schemeClr>
                </a:solidFill>
                <a:latin typeface="微软雅黑" panose="020B0503020204020204" pitchFamily="34" charset="-122"/>
                <a:ea typeface="微软雅黑" panose="020B0503020204020204" pitchFamily="34" charset="-122"/>
              </a:rPr>
              <a:t>，</a:t>
            </a:r>
            <a:r>
              <a:rPr lang="en-US" altLang="zh-CN" sz="2365" dirty="0">
                <a:solidFill>
                  <a:schemeClr val="bg2">
                    <a:lumMod val="10000"/>
                  </a:schemeClr>
                </a:solidFill>
                <a:latin typeface="微软雅黑" panose="020B0503020204020204" pitchFamily="34" charset="-122"/>
                <a:ea typeface="微软雅黑" panose="020B0503020204020204" pitchFamily="34" charset="-122"/>
              </a:rPr>
              <a:t>888</a:t>
            </a:r>
            <a:r>
              <a:rPr lang="zh-CN" altLang="en-US" sz="2365" dirty="0">
                <a:solidFill>
                  <a:schemeClr val="bg2">
                    <a:lumMod val="10000"/>
                  </a:schemeClr>
                </a:solidFill>
                <a:latin typeface="微软雅黑" panose="020B0503020204020204" pitchFamily="34" charset="-122"/>
                <a:ea typeface="微软雅黑" panose="020B0503020204020204" pitchFamily="34" charset="-122"/>
              </a:rPr>
              <a:t>￥</a:t>
            </a:r>
          </a:p>
        </p:txBody>
      </p:sp>
      <p:sp>
        <p:nvSpPr>
          <p:cNvPr id="8" name="文本框 7">
            <a:extLst>
              <a:ext uri="{FF2B5EF4-FFF2-40B4-BE49-F238E27FC236}">
                <a16:creationId xmlns:a16="http://schemas.microsoft.com/office/drawing/2014/main" id="{F619B383-C644-469F-BE88-87FB9562B1CF}"/>
              </a:ext>
            </a:extLst>
          </p:cNvPr>
          <p:cNvSpPr txBox="1"/>
          <p:nvPr/>
        </p:nvSpPr>
        <p:spPr>
          <a:xfrm>
            <a:off x="7709466" y="3282179"/>
            <a:ext cx="3562641" cy="699038"/>
          </a:xfrm>
          <a:prstGeom prst="rect">
            <a:avLst/>
          </a:prstGeom>
          <a:noFill/>
        </p:spPr>
        <p:txBody>
          <a:bodyPr wrap="square" rtlCol="0">
            <a:spAutoFit/>
          </a:bodyPr>
          <a:lstStyle/>
          <a:p>
            <a:pPr>
              <a:lnSpc>
                <a:spcPct val="150000"/>
              </a:lnSpc>
            </a:pPr>
            <a:r>
              <a:rPr lang="zh-CN" altLang="en-US" sz="1314"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58pic.com</a:t>
            </a:r>
            <a:r>
              <a:rPr lang="zh-CN" altLang="en-US" sz="1314"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58pic.com</a:t>
            </a:r>
          </a:p>
        </p:txBody>
      </p:sp>
      <p:sp>
        <p:nvSpPr>
          <p:cNvPr id="9" name="矩形 8">
            <a:extLst>
              <a:ext uri="{FF2B5EF4-FFF2-40B4-BE49-F238E27FC236}">
                <a16:creationId xmlns:a16="http://schemas.microsoft.com/office/drawing/2014/main" id="{5E3B42D4-8E17-4084-A165-1341AE70F817}"/>
              </a:ext>
            </a:extLst>
          </p:cNvPr>
          <p:cNvSpPr/>
          <p:nvPr/>
        </p:nvSpPr>
        <p:spPr>
          <a:xfrm>
            <a:off x="7265786" y="1998663"/>
            <a:ext cx="4584295" cy="262251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12" name="图片 11">
            <a:extLst>
              <a:ext uri="{FF2B5EF4-FFF2-40B4-BE49-F238E27FC236}">
                <a16:creationId xmlns:a16="http://schemas.microsoft.com/office/drawing/2014/main" id="{EBA0E408-14FB-4D30-9C6B-804CA3D8706E}"/>
              </a:ext>
            </a:extLst>
          </p:cNvPr>
          <p:cNvPicPr>
            <a:picLocks noChangeAspect="1"/>
          </p:cNvPicPr>
          <p:nvPr/>
        </p:nvPicPr>
        <p:blipFill rotWithShape="1">
          <a:blip r:embed="rId3">
            <a:extLst>
              <a:ext uri="{28A0092B-C50C-407E-A947-70E740481C1C}">
                <a14:useLocalDpi xmlns:a14="http://schemas.microsoft.com/office/drawing/2010/main" val="0"/>
              </a:ext>
            </a:extLst>
          </a:blip>
          <a:srcRect b="13131"/>
          <a:stretch/>
        </p:blipFill>
        <p:spPr>
          <a:xfrm>
            <a:off x="568342" y="1998663"/>
            <a:ext cx="6563151" cy="2622516"/>
          </a:xfrm>
          <a:prstGeom prst="rect">
            <a:avLst/>
          </a:prstGeom>
        </p:spPr>
      </p:pic>
      <p:sp>
        <p:nvSpPr>
          <p:cNvPr id="13" name="矩形 12">
            <a:extLst>
              <a:ext uri="{FF2B5EF4-FFF2-40B4-BE49-F238E27FC236}">
                <a16:creationId xmlns:a16="http://schemas.microsoft.com/office/drawing/2014/main" id="{6E8FAAB8-4F8E-45D0-9AC4-01E0B34DB1D1}"/>
              </a:ext>
            </a:extLst>
          </p:cNvPr>
          <p:cNvSpPr/>
          <p:nvPr/>
        </p:nvSpPr>
        <p:spPr>
          <a:xfrm>
            <a:off x="429869" y="1882373"/>
            <a:ext cx="6840096" cy="285509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4" name="Rectangle 24">
            <a:extLst>
              <a:ext uri="{FF2B5EF4-FFF2-40B4-BE49-F238E27FC236}">
                <a16:creationId xmlns:a16="http://schemas.microsoft.com/office/drawing/2014/main" id="{A466AADD-BF05-49BC-AF3C-8D13D28C8E40}"/>
              </a:ext>
            </a:extLst>
          </p:cNvPr>
          <p:cNvSpPr>
            <a:spLocks noChangeArrowheads="1"/>
          </p:cNvSpPr>
          <p:nvPr/>
        </p:nvSpPr>
        <p:spPr bwMode="auto">
          <a:xfrm>
            <a:off x="7746704" y="2999965"/>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 击 填 加 标 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1206702784"/>
      </p:ext>
    </p:extLst>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06"/>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170">
      <a:dk1>
        <a:sysClr val="windowText" lastClr="000000"/>
      </a:dk1>
      <a:lt1>
        <a:sysClr val="window" lastClr="FFFFFF"/>
      </a:lt1>
      <a:dk2>
        <a:srgbClr val="44546A"/>
      </a:dk2>
      <a:lt2>
        <a:srgbClr val="E7E6E6"/>
      </a:lt2>
      <a:accent1>
        <a:srgbClr val="5D9DD1"/>
      </a:accent1>
      <a:accent2>
        <a:srgbClr val="F09288"/>
      </a:accent2>
      <a:accent3>
        <a:srgbClr val="5D9DD1"/>
      </a:accent3>
      <a:accent4>
        <a:srgbClr val="F09288"/>
      </a:accent4>
      <a:accent5>
        <a:srgbClr val="5D9DD1"/>
      </a:accent5>
      <a:accent6>
        <a:srgbClr val="F09288"/>
      </a:accent6>
      <a:hlink>
        <a:srgbClr val="5D9DD1"/>
      </a:hlink>
      <a:folHlink>
        <a:srgbClr val="F09288"/>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1340</Words>
  <Application>Microsoft Office PowerPoint</Application>
  <PresentationFormat>宽屏</PresentationFormat>
  <Paragraphs>232</Paragraphs>
  <Slides>25</Slides>
  <Notes>25</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25</vt:i4>
      </vt:variant>
    </vt:vector>
  </HeadingPairs>
  <TitlesOfParts>
    <vt:vector size="47" baseType="lpstr">
      <vt:lpstr>Adobe Naskh Medium</vt:lpstr>
      <vt:lpstr>Hiragino Sans GB W3</vt:lpstr>
      <vt:lpstr>Lato</vt:lpstr>
      <vt:lpstr>Lato Light</vt:lpstr>
      <vt:lpstr>Malgun Gothic</vt:lpstr>
      <vt:lpstr>Montserrat</vt:lpstr>
      <vt:lpstr>Montserrat Light</vt:lpstr>
      <vt:lpstr>Open Sans</vt:lpstr>
      <vt:lpstr>等线</vt:lpstr>
      <vt:lpstr>等线 Light</vt:lpstr>
      <vt:lpstr>微软雅黑</vt:lpstr>
      <vt:lpstr>微软雅黑 Light</vt:lpstr>
      <vt:lpstr>Agency FB</vt:lpstr>
      <vt:lpstr>Arial</vt:lpstr>
      <vt:lpstr>Arial</vt:lpstr>
      <vt:lpstr>Calibri</vt:lpstr>
      <vt:lpstr>Impact</vt:lpstr>
      <vt:lpstr>Roboto</vt:lpstr>
      <vt:lpstr>Roboto Thin</vt:lpstr>
      <vt:lpstr>Segoe UI</vt:lpstr>
      <vt:lpstr>Segoe UI 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006</dc:title>
  <dc:creator>Administrator</dc:creator>
  <cp:lastModifiedBy>asus</cp:lastModifiedBy>
  <cp:revision>9</cp:revision>
  <dcterms:created xsi:type="dcterms:W3CDTF">2017-12-26T02:32:35Z</dcterms:created>
  <dcterms:modified xsi:type="dcterms:W3CDTF">2018-05-08T13:00:23Z</dcterms:modified>
</cp:coreProperties>
</file>