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5145088"/>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4660"/>
  </p:normalViewPr>
  <p:slideViewPr>
    <p:cSldViewPr snapToGrid="0">
      <p:cViewPr varScale="1">
        <p:scale>
          <a:sx n="116" d="100"/>
          <a:sy n="116" d="100"/>
        </p:scale>
        <p:origin x="-150" y="-102"/>
      </p:cViewPr>
      <p:guideLst>
        <p:guide orient="horz" pos="1620"/>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683D4D-C084-4A2E-AC37-3DD43C890634}" type="datetimeFigureOut">
              <a:rPr lang="zh-CN" altLang="en-US" smtClean="0"/>
              <a:t>2018/7/23 Monday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4FC14-97CF-426F-8065-FB299EE811BE}" type="slidenum">
              <a:rPr lang="zh-CN" altLang="en-US" smtClean="0"/>
              <a:t>‹#›</a:t>
            </a:fld>
            <a:endParaRPr lang="zh-CN" altLang="en-US"/>
          </a:p>
        </p:txBody>
      </p:sp>
    </p:spTree>
    <p:extLst>
      <p:ext uri="{BB962C8B-B14F-4D97-AF65-F5344CB8AC3E}">
        <p14:creationId xmlns:p14="http://schemas.microsoft.com/office/powerpoint/2010/main" val="365000876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a:t>
            </a:fld>
            <a:endParaRPr lang="zh-CN" altLang="en-US"/>
          </a:p>
        </p:txBody>
      </p:sp>
    </p:spTree>
    <p:extLst>
      <p:ext uri="{BB962C8B-B14F-4D97-AF65-F5344CB8AC3E}">
        <p14:creationId xmlns:p14="http://schemas.microsoft.com/office/powerpoint/2010/main" val="2175743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10</a:t>
            </a:fld>
            <a:endParaRPr lang="zh-CN" altLang="en-US"/>
          </a:p>
        </p:txBody>
      </p:sp>
    </p:spTree>
    <p:extLst>
      <p:ext uri="{BB962C8B-B14F-4D97-AF65-F5344CB8AC3E}">
        <p14:creationId xmlns:p14="http://schemas.microsoft.com/office/powerpoint/2010/main" val="39410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11</a:t>
            </a:fld>
            <a:endParaRPr lang="zh-CN" altLang="en-US"/>
          </a:p>
        </p:txBody>
      </p:sp>
    </p:spTree>
    <p:extLst>
      <p:ext uri="{BB962C8B-B14F-4D97-AF65-F5344CB8AC3E}">
        <p14:creationId xmlns:p14="http://schemas.microsoft.com/office/powerpoint/2010/main" val="2994518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12</a:t>
            </a:fld>
            <a:endParaRPr lang="zh-CN" altLang="en-US"/>
          </a:p>
        </p:txBody>
      </p:sp>
    </p:spTree>
    <p:extLst>
      <p:ext uri="{BB962C8B-B14F-4D97-AF65-F5344CB8AC3E}">
        <p14:creationId xmlns:p14="http://schemas.microsoft.com/office/powerpoint/2010/main" val="4010645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13</a:t>
            </a:fld>
            <a:endParaRPr lang="zh-CN" altLang="en-US"/>
          </a:p>
        </p:txBody>
      </p:sp>
    </p:spTree>
    <p:extLst>
      <p:ext uri="{BB962C8B-B14F-4D97-AF65-F5344CB8AC3E}">
        <p14:creationId xmlns:p14="http://schemas.microsoft.com/office/powerpoint/2010/main" val="1203652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6133907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671669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16</a:t>
            </a:fld>
            <a:endParaRPr lang="zh-CN" altLang="en-US"/>
          </a:p>
        </p:txBody>
      </p:sp>
    </p:spTree>
    <p:extLst>
      <p:ext uri="{BB962C8B-B14F-4D97-AF65-F5344CB8AC3E}">
        <p14:creationId xmlns:p14="http://schemas.microsoft.com/office/powerpoint/2010/main" val="2402306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48327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18</a:t>
            </a:fld>
            <a:endParaRPr lang="zh-CN" altLang="en-US"/>
          </a:p>
        </p:txBody>
      </p:sp>
    </p:spTree>
    <p:extLst>
      <p:ext uri="{BB962C8B-B14F-4D97-AF65-F5344CB8AC3E}">
        <p14:creationId xmlns:p14="http://schemas.microsoft.com/office/powerpoint/2010/main" val="4268982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19</a:t>
            </a:fld>
            <a:endParaRPr lang="zh-CN" altLang="en-US"/>
          </a:p>
        </p:txBody>
      </p:sp>
    </p:spTree>
    <p:extLst>
      <p:ext uri="{BB962C8B-B14F-4D97-AF65-F5344CB8AC3E}">
        <p14:creationId xmlns:p14="http://schemas.microsoft.com/office/powerpoint/2010/main" val="705595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5312356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pPr/>
              <a:t>20</a:t>
            </a:fld>
            <a:endParaRPr lang="zh-CN" altLang="en-US"/>
          </a:p>
        </p:txBody>
      </p:sp>
    </p:spTree>
    <p:extLst>
      <p:ext uri="{BB962C8B-B14F-4D97-AF65-F5344CB8AC3E}">
        <p14:creationId xmlns:p14="http://schemas.microsoft.com/office/powerpoint/2010/main" val="22254305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a:p>
        </p:txBody>
      </p:sp>
    </p:spTree>
    <p:extLst>
      <p:ext uri="{BB962C8B-B14F-4D97-AF65-F5344CB8AC3E}">
        <p14:creationId xmlns:p14="http://schemas.microsoft.com/office/powerpoint/2010/main" val="7990245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22</a:t>
            </a:fld>
            <a:endParaRPr lang="zh-CN" altLang="en-US"/>
          </a:p>
        </p:txBody>
      </p:sp>
    </p:spTree>
    <p:extLst>
      <p:ext uri="{BB962C8B-B14F-4D97-AF65-F5344CB8AC3E}">
        <p14:creationId xmlns:p14="http://schemas.microsoft.com/office/powerpoint/2010/main" val="3318778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23</a:t>
            </a:fld>
            <a:endParaRPr lang="zh-CN" altLang="en-US"/>
          </a:p>
        </p:txBody>
      </p:sp>
    </p:spTree>
    <p:extLst>
      <p:ext uri="{BB962C8B-B14F-4D97-AF65-F5344CB8AC3E}">
        <p14:creationId xmlns:p14="http://schemas.microsoft.com/office/powerpoint/2010/main" val="111331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24</a:t>
            </a:fld>
            <a:endParaRPr lang="zh-CN" altLang="en-US"/>
          </a:p>
        </p:txBody>
      </p:sp>
    </p:spTree>
    <p:extLst>
      <p:ext uri="{BB962C8B-B14F-4D97-AF65-F5344CB8AC3E}">
        <p14:creationId xmlns:p14="http://schemas.microsoft.com/office/powerpoint/2010/main" val="4153170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3</a:t>
            </a:fld>
            <a:endParaRPr lang="zh-CN" altLang="en-US"/>
          </a:p>
        </p:txBody>
      </p:sp>
    </p:spTree>
    <p:extLst>
      <p:ext uri="{BB962C8B-B14F-4D97-AF65-F5344CB8AC3E}">
        <p14:creationId xmlns:p14="http://schemas.microsoft.com/office/powerpoint/2010/main" val="2744597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401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5</a:t>
            </a:fld>
            <a:endParaRPr lang="zh-CN" altLang="en-US"/>
          </a:p>
        </p:txBody>
      </p:sp>
    </p:spTree>
    <p:extLst>
      <p:ext uri="{BB962C8B-B14F-4D97-AF65-F5344CB8AC3E}">
        <p14:creationId xmlns:p14="http://schemas.microsoft.com/office/powerpoint/2010/main" val="12602723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683559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74FC14-97CF-426F-8065-FB299EE811BE}" type="slidenum">
              <a:rPr lang="zh-CN" altLang="en-US" smtClean="0"/>
              <a:t>7</a:t>
            </a:fld>
            <a:endParaRPr lang="zh-CN" altLang="en-US"/>
          </a:p>
        </p:txBody>
      </p:sp>
    </p:spTree>
    <p:extLst>
      <p:ext uri="{BB962C8B-B14F-4D97-AF65-F5344CB8AC3E}">
        <p14:creationId xmlns:p14="http://schemas.microsoft.com/office/powerpoint/2010/main" val="2955891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pPr/>
              <a:t>8</a:t>
            </a:fld>
            <a:endParaRPr lang="zh-CN" altLang="en-US"/>
          </a:p>
        </p:txBody>
      </p:sp>
    </p:spTree>
    <p:extLst>
      <p:ext uri="{BB962C8B-B14F-4D97-AF65-F5344CB8AC3E}">
        <p14:creationId xmlns:p14="http://schemas.microsoft.com/office/powerpoint/2010/main" val="1731476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t>9</a:t>
            </a:fld>
            <a:endParaRPr lang="zh-CN" altLang="en-US"/>
          </a:p>
        </p:txBody>
      </p:sp>
    </p:spTree>
    <p:extLst>
      <p:ext uri="{BB962C8B-B14F-4D97-AF65-F5344CB8AC3E}">
        <p14:creationId xmlns:p14="http://schemas.microsoft.com/office/powerpoint/2010/main" val="2804799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1633198172"/>
      </p:ext>
    </p:extLst>
  </p:cSld>
  <p:clrMapOvr>
    <a:masterClrMapping/>
  </p:clrMapOvr>
  <p:transition spd="med" advClick="0" advTm="300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ED0C0D21-474A-49AE-A0F0-1E9796A51798}"/>
              </a:ext>
            </a:extLst>
          </p:cNvPr>
          <p:cNvPicPr>
            <a:picLocks noChangeAspect="1"/>
          </p:cNvPicPr>
          <p:nvPr userDrawn="1"/>
        </p:nvPicPr>
        <p:blipFill>
          <a:blip r:embed="rId2"/>
          <a:stretch>
            <a:fillRect/>
          </a:stretch>
        </p:blipFill>
        <p:spPr>
          <a:xfrm>
            <a:off x="0" y="0"/>
            <a:ext cx="9144018" cy="5148082"/>
          </a:xfrm>
          <a:prstGeom prst="rect">
            <a:avLst/>
          </a:prstGeom>
        </p:spPr>
      </p:pic>
      <p:sp>
        <p:nvSpPr>
          <p:cNvPr id="3" name="文本框 37"/>
          <p:cNvSpPr txBox="1"/>
          <p:nvPr userDrawn="1"/>
        </p:nvSpPr>
        <p:spPr>
          <a:xfrm>
            <a:off x="4041093" y="37630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市场分析</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555074641"/>
      </p:ext>
    </p:extLst>
  </p:cSld>
  <p:clrMapOvr>
    <a:masterClrMapping/>
  </p:clrMapOvr>
  <p:transition spd="med" advClick="0" advTm="300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071E4CB-A59B-482B-BD64-C292322AA11A}"/>
              </a:ext>
            </a:extLst>
          </p:cNvPr>
          <p:cNvPicPr>
            <a:picLocks noChangeAspect="1"/>
          </p:cNvPicPr>
          <p:nvPr userDrawn="1"/>
        </p:nvPicPr>
        <p:blipFill>
          <a:blip r:embed="rId2"/>
          <a:stretch>
            <a:fillRect/>
          </a:stretch>
        </p:blipFill>
        <p:spPr>
          <a:xfrm>
            <a:off x="0" y="0"/>
            <a:ext cx="9144018" cy="5148082"/>
          </a:xfrm>
          <a:prstGeom prst="rect">
            <a:avLst/>
          </a:prstGeom>
        </p:spPr>
      </p:pic>
      <p:sp>
        <p:nvSpPr>
          <p:cNvPr id="3" name="文本框 37"/>
          <p:cNvSpPr txBox="1"/>
          <p:nvPr userDrawn="1"/>
        </p:nvSpPr>
        <p:spPr>
          <a:xfrm>
            <a:off x="4041093" y="37630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投资回报</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28460218"/>
      </p:ext>
    </p:extLst>
  </p:cSld>
  <p:clrMapOvr>
    <a:masterClrMapping/>
  </p:clrMapOvr>
  <p:transition spd="med" advClick="0" advTm="300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3732824452"/>
      </p:ext>
    </p:extLst>
  </p:cSld>
  <p:clrMapOvr>
    <a:masterClrMapping/>
  </p:clrMapOvr>
  <p:transition spd="med" advClick="0" advTm="3000">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2322599642"/>
      </p:ext>
    </p:extLst>
  </p:cSld>
  <p:clrMapOvr>
    <a:masterClrMapping/>
  </p:clrMapOvr>
  <p:transition spd="med" advClick="0" advTm="3000">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3869208266"/>
      </p:ext>
    </p:extLst>
  </p:cSld>
  <p:clrMapOvr>
    <a:masterClrMapping/>
  </p:clrMapOvr>
  <p:transition spd="med" advClick="0" advTm="300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4045859835"/>
      </p:ext>
    </p:extLst>
  </p:cSld>
  <p:clrMapOvr>
    <a:masterClrMapping/>
  </p:clrMapOvr>
  <p:transition spd="med" advClick="0" advTm="3000">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889665"/>
      </p:ext>
    </p:extLst>
  </p:cSld>
  <p:clrMapOvr>
    <a:masterClrMapping/>
  </p:clrMapOvr>
  <p:transition spd="med" advClick="0" advTm="3000">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1530316-B8C8-42BE-B652-8413456975E1}"/>
              </a:ext>
            </a:extLst>
          </p:cNvPr>
          <p:cNvPicPr>
            <a:picLocks noChangeAspect="1"/>
          </p:cNvPicPr>
          <p:nvPr userDrawn="1"/>
        </p:nvPicPr>
        <p:blipFill>
          <a:blip r:embed="rId2"/>
          <a:stretch>
            <a:fillRect/>
          </a:stretch>
        </p:blipFill>
        <p:spPr>
          <a:xfrm>
            <a:off x="0" y="0"/>
            <a:ext cx="9144018" cy="5148082"/>
          </a:xfrm>
          <a:prstGeom prst="rect">
            <a:avLst/>
          </a:prstGeom>
        </p:spPr>
      </p:pic>
      <p:sp>
        <p:nvSpPr>
          <p:cNvPr id="3" name="文本框 37"/>
          <p:cNvSpPr txBox="1"/>
          <p:nvPr userDrawn="1"/>
        </p:nvSpPr>
        <p:spPr>
          <a:xfrm>
            <a:off x="3885378" y="376300"/>
            <a:ext cx="1061796" cy="346232"/>
          </a:xfrm>
          <a:prstGeom prst="rect">
            <a:avLst/>
          </a:prstGeom>
          <a:noFill/>
        </p:spPr>
        <p:txBody>
          <a:bodyPr wrap="none" lIns="68563" tIns="34282" rIns="68563" bIns="34282" rtlCol="0">
            <a:spAutoFit/>
          </a:bodyPr>
          <a:lstStyle/>
          <a:p>
            <a:pPr algn="ctr" defTabSz="685869">
              <a:defRPr/>
            </a:pPr>
            <a:r>
              <a:rPr lang="zh-CN" altLang="en-US" sz="1800" b="1" dirty="0">
                <a:solidFill>
                  <a:schemeClr val="accent1"/>
                </a:solidFill>
                <a:latin typeface="微软雅黑" pitchFamily="34" charset="-122"/>
                <a:ea typeface="微软雅黑" pitchFamily="34" charset="-122"/>
              </a:rPr>
              <a:t>项目介绍</a:t>
            </a:r>
            <a:endParaRPr lang="zh-CN" altLang="en-US" sz="1800" kern="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854490740"/>
      </p:ext>
    </p:extLst>
  </p:cSld>
  <p:clrMapOvr>
    <a:masterClrMapping/>
  </p:clrMapOvr>
  <p:transition spd="med" advClick="0" advTm="3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2053810526"/>
      </p:ext>
    </p:extLst>
  </p:cSld>
  <p:clrMapOvr>
    <a:masterClrMapping/>
  </p:clrMapOvr>
  <p:transition spd="med" advClick="0" advTm="300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1468220387"/>
      </p:ext>
    </p:extLst>
  </p:cSld>
  <p:clrMapOvr>
    <a:masterClrMapping/>
  </p:clrMapOvr>
  <p:transition spd="med" advClick="0" advTm="3000">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1698094982"/>
      </p:ext>
    </p:extLst>
  </p:cSld>
  <p:clrMapOvr>
    <a:masterClrMapping/>
  </p:clrMapOvr>
  <p:transition spd="med" advClick="0" advTm="300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3700156161"/>
      </p:ext>
    </p:extLst>
  </p:cSld>
  <p:clrMapOvr>
    <a:masterClrMapping/>
  </p:clrMapOvr>
  <p:transition spd="med" advClick="0" advTm="300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3976749148"/>
      </p:ext>
    </p:extLst>
  </p:cSld>
  <p:clrMapOvr>
    <a:masterClrMapping/>
  </p:clrMapOvr>
  <p:transition spd="med" advClick="0" advTm="300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33AF6C-2EA4-49CC-B2E8-A0514B02C8DF}" type="datetimeFigureOut">
              <a:rPr lang="zh-CN" altLang="en-US" smtClean="0"/>
              <a:t>2018/7/23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662381626"/>
      </p:ext>
    </p:extLst>
  </p:cSld>
  <p:clrMapOvr>
    <a:masterClrMapping/>
  </p:clrMapOvr>
  <p:transition spd="med" advClick="0" advTm="300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71530316-B8C8-42BE-B652-8413456975E1}"/>
              </a:ext>
            </a:extLst>
          </p:cNvPr>
          <p:cNvPicPr>
            <a:picLocks noChangeAspect="1"/>
          </p:cNvPicPr>
          <p:nvPr userDrawn="1"/>
        </p:nvPicPr>
        <p:blipFill>
          <a:blip r:embed="rId2"/>
          <a:stretch>
            <a:fillRect/>
          </a:stretch>
        </p:blipFill>
        <p:spPr>
          <a:xfrm>
            <a:off x="0" y="0"/>
            <a:ext cx="9144018" cy="5148082"/>
          </a:xfrm>
          <a:prstGeom prst="rect">
            <a:avLst/>
          </a:prstGeom>
        </p:spPr>
      </p:pic>
      <p:sp>
        <p:nvSpPr>
          <p:cNvPr id="3" name="文本框 37"/>
          <p:cNvSpPr txBox="1"/>
          <p:nvPr userDrawn="1"/>
        </p:nvSpPr>
        <p:spPr>
          <a:xfrm>
            <a:off x="3885378" y="376300"/>
            <a:ext cx="1061796" cy="346232"/>
          </a:xfrm>
          <a:prstGeom prst="rect">
            <a:avLst/>
          </a:prstGeom>
          <a:noFill/>
        </p:spPr>
        <p:txBody>
          <a:bodyPr wrap="none" lIns="68563" tIns="34282" rIns="68563" bIns="34282" rtlCol="0">
            <a:spAutoFit/>
          </a:bodyPr>
          <a:lstStyle/>
          <a:p>
            <a:pPr algn="ctr" defTabSz="685869">
              <a:defRPr/>
            </a:pPr>
            <a:r>
              <a:rPr lang="zh-CN" altLang="en-US" sz="1800" b="1" dirty="0">
                <a:solidFill>
                  <a:schemeClr val="accent1"/>
                </a:solidFill>
                <a:latin typeface="微软雅黑" pitchFamily="34" charset="-122"/>
                <a:ea typeface="微软雅黑" pitchFamily="34" charset="-122"/>
              </a:rPr>
              <a:t>项目介绍</a:t>
            </a:r>
            <a:endParaRPr lang="zh-CN" altLang="en-US" sz="1800" kern="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4171297742"/>
      </p:ext>
    </p:extLst>
  </p:cSld>
  <p:clrMapOvr>
    <a:masterClrMapping/>
  </p:clrMapOvr>
  <p:transition spd="med" advClick="0" advTm="300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53A9512-822C-4CF6-9A24-7464193F9286}"/>
              </a:ext>
            </a:extLst>
          </p:cNvPr>
          <p:cNvPicPr>
            <a:picLocks noChangeAspect="1"/>
          </p:cNvPicPr>
          <p:nvPr userDrawn="1"/>
        </p:nvPicPr>
        <p:blipFill>
          <a:blip r:embed="rId2"/>
          <a:stretch>
            <a:fillRect/>
          </a:stretch>
        </p:blipFill>
        <p:spPr>
          <a:xfrm>
            <a:off x="0" y="0"/>
            <a:ext cx="9144018" cy="5148082"/>
          </a:xfrm>
          <a:prstGeom prst="rect">
            <a:avLst/>
          </a:prstGeom>
        </p:spPr>
      </p:pic>
      <p:sp>
        <p:nvSpPr>
          <p:cNvPr id="3" name="文本框 37"/>
          <p:cNvSpPr txBox="1"/>
          <p:nvPr userDrawn="1"/>
        </p:nvSpPr>
        <p:spPr>
          <a:xfrm>
            <a:off x="4107357" y="376300"/>
            <a:ext cx="1061795" cy="346232"/>
          </a:xfrm>
          <a:prstGeom prst="rect">
            <a:avLst/>
          </a:prstGeom>
          <a:noFill/>
        </p:spPr>
        <p:txBody>
          <a:bodyPr wrap="none" lIns="68563" tIns="34282" rIns="68563" bIns="34282" rtlCol="0">
            <a:spAutoFit/>
          </a:bodyPr>
          <a:lstStyle/>
          <a:p>
            <a:pPr lvl="0" defTabSz="685869">
              <a:defRPr/>
            </a:pPr>
            <a:r>
              <a:rPr lang="zh-CN" altLang="en-US" sz="1800" b="0" dirty="0">
                <a:solidFill>
                  <a:schemeClr val="accent1"/>
                </a:solidFill>
                <a:latin typeface="微软雅黑" pitchFamily="34" charset="-122"/>
                <a:ea typeface="微软雅黑" pitchFamily="34" charset="-122"/>
              </a:rPr>
              <a:t>产品运行</a:t>
            </a:r>
            <a:endParaRPr kumimoji="0" lang="zh-CN" altLang="en-US" sz="18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772142586"/>
      </p:ext>
    </p:extLst>
  </p:cSld>
  <p:clrMapOvr>
    <a:masterClrMapping/>
  </p:clrMapOvr>
  <p:transition spd="med" advClick="0" advTm="300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133AF6C-2EA4-49CC-B2E8-A0514B02C8DF}" type="datetimeFigureOut">
              <a:rPr lang="zh-CN" altLang="en-US" smtClean="0"/>
              <a:t>2018/7/23 Monday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3C547887-9749-4DFD-AC34-5DFB070FF8E6}" type="slidenum">
              <a:rPr lang="zh-CN" altLang="en-US" smtClean="0"/>
              <a:t>‹#›</a:t>
            </a:fld>
            <a:endParaRPr lang="zh-CN" altLang="en-US"/>
          </a:p>
        </p:txBody>
      </p:sp>
    </p:spTree>
    <p:extLst>
      <p:ext uri="{BB962C8B-B14F-4D97-AF65-F5344CB8AC3E}">
        <p14:creationId xmlns:p14="http://schemas.microsoft.com/office/powerpoint/2010/main" val="36901962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5" r:id="rId8"/>
    <p:sldLayoutId id="2147483676" r:id="rId9"/>
    <p:sldLayoutId id="2147483677" r:id="rId10"/>
    <p:sldLayoutId id="2147483678" r:id="rId11"/>
    <p:sldLayoutId id="2147483668" r:id="rId12"/>
    <p:sldLayoutId id="2147483669" r:id="rId13"/>
    <p:sldLayoutId id="2147483670" r:id="rId14"/>
    <p:sldLayoutId id="2147483671" r:id="rId15"/>
    <p:sldLayoutId id="2147483672" r:id="rId16"/>
    <p:sldLayoutId id="2147483673" r:id="rId17"/>
  </p:sldLayoutIdLst>
  <p:transition spd="med" advClick="0" advTm="3000">
    <p:pull/>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8" Type="http://schemas.openxmlformats.org/officeDocument/2006/relationships/tags" Target="../tags/tag26.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image" Target="../media/image8.jpe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7.png"/><Relationship Id="rId5" Type="http://schemas.openxmlformats.org/officeDocument/2006/relationships/tags" Target="../tags/tag23.xml"/><Relationship Id="rId10" Type="http://schemas.openxmlformats.org/officeDocument/2006/relationships/notesSlide" Target="../notesSlides/notesSlide11.xml"/><Relationship Id="rId4" Type="http://schemas.openxmlformats.org/officeDocument/2006/relationships/tags" Target="../tags/tag22.xml"/><Relationship Id="rId9"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8.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5.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4.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C6DE0AB-9381-4D5B-B4C9-A00049F72E6D}"/>
              </a:ext>
            </a:extLst>
          </p:cNvPr>
          <p:cNvPicPr>
            <a:picLocks noChangeAspect="1"/>
          </p:cNvPicPr>
          <p:nvPr/>
        </p:nvPicPr>
        <p:blipFill>
          <a:blip r:embed="rId5"/>
          <a:stretch>
            <a:fillRect/>
          </a:stretch>
        </p:blipFill>
        <p:spPr>
          <a:xfrm>
            <a:off x="1301" y="2402"/>
            <a:ext cx="9134433" cy="5142686"/>
          </a:xfrm>
          <a:prstGeom prst="rect">
            <a:avLst/>
          </a:prstGeom>
        </p:spPr>
      </p:pic>
      <p:pic>
        <p:nvPicPr>
          <p:cNvPr id="5" name="你的笑颜 your smile">
            <a:hlinkClick r:id="" action="ppaction://media"/>
            <a:extLst>
              <a:ext uri="{FF2B5EF4-FFF2-40B4-BE49-F238E27FC236}">
                <a16:creationId xmlns:a16="http://schemas.microsoft.com/office/drawing/2014/main" xmlns="" id="{7E49875C-BB24-4955-BAF3-FBB941D0270E}"/>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503445" y="594479"/>
            <a:ext cx="608867" cy="608867"/>
          </a:xfrm>
          <a:prstGeom prst="rect">
            <a:avLst/>
          </a:prstGeom>
        </p:spPr>
      </p:pic>
      <p:sp>
        <p:nvSpPr>
          <p:cNvPr id="10" name="Rectangle 18">
            <a:extLst>
              <a:ext uri="{FF2B5EF4-FFF2-40B4-BE49-F238E27FC236}">
                <a16:creationId xmlns:a16="http://schemas.microsoft.com/office/drawing/2014/main" xmlns="" id="{62415213-D387-4140-B0DE-653BBC364A01}"/>
              </a:ext>
            </a:extLst>
          </p:cNvPr>
          <p:cNvSpPr>
            <a:spLocks noChangeArrowheads="1"/>
          </p:cNvSpPr>
          <p:nvPr/>
        </p:nvSpPr>
        <p:spPr bwMode="auto">
          <a:xfrm>
            <a:off x="2056755" y="2130515"/>
            <a:ext cx="552715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a:latin typeface="微软雅黑" panose="020B0503020204020204" pitchFamily="34" charset="-122"/>
                <a:ea typeface="微软雅黑" panose="020B0503020204020204" pitchFamily="34" charset="-122"/>
                <a:cs typeface="宋体" pitchFamily="2" charset="-122"/>
              </a:rPr>
              <a:t>工作计划总结</a:t>
            </a:r>
            <a:r>
              <a:rPr lang="en-US" altLang="zh-CN" sz="4400" dirty="0">
                <a:latin typeface="微软雅黑" panose="020B0503020204020204" pitchFamily="34" charset="-122"/>
                <a:ea typeface="微软雅黑" panose="020B0503020204020204" pitchFamily="34" charset="-122"/>
                <a:cs typeface="宋体" pitchFamily="2" charset="-122"/>
              </a:rPr>
              <a:t>PPT</a:t>
            </a:r>
            <a:r>
              <a:rPr lang="zh-CN" altLang="en-US" sz="4400" dirty="0">
                <a:latin typeface="微软雅黑" panose="020B0503020204020204" pitchFamily="34" charset="-122"/>
                <a:ea typeface="微软雅黑" panose="020B0503020204020204" pitchFamily="34" charset="-122"/>
                <a:cs typeface="宋体" pitchFamily="2" charset="-122"/>
              </a:rPr>
              <a:t>模板</a:t>
            </a:r>
            <a:endParaRPr lang="en-US" altLang="zh-CN" sz="4400" dirty="0">
              <a:latin typeface="微软雅黑" panose="020B0503020204020204" pitchFamily="34" charset="-122"/>
              <a:ea typeface="微软雅黑" panose="020B0503020204020204" pitchFamily="34" charset="-122"/>
              <a:cs typeface="宋体" pitchFamily="2" charset="-122"/>
            </a:endParaRPr>
          </a:p>
        </p:txBody>
      </p:sp>
      <p:sp>
        <p:nvSpPr>
          <p:cNvPr id="11" name="Rectangle 20">
            <a:extLst>
              <a:ext uri="{FF2B5EF4-FFF2-40B4-BE49-F238E27FC236}">
                <a16:creationId xmlns:a16="http://schemas.microsoft.com/office/drawing/2014/main" xmlns="" id="{F34D8026-2C88-455B-AEA9-94316D4CD47D}"/>
              </a:ext>
            </a:extLst>
          </p:cNvPr>
          <p:cNvSpPr>
            <a:spLocks noChangeArrowheads="1"/>
          </p:cNvSpPr>
          <p:nvPr/>
        </p:nvSpPr>
        <p:spPr bwMode="auto">
          <a:xfrm>
            <a:off x="2647229" y="2880149"/>
            <a:ext cx="4448161" cy="24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latin typeface="Arial" pitchFamily="34" charset="0"/>
                <a:cs typeface="Arial" pitchFamily="34" charset="0"/>
              </a:rPr>
              <a:t>We have many PowerPoint </a:t>
            </a:r>
            <a:r>
              <a:rPr lang="zh-CN" altLang="en-US" sz="800" dirty="0">
                <a:latin typeface="Arial" pitchFamily="34" charset="0"/>
                <a:cs typeface="Arial" pitchFamily="34" charset="0"/>
              </a:rPr>
              <a:t>templates</a:t>
            </a:r>
            <a:r>
              <a:rPr lang="en-US" altLang="zh-CN" sz="800" dirty="0">
                <a:latin typeface="Arial" pitchFamily="34" charset="0"/>
                <a:cs typeface="Arial" pitchFamily="34" charset="0"/>
              </a:rPr>
              <a:t> that has been specifically designed to help anyone that is stepping into the world of PowerPoint for the very first time.</a:t>
            </a:r>
            <a:endParaRPr lang="zh-CN" altLang="en-US" sz="800" dirty="0">
              <a:latin typeface="Arial" pitchFamily="34" charset="0"/>
              <a:cs typeface="Arial" pitchFamily="34" charset="0"/>
            </a:endParaRPr>
          </a:p>
        </p:txBody>
      </p:sp>
      <p:sp>
        <p:nvSpPr>
          <p:cNvPr id="12" name="Rectangle 20">
            <a:extLst>
              <a:ext uri="{FF2B5EF4-FFF2-40B4-BE49-F238E27FC236}">
                <a16:creationId xmlns:a16="http://schemas.microsoft.com/office/drawing/2014/main" xmlns="" id="{9A306973-47BC-46B0-86F0-778E2863FEF0}"/>
              </a:ext>
            </a:extLst>
          </p:cNvPr>
          <p:cNvSpPr>
            <a:spLocks noChangeArrowheads="1"/>
          </p:cNvSpPr>
          <p:nvPr/>
        </p:nvSpPr>
        <p:spPr bwMode="auto">
          <a:xfrm>
            <a:off x="3710390" y="3293483"/>
            <a:ext cx="2335905" cy="161583"/>
          </a:xfrm>
          <a:prstGeom prst="rect">
            <a:avLst/>
          </a:prstGeom>
          <a:solidFill>
            <a:schemeClr val="accent1"/>
          </a:solidFill>
          <a:ln>
            <a:noFill/>
          </a:ln>
          <a:extLst/>
        </p:spPr>
        <p:txBody>
          <a:bodyPr wrap="square" lIns="0" tIns="0" rIns="0" bIns="0">
            <a:spAutoFit/>
          </a:bodyPr>
          <a:lstStyle/>
          <a:p>
            <a:pPr fontAlgn="base">
              <a:spcBef>
                <a:spcPct val="0"/>
              </a:spcBef>
              <a:spcAft>
                <a:spcPct val="0"/>
              </a:spcAft>
              <a:buFont typeface="Arial" pitchFamily="34" charset="0"/>
              <a:buNone/>
            </a:pPr>
            <a:r>
              <a:rPr lang="zh-CN" altLang="en-US" sz="1050" dirty="0">
                <a:solidFill>
                  <a:schemeClr val="bg1"/>
                </a:solidFill>
                <a:latin typeface="微软雅黑" pitchFamily="34" charset="-122"/>
                <a:ea typeface="微软雅黑" pitchFamily="34" charset="-122"/>
                <a:cs typeface="Arial" pitchFamily="34" charset="0"/>
              </a:rPr>
              <a:t>汇报人</a:t>
            </a:r>
            <a:r>
              <a:rPr lang="en-US" altLang="zh-CN" sz="1050" smtClean="0">
                <a:solidFill>
                  <a:schemeClr val="bg1"/>
                </a:solidFill>
                <a:latin typeface="微软雅黑" pitchFamily="34" charset="-122"/>
                <a:ea typeface="微软雅黑" pitchFamily="34" charset="-122"/>
                <a:cs typeface="Arial" pitchFamily="34" charset="0"/>
              </a:rPr>
              <a:t>:xx</a:t>
            </a:r>
            <a:r>
              <a:rPr lang="zh-CN" altLang="en-US" sz="1050" smtClean="0">
                <a:solidFill>
                  <a:schemeClr val="bg1"/>
                </a:solidFill>
                <a:latin typeface="微软雅黑" pitchFamily="34" charset="-122"/>
                <a:ea typeface="微软雅黑" pitchFamily="34" charset="-122"/>
                <a:cs typeface="Arial" pitchFamily="34" charset="0"/>
              </a:rPr>
              <a:t>     </a:t>
            </a:r>
            <a:r>
              <a:rPr lang="zh-CN" altLang="en-US" sz="1050" dirty="0">
                <a:solidFill>
                  <a:schemeClr val="bg1"/>
                </a:solidFill>
                <a:latin typeface="微软雅黑" pitchFamily="34" charset="-122"/>
                <a:ea typeface="微软雅黑" pitchFamily="34" charset="-122"/>
                <a:cs typeface="Arial" pitchFamily="34" charset="0"/>
              </a:rPr>
              <a:t>时间</a:t>
            </a:r>
            <a:r>
              <a:rPr lang="en-US" altLang="zh-CN" sz="1050" dirty="0">
                <a:solidFill>
                  <a:schemeClr val="bg1"/>
                </a:solidFill>
                <a:latin typeface="微软雅黑" pitchFamily="34" charset="-122"/>
                <a:ea typeface="微软雅黑" pitchFamily="34" charset="-122"/>
                <a:cs typeface="Arial" pitchFamily="34" charset="0"/>
              </a:rPr>
              <a:t>:XX</a:t>
            </a:r>
            <a:r>
              <a:rPr lang="zh-CN" altLang="en-US" sz="1050" dirty="0">
                <a:solidFill>
                  <a:schemeClr val="bg1"/>
                </a:solidFill>
                <a:latin typeface="微软雅黑" pitchFamily="34" charset="-122"/>
                <a:ea typeface="微软雅黑" pitchFamily="34" charset="-122"/>
                <a:cs typeface="Arial" pitchFamily="34" charset="0"/>
              </a:rPr>
              <a:t>年</a:t>
            </a:r>
            <a:r>
              <a:rPr lang="en-US" altLang="zh-CN" sz="1050" dirty="0">
                <a:solidFill>
                  <a:schemeClr val="bg1"/>
                </a:solidFill>
                <a:latin typeface="微软雅黑" pitchFamily="34" charset="-122"/>
                <a:ea typeface="微软雅黑" pitchFamily="34" charset="-122"/>
                <a:cs typeface="Arial" pitchFamily="34" charset="0"/>
              </a:rPr>
              <a:t>XX</a:t>
            </a:r>
            <a:r>
              <a:rPr lang="zh-CN" altLang="en-US" sz="1050" dirty="0">
                <a:solidFill>
                  <a:schemeClr val="bg1"/>
                </a:solidFill>
                <a:latin typeface="微软雅黑" pitchFamily="34" charset="-122"/>
                <a:ea typeface="微软雅黑" pitchFamily="34" charset="-122"/>
                <a:cs typeface="Arial" pitchFamily="34" charset="0"/>
              </a:rPr>
              <a:t>月</a:t>
            </a:r>
          </a:p>
        </p:txBody>
      </p:sp>
      <p:sp>
        <p:nvSpPr>
          <p:cNvPr id="13" name="Rectangle 18">
            <a:extLst>
              <a:ext uri="{FF2B5EF4-FFF2-40B4-BE49-F238E27FC236}">
                <a16:creationId xmlns:a16="http://schemas.microsoft.com/office/drawing/2014/main" xmlns="" id="{CA232390-FAAD-42EA-A120-4027145E34DD}"/>
              </a:ext>
            </a:extLst>
          </p:cNvPr>
          <p:cNvSpPr>
            <a:spLocks noChangeArrowheads="1"/>
          </p:cNvSpPr>
          <p:nvPr/>
        </p:nvSpPr>
        <p:spPr bwMode="auto">
          <a:xfrm>
            <a:off x="3803933" y="1295032"/>
            <a:ext cx="1839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5400" dirty="0">
                <a:latin typeface="Broadway" panose="04040905080B02020502" pitchFamily="82" charset="0"/>
                <a:ea typeface="微软雅黑" panose="020B0503020204020204" pitchFamily="34" charset="-122"/>
                <a:cs typeface="宋体" pitchFamily="2" charset="-122"/>
              </a:rPr>
              <a:t>201X</a:t>
            </a:r>
          </a:p>
        </p:txBody>
      </p:sp>
    </p:spTree>
    <p:extLst>
      <p:ext uri="{BB962C8B-B14F-4D97-AF65-F5344CB8AC3E}">
        <p14:creationId xmlns:p14="http://schemas.microsoft.com/office/powerpoint/2010/main" val="3754295"/>
      </p:ext>
    </p:extLst>
  </p:cSld>
  <p:clrMapOvr>
    <a:masterClrMapping/>
  </p:clrMapOvr>
  <p:transition spd="med" advClick="0"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0" presetClass="entr" presetSubtype="0" decel="10000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strVal val="#ppt_w+.3"/>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Effect transition="in" filter="fade">
                                          <p:cBhvr>
                                            <p:cTn id="11" dur="10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wd">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53" presetClass="entr" presetSubtype="16" fill="hold" grpId="0" nodeType="afterEffect">
                                      <p:stCondLst>
                                        <p:cond delay="0"/>
                                      </p:stCondLst>
                                      <p:iterate type="wd">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2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950"/>
                                </p:stCondLst>
                                <p:childTnLst>
                                  <p:par>
                                    <p:cTn id="31" presetID="2" presetClass="entr" presetSubtype="4" fill="hold" grpId="0" nodeType="afterEffect" p14:presetBounceEnd="60000">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14:bounceEnd="60000">
                                          <p:cBhvr additive="base">
                                            <p:cTn id="33" dur="500" fill="hold"/>
                                            <p:tgtEl>
                                              <p:spTgt spid="12"/>
                                            </p:tgtEl>
                                            <p:attrNameLst>
                                              <p:attrName>ppt_x</p:attrName>
                                            </p:attrNameLst>
                                          </p:cBhvr>
                                          <p:tavLst>
                                            <p:tav tm="0">
                                              <p:val>
                                                <p:strVal val="#ppt_x"/>
                                              </p:val>
                                            </p:tav>
                                            <p:tav tm="100000">
                                              <p:val>
                                                <p:strVal val="#ppt_x"/>
                                              </p:val>
                                            </p:tav>
                                          </p:tavLst>
                                        </p:anim>
                                        <p:anim calcmode="lin" valueType="num" p14:bounceEnd="60000">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5" repeatCount="indefinite" fill="hold" display="0">
                      <p:stCondLst>
                        <p:cond delay="indefinite"/>
                      </p:stCondLst>
                      <p:endCondLst>
                        <p:cond evt="onStopAudio" delay="0">
                          <p:tgtEl>
                            <p:sldTgt/>
                          </p:tgtEl>
                        </p:cond>
                      </p:endCondLst>
                    </p:cTn>
                    <p:tgtEl>
                      <p:spTgt spid="5"/>
                    </p:tgtEl>
                  </p:cMediaNode>
                </p:audio>
              </p:childTnLst>
            </p:cTn>
          </p:par>
        </p:tnLst>
        <p:bldLst>
          <p:bldP spid="10" grpId="0"/>
          <p:bldP spid="11" grpId="0"/>
          <p:bldP spid="12" grpId="0" animBg="1"/>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50" presetClass="entr" presetSubtype="0" decel="10000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strVal val="#ppt_w+.3"/>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Effect transition="in" filter="fade">
                                          <p:cBhvr>
                                            <p:cTn id="11" dur="1000"/>
                                            <p:tgtEl>
                                              <p:spTgt spid="4"/>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wd">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53" presetClass="entr" presetSubtype="16" fill="hold" grpId="0" nodeType="afterEffect">
                                      <p:stCondLst>
                                        <p:cond delay="0"/>
                                      </p:stCondLst>
                                      <p:iterate type="wd">
                                        <p:tmPct val="10000"/>
                                      </p:iterate>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200"/>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95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5" repeatCount="indefinite" fill="hold" display="0">
                      <p:stCondLst>
                        <p:cond delay="indefinite"/>
                      </p:stCondLst>
                      <p:endCondLst>
                        <p:cond evt="onStopAudio" delay="0">
                          <p:tgtEl>
                            <p:sldTgt/>
                          </p:tgtEl>
                        </p:cond>
                      </p:endCondLst>
                    </p:cTn>
                    <p:tgtEl>
                      <p:spTgt spid="5"/>
                    </p:tgtEl>
                  </p:cMediaNode>
                </p:audio>
              </p:childTnLst>
            </p:cTn>
          </p:par>
        </p:tnLst>
        <p:bldLst>
          <p:bldP spid="10" grpId="0"/>
          <p:bldP spid="11" grpId="0"/>
          <p:bldP spid="12" grpId="0" animBg="1"/>
          <p:bldP spid="13"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474554" y="2295562"/>
            <a:ext cx="1745751"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4" y="3424829"/>
            <a:ext cx="1745751"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5"/>
          <p:cNvGrpSpPr/>
          <p:nvPr/>
        </p:nvGrpSpPr>
        <p:grpSpPr>
          <a:xfrm>
            <a:off x="383031" y="1222289"/>
            <a:ext cx="1974445" cy="877014"/>
            <a:chOff x="8835092" y="1945065"/>
            <a:chExt cx="2483676" cy="1100441"/>
          </a:xfrm>
        </p:grpSpPr>
        <p:sp>
          <p:nvSpPr>
            <p:cNvPr id="5" name="文本框 11"/>
            <p:cNvSpPr txBox="1"/>
            <p:nvPr/>
          </p:nvSpPr>
          <p:spPr>
            <a:xfrm>
              <a:off x="8835092" y="1945065"/>
              <a:ext cx="1248229" cy="347567"/>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771565"/>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7" name="组合 8"/>
          <p:cNvGrpSpPr/>
          <p:nvPr/>
        </p:nvGrpSpPr>
        <p:grpSpPr>
          <a:xfrm>
            <a:off x="375316" y="2352320"/>
            <a:ext cx="1974445" cy="897156"/>
            <a:chOff x="8835092" y="2033592"/>
            <a:chExt cx="2483676" cy="1125702"/>
          </a:xfrm>
        </p:grpSpPr>
        <p:sp>
          <p:nvSpPr>
            <p:cNvPr id="8" name="文本框 14"/>
            <p:cNvSpPr txBox="1"/>
            <p:nvPr/>
          </p:nvSpPr>
          <p:spPr>
            <a:xfrm>
              <a:off x="8835092" y="2033592"/>
              <a:ext cx="1248229" cy="347563"/>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7"/>
              <a:ext cx="2445932" cy="771557"/>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0" name="组合 11"/>
          <p:cNvGrpSpPr/>
          <p:nvPr/>
        </p:nvGrpSpPr>
        <p:grpSpPr>
          <a:xfrm>
            <a:off x="383029" y="3472238"/>
            <a:ext cx="1984446" cy="887101"/>
            <a:chOff x="8835092" y="2046239"/>
            <a:chExt cx="2496257" cy="1113096"/>
          </a:xfrm>
        </p:grpSpPr>
        <p:sp>
          <p:nvSpPr>
            <p:cNvPr id="11" name="文本框 17"/>
            <p:cNvSpPr txBox="1"/>
            <p:nvPr/>
          </p:nvSpPr>
          <p:spPr>
            <a:xfrm>
              <a:off x="8835092" y="2046239"/>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70"/>
              <a:ext cx="2445933" cy="771565"/>
            </a:xfrm>
            <a:prstGeom prst="rect">
              <a:avLst/>
            </a:prstGeom>
            <a:noFill/>
          </p:spPr>
          <p:txBody>
            <a:bodyPr wrap="square" rtlCol="0">
              <a:spAutoFit/>
            </a:bodyPr>
            <a:lstStyle/>
            <a:p>
              <a:pP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3" name="组合 14"/>
          <p:cNvGrpSpPr/>
          <p:nvPr/>
        </p:nvGrpSpPr>
        <p:grpSpPr>
          <a:xfrm>
            <a:off x="2598270" y="2931768"/>
            <a:ext cx="1853644" cy="1396765"/>
            <a:chOff x="3474720" y="4038600"/>
            <a:chExt cx="2331720" cy="1752600"/>
          </a:xfrm>
        </p:grpSpPr>
        <p:sp>
          <p:nvSpPr>
            <p:cNvPr id="14" name="文本框 19"/>
            <p:cNvSpPr txBox="1"/>
            <p:nvPr/>
          </p:nvSpPr>
          <p:spPr>
            <a:xfrm>
              <a:off x="3987799" y="475822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b="1" dirty="0">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21"/>
          <p:cNvGrpSpPr/>
          <p:nvPr/>
        </p:nvGrpSpPr>
        <p:grpSpPr>
          <a:xfrm>
            <a:off x="4718451" y="2931768"/>
            <a:ext cx="1853644" cy="1396765"/>
            <a:chOff x="3474720" y="4038600"/>
            <a:chExt cx="2331720" cy="1752600"/>
          </a:xfrm>
        </p:grpSpPr>
        <p:sp>
          <p:nvSpPr>
            <p:cNvPr id="21" name="文本框 30"/>
            <p:cNvSpPr txBox="1"/>
            <p:nvPr/>
          </p:nvSpPr>
          <p:spPr>
            <a:xfrm>
              <a:off x="3987799" y="475822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8"/>
          <p:cNvGrpSpPr/>
          <p:nvPr/>
        </p:nvGrpSpPr>
        <p:grpSpPr>
          <a:xfrm>
            <a:off x="6853778" y="2931768"/>
            <a:ext cx="1853644" cy="1396765"/>
            <a:chOff x="3474720" y="4038600"/>
            <a:chExt cx="2331720" cy="1752600"/>
          </a:xfrm>
        </p:grpSpPr>
        <p:sp>
          <p:nvSpPr>
            <p:cNvPr id="28" name="文本框 37"/>
            <p:cNvSpPr txBox="1"/>
            <p:nvPr/>
          </p:nvSpPr>
          <p:spPr>
            <a:xfrm>
              <a:off x="3987799" y="475822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7566"/>
            </a:xfrm>
            <a:prstGeom prst="rect">
              <a:avLst/>
            </a:prstGeom>
            <a:noFill/>
          </p:spPr>
          <p:txBody>
            <a:bodyPr wrap="square" rtlCol="0">
              <a:spAutoFit/>
            </a:bodyPr>
            <a:lstStyle/>
            <a:p>
              <a:pPr algn="ctr"/>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dirty="0">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5"/>
          <p:cNvGrpSpPr/>
          <p:nvPr/>
        </p:nvGrpSpPr>
        <p:grpSpPr>
          <a:xfrm>
            <a:off x="2598270" y="1401400"/>
            <a:ext cx="1853644" cy="1530369"/>
            <a:chOff x="3569970" y="1908810"/>
            <a:chExt cx="2331720" cy="1920240"/>
          </a:xfrm>
        </p:grpSpPr>
        <p:sp>
          <p:nvSpPr>
            <p:cNvPr id="35" name="矩形 34"/>
            <p:cNvSpPr/>
            <p:nvPr/>
          </p:nvSpPr>
          <p:spPr>
            <a:xfrm>
              <a:off x="3569970" y="1908810"/>
              <a:ext cx="2331720" cy="192024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059994" y="3381327"/>
              <a:ext cx="1248229" cy="347566"/>
            </a:xfrm>
            <a:prstGeom prst="rect">
              <a:avLst/>
            </a:prstGeom>
            <a:noFill/>
          </p:spPr>
          <p:txBody>
            <a:bodyPr wrap="square" rtlCol="0">
              <a:spAutoFit/>
            </a:bodyPr>
            <a:lstStyle/>
            <a:p>
              <a:pPr algn="ctr"/>
              <a:r>
                <a:rPr lang="zh-CN" altLang="en-US" baseline="-30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8" name="组合 39"/>
          <p:cNvGrpSpPr/>
          <p:nvPr/>
        </p:nvGrpSpPr>
        <p:grpSpPr>
          <a:xfrm>
            <a:off x="4730566" y="1401400"/>
            <a:ext cx="1853644" cy="1530369"/>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1" name="文本框 48"/>
            <p:cNvSpPr txBox="1"/>
            <p:nvPr/>
          </p:nvSpPr>
          <p:spPr>
            <a:xfrm>
              <a:off x="6732096" y="3381327"/>
              <a:ext cx="1248229" cy="34756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2" name="组合 43"/>
          <p:cNvGrpSpPr/>
          <p:nvPr/>
        </p:nvGrpSpPr>
        <p:grpSpPr>
          <a:xfrm>
            <a:off x="6859834" y="1401400"/>
            <a:ext cx="1853644" cy="1530369"/>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p:spPr>
          <p:txBody>
            <a:bodyPr vert="horz" wrap="square" lIns="91440" tIns="45720" rIns="91440" bIns="45720" numCol="1" anchor="t" anchorCtr="0" compatLnSpc="1"/>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5" name="文本框 49"/>
            <p:cNvSpPr txBox="1"/>
            <p:nvPr/>
          </p:nvSpPr>
          <p:spPr>
            <a:xfrm>
              <a:off x="9499446" y="3381327"/>
              <a:ext cx="1248229" cy="34756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4060107017"/>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359034"/>
            <a:ext cx="9144000" cy="786055"/>
          </a:xfrm>
          <a:custGeom>
            <a:avLst/>
            <a:gdLst>
              <a:gd name="connsiteX0" fmla="*/ 0 w 12192000"/>
              <a:gd name="connsiteY0" fmla="*/ 0 h 609600"/>
              <a:gd name="connsiteX1" fmla="*/ 12192000 w 12192000"/>
              <a:gd name="connsiteY1" fmla="*/ 0 h 609600"/>
              <a:gd name="connsiteX2" fmla="*/ 12192000 w 12192000"/>
              <a:gd name="connsiteY2" fmla="*/ 609600 h 609600"/>
              <a:gd name="connsiteX3" fmla="*/ 0 w 12192000"/>
              <a:gd name="connsiteY3" fmla="*/ 609600 h 609600"/>
              <a:gd name="connsiteX4" fmla="*/ 0 w 12192000"/>
              <a:gd name="connsiteY4" fmla="*/ 0 h 609600"/>
              <a:gd name="connsiteX0" fmla="*/ 0 w 12192000"/>
              <a:gd name="connsiteY0" fmla="*/ 0 h 609600"/>
              <a:gd name="connsiteX1" fmla="*/ 12192000 w 12192000"/>
              <a:gd name="connsiteY1" fmla="*/ 0 h 609600"/>
              <a:gd name="connsiteX2" fmla="*/ 12192000 w 12192000"/>
              <a:gd name="connsiteY2" fmla="*/ 609600 h 609600"/>
              <a:gd name="connsiteX3" fmla="*/ 0 w 12192000"/>
              <a:gd name="connsiteY3" fmla="*/ 609600 h 609600"/>
              <a:gd name="connsiteX4" fmla="*/ 0 w 12192000"/>
              <a:gd name="connsiteY4" fmla="*/ 0 h 609600"/>
              <a:gd name="connsiteX0" fmla="*/ 0 w 12192000"/>
              <a:gd name="connsiteY0" fmla="*/ 225200 h 834800"/>
              <a:gd name="connsiteX1" fmla="*/ 12192000 w 12192000"/>
              <a:gd name="connsiteY1" fmla="*/ 225200 h 834800"/>
              <a:gd name="connsiteX2" fmla="*/ 12192000 w 12192000"/>
              <a:gd name="connsiteY2" fmla="*/ 834800 h 834800"/>
              <a:gd name="connsiteX3" fmla="*/ 0 w 12192000"/>
              <a:gd name="connsiteY3" fmla="*/ 834800 h 834800"/>
              <a:gd name="connsiteX4" fmla="*/ 0 w 12192000"/>
              <a:gd name="connsiteY4" fmla="*/ 225200 h 834800"/>
              <a:gd name="connsiteX0" fmla="*/ 0 w 12192000"/>
              <a:gd name="connsiteY0" fmla="*/ 114153 h 723753"/>
              <a:gd name="connsiteX1" fmla="*/ 12192000 w 12192000"/>
              <a:gd name="connsiteY1" fmla="*/ 114153 h 723753"/>
              <a:gd name="connsiteX2" fmla="*/ 12192000 w 12192000"/>
              <a:gd name="connsiteY2" fmla="*/ 723753 h 723753"/>
              <a:gd name="connsiteX3" fmla="*/ 0 w 12192000"/>
              <a:gd name="connsiteY3" fmla="*/ 723753 h 723753"/>
              <a:gd name="connsiteX4" fmla="*/ 0 w 12192000"/>
              <a:gd name="connsiteY4" fmla="*/ 114153 h 723753"/>
              <a:gd name="connsiteX0" fmla="*/ 0 w 12192000"/>
              <a:gd name="connsiteY0" fmla="*/ 265989 h 875589"/>
              <a:gd name="connsiteX1" fmla="*/ 12192000 w 12192000"/>
              <a:gd name="connsiteY1" fmla="*/ 265989 h 875589"/>
              <a:gd name="connsiteX2" fmla="*/ 12192000 w 12192000"/>
              <a:gd name="connsiteY2" fmla="*/ 875589 h 875589"/>
              <a:gd name="connsiteX3" fmla="*/ 0 w 12192000"/>
              <a:gd name="connsiteY3" fmla="*/ 875589 h 875589"/>
              <a:gd name="connsiteX4" fmla="*/ 0 w 12192000"/>
              <a:gd name="connsiteY4" fmla="*/ 265989 h 875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875589">
                <a:moveTo>
                  <a:pt x="0" y="265989"/>
                </a:moveTo>
                <a:cubicBezTo>
                  <a:pt x="4025900" y="608889"/>
                  <a:pt x="8909050" y="-476961"/>
                  <a:pt x="12192000" y="265989"/>
                </a:cubicBezTo>
                <a:lnTo>
                  <a:pt x="12192000" y="875589"/>
                </a:lnTo>
                <a:lnTo>
                  <a:pt x="0" y="875589"/>
                </a:lnTo>
                <a:lnTo>
                  <a:pt x="0" y="265989"/>
                </a:lnTo>
                <a:close/>
              </a:path>
            </a:pathLst>
          </a:custGeom>
          <a:solidFill>
            <a:schemeClr val="bg1"/>
          </a:soli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449015" y="1295708"/>
            <a:ext cx="8245971" cy="484748"/>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sz="900" dirty="0">
              <a:solidFill>
                <a:schemeClr val="tx1">
                  <a:lumMod val="50000"/>
                  <a:lumOff val="50000"/>
                </a:schemeClr>
              </a:solidFill>
              <a:latin typeface="微软雅黑" pitchFamily="34" charset="-122"/>
              <a:ea typeface="微软雅黑" pitchFamily="34" charset="-122"/>
              <a:cs typeface="华文黑体" pitchFamily="2" charset="-122"/>
            </a:endParaRPr>
          </a:p>
        </p:txBody>
      </p:sp>
      <p:grpSp>
        <p:nvGrpSpPr>
          <p:cNvPr id="4" name="组合 9"/>
          <p:cNvGrpSpPr/>
          <p:nvPr/>
        </p:nvGrpSpPr>
        <p:grpSpPr>
          <a:xfrm>
            <a:off x="4310375" y="2052053"/>
            <a:ext cx="4521875" cy="2672146"/>
            <a:chOff x="5301357" y="2505494"/>
            <a:chExt cx="6480910" cy="3828632"/>
          </a:xfrm>
        </p:grpSpPr>
        <p:pic>
          <p:nvPicPr>
            <p:cNvPr id="3" name="图片 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301357" y="2505494"/>
              <a:ext cx="6480910" cy="3828632"/>
            </a:xfrm>
            <a:prstGeom prst="rect">
              <a:avLst/>
            </a:prstGeom>
          </p:spPr>
        </p:pic>
        <p:pic>
          <p:nvPicPr>
            <p:cNvPr id="9" name="图片 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074881" y="2713315"/>
              <a:ext cx="4938223" cy="3088719"/>
            </a:xfrm>
            <a:prstGeom prst="rect">
              <a:avLst/>
            </a:prstGeom>
          </p:spPr>
        </p:pic>
      </p:grpSp>
      <p:sp useBgFill="1">
        <p:nvSpPr>
          <p:cNvPr id="11" name="MH_Other_1"/>
          <p:cNvSpPr/>
          <p:nvPr>
            <p:custDataLst>
              <p:tags r:id="rId1"/>
            </p:custDataLst>
          </p:nvPr>
        </p:nvSpPr>
        <p:spPr>
          <a:xfrm rot="21439215">
            <a:off x="878925" y="3703365"/>
            <a:ext cx="557136" cy="563693"/>
          </a:xfrm>
          <a:prstGeom prst="roundRect">
            <a:avLst>
              <a:gd name="adj" fmla="val 18567"/>
            </a:avLst>
          </a:prstGeom>
          <a:ln w="254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dirty="0">
                <a:solidFill>
                  <a:schemeClr val="tx1">
                    <a:lumMod val="75000"/>
                    <a:lumOff val="25000"/>
                  </a:schemeClr>
                </a:solidFill>
                <a:latin typeface="等线" panose="02010600030101010101" pitchFamily="2" charset="-122"/>
                <a:ea typeface="等线" panose="02010600030101010101" pitchFamily="2" charset="-122"/>
              </a:rPr>
              <a:t>1</a:t>
            </a:r>
            <a:endParaRPr lang="zh-CN" altLang="en-US" sz="2700" dirty="0">
              <a:solidFill>
                <a:schemeClr val="tx1">
                  <a:lumMod val="75000"/>
                  <a:lumOff val="25000"/>
                </a:schemeClr>
              </a:solidFill>
              <a:latin typeface="等线" panose="02010600030101010101" pitchFamily="2" charset="-122"/>
              <a:ea typeface="等线" panose="02010600030101010101" pitchFamily="2" charset="-122"/>
            </a:endParaRPr>
          </a:p>
        </p:txBody>
      </p:sp>
      <p:cxnSp>
        <p:nvCxnSpPr>
          <p:cNvPr id="12" name="MH_Other_2"/>
          <p:cNvCxnSpPr/>
          <p:nvPr>
            <p:custDataLst>
              <p:tags r:id="rId2"/>
            </p:custDataLst>
          </p:nvPr>
        </p:nvCxnSpPr>
        <p:spPr>
          <a:xfrm>
            <a:off x="1448828" y="3852952"/>
            <a:ext cx="669293" cy="0"/>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useBgFill="1">
        <p:nvSpPr>
          <p:cNvPr id="13" name="MH_Other_3"/>
          <p:cNvSpPr/>
          <p:nvPr>
            <p:custDataLst>
              <p:tags r:id="rId3"/>
            </p:custDataLst>
          </p:nvPr>
        </p:nvSpPr>
        <p:spPr>
          <a:xfrm rot="21439215">
            <a:off x="1008407" y="3151530"/>
            <a:ext cx="557136" cy="563693"/>
          </a:xfrm>
          <a:prstGeom prst="roundRect">
            <a:avLst>
              <a:gd name="adj" fmla="val 18567"/>
            </a:avLst>
          </a:prstGeom>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dirty="0">
                <a:solidFill>
                  <a:schemeClr val="tx1">
                    <a:lumMod val="75000"/>
                    <a:lumOff val="25000"/>
                  </a:schemeClr>
                </a:solidFill>
                <a:latin typeface="等线" panose="02010600030101010101" pitchFamily="2" charset="-122"/>
                <a:ea typeface="等线" panose="02010600030101010101" pitchFamily="2" charset="-122"/>
              </a:rPr>
              <a:t>2</a:t>
            </a:r>
            <a:endParaRPr lang="zh-CN" altLang="en-US" sz="2700" dirty="0">
              <a:solidFill>
                <a:schemeClr val="tx1">
                  <a:lumMod val="75000"/>
                  <a:lumOff val="25000"/>
                </a:schemeClr>
              </a:solidFill>
              <a:latin typeface="等线" panose="02010600030101010101" pitchFamily="2" charset="-122"/>
              <a:ea typeface="等线" panose="02010600030101010101" pitchFamily="2" charset="-122"/>
            </a:endParaRPr>
          </a:p>
        </p:txBody>
      </p:sp>
      <p:cxnSp>
        <p:nvCxnSpPr>
          <p:cNvPr id="14" name="MH_Other_4"/>
          <p:cNvCxnSpPr/>
          <p:nvPr>
            <p:custDataLst>
              <p:tags r:id="rId4"/>
            </p:custDataLst>
          </p:nvPr>
        </p:nvCxnSpPr>
        <p:spPr>
          <a:xfrm>
            <a:off x="1564632" y="3281051"/>
            <a:ext cx="669293"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useBgFill="1">
        <p:nvSpPr>
          <p:cNvPr id="15" name="MH_Other_5"/>
          <p:cNvSpPr/>
          <p:nvPr>
            <p:custDataLst>
              <p:tags r:id="rId5"/>
            </p:custDataLst>
          </p:nvPr>
        </p:nvSpPr>
        <p:spPr>
          <a:xfrm rot="21439215">
            <a:off x="805066" y="2605167"/>
            <a:ext cx="557137" cy="563693"/>
          </a:xfrm>
          <a:prstGeom prst="roundRect">
            <a:avLst>
              <a:gd name="adj" fmla="val 18567"/>
            </a:avLst>
          </a:prstGeom>
          <a:ln w="254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dirty="0">
                <a:solidFill>
                  <a:schemeClr val="tx1">
                    <a:lumMod val="75000"/>
                    <a:lumOff val="25000"/>
                  </a:schemeClr>
                </a:solidFill>
                <a:latin typeface="等线" panose="02010600030101010101" pitchFamily="2" charset="-122"/>
                <a:ea typeface="等线" panose="02010600030101010101" pitchFamily="2" charset="-122"/>
              </a:rPr>
              <a:t>3</a:t>
            </a:r>
            <a:endParaRPr lang="zh-CN" altLang="en-US" sz="2700" dirty="0">
              <a:solidFill>
                <a:schemeClr val="tx1">
                  <a:lumMod val="75000"/>
                  <a:lumOff val="25000"/>
                </a:schemeClr>
              </a:solidFill>
              <a:latin typeface="等线" panose="02010600030101010101" pitchFamily="2" charset="-122"/>
              <a:ea typeface="等线" panose="02010600030101010101" pitchFamily="2" charset="-122"/>
            </a:endParaRPr>
          </a:p>
        </p:txBody>
      </p:sp>
      <p:cxnSp>
        <p:nvCxnSpPr>
          <p:cNvPr id="16" name="MH_Other_6"/>
          <p:cNvCxnSpPr/>
          <p:nvPr>
            <p:custDataLst>
              <p:tags r:id="rId6"/>
            </p:custDataLst>
          </p:nvPr>
        </p:nvCxnSpPr>
        <p:spPr>
          <a:xfrm>
            <a:off x="1356732" y="2722830"/>
            <a:ext cx="669293"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7" name="MH_Other_7"/>
          <p:cNvSpPr/>
          <p:nvPr>
            <p:custDataLst>
              <p:tags r:id="rId7"/>
            </p:custDataLst>
          </p:nvPr>
        </p:nvSpPr>
        <p:spPr>
          <a:xfrm rot="224612">
            <a:off x="898210" y="2034004"/>
            <a:ext cx="557136" cy="563693"/>
          </a:xfrm>
          <a:prstGeom prst="roundRect">
            <a:avLst>
              <a:gd name="adj" fmla="val 18567"/>
            </a:avLst>
          </a:prstGeom>
          <a:solidFill>
            <a:schemeClr val="accent1"/>
          </a:solidFill>
          <a:ln w="2540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700" dirty="0">
                <a:solidFill>
                  <a:schemeClr val="bg1"/>
                </a:solidFill>
                <a:latin typeface="等线" panose="02010600030101010101" pitchFamily="2" charset="-122"/>
                <a:ea typeface="等线" panose="02010600030101010101" pitchFamily="2" charset="-122"/>
              </a:rPr>
              <a:t>4</a:t>
            </a:r>
            <a:endParaRPr lang="zh-CN" altLang="en-US" sz="2700" dirty="0">
              <a:solidFill>
                <a:schemeClr val="bg1"/>
              </a:solidFill>
              <a:latin typeface="等线" panose="02010600030101010101" pitchFamily="2" charset="-122"/>
              <a:ea typeface="等线" panose="02010600030101010101" pitchFamily="2" charset="-122"/>
            </a:endParaRPr>
          </a:p>
        </p:txBody>
      </p:sp>
      <p:cxnSp>
        <p:nvCxnSpPr>
          <p:cNvPr id="18" name="MH_Other_8"/>
          <p:cNvCxnSpPr/>
          <p:nvPr>
            <p:custDataLst>
              <p:tags r:id="rId8"/>
            </p:custDataLst>
          </p:nvPr>
        </p:nvCxnSpPr>
        <p:spPr>
          <a:xfrm>
            <a:off x="1473148" y="2111707"/>
            <a:ext cx="669293"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10" name="组合 21"/>
          <p:cNvGrpSpPr/>
          <p:nvPr/>
        </p:nvGrpSpPr>
        <p:grpSpPr>
          <a:xfrm>
            <a:off x="2121331" y="1980090"/>
            <a:ext cx="2088143" cy="546255"/>
            <a:chOff x="3876745" y="5274891"/>
            <a:chExt cx="2784191" cy="728116"/>
          </a:xfrm>
        </p:grpSpPr>
        <p:sp>
          <p:nvSpPr>
            <p:cNvPr id="20" name="矩形 19"/>
            <p:cNvSpPr/>
            <p:nvPr/>
          </p:nvSpPr>
          <p:spPr>
            <a:xfrm>
              <a:off x="3876745" y="5510715"/>
              <a:ext cx="2784191" cy="49229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
          <p:nvSpPr>
            <p:cNvPr id="21" name="文本框 20"/>
            <p:cNvSpPr txBox="1"/>
            <p:nvPr/>
          </p:nvSpPr>
          <p:spPr>
            <a:xfrm>
              <a:off x="3876746" y="5274891"/>
              <a:ext cx="1675884"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19" name="组合 22"/>
          <p:cNvGrpSpPr/>
          <p:nvPr/>
        </p:nvGrpSpPr>
        <p:grpSpPr>
          <a:xfrm>
            <a:off x="2045974" y="2593642"/>
            <a:ext cx="2088143" cy="546254"/>
            <a:chOff x="3495745" y="5274897"/>
            <a:chExt cx="2784191" cy="728115"/>
          </a:xfrm>
        </p:grpSpPr>
        <p:sp>
          <p:nvSpPr>
            <p:cNvPr id="24" name="矩形 23"/>
            <p:cNvSpPr/>
            <p:nvPr/>
          </p:nvSpPr>
          <p:spPr>
            <a:xfrm>
              <a:off x="3495745" y="5510720"/>
              <a:ext cx="2784191" cy="49229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
          <p:nvSpPr>
            <p:cNvPr id="25" name="文本框 24"/>
            <p:cNvSpPr txBox="1"/>
            <p:nvPr/>
          </p:nvSpPr>
          <p:spPr>
            <a:xfrm>
              <a:off x="3495746" y="5274897"/>
              <a:ext cx="1675884" cy="369219"/>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22" name="组合 25"/>
          <p:cNvGrpSpPr/>
          <p:nvPr/>
        </p:nvGrpSpPr>
        <p:grpSpPr>
          <a:xfrm>
            <a:off x="2222232" y="3157458"/>
            <a:ext cx="2088143" cy="546255"/>
            <a:chOff x="3495745" y="5274891"/>
            <a:chExt cx="2784191" cy="728116"/>
          </a:xfrm>
        </p:grpSpPr>
        <p:sp>
          <p:nvSpPr>
            <p:cNvPr id="27" name="矩形 26"/>
            <p:cNvSpPr/>
            <p:nvPr/>
          </p:nvSpPr>
          <p:spPr>
            <a:xfrm>
              <a:off x="3495745" y="5510715"/>
              <a:ext cx="2784191" cy="49229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
          <p:nvSpPr>
            <p:cNvPr id="28" name="文本框 27"/>
            <p:cNvSpPr txBox="1"/>
            <p:nvPr/>
          </p:nvSpPr>
          <p:spPr>
            <a:xfrm>
              <a:off x="3495746" y="5274891"/>
              <a:ext cx="1675884" cy="369218"/>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grpSp>
        <p:nvGrpSpPr>
          <p:cNvPr id="23" name="组合 28"/>
          <p:cNvGrpSpPr/>
          <p:nvPr/>
        </p:nvGrpSpPr>
        <p:grpSpPr>
          <a:xfrm>
            <a:off x="2135618" y="3728794"/>
            <a:ext cx="2088143" cy="546254"/>
            <a:chOff x="3495745" y="5274897"/>
            <a:chExt cx="2784191" cy="728115"/>
          </a:xfrm>
        </p:grpSpPr>
        <p:sp>
          <p:nvSpPr>
            <p:cNvPr id="30" name="矩形 29"/>
            <p:cNvSpPr/>
            <p:nvPr/>
          </p:nvSpPr>
          <p:spPr>
            <a:xfrm>
              <a:off x="3495745" y="5510720"/>
              <a:ext cx="2784191" cy="49229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cs typeface="华文黑体" pitchFamily="2" charset="-122"/>
                </a:rPr>
                <a:t>单击添加文本单击添加文本单击添加文本单击添加文本单击添加文本</a:t>
              </a:r>
            </a:p>
          </p:txBody>
        </p:sp>
        <p:sp>
          <p:nvSpPr>
            <p:cNvPr id="31" name="文本框 30"/>
            <p:cNvSpPr txBox="1"/>
            <p:nvPr/>
          </p:nvSpPr>
          <p:spPr>
            <a:xfrm>
              <a:off x="3495746" y="5274897"/>
              <a:ext cx="1675884" cy="369219"/>
            </a:xfrm>
            <a:prstGeom prst="rect">
              <a:avLst/>
            </a:prstGeom>
            <a:noFill/>
          </p:spPr>
          <p:txBody>
            <a:bodyPr wrap="squar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grpSp>
    </p:spTree>
    <p:extLst>
      <p:ext uri="{BB962C8B-B14F-4D97-AF65-F5344CB8AC3E}">
        <p14:creationId xmlns:p14="http://schemas.microsoft.com/office/powerpoint/2010/main" val="123933398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anim calcmode="lin" valueType="num">
                                      <p:cBhvr>
                                        <p:cTn id="11" dur="500" fill="hold"/>
                                        <p:tgtEl>
                                          <p:spTgt spid="17"/>
                                        </p:tgtEl>
                                        <p:attrNameLst>
                                          <p:attrName>ppt_x</p:attrName>
                                        </p:attrNameLst>
                                      </p:cBhvr>
                                      <p:tavLst>
                                        <p:tav tm="0">
                                          <p:val>
                                            <p:strVal val="#ppt_x"/>
                                          </p:val>
                                        </p:tav>
                                        <p:tav tm="100000">
                                          <p:val>
                                            <p:strVal val="#ppt_x"/>
                                          </p:val>
                                        </p:tav>
                                      </p:tavLst>
                                    </p:anim>
                                    <p:anim calcmode="lin" valueType="num">
                                      <p:cBhvr>
                                        <p:cTn id="12" dur="500" fill="hold"/>
                                        <p:tgtEl>
                                          <p:spTgt spid="1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11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anim calcmode="lin" valueType="num">
                                      <p:cBhvr>
                                        <p:cTn id="16" dur="500" fill="hold"/>
                                        <p:tgtEl>
                                          <p:spTgt spid="15"/>
                                        </p:tgtEl>
                                        <p:attrNameLst>
                                          <p:attrName>ppt_x</p:attrName>
                                        </p:attrNameLst>
                                      </p:cBhvr>
                                      <p:tavLst>
                                        <p:tav tm="0">
                                          <p:val>
                                            <p:strVal val="#ppt_x"/>
                                          </p:val>
                                        </p:tav>
                                        <p:tav tm="100000">
                                          <p:val>
                                            <p:strVal val="#ppt_x"/>
                                          </p:val>
                                        </p:tav>
                                      </p:tavLst>
                                    </p:anim>
                                    <p:anim calcmode="lin" valueType="num">
                                      <p:cBhvr>
                                        <p:cTn id="17" dur="500" fill="hold"/>
                                        <p:tgtEl>
                                          <p:spTgt spid="15"/>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14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17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par>
                                <p:cTn id="28" presetID="22" presetClass="entr" presetSubtype="8" fill="hold" nodeType="withEffect">
                                  <p:stCondLst>
                                    <p:cond delay="210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17" presetClass="entr" presetSubtype="8" fill="hold" nodeType="withEffect">
                                  <p:stCondLst>
                                    <p:cond delay="24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ppt_x</p:attrName>
                                        </p:attrNameLst>
                                      </p:cBhvr>
                                      <p:tavLst>
                                        <p:tav tm="0">
                                          <p:val>
                                            <p:strVal val="#ppt_x-#ppt_w/2"/>
                                          </p:val>
                                        </p:tav>
                                        <p:tav tm="100000">
                                          <p:val>
                                            <p:strVal val="#ppt_x"/>
                                          </p:val>
                                        </p:tav>
                                      </p:tavLst>
                                    </p:anim>
                                    <p:anim calcmode="lin" valueType="num">
                                      <p:cBhvr>
                                        <p:cTn id="34" dur="500" fill="hold"/>
                                        <p:tgtEl>
                                          <p:spTgt spid="23"/>
                                        </p:tgtEl>
                                        <p:attrNameLst>
                                          <p:attrName>ppt_y</p:attrName>
                                        </p:attrNameLst>
                                      </p:cBhvr>
                                      <p:tavLst>
                                        <p:tav tm="0">
                                          <p:val>
                                            <p:strVal val="#ppt_y"/>
                                          </p:val>
                                        </p:tav>
                                        <p:tav tm="100000">
                                          <p:val>
                                            <p:strVal val="#ppt_y"/>
                                          </p:val>
                                        </p:tav>
                                      </p:tavLst>
                                    </p:anim>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strVal val="#ppt_h"/>
                                          </p:val>
                                        </p:tav>
                                        <p:tav tm="100000">
                                          <p:val>
                                            <p:strVal val="#ppt_h"/>
                                          </p:val>
                                        </p:tav>
                                      </p:tavLst>
                                    </p:anim>
                                  </p:childTnLst>
                                </p:cTn>
                              </p:par>
                              <p:par>
                                <p:cTn id="37" presetID="22" presetClass="entr" presetSubtype="8" fill="hold" nodeType="withEffect">
                                  <p:stCondLst>
                                    <p:cond delay="270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17" presetClass="entr" presetSubtype="8" fill="hold" nodeType="withEffect">
                                  <p:stCondLst>
                                    <p:cond delay="300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ppt_x</p:attrName>
                                        </p:attrNameLst>
                                      </p:cBhvr>
                                      <p:tavLst>
                                        <p:tav tm="0">
                                          <p:val>
                                            <p:strVal val="#ppt_x-#ppt_w/2"/>
                                          </p:val>
                                        </p:tav>
                                        <p:tav tm="100000">
                                          <p:val>
                                            <p:strVal val="#ppt_x"/>
                                          </p:val>
                                        </p:tav>
                                      </p:tavLst>
                                    </p:anim>
                                    <p:anim calcmode="lin" valueType="num">
                                      <p:cBhvr>
                                        <p:cTn id="43" dur="500" fill="hold"/>
                                        <p:tgtEl>
                                          <p:spTgt spid="22"/>
                                        </p:tgtEl>
                                        <p:attrNameLst>
                                          <p:attrName>ppt_y</p:attrName>
                                        </p:attrNameLst>
                                      </p:cBhvr>
                                      <p:tavLst>
                                        <p:tav tm="0">
                                          <p:val>
                                            <p:strVal val="#ppt_y"/>
                                          </p:val>
                                        </p:tav>
                                        <p:tav tm="100000">
                                          <p:val>
                                            <p:strVal val="#ppt_y"/>
                                          </p:val>
                                        </p:tav>
                                      </p:tavLst>
                                    </p:anim>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strVal val="#ppt_h"/>
                                          </p:val>
                                        </p:tav>
                                        <p:tav tm="100000">
                                          <p:val>
                                            <p:strVal val="#ppt_h"/>
                                          </p:val>
                                        </p:tav>
                                      </p:tavLst>
                                    </p:anim>
                                  </p:childTnLst>
                                </p:cTn>
                              </p:par>
                              <p:par>
                                <p:cTn id="46" presetID="22" presetClass="entr" presetSubtype="8" fill="hold" nodeType="withEffect">
                                  <p:stCondLst>
                                    <p:cond delay="330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17" presetClass="entr" presetSubtype="8" fill="hold" nodeType="withEffect">
                                  <p:stCondLst>
                                    <p:cond delay="36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ppt_w/2"/>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strVal val="#ppt_h"/>
                                          </p:val>
                                        </p:tav>
                                        <p:tav tm="100000">
                                          <p:val>
                                            <p:strVal val="#ppt_h"/>
                                          </p:val>
                                        </p:tav>
                                      </p:tavLst>
                                    </p:anim>
                                  </p:childTnLst>
                                </p:cTn>
                              </p:par>
                              <p:par>
                                <p:cTn id="55" presetID="22" presetClass="entr" presetSubtype="8" fill="hold" nodeType="withEffect">
                                  <p:stCondLst>
                                    <p:cond delay="390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par>
                                <p:cTn id="58" presetID="17" presetClass="entr" presetSubtype="8" fill="hold" nodeType="withEffect">
                                  <p:stCondLst>
                                    <p:cond delay="420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ppt_x</p:attrName>
                                        </p:attrNameLst>
                                      </p:cBhvr>
                                      <p:tavLst>
                                        <p:tav tm="0">
                                          <p:val>
                                            <p:strVal val="#ppt_x-#ppt_w/2"/>
                                          </p:val>
                                        </p:tav>
                                        <p:tav tm="100000">
                                          <p:val>
                                            <p:strVal val="#ppt_x"/>
                                          </p:val>
                                        </p:tav>
                                      </p:tavLst>
                                    </p:anim>
                                    <p:anim calcmode="lin" valueType="num">
                                      <p:cBhvr>
                                        <p:cTn id="61" dur="500" fill="hold"/>
                                        <p:tgtEl>
                                          <p:spTgt spid="10"/>
                                        </p:tgtEl>
                                        <p:attrNameLst>
                                          <p:attrName>ppt_y</p:attrName>
                                        </p:attrNameLst>
                                      </p:cBhvr>
                                      <p:tavLst>
                                        <p:tav tm="0">
                                          <p:val>
                                            <p:strVal val="#ppt_y"/>
                                          </p:val>
                                        </p:tav>
                                        <p:tav tm="100000">
                                          <p:val>
                                            <p:strVal val="#ppt_y"/>
                                          </p:val>
                                        </p:tav>
                                      </p:tavLst>
                                    </p:anim>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strVal val="#ppt_h"/>
                                          </p:val>
                                        </p:tav>
                                        <p:tav tm="100000">
                                          <p:val>
                                            <p:strVal val="#ppt_h"/>
                                          </p:val>
                                        </p:tav>
                                      </p:tavLst>
                                    </p:anim>
                                  </p:childTnLst>
                                </p:cTn>
                              </p:par>
                              <p:par>
                                <p:cTn id="64" presetID="47" presetClass="entr" presetSubtype="0" fill="hold" nodeType="withEffect">
                                  <p:stCondLst>
                                    <p:cond delay="460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500"/>
                                        <p:tgtEl>
                                          <p:spTgt spid="4"/>
                                        </p:tgtEl>
                                      </p:cBhvr>
                                    </p:animEffect>
                                    <p:anim calcmode="lin" valueType="num">
                                      <p:cBhvr>
                                        <p:cTn id="67" dur="500" fill="hold"/>
                                        <p:tgtEl>
                                          <p:spTgt spid="4"/>
                                        </p:tgtEl>
                                        <p:attrNameLst>
                                          <p:attrName>ppt_x</p:attrName>
                                        </p:attrNameLst>
                                      </p:cBhvr>
                                      <p:tavLst>
                                        <p:tav tm="0">
                                          <p:val>
                                            <p:strVal val="#ppt_x"/>
                                          </p:val>
                                        </p:tav>
                                        <p:tav tm="100000">
                                          <p:val>
                                            <p:strVal val="#ppt_x"/>
                                          </p:val>
                                        </p:tav>
                                      </p:tavLst>
                                    </p:anim>
                                    <p:anim calcmode="lin" valueType="num">
                                      <p:cBhvr>
                                        <p:cTn id="68"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3" grpId="0" animBg="1"/>
      <p:bldP spid="15"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Freeform 5"/>
          <p:cNvSpPr>
            <a:spLocks noEditPoints="1"/>
          </p:cNvSpPr>
          <p:nvPr/>
        </p:nvSpPr>
        <p:spPr bwMode="auto">
          <a:xfrm>
            <a:off x="3607595" y="1101925"/>
            <a:ext cx="1874044" cy="1874298"/>
          </a:xfrm>
          <a:custGeom>
            <a:avLst/>
            <a:gdLst>
              <a:gd name="T0" fmla="*/ 1097 w 1097"/>
              <a:gd name="T1" fmla="*/ 670 h 1097"/>
              <a:gd name="T2" fmla="*/ 1097 w 1097"/>
              <a:gd name="T3" fmla="*/ 450 h 1097"/>
              <a:gd name="T4" fmla="*/ 1079 w 1097"/>
              <a:gd name="T5" fmla="*/ 433 h 1097"/>
              <a:gd name="T6" fmla="*/ 908 w 1097"/>
              <a:gd name="T7" fmla="*/ 352 h 1097"/>
              <a:gd name="T8" fmla="*/ 1018 w 1097"/>
              <a:gd name="T9" fmla="*/ 243 h 1097"/>
              <a:gd name="T10" fmla="*/ 862 w 1097"/>
              <a:gd name="T11" fmla="*/ 87 h 1097"/>
              <a:gd name="T12" fmla="*/ 838 w 1097"/>
              <a:gd name="T13" fmla="*/ 87 h 1097"/>
              <a:gd name="T14" fmla="*/ 664 w 1097"/>
              <a:gd name="T15" fmla="*/ 153 h 1097"/>
              <a:gd name="T16" fmla="*/ 664 w 1097"/>
              <a:gd name="T17" fmla="*/ 0 h 1097"/>
              <a:gd name="T18" fmla="*/ 444 w 1097"/>
              <a:gd name="T19" fmla="*/ 0 h 1097"/>
              <a:gd name="T20" fmla="*/ 427 w 1097"/>
              <a:gd name="T21" fmla="*/ 17 h 1097"/>
              <a:gd name="T22" fmla="*/ 355 w 1097"/>
              <a:gd name="T23" fmla="*/ 183 h 1097"/>
              <a:gd name="T24" fmla="*/ 247 w 1097"/>
              <a:gd name="T25" fmla="*/ 75 h 1097"/>
              <a:gd name="T26" fmla="*/ 91 w 1097"/>
              <a:gd name="T27" fmla="*/ 230 h 1097"/>
              <a:gd name="T28" fmla="*/ 91 w 1097"/>
              <a:gd name="T29" fmla="*/ 255 h 1097"/>
              <a:gd name="T30" fmla="*/ 151 w 1097"/>
              <a:gd name="T31" fmla="*/ 427 h 1097"/>
              <a:gd name="T32" fmla="*/ 0 w 1097"/>
              <a:gd name="T33" fmla="*/ 427 h 1097"/>
              <a:gd name="T34" fmla="*/ 0 w 1097"/>
              <a:gd name="T35" fmla="*/ 647 h 1097"/>
              <a:gd name="T36" fmla="*/ 17 w 1097"/>
              <a:gd name="T37" fmla="*/ 664 h 1097"/>
              <a:gd name="T38" fmla="*/ 185 w 1097"/>
              <a:gd name="T39" fmla="*/ 748 h 1097"/>
              <a:gd name="T40" fmla="*/ 79 w 1097"/>
              <a:gd name="T41" fmla="*/ 854 h 1097"/>
              <a:gd name="T42" fmla="*/ 234 w 1097"/>
              <a:gd name="T43" fmla="*/ 1010 h 1097"/>
              <a:gd name="T44" fmla="*/ 259 w 1097"/>
              <a:gd name="T45" fmla="*/ 1010 h 1097"/>
              <a:gd name="T46" fmla="*/ 432 w 1097"/>
              <a:gd name="T47" fmla="*/ 945 h 1097"/>
              <a:gd name="T48" fmla="*/ 432 w 1097"/>
              <a:gd name="T49" fmla="*/ 1097 h 1097"/>
              <a:gd name="T50" fmla="*/ 653 w 1097"/>
              <a:gd name="T51" fmla="*/ 1097 h 1097"/>
              <a:gd name="T52" fmla="*/ 670 w 1097"/>
              <a:gd name="T53" fmla="*/ 1080 h 1097"/>
              <a:gd name="T54" fmla="*/ 740 w 1097"/>
              <a:gd name="T55" fmla="*/ 912 h 1097"/>
              <a:gd name="T56" fmla="*/ 850 w 1097"/>
              <a:gd name="T57" fmla="*/ 1022 h 1097"/>
              <a:gd name="T58" fmla="*/ 1006 w 1097"/>
              <a:gd name="T59" fmla="*/ 867 h 1097"/>
              <a:gd name="T60" fmla="*/ 1006 w 1097"/>
              <a:gd name="T61" fmla="*/ 842 h 1097"/>
              <a:gd name="T62" fmla="*/ 940 w 1097"/>
              <a:gd name="T63" fmla="*/ 670 h 1097"/>
              <a:gd name="T64" fmla="*/ 792 w 1097"/>
              <a:gd name="T65" fmla="*/ 549 h 1097"/>
              <a:gd name="T66" fmla="*/ 299 w 1097"/>
              <a:gd name="T67" fmla="*/ 549 h 1097"/>
              <a:gd name="T68" fmla="*/ 792 w 1097"/>
              <a:gd name="T69" fmla="*/ 549 h 10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7" h="1097">
                <a:moveTo>
                  <a:pt x="1079" y="670"/>
                </a:moveTo>
                <a:cubicBezTo>
                  <a:pt x="1097" y="670"/>
                  <a:pt x="1097" y="670"/>
                  <a:pt x="1097" y="670"/>
                </a:cubicBezTo>
                <a:cubicBezTo>
                  <a:pt x="1097" y="653"/>
                  <a:pt x="1097" y="653"/>
                  <a:pt x="1097" y="653"/>
                </a:cubicBezTo>
                <a:cubicBezTo>
                  <a:pt x="1097" y="450"/>
                  <a:pt x="1097" y="450"/>
                  <a:pt x="1097" y="450"/>
                </a:cubicBezTo>
                <a:cubicBezTo>
                  <a:pt x="1097" y="433"/>
                  <a:pt x="1097" y="433"/>
                  <a:pt x="1097" y="433"/>
                </a:cubicBezTo>
                <a:cubicBezTo>
                  <a:pt x="1079" y="433"/>
                  <a:pt x="1079" y="433"/>
                  <a:pt x="1079" y="433"/>
                </a:cubicBezTo>
                <a:cubicBezTo>
                  <a:pt x="941" y="433"/>
                  <a:pt x="941" y="433"/>
                  <a:pt x="941" y="433"/>
                </a:cubicBezTo>
                <a:cubicBezTo>
                  <a:pt x="933" y="405"/>
                  <a:pt x="922" y="378"/>
                  <a:pt x="908" y="352"/>
                </a:cubicBezTo>
                <a:cubicBezTo>
                  <a:pt x="1006" y="255"/>
                  <a:pt x="1006" y="255"/>
                  <a:pt x="1006" y="255"/>
                </a:cubicBezTo>
                <a:cubicBezTo>
                  <a:pt x="1018" y="243"/>
                  <a:pt x="1018" y="243"/>
                  <a:pt x="1018" y="243"/>
                </a:cubicBezTo>
                <a:cubicBezTo>
                  <a:pt x="1006" y="230"/>
                  <a:pt x="1006" y="230"/>
                  <a:pt x="1006" y="230"/>
                </a:cubicBezTo>
                <a:cubicBezTo>
                  <a:pt x="862" y="87"/>
                  <a:pt x="862" y="87"/>
                  <a:pt x="862" y="87"/>
                </a:cubicBezTo>
                <a:cubicBezTo>
                  <a:pt x="850" y="75"/>
                  <a:pt x="850" y="75"/>
                  <a:pt x="850" y="75"/>
                </a:cubicBezTo>
                <a:cubicBezTo>
                  <a:pt x="838" y="87"/>
                  <a:pt x="838" y="87"/>
                  <a:pt x="838" y="87"/>
                </a:cubicBezTo>
                <a:cubicBezTo>
                  <a:pt x="740" y="185"/>
                  <a:pt x="740" y="185"/>
                  <a:pt x="740" y="185"/>
                </a:cubicBezTo>
                <a:cubicBezTo>
                  <a:pt x="716" y="172"/>
                  <a:pt x="690" y="161"/>
                  <a:pt x="664" y="153"/>
                </a:cubicBezTo>
                <a:cubicBezTo>
                  <a:pt x="664" y="17"/>
                  <a:pt x="664" y="17"/>
                  <a:pt x="664" y="17"/>
                </a:cubicBezTo>
                <a:cubicBezTo>
                  <a:pt x="664" y="0"/>
                  <a:pt x="664" y="0"/>
                  <a:pt x="664" y="0"/>
                </a:cubicBezTo>
                <a:cubicBezTo>
                  <a:pt x="647" y="0"/>
                  <a:pt x="647" y="0"/>
                  <a:pt x="647" y="0"/>
                </a:cubicBezTo>
                <a:cubicBezTo>
                  <a:pt x="444" y="0"/>
                  <a:pt x="444" y="0"/>
                  <a:pt x="444" y="0"/>
                </a:cubicBezTo>
                <a:cubicBezTo>
                  <a:pt x="427" y="0"/>
                  <a:pt x="427" y="0"/>
                  <a:pt x="427" y="0"/>
                </a:cubicBezTo>
                <a:cubicBezTo>
                  <a:pt x="427" y="17"/>
                  <a:pt x="427" y="17"/>
                  <a:pt x="427" y="17"/>
                </a:cubicBezTo>
                <a:cubicBezTo>
                  <a:pt x="427" y="153"/>
                  <a:pt x="427" y="153"/>
                  <a:pt x="427" y="153"/>
                </a:cubicBezTo>
                <a:cubicBezTo>
                  <a:pt x="402" y="161"/>
                  <a:pt x="378" y="171"/>
                  <a:pt x="355" y="183"/>
                </a:cubicBezTo>
                <a:cubicBezTo>
                  <a:pt x="259" y="87"/>
                  <a:pt x="259" y="87"/>
                  <a:pt x="259" y="87"/>
                </a:cubicBezTo>
                <a:cubicBezTo>
                  <a:pt x="247" y="75"/>
                  <a:pt x="247" y="75"/>
                  <a:pt x="247" y="75"/>
                </a:cubicBezTo>
                <a:cubicBezTo>
                  <a:pt x="234" y="87"/>
                  <a:pt x="234" y="87"/>
                  <a:pt x="234" y="87"/>
                </a:cubicBezTo>
                <a:cubicBezTo>
                  <a:pt x="91" y="230"/>
                  <a:pt x="91" y="230"/>
                  <a:pt x="91" y="230"/>
                </a:cubicBezTo>
                <a:cubicBezTo>
                  <a:pt x="79" y="243"/>
                  <a:pt x="79" y="243"/>
                  <a:pt x="79" y="243"/>
                </a:cubicBezTo>
                <a:cubicBezTo>
                  <a:pt x="91" y="255"/>
                  <a:pt x="91" y="255"/>
                  <a:pt x="91" y="255"/>
                </a:cubicBezTo>
                <a:cubicBezTo>
                  <a:pt x="185" y="349"/>
                  <a:pt x="185" y="349"/>
                  <a:pt x="185" y="349"/>
                </a:cubicBezTo>
                <a:cubicBezTo>
                  <a:pt x="171" y="374"/>
                  <a:pt x="160" y="400"/>
                  <a:pt x="151" y="427"/>
                </a:cubicBezTo>
                <a:cubicBezTo>
                  <a:pt x="17" y="427"/>
                  <a:pt x="17" y="427"/>
                  <a:pt x="17" y="427"/>
                </a:cubicBezTo>
                <a:cubicBezTo>
                  <a:pt x="0" y="427"/>
                  <a:pt x="0" y="427"/>
                  <a:pt x="0" y="427"/>
                </a:cubicBezTo>
                <a:cubicBezTo>
                  <a:pt x="0" y="444"/>
                  <a:pt x="0" y="444"/>
                  <a:pt x="0" y="444"/>
                </a:cubicBezTo>
                <a:cubicBezTo>
                  <a:pt x="0" y="647"/>
                  <a:pt x="0" y="647"/>
                  <a:pt x="0" y="647"/>
                </a:cubicBezTo>
                <a:cubicBezTo>
                  <a:pt x="0" y="664"/>
                  <a:pt x="0" y="664"/>
                  <a:pt x="0" y="664"/>
                </a:cubicBezTo>
                <a:cubicBezTo>
                  <a:pt x="17" y="664"/>
                  <a:pt x="17" y="664"/>
                  <a:pt x="17" y="664"/>
                </a:cubicBezTo>
                <a:cubicBezTo>
                  <a:pt x="150" y="664"/>
                  <a:pt x="150" y="664"/>
                  <a:pt x="150" y="664"/>
                </a:cubicBezTo>
                <a:cubicBezTo>
                  <a:pt x="158" y="694"/>
                  <a:pt x="170" y="722"/>
                  <a:pt x="185" y="748"/>
                </a:cubicBezTo>
                <a:cubicBezTo>
                  <a:pt x="91" y="842"/>
                  <a:pt x="91" y="842"/>
                  <a:pt x="91" y="842"/>
                </a:cubicBezTo>
                <a:cubicBezTo>
                  <a:pt x="79" y="854"/>
                  <a:pt x="79" y="854"/>
                  <a:pt x="79" y="854"/>
                </a:cubicBezTo>
                <a:cubicBezTo>
                  <a:pt x="91" y="867"/>
                  <a:pt x="91" y="867"/>
                  <a:pt x="91" y="867"/>
                </a:cubicBezTo>
                <a:cubicBezTo>
                  <a:pt x="234" y="1010"/>
                  <a:pt x="234" y="1010"/>
                  <a:pt x="234" y="1010"/>
                </a:cubicBezTo>
                <a:cubicBezTo>
                  <a:pt x="247" y="1022"/>
                  <a:pt x="247" y="1022"/>
                  <a:pt x="247" y="1022"/>
                </a:cubicBezTo>
                <a:cubicBezTo>
                  <a:pt x="259" y="1010"/>
                  <a:pt x="259" y="1010"/>
                  <a:pt x="259" y="1010"/>
                </a:cubicBezTo>
                <a:cubicBezTo>
                  <a:pt x="355" y="914"/>
                  <a:pt x="355" y="914"/>
                  <a:pt x="355" y="914"/>
                </a:cubicBezTo>
                <a:cubicBezTo>
                  <a:pt x="379" y="927"/>
                  <a:pt x="406" y="938"/>
                  <a:pt x="432" y="945"/>
                </a:cubicBezTo>
                <a:cubicBezTo>
                  <a:pt x="432" y="1080"/>
                  <a:pt x="432" y="1080"/>
                  <a:pt x="432" y="1080"/>
                </a:cubicBezTo>
                <a:cubicBezTo>
                  <a:pt x="432" y="1097"/>
                  <a:pt x="432" y="1097"/>
                  <a:pt x="432" y="1097"/>
                </a:cubicBezTo>
                <a:cubicBezTo>
                  <a:pt x="450" y="1097"/>
                  <a:pt x="450" y="1097"/>
                  <a:pt x="450" y="1097"/>
                </a:cubicBezTo>
                <a:cubicBezTo>
                  <a:pt x="653" y="1097"/>
                  <a:pt x="653" y="1097"/>
                  <a:pt x="653" y="1097"/>
                </a:cubicBezTo>
                <a:cubicBezTo>
                  <a:pt x="670" y="1097"/>
                  <a:pt x="670" y="1097"/>
                  <a:pt x="670" y="1097"/>
                </a:cubicBezTo>
                <a:cubicBezTo>
                  <a:pt x="670" y="1080"/>
                  <a:pt x="670" y="1080"/>
                  <a:pt x="670" y="1080"/>
                </a:cubicBezTo>
                <a:cubicBezTo>
                  <a:pt x="670" y="942"/>
                  <a:pt x="670" y="942"/>
                  <a:pt x="670" y="942"/>
                </a:cubicBezTo>
                <a:cubicBezTo>
                  <a:pt x="694" y="934"/>
                  <a:pt x="718" y="924"/>
                  <a:pt x="740" y="912"/>
                </a:cubicBezTo>
                <a:cubicBezTo>
                  <a:pt x="838" y="1010"/>
                  <a:pt x="838" y="1010"/>
                  <a:pt x="838" y="1010"/>
                </a:cubicBezTo>
                <a:cubicBezTo>
                  <a:pt x="850" y="1022"/>
                  <a:pt x="850" y="1022"/>
                  <a:pt x="850" y="1022"/>
                </a:cubicBezTo>
                <a:cubicBezTo>
                  <a:pt x="862" y="1010"/>
                  <a:pt x="862" y="1010"/>
                  <a:pt x="862" y="1010"/>
                </a:cubicBezTo>
                <a:cubicBezTo>
                  <a:pt x="1006" y="867"/>
                  <a:pt x="1006" y="867"/>
                  <a:pt x="1006" y="867"/>
                </a:cubicBezTo>
                <a:cubicBezTo>
                  <a:pt x="1018" y="854"/>
                  <a:pt x="1018" y="854"/>
                  <a:pt x="1018" y="854"/>
                </a:cubicBezTo>
                <a:cubicBezTo>
                  <a:pt x="1006" y="842"/>
                  <a:pt x="1006" y="842"/>
                  <a:pt x="1006" y="842"/>
                </a:cubicBezTo>
                <a:cubicBezTo>
                  <a:pt x="908" y="745"/>
                  <a:pt x="908" y="745"/>
                  <a:pt x="908" y="745"/>
                </a:cubicBezTo>
                <a:cubicBezTo>
                  <a:pt x="921" y="721"/>
                  <a:pt x="932" y="696"/>
                  <a:pt x="940" y="670"/>
                </a:cubicBezTo>
                <a:cubicBezTo>
                  <a:pt x="1079" y="670"/>
                  <a:pt x="1079" y="670"/>
                  <a:pt x="1079" y="670"/>
                </a:cubicBezTo>
                <a:close/>
                <a:moveTo>
                  <a:pt x="792" y="549"/>
                </a:moveTo>
                <a:cubicBezTo>
                  <a:pt x="792" y="684"/>
                  <a:pt x="681" y="795"/>
                  <a:pt x="545" y="795"/>
                </a:cubicBezTo>
                <a:cubicBezTo>
                  <a:pt x="410" y="795"/>
                  <a:pt x="299" y="684"/>
                  <a:pt x="299" y="549"/>
                </a:cubicBezTo>
                <a:cubicBezTo>
                  <a:pt x="299" y="413"/>
                  <a:pt x="410" y="302"/>
                  <a:pt x="545" y="302"/>
                </a:cubicBezTo>
                <a:cubicBezTo>
                  <a:pt x="681" y="302"/>
                  <a:pt x="792" y="413"/>
                  <a:pt x="792" y="549"/>
                </a:cubicBezTo>
                <a:close/>
              </a:path>
            </a:pathLst>
          </a:custGeom>
          <a:solidFill>
            <a:schemeClr val="accent3"/>
          </a:solidFill>
          <a:ln>
            <a:noFill/>
          </a:ln>
        </p:spPr>
        <p:txBody>
          <a:bodyPr vert="horz" wrap="square" lIns="68582" tIns="34291" rIns="68582" bIns="34291"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99" name="TextBox 8"/>
          <p:cNvSpPr txBox="1"/>
          <p:nvPr/>
        </p:nvSpPr>
        <p:spPr>
          <a:xfrm>
            <a:off x="4275982" y="1715864"/>
            <a:ext cx="556679" cy="646419"/>
          </a:xfrm>
          <a:prstGeom prst="rect">
            <a:avLst/>
          </a:prstGeom>
          <a:noFill/>
        </p:spPr>
        <p:txBody>
          <a:bodyPr wrap="square" lIns="91442" tIns="45721" rIns="91442" bIns="45721" rtlCol="0">
            <a:spAutoFit/>
          </a:bodyPr>
          <a:lstStyle/>
          <a:p>
            <a:r>
              <a:rPr lang="zh-CN" altLang="en-US" sz="1200" dirty="0">
                <a:solidFill>
                  <a:schemeClr val="accent3"/>
                </a:solidFill>
                <a:latin typeface="微软雅黑" panose="020B0503020204020204" pitchFamily="34" charset="-122"/>
                <a:ea typeface="微软雅黑" panose="020B0503020204020204" pitchFamily="34" charset="-122"/>
              </a:rPr>
              <a:t>单击编辑标题</a:t>
            </a:r>
          </a:p>
        </p:txBody>
      </p:sp>
      <p:grpSp>
        <p:nvGrpSpPr>
          <p:cNvPr id="2" name="Group 8"/>
          <p:cNvGrpSpPr>
            <a:grpSpLocks noChangeAspect="1"/>
          </p:cNvGrpSpPr>
          <p:nvPr/>
        </p:nvGrpSpPr>
        <p:grpSpPr bwMode="auto">
          <a:xfrm>
            <a:off x="1166814" y="1506135"/>
            <a:ext cx="2440781" cy="1665347"/>
            <a:chOff x="898" y="1539"/>
            <a:chExt cx="2209" cy="1507"/>
          </a:xfrm>
        </p:grpSpPr>
        <p:sp>
          <p:nvSpPr>
            <p:cNvPr id="101"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102"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grpSp>
      <p:grpSp>
        <p:nvGrpSpPr>
          <p:cNvPr id="3" name="Group 8"/>
          <p:cNvGrpSpPr>
            <a:grpSpLocks noChangeAspect="1"/>
          </p:cNvGrpSpPr>
          <p:nvPr/>
        </p:nvGrpSpPr>
        <p:grpSpPr bwMode="auto">
          <a:xfrm flipH="1">
            <a:off x="5481639" y="1506135"/>
            <a:ext cx="2440781" cy="1665347"/>
            <a:chOff x="898" y="1539"/>
            <a:chExt cx="2209" cy="1507"/>
          </a:xfrm>
        </p:grpSpPr>
        <p:sp>
          <p:nvSpPr>
            <p:cNvPr id="104" name="Freeform 9"/>
            <p:cNvSpPr>
              <a:spLocks noEditPoints="1"/>
            </p:cNvSpPr>
            <p:nvPr/>
          </p:nvSpPr>
          <p:spPr bwMode="auto">
            <a:xfrm>
              <a:off x="898" y="1539"/>
              <a:ext cx="1318" cy="1322"/>
            </a:xfrm>
            <a:custGeom>
              <a:avLst/>
              <a:gdLst>
                <a:gd name="T0" fmla="*/ 556 w 556"/>
                <a:gd name="T1" fmla="*/ 264 h 557"/>
                <a:gd name="T2" fmla="*/ 493 w 556"/>
                <a:gd name="T3" fmla="*/ 201 h 557"/>
                <a:gd name="T4" fmla="*/ 466 w 556"/>
                <a:gd name="T5" fmla="*/ 201 h 557"/>
                <a:gd name="T6" fmla="*/ 530 w 556"/>
                <a:gd name="T7" fmla="*/ 137 h 557"/>
                <a:gd name="T8" fmla="*/ 464 w 556"/>
                <a:gd name="T9" fmla="*/ 71 h 557"/>
                <a:gd name="T10" fmla="*/ 375 w 556"/>
                <a:gd name="T11" fmla="*/ 71 h 557"/>
                <a:gd name="T12" fmla="*/ 356 w 556"/>
                <a:gd name="T13" fmla="*/ 90 h 557"/>
                <a:gd name="T14" fmla="*/ 356 w 556"/>
                <a:gd name="T15" fmla="*/ 0 h 557"/>
                <a:gd name="T16" fmla="*/ 263 w 556"/>
                <a:gd name="T17" fmla="*/ 0 h 557"/>
                <a:gd name="T18" fmla="*/ 200 w 556"/>
                <a:gd name="T19" fmla="*/ 63 h 557"/>
                <a:gd name="T20" fmla="*/ 200 w 556"/>
                <a:gd name="T21" fmla="*/ 91 h 557"/>
                <a:gd name="T22" fmla="*/ 136 w 556"/>
                <a:gd name="T23" fmla="*/ 27 h 557"/>
                <a:gd name="T24" fmla="*/ 71 w 556"/>
                <a:gd name="T25" fmla="*/ 92 h 557"/>
                <a:gd name="T26" fmla="*/ 71 w 556"/>
                <a:gd name="T27" fmla="*/ 181 h 557"/>
                <a:gd name="T28" fmla="*/ 90 w 556"/>
                <a:gd name="T29" fmla="*/ 201 h 557"/>
                <a:gd name="T30" fmla="*/ 0 w 556"/>
                <a:gd name="T31" fmla="*/ 201 h 557"/>
                <a:gd name="T32" fmla="*/ 0 w 556"/>
                <a:gd name="T33" fmla="*/ 293 h 557"/>
                <a:gd name="T34" fmla="*/ 63 w 556"/>
                <a:gd name="T35" fmla="*/ 356 h 557"/>
                <a:gd name="T36" fmla="*/ 90 w 556"/>
                <a:gd name="T37" fmla="*/ 356 h 557"/>
                <a:gd name="T38" fmla="*/ 26 w 556"/>
                <a:gd name="T39" fmla="*/ 420 h 557"/>
                <a:gd name="T40" fmla="*/ 91 w 556"/>
                <a:gd name="T41" fmla="*/ 485 h 557"/>
                <a:gd name="T42" fmla="*/ 181 w 556"/>
                <a:gd name="T43" fmla="*/ 485 h 557"/>
                <a:gd name="T44" fmla="*/ 200 w 556"/>
                <a:gd name="T45" fmla="*/ 466 h 557"/>
                <a:gd name="T46" fmla="*/ 200 w 556"/>
                <a:gd name="T47" fmla="*/ 557 h 557"/>
                <a:gd name="T48" fmla="*/ 292 w 556"/>
                <a:gd name="T49" fmla="*/ 557 h 557"/>
                <a:gd name="T50" fmla="*/ 356 w 556"/>
                <a:gd name="T51" fmla="*/ 493 h 557"/>
                <a:gd name="T52" fmla="*/ 356 w 556"/>
                <a:gd name="T53" fmla="*/ 466 h 557"/>
                <a:gd name="T54" fmla="*/ 420 w 556"/>
                <a:gd name="T55" fmla="*/ 530 h 557"/>
                <a:gd name="T56" fmla="*/ 485 w 556"/>
                <a:gd name="T57" fmla="*/ 465 h 557"/>
                <a:gd name="T58" fmla="*/ 485 w 556"/>
                <a:gd name="T59" fmla="*/ 375 h 557"/>
                <a:gd name="T60" fmla="*/ 466 w 556"/>
                <a:gd name="T61" fmla="*/ 356 h 557"/>
                <a:gd name="T62" fmla="*/ 556 w 556"/>
                <a:gd name="T63" fmla="*/ 356 h 557"/>
                <a:gd name="T64" fmla="*/ 556 w 556"/>
                <a:gd name="T65" fmla="*/ 264 h 557"/>
                <a:gd name="T66" fmla="*/ 278 w 556"/>
                <a:gd name="T67" fmla="*/ 393 h 557"/>
                <a:gd name="T68" fmla="*/ 163 w 556"/>
                <a:gd name="T69" fmla="*/ 278 h 557"/>
                <a:gd name="T70" fmla="*/ 278 w 556"/>
                <a:gd name="T71" fmla="*/ 164 h 557"/>
                <a:gd name="T72" fmla="*/ 393 w 556"/>
                <a:gd name="T73" fmla="*/ 278 h 557"/>
                <a:gd name="T74" fmla="*/ 278 w 556"/>
                <a:gd name="T75" fmla="*/ 393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6" h="557">
                  <a:moveTo>
                    <a:pt x="556" y="264"/>
                  </a:moveTo>
                  <a:cubicBezTo>
                    <a:pt x="556" y="229"/>
                    <a:pt x="528" y="201"/>
                    <a:pt x="493" y="201"/>
                  </a:cubicBezTo>
                  <a:cubicBezTo>
                    <a:pt x="466" y="201"/>
                    <a:pt x="466" y="201"/>
                    <a:pt x="466" y="201"/>
                  </a:cubicBezTo>
                  <a:cubicBezTo>
                    <a:pt x="530" y="137"/>
                    <a:pt x="530" y="137"/>
                    <a:pt x="530" y="137"/>
                  </a:cubicBezTo>
                  <a:cubicBezTo>
                    <a:pt x="464" y="71"/>
                    <a:pt x="464" y="71"/>
                    <a:pt x="464" y="71"/>
                  </a:cubicBezTo>
                  <a:cubicBezTo>
                    <a:pt x="440" y="47"/>
                    <a:pt x="399" y="47"/>
                    <a:pt x="375" y="71"/>
                  </a:cubicBezTo>
                  <a:cubicBezTo>
                    <a:pt x="356" y="90"/>
                    <a:pt x="356" y="90"/>
                    <a:pt x="356" y="90"/>
                  </a:cubicBezTo>
                  <a:cubicBezTo>
                    <a:pt x="356" y="0"/>
                    <a:pt x="356" y="0"/>
                    <a:pt x="356" y="0"/>
                  </a:cubicBezTo>
                  <a:cubicBezTo>
                    <a:pt x="263" y="0"/>
                    <a:pt x="263" y="0"/>
                    <a:pt x="263" y="0"/>
                  </a:cubicBezTo>
                  <a:cubicBezTo>
                    <a:pt x="228" y="0"/>
                    <a:pt x="200" y="28"/>
                    <a:pt x="200" y="63"/>
                  </a:cubicBezTo>
                  <a:cubicBezTo>
                    <a:pt x="200" y="91"/>
                    <a:pt x="200" y="91"/>
                    <a:pt x="200" y="91"/>
                  </a:cubicBezTo>
                  <a:cubicBezTo>
                    <a:pt x="136" y="27"/>
                    <a:pt x="136" y="27"/>
                    <a:pt x="136" y="27"/>
                  </a:cubicBezTo>
                  <a:cubicBezTo>
                    <a:pt x="71" y="92"/>
                    <a:pt x="71" y="92"/>
                    <a:pt x="71" y="92"/>
                  </a:cubicBezTo>
                  <a:cubicBezTo>
                    <a:pt x="46" y="117"/>
                    <a:pt x="46" y="157"/>
                    <a:pt x="71" y="181"/>
                  </a:cubicBezTo>
                  <a:cubicBezTo>
                    <a:pt x="90" y="201"/>
                    <a:pt x="90" y="201"/>
                    <a:pt x="90" y="201"/>
                  </a:cubicBezTo>
                  <a:cubicBezTo>
                    <a:pt x="0" y="201"/>
                    <a:pt x="0" y="201"/>
                    <a:pt x="0" y="201"/>
                  </a:cubicBezTo>
                  <a:cubicBezTo>
                    <a:pt x="0" y="293"/>
                    <a:pt x="0" y="293"/>
                    <a:pt x="0" y="293"/>
                  </a:cubicBezTo>
                  <a:cubicBezTo>
                    <a:pt x="0" y="328"/>
                    <a:pt x="28" y="356"/>
                    <a:pt x="63" y="356"/>
                  </a:cubicBezTo>
                  <a:cubicBezTo>
                    <a:pt x="90" y="356"/>
                    <a:pt x="90" y="356"/>
                    <a:pt x="90" y="356"/>
                  </a:cubicBezTo>
                  <a:cubicBezTo>
                    <a:pt x="26" y="420"/>
                    <a:pt x="26" y="420"/>
                    <a:pt x="26" y="420"/>
                  </a:cubicBezTo>
                  <a:cubicBezTo>
                    <a:pt x="91" y="485"/>
                    <a:pt x="91" y="485"/>
                    <a:pt x="91" y="485"/>
                  </a:cubicBezTo>
                  <a:cubicBezTo>
                    <a:pt x="116" y="510"/>
                    <a:pt x="156" y="510"/>
                    <a:pt x="181" y="485"/>
                  </a:cubicBezTo>
                  <a:cubicBezTo>
                    <a:pt x="200" y="466"/>
                    <a:pt x="200" y="466"/>
                    <a:pt x="200" y="466"/>
                  </a:cubicBezTo>
                  <a:cubicBezTo>
                    <a:pt x="200" y="557"/>
                    <a:pt x="200" y="557"/>
                    <a:pt x="200" y="557"/>
                  </a:cubicBezTo>
                  <a:cubicBezTo>
                    <a:pt x="292" y="557"/>
                    <a:pt x="292" y="557"/>
                    <a:pt x="292" y="557"/>
                  </a:cubicBezTo>
                  <a:cubicBezTo>
                    <a:pt x="327" y="557"/>
                    <a:pt x="356" y="528"/>
                    <a:pt x="356" y="493"/>
                  </a:cubicBezTo>
                  <a:cubicBezTo>
                    <a:pt x="356" y="466"/>
                    <a:pt x="356" y="466"/>
                    <a:pt x="356" y="466"/>
                  </a:cubicBezTo>
                  <a:cubicBezTo>
                    <a:pt x="420" y="530"/>
                    <a:pt x="420" y="530"/>
                    <a:pt x="420" y="530"/>
                  </a:cubicBezTo>
                  <a:cubicBezTo>
                    <a:pt x="485" y="465"/>
                    <a:pt x="485" y="465"/>
                    <a:pt x="485" y="465"/>
                  </a:cubicBezTo>
                  <a:cubicBezTo>
                    <a:pt x="510" y="440"/>
                    <a:pt x="510" y="400"/>
                    <a:pt x="485" y="375"/>
                  </a:cubicBezTo>
                  <a:cubicBezTo>
                    <a:pt x="466" y="356"/>
                    <a:pt x="466" y="356"/>
                    <a:pt x="466" y="356"/>
                  </a:cubicBezTo>
                  <a:cubicBezTo>
                    <a:pt x="556" y="356"/>
                    <a:pt x="556" y="356"/>
                    <a:pt x="556" y="356"/>
                  </a:cubicBezTo>
                  <a:lnTo>
                    <a:pt x="556" y="264"/>
                  </a:lnTo>
                  <a:close/>
                  <a:moveTo>
                    <a:pt x="278" y="393"/>
                  </a:moveTo>
                  <a:cubicBezTo>
                    <a:pt x="214" y="393"/>
                    <a:pt x="163" y="342"/>
                    <a:pt x="163" y="278"/>
                  </a:cubicBezTo>
                  <a:cubicBezTo>
                    <a:pt x="163" y="215"/>
                    <a:pt x="214" y="164"/>
                    <a:pt x="278" y="164"/>
                  </a:cubicBezTo>
                  <a:cubicBezTo>
                    <a:pt x="341" y="164"/>
                    <a:pt x="393" y="215"/>
                    <a:pt x="393" y="278"/>
                  </a:cubicBezTo>
                  <a:cubicBezTo>
                    <a:pt x="393" y="342"/>
                    <a:pt x="341" y="393"/>
                    <a:pt x="278" y="39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sp>
          <p:nvSpPr>
            <p:cNvPr id="105" name="Freeform 10"/>
            <p:cNvSpPr>
              <a:spLocks noEditPoints="1"/>
            </p:cNvSpPr>
            <p:nvPr/>
          </p:nvSpPr>
          <p:spPr bwMode="auto">
            <a:xfrm>
              <a:off x="2152" y="2090"/>
              <a:ext cx="955" cy="956"/>
            </a:xfrm>
            <a:custGeom>
              <a:avLst/>
              <a:gdLst>
                <a:gd name="T0" fmla="*/ 403 w 403"/>
                <a:gd name="T1" fmla="*/ 191 h 403"/>
                <a:gd name="T2" fmla="*/ 357 w 403"/>
                <a:gd name="T3" fmla="*/ 145 h 403"/>
                <a:gd name="T4" fmla="*/ 337 w 403"/>
                <a:gd name="T5" fmla="*/ 145 h 403"/>
                <a:gd name="T6" fmla="*/ 383 w 403"/>
                <a:gd name="T7" fmla="*/ 99 h 403"/>
                <a:gd name="T8" fmla="*/ 336 w 403"/>
                <a:gd name="T9" fmla="*/ 52 h 403"/>
                <a:gd name="T10" fmla="*/ 272 w 403"/>
                <a:gd name="T11" fmla="*/ 52 h 403"/>
                <a:gd name="T12" fmla="*/ 258 w 403"/>
                <a:gd name="T13" fmla="*/ 66 h 403"/>
                <a:gd name="T14" fmla="*/ 258 w 403"/>
                <a:gd name="T15" fmla="*/ 0 h 403"/>
                <a:gd name="T16" fmla="*/ 191 w 403"/>
                <a:gd name="T17" fmla="*/ 0 h 403"/>
                <a:gd name="T18" fmla="*/ 145 w 403"/>
                <a:gd name="T19" fmla="*/ 46 h 403"/>
                <a:gd name="T20" fmla="*/ 145 w 403"/>
                <a:gd name="T21" fmla="*/ 66 h 403"/>
                <a:gd name="T22" fmla="*/ 99 w 403"/>
                <a:gd name="T23" fmla="*/ 20 h 403"/>
                <a:gd name="T24" fmla="*/ 52 w 403"/>
                <a:gd name="T25" fmla="*/ 67 h 403"/>
                <a:gd name="T26" fmla="*/ 52 w 403"/>
                <a:gd name="T27" fmla="*/ 131 h 403"/>
                <a:gd name="T28" fmla="*/ 66 w 403"/>
                <a:gd name="T29" fmla="*/ 145 h 403"/>
                <a:gd name="T30" fmla="*/ 0 w 403"/>
                <a:gd name="T31" fmla="*/ 145 h 403"/>
                <a:gd name="T32" fmla="*/ 0 w 403"/>
                <a:gd name="T33" fmla="*/ 212 h 403"/>
                <a:gd name="T34" fmla="*/ 46 w 403"/>
                <a:gd name="T35" fmla="*/ 258 h 403"/>
                <a:gd name="T36" fmla="*/ 66 w 403"/>
                <a:gd name="T37" fmla="*/ 258 h 403"/>
                <a:gd name="T38" fmla="*/ 19 w 403"/>
                <a:gd name="T39" fmla="*/ 304 h 403"/>
                <a:gd name="T40" fmla="*/ 67 w 403"/>
                <a:gd name="T41" fmla="*/ 351 h 403"/>
                <a:gd name="T42" fmla="*/ 131 w 403"/>
                <a:gd name="T43" fmla="*/ 351 h 403"/>
                <a:gd name="T44" fmla="*/ 145 w 403"/>
                <a:gd name="T45" fmla="*/ 337 h 403"/>
                <a:gd name="T46" fmla="*/ 145 w 403"/>
                <a:gd name="T47" fmla="*/ 403 h 403"/>
                <a:gd name="T48" fmla="*/ 212 w 403"/>
                <a:gd name="T49" fmla="*/ 403 h 403"/>
                <a:gd name="T50" fmla="*/ 258 w 403"/>
                <a:gd name="T51" fmla="*/ 357 h 403"/>
                <a:gd name="T52" fmla="*/ 258 w 403"/>
                <a:gd name="T53" fmla="*/ 337 h 403"/>
                <a:gd name="T54" fmla="*/ 304 w 403"/>
                <a:gd name="T55" fmla="*/ 384 h 403"/>
                <a:gd name="T56" fmla="*/ 351 w 403"/>
                <a:gd name="T57" fmla="*/ 336 h 403"/>
                <a:gd name="T58" fmla="*/ 351 w 403"/>
                <a:gd name="T59" fmla="*/ 272 h 403"/>
                <a:gd name="T60" fmla="*/ 337 w 403"/>
                <a:gd name="T61" fmla="*/ 258 h 403"/>
                <a:gd name="T62" fmla="*/ 403 w 403"/>
                <a:gd name="T63" fmla="*/ 258 h 403"/>
                <a:gd name="T64" fmla="*/ 403 w 403"/>
                <a:gd name="T65" fmla="*/ 191 h 403"/>
                <a:gd name="T66" fmla="*/ 201 w 403"/>
                <a:gd name="T67" fmla="*/ 285 h 403"/>
                <a:gd name="T68" fmla="*/ 118 w 403"/>
                <a:gd name="T69" fmla="*/ 202 h 403"/>
                <a:gd name="T70" fmla="*/ 201 w 403"/>
                <a:gd name="T71" fmla="*/ 119 h 403"/>
                <a:gd name="T72" fmla="*/ 284 w 403"/>
                <a:gd name="T73" fmla="*/ 202 h 403"/>
                <a:gd name="T74" fmla="*/ 201 w 403"/>
                <a:gd name="T75" fmla="*/ 28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403">
                  <a:moveTo>
                    <a:pt x="403" y="191"/>
                  </a:moveTo>
                  <a:cubicBezTo>
                    <a:pt x="403" y="166"/>
                    <a:pt x="382" y="145"/>
                    <a:pt x="357" y="145"/>
                  </a:cubicBezTo>
                  <a:cubicBezTo>
                    <a:pt x="337" y="145"/>
                    <a:pt x="337" y="145"/>
                    <a:pt x="337" y="145"/>
                  </a:cubicBezTo>
                  <a:cubicBezTo>
                    <a:pt x="383" y="99"/>
                    <a:pt x="383" y="99"/>
                    <a:pt x="383" y="99"/>
                  </a:cubicBezTo>
                  <a:cubicBezTo>
                    <a:pt x="336" y="52"/>
                    <a:pt x="336" y="52"/>
                    <a:pt x="336" y="52"/>
                  </a:cubicBezTo>
                  <a:cubicBezTo>
                    <a:pt x="318" y="34"/>
                    <a:pt x="289" y="34"/>
                    <a:pt x="272" y="52"/>
                  </a:cubicBezTo>
                  <a:cubicBezTo>
                    <a:pt x="258" y="66"/>
                    <a:pt x="258" y="66"/>
                    <a:pt x="258" y="66"/>
                  </a:cubicBezTo>
                  <a:cubicBezTo>
                    <a:pt x="258" y="0"/>
                    <a:pt x="258" y="0"/>
                    <a:pt x="258" y="0"/>
                  </a:cubicBezTo>
                  <a:cubicBezTo>
                    <a:pt x="191" y="0"/>
                    <a:pt x="191" y="0"/>
                    <a:pt x="191" y="0"/>
                  </a:cubicBezTo>
                  <a:cubicBezTo>
                    <a:pt x="166" y="0"/>
                    <a:pt x="145" y="21"/>
                    <a:pt x="145" y="46"/>
                  </a:cubicBezTo>
                  <a:cubicBezTo>
                    <a:pt x="145" y="66"/>
                    <a:pt x="145" y="66"/>
                    <a:pt x="145" y="66"/>
                  </a:cubicBezTo>
                  <a:cubicBezTo>
                    <a:pt x="99" y="20"/>
                    <a:pt x="99" y="20"/>
                    <a:pt x="99" y="20"/>
                  </a:cubicBezTo>
                  <a:cubicBezTo>
                    <a:pt x="52" y="67"/>
                    <a:pt x="52" y="67"/>
                    <a:pt x="52" y="67"/>
                  </a:cubicBezTo>
                  <a:cubicBezTo>
                    <a:pt x="34" y="85"/>
                    <a:pt x="34" y="114"/>
                    <a:pt x="52" y="131"/>
                  </a:cubicBezTo>
                  <a:cubicBezTo>
                    <a:pt x="66" y="145"/>
                    <a:pt x="66" y="145"/>
                    <a:pt x="66" y="145"/>
                  </a:cubicBezTo>
                  <a:cubicBezTo>
                    <a:pt x="0" y="145"/>
                    <a:pt x="0" y="145"/>
                    <a:pt x="0" y="145"/>
                  </a:cubicBezTo>
                  <a:cubicBezTo>
                    <a:pt x="0" y="212"/>
                    <a:pt x="0" y="212"/>
                    <a:pt x="0" y="212"/>
                  </a:cubicBezTo>
                  <a:cubicBezTo>
                    <a:pt x="0" y="237"/>
                    <a:pt x="21" y="258"/>
                    <a:pt x="46" y="258"/>
                  </a:cubicBezTo>
                  <a:cubicBezTo>
                    <a:pt x="66" y="258"/>
                    <a:pt x="66" y="258"/>
                    <a:pt x="66" y="258"/>
                  </a:cubicBezTo>
                  <a:cubicBezTo>
                    <a:pt x="19" y="304"/>
                    <a:pt x="19" y="304"/>
                    <a:pt x="19" y="304"/>
                  </a:cubicBezTo>
                  <a:cubicBezTo>
                    <a:pt x="67" y="351"/>
                    <a:pt x="67" y="351"/>
                    <a:pt x="67" y="351"/>
                  </a:cubicBezTo>
                  <a:cubicBezTo>
                    <a:pt x="84" y="369"/>
                    <a:pt x="113" y="369"/>
                    <a:pt x="131" y="351"/>
                  </a:cubicBezTo>
                  <a:cubicBezTo>
                    <a:pt x="145" y="337"/>
                    <a:pt x="145" y="337"/>
                    <a:pt x="145" y="337"/>
                  </a:cubicBezTo>
                  <a:cubicBezTo>
                    <a:pt x="145" y="403"/>
                    <a:pt x="145" y="403"/>
                    <a:pt x="145" y="403"/>
                  </a:cubicBezTo>
                  <a:cubicBezTo>
                    <a:pt x="212" y="403"/>
                    <a:pt x="212" y="403"/>
                    <a:pt x="212" y="403"/>
                  </a:cubicBezTo>
                  <a:cubicBezTo>
                    <a:pt x="237" y="403"/>
                    <a:pt x="258" y="382"/>
                    <a:pt x="258" y="357"/>
                  </a:cubicBezTo>
                  <a:cubicBezTo>
                    <a:pt x="258" y="337"/>
                    <a:pt x="258" y="337"/>
                    <a:pt x="258" y="337"/>
                  </a:cubicBezTo>
                  <a:cubicBezTo>
                    <a:pt x="304" y="384"/>
                    <a:pt x="304" y="384"/>
                    <a:pt x="304" y="384"/>
                  </a:cubicBezTo>
                  <a:cubicBezTo>
                    <a:pt x="351" y="336"/>
                    <a:pt x="351" y="336"/>
                    <a:pt x="351" y="336"/>
                  </a:cubicBezTo>
                  <a:cubicBezTo>
                    <a:pt x="369" y="319"/>
                    <a:pt x="369" y="290"/>
                    <a:pt x="351" y="272"/>
                  </a:cubicBezTo>
                  <a:cubicBezTo>
                    <a:pt x="337" y="258"/>
                    <a:pt x="337" y="258"/>
                    <a:pt x="337" y="258"/>
                  </a:cubicBezTo>
                  <a:cubicBezTo>
                    <a:pt x="403" y="258"/>
                    <a:pt x="403" y="258"/>
                    <a:pt x="403" y="258"/>
                  </a:cubicBezTo>
                  <a:lnTo>
                    <a:pt x="403" y="191"/>
                  </a:lnTo>
                  <a:close/>
                  <a:moveTo>
                    <a:pt x="201" y="285"/>
                  </a:moveTo>
                  <a:cubicBezTo>
                    <a:pt x="156" y="285"/>
                    <a:pt x="118" y="247"/>
                    <a:pt x="118" y="202"/>
                  </a:cubicBezTo>
                  <a:cubicBezTo>
                    <a:pt x="118" y="156"/>
                    <a:pt x="156" y="119"/>
                    <a:pt x="201" y="119"/>
                  </a:cubicBezTo>
                  <a:cubicBezTo>
                    <a:pt x="247" y="119"/>
                    <a:pt x="284" y="156"/>
                    <a:pt x="284" y="202"/>
                  </a:cubicBezTo>
                  <a:cubicBezTo>
                    <a:pt x="284" y="247"/>
                    <a:pt x="247" y="285"/>
                    <a:pt x="201" y="28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4" rIns="68568" bIns="34284" numCol="1" anchor="t" anchorCtr="0" compatLnSpc="1">
              <a:prstTxWarp prst="textNoShape">
                <a:avLst/>
              </a:prstTxWarp>
            </a:bodyPr>
            <a:lstStyle/>
            <a:p>
              <a:endParaRPr lang="en-IN" sz="1100" dirty="0">
                <a:solidFill>
                  <a:schemeClr val="tx2"/>
                </a:solidFill>
                <a:latin typeface="微软雅黑" panose="020B0503020204020204" pitchFamily="34" charset="-122"/>
                <a:ea typeface="微软雅黑" panose="020B0503020204020204" pitchFamily="34" charset="-122"/>
              </a:endParaRPr>
            </a:p>
          </p:txBody>
        </p:sp>
      </p:grpSp>
      <p:sp>
        <p:nvSpPr>
          <p:cNvPr id="106" name="TextBox 19"/>
          <p:cNvSpPr txBox="1"/>
          <p:nvPr/>
        </p:nvSpPr>
        <p:spPr>
          <a:xfrm>
            <a:off x="1459238" y="1252187"/>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7" name="TextBox 136"/>
          <p:cNvSpPr txBox="1"/>
          <p:nvPr/>
        </p:nvSpPr>
        <p:spPr>
          <a:xfrm>
            <a:off x="2662578" y="3171483"/>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8" name="TextBox 137"/>
          <p:cNvSpPr txBox="1"/>
          <p:nvPr/>
        </p:nvSpPr>
        <p:spPr>
          <a:xfrm>
            <a:off x="5594686" y="3171483"/>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09" name="TextBox 138"/>
          <p:cNvSpPr txBox="1"/>
          <p:nvPr/>
        </p:nvSpPr>
        <p:spPr>
          <a:xfrm>
            <a:off x="6758552" y="1252187"/>
            <a:ext cx="1107996" cy="277037"/>
          </a:xfrm>
          <a:prstGeom prst="rect">
            <a:avLst/>
          </a:prstGeom>
          <a:noFill/>
        </p:spPr>
        <p:txBody>
          <a:bodyPr wrap="none" lIns="91442" tIns="45721" rIns="91442" bIns="45721" rtlCol="0">
            <a:spAutoFit/>
          </a:bodyPr>
          <a:lstStyle/>
          <a:p>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sp>
        <p:nvSpPr>
          <p:cNvPr id="110" name="TextBox 39"/>
          <p:cNvSpPr txBox="1"/>
          <p:nvPr/>
        </p:nvSpPr>
        <p:spPr>
          <a:xfrm>
            <a:off x="1630530" y="2054363"/>
            <a:ext cx="628626" cy="338513"/>
          </a:xfrm>
          <a:prstGeom prst="rect">
            <a:avLst/>
          </a:prstGeom>
          <a:noFill/>
        </p:spPr>
        <p:txBody>
          <a:bodyPr wrap="none" lIns="91442" tIns="45721" rIns="91442" bIns="45721" rtlCol="0">
            <a:spAutoFit/>
          </a:bodyPr>
          <a:lstStyle/>
          <a:p>
            <a:r>
              <a:rPr lang="en-GB" sz="1600" dirty="0">
                <a:solidFill>
                  <a:schemeClr val="tx2"/>
                </a:solidFill>
                <a:latin typeface="微软雅黑" panose="020B0503020204020204" pitchFamily="34" charset="-122"/>
                <a:ea typeface="微软雅黑" panose="020B0503020204020204" pitchFamily="34" charset="-122"/>
              </a:rPr>
              <a:t>60%</a:t>
            </a:r>
            <a:endParaRPr lang="en-IN" sz="1600" dirty="0">
              <a:solidFill>
                <a:schemeClr val="tx2"/>
              </a:solidFill>
              <a:latin typeface="微软雅黑" panose="020B0503020204020204" pitchFamily="34" charset="-122"/>
              <a:ea typeface="微软雅黑" panose="020B0503020204020204" pitchFamily="34" charset="-122"/>
            </a:endParaRPr>
          </a:p>
        </p:txBody>
      </p:sp>
      <p:sp>
        <p:nvSpPr>
          <p:cNvPr id="111" name="TextBox 139"/>
          <p:cNvSpPr txBox="1"/>
          <p:nvPr/>
        </p:nvSpPr>
        <p:spPr>
          <a:xfrm>
            <a:off x="2833772" y="2493196"/>
            <a:ext cx="516434" cy="276969"/>
          </a:xfrm>
          <a:prstGeom prst="rect">
            <a:avLst/>
          </a:prstGeom>
          <a:noFill/>
        </p:spPr>
        <p:txBody>
          <a:bodyPr wrap="none" lIns="91442" tIns="45721" rIns="91442" bIns="45721" rtlCol="0">
            <a:spAutoFit/>
          </a:bodyPr>
          <a:lstStyle/>
          <a:p>
            <a:r>
              <a:rPr lang="en-GB" sz="1200" dirty="0">
                <a:solidFill>
                  <a:schemeClr val="tx2"/>
                </a:solidFill>
                <a:latin typeface="微软雅黑" panose="020B0503020204020204" pitchFamily="34" charset="-122"/>
                <a:ea typeface="微软雅黑" panose="020B0503020204020204" pitchFamily="34" charset="-122"/>
              </a:rPr>
              <a:t>70%</a:t>
            </a:r>
            <a:endParaRPr lang="en-IN" sz="1200" dirty="0">
              <a:solidFill>
                <a:schemeClr val="tx2"/>
              </a:solidFill>
              <a:latin typeface="微软雅黑" panose="020B0503020204020204" pitchFamily="34" charset="-122"/>
              <a:ea typeface="微软雅黑" panose="020B0503020204020204" pitchFamily="34" charset="-122"/>
            </a:endParaRPr>
          </a:p>
        </p:txBody>
      </p:sp>
      <p:sp>
        <p:nvSpPr>
          <p:cNvPr id="112" name="TextBox 141"/>
          <p:cNvSpPr txBox="1"/>
          <p:nvPr/>
        </p:nvSpPr>
        <p:spPr>
          <a:xfrm>
            <a:off x="5811185" y="2511562"/>
            <a:ext cx="500407" cy="276969"/>
          </a:xfrm>
          <a:prstGeom prst="rect">
            <a:avLst/>
          </a:prstGeom>
          <a:noFill/>
        </p:spPr>
        <p:txBody>
          <a:bodyPr wrap="none" lIns="91442" tIns="45721" rIns="91442" bIns="45721" rtlCol="0">
            <a:spAutoFit/>
          </a:bodyPr>
          <a:lstStyle/>
          <a:p>
            <a:r>
              <a:rPr lang="en-GB" sz="1200" dirty="0">
                <a:solidFill>
                  <a:schemeClr val="tx2"/>
                </a:solidFill>
                <a:latin typeface="微软雅黑" panose="020B0503020204020204" pitchFamily="34" charset="-122"/>
                <a:ea typeface="微软雅黑" panose="020B0503020204020204" pitchFamily="34" charset="-122"/>
              </a:rPr>
              <a:t>75%</a:t>
            </a:r>
            <a:endParaRPr lang="en-IN" sz="1200" dirty="0">
              <a:solidFill>
                <a:schemeClr val="tx2"/>
              </a:solidFill>
              <a:latin typeface="微软雅黑" panose="020B0503020204020204" pitchFamily="34" charset="-122"/>
              <a:ea typeface="微软雅黑" panose="020B0503020204020204" pitchFamily="34" charset="-122"/>
            </a:endParaRPr>
          </a:p>
        </p:txBody>
      </p:sp>
      <p:sp>
        <p:nvSpPr>
          <p:cNvPr id="113" name="TextBox 142"/>
          <p:cNvSpPr txBox="1"/>
          <p:nvPr/>
        </p:nvSpPr>
        <p:spPr>
          <a:xfrm>
            <a:off x="6945246" y="2090040"/>
            <a:ext cx="607789" cy="338513"/>
          </a:xfrm>
          <a:prstGeom prst="rect">
            <a:avLst/>
          </a:prstGeom>
          <a:noFill/>
        </p:spPr>
        <p:txBody>
          <a:bodyPr wrap="none" lIns="91442" tIns="45721" rIns="91442" bIns="45721" rtlCol="0">
            <a:spAutoFit/>
          </a:bodyPr>
          <a:lstStyle/>
          <a:p>
            <a:r>
              <a:rPr lang="en-GB" sz="1600" dirty="0">
                <a:solidFill>
                  <a:schemeClr val="tx2"/>
                </a:solidFill>
                <a:latin typeface="微软雅黑" panose="020B0503020204020204" pitchFamily="34" charset="-122"/>
                <a:ea typeface="微软雅黑" panose="020B0503020204020204" pitchFamily="34" charset="-122"/>
              </a:rPr>
              <a:t>85%</a:t>
            </a:r>
            <a:endParaRPr lang="en-IN" sz="1600" dirty="0">
              <a:solidFill>
                <a:schemeClr val="tx2"/>
              </a:solidFill>
              <a:latin typeface="微软雅黑" panose="020B0503020204020204" pitchFamily="34" charset="-122"/>
              <a:ea typeface="微软雅黑" panose="020B0503020204020204" pitchFamily="34" charset="-122"/>
            </a:endParaRPr>
          </a:p>
        </p:txBody>
      </p:sp>
      <p:sp>
        <p:nvSpPr>
          <p:cNvPr id="115" name="Rectangle 144"/>
          <p:cNvSpPr/>
          <p:nvPr/>
        </p:nvSpPr>
        <p:spPr>
          <a:xfrm>
            <a:off x="1116216" y="3845751"/>
            <a:ext cx="7055559" cy="461603"/>
          </a:xfrm>
          <a:prstGeom prst="rect">
            <a:avLst/>
          </a:prstGeom>
        </p:spPr>
        <p:txBody>
          <a:bodyPr wrap="square" lIns="91442" tIns="45721" rIns="91442" bIns="45721">
            <a:spAutoFit/>
          </a:bodyPr>
          <a:lstStyle/>
          <a:p>
            <a:pPr algn="ctr">
              <a:lnSpc>
                <a:spcPct val="120000"/>
              </a:lnSpc>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3741511189"/>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wheel(1)">
                                      <p:cBhvr>
                                        <p:cTn id="7" dur="500"/>
                                        <p:tgtEl>
                                          <p:spTgt spid="9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9"/>
                                        </p:tgtEl>
                                        <p:attrNameLst>
                                          <p:attrName>style.visibility</p:attrName>
                                        </p:attrNameLst>
                                      </p:cBhvr>
                                      <p:to>
                                        <p:strVal val="visible"/>
                                      </p:to>
                                    </p:set>
                                    <p:animEffect transition="in" filter="fade">
                                      <p:cBhvr>
                                        <p:cTn id="11" dur="500"/>
                                        <p:tgtEl>
                                          <p:spTgt spid="9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anim calcmode="lin" valueType="num">
                                      <p:cBhvr>
                                        <p:cTn id="16" dur="500" fill="hold"/>
                                        <p:tgtEl>
                                          <p:spTgt spid="2"/>
                                        </p:tgtEl>
                                        <p:attrNameLst>
                                          <p:attrName>ppt_x</p:attrName>
                                        </p:attrNameLst>
                                      </p:cBhvr>
                                      <p:tavLst>
                                        <p:tav tm="0">
                                          <p:val>
                                            <p:strVal val="#ppt_x"/>
                                          </p:val>
                                        </p:tav>
                                        <p:tav tm="100000">
                                          <p:val>
                                            <p:strVal val="#ppt_x"/>
                                          </p:val>
                                        </p:tav>
                                      </p:tavLst>
                                    </p:anim>
                                    <p:anim calcmode="lin" valueType="num">
                                      <p:cBhvr>
                                        <p:cTn id="17" dur="5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500"/>
                                        <p:tgtEl>
                                          <p:spTgt spid="10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500"/>
                                        <p:tgtEl>
                                          <p:spTgt spid="10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Effect transition="in" filter="fade">
                                      <p:cBhvr>
                                        <p:cTn id="33" dur="500"/>
                                        <p:tgtEl>
                                          <p:spTgt spid="111"/>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anim calcmode="lin" valueType="num">
                                      <p:cBhvr>
                                        <p:cTn id="38" dur="500" fill="hold"/>
                                        <p:tgtEl>
                                          <p:spTgt spid="3"/>
                                        </p:tgtEl>
                                        <p:attrNameLst>
                                          <p:attrName>ppt_x</p:attrName>
                                        </p:attrNameLst>
                                      </p:cBhvr>
                                      <p:tavLst>
                                        <p:tav tm="0">
                                          <p:val>
                                            <p:strVal val="#ppt_x"/>
                                          </p:val>
                                        </p:tav>
                                        <p:tav tm="100000">
                                          <p:val>
                                            <p:strVal val="#ppt_x"/>
                                          </p:val>
                                        </p:tav>
                                      </p:tavLst>
                                    </p:anim>
                                    <p:anim calcmode="lin" valueType="num">
                                      <p:cBhvr>
                                        <p:cTn id="39" dur="5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500"/>
                                        <p:tgtEl>
                                          <p:spTgt spid="108"/>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15"/>
                                        </p:tgtEl>
                                        <p:attrNameLst>
                                          <p:attrName>style.visibility</p:attrName>
                                        </p:attrNameLst>
                                      </p:cBhvr>
                                      <p:to>
                                        <p:strVal val="visible"/>
                                      </p:to>
                                    </p:set>
                                    <p:animEffect transition="in" filter="wipe(left)">
                                      <p:cBhvr>
                                        <p:cTn id="5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6" grpId="0"/>
      <p:bldP spid="107" grpId="0"/>
      <p:bldP spid="108" grpId="0"/>
      <p:bldP spid="109" grpId="0"/>
      <p:bldP spid="110" grpId="0"/>
      <p:bldP spid="111" grpId="0"/>
      <p:bldP spid="112" grpId="0"/>
      <p:bldP spid="113" grpId="0"/>
      <p:bldP spid="1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CB4190C2-EBCC-4209-B596-1F81178948B5}"/>
              </a:ext>
            </a:extLst>
          </p:cNvPr>
          <p:cNvPicPr>
            <a:picLocks noChangeAspect="1"/>
          </p:cNvPicPr>
          <p:nvPr/>
        </p:nvPicPr>
        <p:blipFill>
          <a:blip r:embed="rId3"/>
          <a:stretch>
            <a:fillRect/>
          </a:stretch>
        </p:blipFill>
        <p:spPr>
          <a:xfrm>
            <a:off x="0" y="0"/>
            <a:ext cx="9144018" cy="5148082"/>
          </a:xfrm>
          <a:prstGeom prst="rect">
            <a:avLst/>
          </a:prstGeom>
        </p:spPr>
      </p:pic>
      <p:grpSp>
        <p:nvGrpSpPr>
          <p:cNvPr id="4" name="组合 25"/>
          <p:cNvGrpSpPr>
            <a:grpSpLocks/>
          </p:cNvGrpSpPr>
          <p:nvPr/>
        </p:nvGrpSpPr>
        <p:grpSpPr bwMode="auto">
          <a:xfrm>
            <a:off x="2836602" y="2813851"/>
            <a:ext cx="1703306" cy="655176"/>
            <a:chOff x="3891" y="0"/>
            <a:chExt cx="2272957" cy="873867"/>
          </a:xfrm>
        </p:grpSpPr>
        <p:sp>
          <p:nvSpPr>
            <p:cNvPr id="27" name="文本框 66"/>
            <p:cNvSpPr txBox="1">
              <a:spLocks noChangeArrowheads="1"/>
            </p:cNvSpPr>
            <p:nvPr/>
          </p:nvSpPr>
          <p:spPr bwMode="auto">
            <a:xfrm>
              <a:off x="15071" y="0"/>
              <a:ext cx="2261777"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defTabSz="685869">
                <a:defRPr/>
              </a:pPr>
              <a:r>
                <a:rPr lang="zh-CN" altLang="en-US" b="1" dirty="0">
                  <a:solidFill>
                    <a:schemeClr val="accent2"/>
                  </a:solidFill>
                  <a:latin typeface="微软雅黑" pitchFamily="34" charset="-122"/>
                  <a:ea typeface="微软雅黑" pitchFamily="34" charset="-122"/>
                </a:rPr>
                <a:t>市场分析</a:t>
              </a:r>
              <a:endParaRPr lang="zh-CN" altLang="en-US"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2593031" y="3293748"/>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0" name="矩形 26"/>
          <p:cNvSpPr>
            <a:spLocks noChangeArrowheads="1"/>
          </p:cNvSpPr>
          <p:nvPr/>
        </p:nvSpPr>
        <p:spPr bwMode="auto">
          <a:xfrm>
            <a:off x="2593031" y="3545699"/>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1" name="矩形 26"/>
          <p:cNvSpPr>
            <a:spLocks noChangeArrowheads="1"/>
          </p:cNvSpPr>
          <p:nvPr/>
        </p:nvSpPr>
        <p:spPr bwMode="auto">
          <a:xfrm>
            <a:off x="3744803" y="3293748"/>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3744803" y="3545699"/>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xmlns="" id="{4DBCD343-776A-4557-8182-8396CB6097FF}"/>
              </a:ext>
            </a:extLst>
          </p:cNvPr>
          <p:cNvGrpSpPr/>
          <p:nvPr/>
        </p:nvGrpSpPr>
        <p:grpSpPr>
          <a:xfrm>
            <a:off x="3107108" y="1161373"/>
            <a:ext cx="1215535" cy="1411234"/>
            <a:chOff x="5520831" y="2759122"/>
            <a:chExt cx="1709941" cy="1984515"/>
          </a:xfrm>
        </p:grpSpPr>
        <p:sp>
          <p:nvSpPr>
            <p:cNvPr id="18" name="Hexagon 4">
              <a:extLst>
                <a:ext uri="{FF2B5EF4-FFF2-40B4-BE49-F238E27FC236}">
                  <a16:creationId xmlns:a16="http://schemas.microsoft.com/office/drawing/2014/main" xmlns=""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xmlns=""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03</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1260284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16"/>
          <p:cNvSpPr>
            <a:spLocks/>
          </p:cNvSpPr>
          <p:nvPr/>
        </p:nvSpPr>
        <p:spPr bwMode="auto">
          <a:xfrm rot="11258092">
            <a:off x="7333156" y="1757510"/>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3"/>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35" name="Freeform 16"/>
          <p:cNvSpPr>
            <a:spLocks/>
          </p:cNvSpPr>
          <p:nvPr/>
        </p:nvSpPr>
        <p:spPr bwMode="auto">
          <a:xfrm rot="11258092">
            <a:off x="4645050" y="3617979"/>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accent4"/>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29" name="Freeform 6"/>
          <p:cNvSpPr>
            <a:spLocks/>
          </p:cNvSpPr>
          <p:nvPr/>
        </p:nvSpPr>
        <p:spPr bwMode="auto">
          <a:xfrm>
            <a:off x="4711195" y="2114957"/>
            <a:ext cx="4426991" cy="3023962"/>
          </a:xfrm>
          <a:custGeom>
            <a:avLst/>
            <a:gdLst>
              <a:gd name="T0" fmla="*/ 0 w 1768"/>
              <a:gd name="T1" fmla="*/ 1568 h 1568"/>
              <a:gd name="T2" fmla="*/ 1768 w 1768"/>
              <a:gd name="T3" fmla="*/ 1568 h 1568"/>
              <a:gd name="T4" fmla="*/ 1768 w 1768"/>
              <a:gd name="T5" fmla="*/ 0 h 1568"/>
              <a:gd name="T6" fmla="*/ 0 w 1768"/>
              <a:gd name="T7" fmla="*/ 1568 h 1568"/>
            </a:gdLst>
            <a:ahLst/>
            <a:cxnLst>
              <a:cxn ang="0">
                <a:pos x="T0" y="T1"/>
              </a:cxn>
              <a:cxn ang="0">
                <a:pos x="T2" y="T3"/>
              </a:cxn>
              <a:cxn ang="0">
                <a:pos x="T4" y="T5"/>
              </a:cxn>
              <a:cxn ang="0">
                <a:pos x="T6" y="T7"/>
              </a:cxn>
            </a:cxnLst>
            <a:rect l="0" t="0" r="r" b="b"/>
            <a:pathLst>
              <a:path w="1768" h="1568">
                <a:moveTo>
                  <a:pt x="0" y="1568"/>
                </a:moveTo>
                <a:lnTo>
                  <a:pt x="1768" y="1568"/>
                </a:lnTo>
                <a:lnTo>
                  <a:pt x="1768" y="0"/>
                </a:lnTo>
                <a:lnTo>
                  <a:pt x="0" y="1568"/>
                </a:lnTo>
                <a:close/>
              </a:path>
            </a:pathLst>
          </a:custGeom>
          <a:solidFill>
            <a:schemeClr val="accent1"/>
          </a:solidFill>
          <a:ln>
            <a:noFill/>
          </a:ln>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33" name="Freeform 16"/>
          <p:cNvSpPr>
            <a:spLocks/>
          </p:cNvSpPr>
          <p:nvPr/>
        </p:nvSpPr>
        <p:spPr bwMode="auto">
          <a:xfrm rot="458092">
            <a:off x="6464412" y="3192476"/>
            <a:ext cx="1478465" cy="1311600"/>
          </a:xfrm>
          <a:custGeom>
            <a:avLst/>
            <a:gdLst>
              <a:gd name="T0" fmla="*/ 0 w 859"/>
              <a:gd name="T1" fmla="*/ 486 h 762"/>
              <a:gd name="T2" fmla="*/ 129 w 859"/>
              <a:gd name="T3" fmla="*/ 600 h 762"/>
              <a:gd name="T4" fmla="*/ 703 w 859"/>
              <a:gd name="T5" fmla="*/ 624 h 762"/>
              <a:gd name="T6" fmla="*/ 676 w 859"/>
              <a:gd name="T7" fmla="*/ 115 h 762"/>
              <a:gd name="T8" fmla="*/ 547 w 859"/>
              <a:gd name="T9" fmla="*/ 0 h 762"/>
              <a:gd name="T10" fmla="*/ 0 w 859"/>
              <a:gd name="T11" fmla="*/ 486 h 762"/>
            </a:gdLst>
            <a:ahLst/>
            <a:cxnLst>
              <a:cxn ang="0">
                <a:pos x="T0" y="T1"/>
              </a:cxn>
              <a:cxn ang="0">
                <a:pos x="T2" y="T3"/>
              </a:cxn>
              <a:cxn ang="0">
                <a:pos x="T4" y="T5"/>
              </a:cxn>
              <a:cxn ang="0">
                <a:pos x="T6" y="T7"/>
              </a:cxn>
              <a:cxn ang="0">
                <a:pos x="T8" y="T9"/>
              </a:cxn>
              <a:cxn ang="0">
                <a:pos x="T10" y="T11"/>
              </a:cxn>
            </a:cxnLst>
            <a:rect l="0" t="0" r="r" b="b"/>
            <a:pathLst>
              <a:path w="859" h="762">
                <a:moveTo>
                  <a:pt x="0" y="486"/>
                </a:moveTo>
                <a:cubicBezTo>
                  <a:pt x="2" y="487"/>
                  <a:pt x="127" y="599"/>
                  <a:pt x="129" y="600"/>
                </a:cubicBezTo>
                <a:cubicBezTo>
                  <a:pt x="300" y="752"/>
                  <a:pt x="547" y="762"/>
                  <a:pt x="703" y="624"/>
                </a:cubicBezTo>
                <a:cubicBezTo>
                  <a:pt x="859" y="486"/>
                  <a:pt x="848" y="267"/>
                  <a:pt x="676" y="115"/>
                </a:cubicBezTo>
                <a:cubicBezTo>
                  <a:pt x="675" y="113"/>
                  <a:pt x="549" y="2"/>
                  <a:pt x="547" y="0"/>
                </a:cubicBezTo>
                <a:lnTo>
                  <a:pt x="0" y="486"/>
                </a:lnTo>
                <a:close/>
              </a:path>
            </a:pathLst>
          </a:custGeom>
          <a:solidFill>
            <a:schemeClr val="bg1"/>
          </a:solidFill>
          <a:ln>
            <a:noFill/>
          </a:ln>
          <a:effectLst>
            <a:outerShdw blurRad="254000" dist="190500" dir="720000" algn="ctr" rotWithShape="0">
              <a:srgbClr val="000000">
                <a:alpha val="43000"/>
              </a:srgbClr>
            </a:outerShdw>
          </a:effec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39" name="Freeform 6"/>
          <p:cNvSpPr>
            <a:spLocks noEditPoints="1"/>
          </p:cNvSpPr>
          <p:nvPr/>
        </p:nvSpPr>
        <p:spPr bwMode="auto">
          <a:xfrm>
            <a:off x="4608318" y="1087731"/>
            <a:ext cx="352381" cy="307937"/>
          </a:xfrm>
          <a:custGeom>
            <a:avLst/>
            <a:gdLst>
              <a:gd name="T0" fmla="*/ 0 w 222"/>
              <a:gd name="T1" fmla="*/ 194 h 194"/>
              <a:gd name="T2" fmla="*/ 222 w 222"/>
              <a:gd name="T3" fmla="*/ 194 h 194"/>
              <a:gd name="T4" fmla="*/ 140 w 222"/>
              <a:gd name="T5" fmla="*/ 62 h 194"/>
              <a:gd name="T6" fmla="*/ 142 w 222"/>
              <a:gd name="T7" fmla="*/ 62 h 194"/>
              <a:gd name="T8" fmla="*/ 142 w 222"/>
              <a:gd name="T9" fmla="*/ 26 h 194"/>
              <a:gd name="T10" fmla="*/ 154 w 222"/>
              <a:gd name="T11" fmla="*/ 26 h 194"/>
              <a:gd name="T12" fmla="*/ 154 w 222"/>
              <a:gd name="T13" fmla="*/ 0 h 194"/>
              <a:gd name="T14" fmla="*/ 69 w 222"/>
              <a:gd name="T15" fmla="*/ 0 h 194"/>
              <a:gd name="T16" fmla="*/ 69 w 222"/>
              <a:gd name="T17" fmla="*/ 26 h 194"/>
              <a:gd name="T18" fmla="*/ 80 w 222"/>
              <a:gd name="T19" fmla="*/ 26 h 194"/>
              <a:gd name="T20" fmla="*/ 80 w 222"/>
              <a:gd name="T21" fmla="*/ 62 h 194"/>
              <a:gd name="T22" fmla="*/ 0 w 222"/>
              <a:gd name="T23" fmla="*/ 194 h 194"/>
              <a:gd name="T24" fmla="*/ 102 w 222"/>
              <a:gd name="T25" fmla="*/ 64 h 194"/>
              <a:gd name="T26" fmla="*/ 116 w 222"/>
              <a:gd name="T27" fmla="*/ 64 h 194"/>
              <a:gd name="T28" fmla="*/ 140 w 222"/>
              <a:gd name="T29" fmla="*/ 106 h 194"/>
              <a:gd name="T30" fmla="*/ 78 w 222"/>
              <a:gd name="T31" fmla="*/ 106 h 194"/>
              <a:gd name="T32" fmla="*/ 102 w 222"/>
              <a:gd name="T33" fmla="*/ 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94">
                <a:moveTo>
                  <a:pt x="0" y="194"/>
                </a:moveTo>
                <a:lnTo>
                  <a:pt x="222" y="194"/>
                </a:lnTo>
                <a:lnTo>
                  <a:pt x="140" y="62"/>
                </a:lnTo>
                <a:lnTo>
                  <a:pt x="142" y="62"/>
                </a:lnTo>
                <a:lnTo>
                  <a:pt x="142" y="26"/>
                </a:lnTo>
                <a:lnTo>
                  <a:pt x="154" y="26"/>
                </a:lnTo>
                <a:lnTo>
                  <a:pt x="154" y="0"/>
                </a:lnTo>
                <a:lnTo>
                  <a:pt x="69" y="0"/>
                </a:lnTo>
                <a:lnTo>
                  <a:pt x="69" y="26"/>
                </a:lnTo>
                <a:lnTo>
                  <a:pt x="80" y="26"/>
                </a:lnTo>
                <a:lnTo>
                  <a:pt x="80" y="62"/>
                </a:lnTo>
                <a:lnTo>
                  <a:pt x="0" y="194"/>
                </a:lnTo>
                <a:close/>
                <a:moveTo>
                  <a:pt x="102" y="64"/>
                </a:moveTo>
                <a:lnTo>
                  <a:pt x="116" y="64"/>
                </a:lnTo>
                <a:lnTo>
                  <a:pt x="140" y="106"/>
                </a:lnTo>
                <a:lnTo>
                  <a:pt x="78" y="106"/>
                </a:lnTo>
                <a:lnTo>
                  <a:pt x="102" y="64"/>
                </a:lnTo>
                <a:close/>
              </a:path>
            </a:pathLst>
          </a:custGeom>
          <a:solidFill>
            <a:schemeClr val="accent3"/>
          </a:solidFill>
          <a:ln>
            <a:noFill/>
          </a:ln>
          <a:ex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40" name="Freeform 11"/>
          <p:cNvSpPr>
            <a:spLocks/>
          </p:cNvSpPr>
          <p:nvPr/>
        </p:nvSpPr>
        <p:spPr bwMode="auto">
          <a:xfrm>
            <a:off x="3019676" y="2204323"/>
            <a:ext cx="411112" cy="388889"/>
          </a:xfrm>
          <a:custGeom>
            <a:avLst/>
            <a:gdLst>
              <a:gd name="T0" fmla="*/ 210 w 259"/>
              <a:gd name="T1" fmla="*/ 245 h 245"/>
              <a:gd name="T2" fmla="*/ 129 w 259"/>
              <a:gd name="T3" fmla="*/ 203 h 245"/>
              <a:gd name="T4" fmla="*/ 49 w 259"/>
              <a:gd name="T5" fmla="*/ 245 h 245"/>
              <a:gd name="T6" fmla="*/ 66 w 259"/>
              <a:gd name="T7" fmla="*/ 158 h 245"/>
              <a:gd name="T8" fmla="*/ 0 w 259"/>
              <a:gd name="T9" fmla="*/ 94 h 245"/>
              <a:gd name="T10" fmla="*/ 89 w 259"/>
              <a:gd name="T11" fmla="*/ 80 h 245"/>
              <a:gd name="T12" fmla="*/ 129 w 259"/>
              <a:gd name="T13" fmla="*/ 0 h 245"/>
              <a:gd name="T14" fmla="*/ 170 w 259"/>
              <a:gd name="T15" fmla="*/ 80 h 245"/>
              <a:gd name="T16" fmla="*/ 259 w 259"/>
              <a:gd name="T17" fmla="*/ 94 h 245"/>
              <a:gd name="T18" fmla="*/ 193 w 259"/>
              <a:gd name="T19" fmla="*/ 158 h 245"/>
              <a:gd name="T20" fmla="*/ 210 w 259"/>
              <a:gd name="T21"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9" h="245">
                <a:moveTo>
                  <a:pt x="210" y="245"/>
                </a:moveTo>
                <a:lnTo>
                  <a:pt x="129" y="203"/>
                </a:lnTo>
                <a:lnTo>
                  <a:pt x="49" y="245"/>
                </a:lnTo>
                <a:lnTo>
                  <a:pt x="66" y="158"/>
                </a:lnTo>
                <a:lnTo>
                  <a:pt x="0" y="94"/>
                </a:lnTo>
                <a:lnTo>
                  <a:pt x="89" y="80"/>
                </a:lnTo>
                <a:lnTo>
                  <a:pt x="129" y="0"/>
                </a:lnTo>
                <a:lnTo>
                  <a:pt x="170" y="80"/>
                </a:lnTo>
                <a:lnTo>
                  <a:pt x="259" y="94"/>
                </a:lnTo>
                <a:lnTo>
                  <a:pt x="193" y="158"/>
                </a:lnTo>
                <a:lnTo>
                  <a:pt x="210" y="245"/>
                </a:lnTo>
                <a:close/>
              </a:path>
            </a:pathLst>
          </a:custGeom>
          <a:solidFill>
            <a:schemeClr val="accent2"/>
          </a:solidFill>
          <a:ln>
            <a:noFill/>
          </a:ln>
          <a:ex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41" name="Freeform 16"/>
          <p:cNvSpPr>
            <a:spLocks noEditPoints="1"/>
          </p:cNvSpPr>
          <p:nvPr/>
        </p:nvSpPr>
        <p:spPr bwMode="auto">
          <a:xfrm>
            <a:off x="1448460" y="3363264"/>
            <a:ext cx="371429" cy="371429"/>
          </a:xfrm>
          <a:custGeom>
            <a:avLst/>
            <a:gdLst>
              <a:gd name="T0" fmla="*/ 91 w 99"/>
              <a:gd name="T1" fmla="*/ 41 h 99"/>
              <a:gd name="T2" fmla="*/ 85 w 99"/>
              <a:gd name="T3" fmla="*/ 26 h 99"/>
              <a:gd name="T4" fmla="*/ 85 w 99"/>
              <a:gd name="T5" fmla="*/ 15 h 99"/>
              <a:gd name="T6" fmla="*/ 74 w 99"/>
              <a:gd name="T7" fmla="*/ 14 h 99"/>
              <a:gd name="T8" fmla="*/ 58 w 99"/>
              <a:gd name="T9" fmla="*/ 8 h 99"/>
              <a:gd name="T10" fmla="*/ 50 w 99"/>
              <a:gd name="T11" fmla="*/ 0 h 99"/>
              <a:gd name="T12" fmla="*/ 41 w 99"/>
              <a:gd name="T13" fmla="*/ 8 h 99"/>
              <a:gd name="T14" fmla="*/ 27 w 99"/>
              <a:gd name="T15" fmla="*/ 14 h 99"/>
              <a:gd name="T16" fmla="*/ 21 w 99"/>
              <a:gd name="T17" fmla="*/ 12 h 99"/>
              <a:gd name="T18" fmla="*/ 15 w 99"/>
              <a:gd name="T19" fmla="*/ 14 h 99"/>
              <a:gd name="T20" fmla="*/ 15 w 99"/>
              <a:gd name="T21" fmla="*/ 25 h 99"/>
              <a:gd name="T22" fmla="*/ 9 w 99"/>
              <a:gd name="T23" fmla="*/ 41 h 99"/>
              <a:gd name="T24" fmla="*/ 0 w 99"/>
              <a:gd name="T25" fmla="*/ 49 h 99"/>
              <a:gd name="T26" fmla="*/ 9 w 99"/>
              <a:gd name="T27" fmla="*/ 57 h 99"/>
              <a:gd name="T28" fmla="*/ 15 w 99"/>
              <a:gd name="T29" fmla="*/ 72 h 99"/>
              <a:gd name="T30" fmla="*/ 15 w 99"/>
              <a:gd name="T31" fmla="*/ 84 h 99"/>
              <a:gd name="T32" fmla="*/ 26 w 99"/>
              <a:gd name="T33" fmla="*/ 84 h 99"/>
              <a:gd name="T34" fmla="*/ 41 w 99"/>
              <a:gd name="T35" fmla="*/ 90 h 99"/>
              <a:gd name="T36" fmla="*/ 50 w 99"/>
              <a:gd name="T37" fmla="*/ 99 h 99"/>
              <a:gd name="T38" fmla="*/ 58 w 99"/>
              <a:gd name="T39" fmla="*/ 90 h 99"/>
              <a:gd name="T40" fmla="*/ 63 w 99"/>
              <a:gd name="T41" fmla="*/ 89 h 99"/>
              <a:gd name="T42" fmla="*/ 73 w 99"/>
              <a:gd name="T43" fmla="*/ 84 h 99"/>
              <a:gd name="T44" fmla="*/ 84 w 99"/>
              <a:gd name="T45" fmla="*/ 84 h 99"/>
              <a:gd name="T46" fmla="*/ 84 w 99"/>
              <a:gd name="T47" fmla="*/ 73 h 99"/>
              <a:gd name="T48" fmla="*/ 91 w 99"/>
              <a:gd name="T49" fmla="*/ 58 h 99"/>
              <a:gd name="T50" fmla="*/ 99 w 99"/>
              <a:gd name="T51" fmla="*/ 49 h 99"/>
              <a:gd name="T52" fmla="*/ 91 w 99"/>
              <a:gd name="T53" fmla="*/ 41 h 99"/>
              <a:gd name="T54" fmla="*/ 50 w 99"/>
              <a:gd name="T55" fmla="*/ 68 h 99"/>
              <a:gd name="T56" fmla="*/ 31 w 99"/>
              <a:gd name="T57" fmla="*/ 49 h 99"/>
              <a:gd name="T58" fmla="*/ 50 w 99"/>
              <a:gd name="T59" fmla="*/ 30 h 99"/>
              <a:gd name="T60" fmla="*/ 69 w 99"/>
              <a:gd name="T61" fmla="*/ 49 h 99"/>
              <a:gd name="T62" fmla="*/ 50 w 99"/>
              <a:gd name="T63"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99">
                <a:moveTo>
                  <a:pt x="91" y="41"/>
                </a:moveTo>
                <a:cubicBezTo>
                  <a:pt x="90" y="36"/>
                  <a:pt x="88" y="30"/>
                  <a:pt x="85" y="26"/>
                </a:cubicBezTo>
                <a:cubicBezTo>
                  <a:pt x="88" y="23"/>
                  <a:pt x="88" y="18"/>
                  <a:pt x="85" y="15"/>
                </a:cubicBezTo>
                <a:cubicBezTo>
                  <a:pt x="82" y="11"/>
                  <a:pt x="77" y="11"/>
                  <a:pt x="74" y="14"/>
                </a:cubicBezTo>
                <a:cubicBezTo>
                  <a:pt x="69" y="11"/>
                  <a:pt x="64" y="9"/>
                  <a:pt x="58" y="8"/>
                </a:cubicBezTo>
                <a:cubicBezTo>
                  <a:pt x="58" y="3"/>
                  <a:pt x="54" y="0"/>
                  <a:pt x="50" y="0"/>
                </a:cubicBezTo>
                <a:cubicBezTo>
                  <a:pt x="45" y="0"/>
                  <a:pt x="41" y="3"/>
                  <a:pt x="41" y="8"/>
                </a:cubicBezTo>
                <a:cubicBezTo>
                  <a:pt x="36" y="9"/>
                  <a:pt x="31" y="11"/>
                  <a:pt x="27" y="14"/>
                </a:cubicBezTo>
                <a:cubicBezTo>
                  <a:pt x="25" y="12"/>
                  <a:pt x="23" y="12"/>
                  <a:pt x="21" y="12"/>
                </a:cubicBezTo>
                <a:cubicBezTo>
                  <a:pt x="19" y="12"/>
                  <a:pt x="17" y="12"/>
                  <a:pt x="15" y="14"/>
                </a:cubicBezTo>
                <a:cubicBezTo>
                  <a:pt x="12" y="17"/>
                  <a:pt x="12" y="22"/>
                  <a:pt x="15" y="25"/>
                </a:cubicBezTo>
                <a:cubicBezTo>
                  <a:pt x="12" y="30"/>
                  <a:pt x="10" y="35"/>
                  <a:pt x="9" y="41"/>
                </a:cubicBezTo>
                <a:cubicBezTo>
                  <a:pt x="4" y="41"/>
                  <a:pt x="0" y="44"/>
                  <a:pt x="0" y="49"/>
                </a:cubicBezTo>
                <a:cubicBezTo>
                  <a:pt x="0" y="54"/>
                  <a:pt x="4" y="57"/>
                  <a:pt x="9" y="57"/>
                </a:cubicBezTo>
                <a:cubicBezTo>
                  <a:pt x="10" y="63"/>
                  <a:pt x="12" y="68"/>
                  <a:pt x="15" y="72"/>
                </a:cubicBezTo>
                <a:cubicBezTo>
                  <a:pt x="11" y="75"/>
                  <a:pt x="11" y="80"/>
                  <a:pt x="15" y="84"/>
                </a:cubicBezTo>
                <a:cubicBezTo>
                  <a:pt x="18" y="87"/>
                  <a:pt x="23" y="87"/>
                  <a:pt x="26" y="84"/>
                </a:cubicBezTo>
                <a:cubicBezTo>
                  <a:pt x="30" y="87"/>
                  <a:pt x="36" y="89"/>
                  <a:pt x="41" y="90"/>
                </a:cubicBezTo>
                <a:cubicBezTo>
                  <a:pt x="41" y="95"/>
                  <a:pt x="45" y="99"/>
                  <a:pt x="50" y="99"/>
                </a:cubicBezTo>
                <a:cubicBezTo>
                  <a:pt x="54" y="99"/>
                  <a:pt x="58" y="95"/>
                  <a:pt x="58" y="90"/>
                </a:cubicBezTo>
                <a:cubicBezTo>
                  <a:pt x="60" y="90"/>
                  <a:pt x="62" y="89"/>
                  <a:pt x="63" y="89"/>
                </a:cubicBezTo>
                <a:cubicBezTo>
                  <a:pt x="67" y="88"/>
                  <a:pt x="70" y="86"/>
                  <a:pt x="73" y="84"/>
                </a:cubicBezTo>
                <a:cubicBezTo>
                  <a:pt x="76" y="87"/>
                  <a:pt x="81" y="87"/>
                  <a:pt x="84" y="84"/>
                </a:cubicBezTo>
                <a:cubicBezTo>
                  <a:pt x="87" y="81"/>
                  <a:pt x="87" y="76"/>
                  <a:pt x="84" y="73"/>
                </a:cubicBezTo>
                <a:cubicBezTo>
                  <a:pt x="87" y="68"/>
                  <a:pt x="90" y="63"/>
                  <a:pt x="91" y="58"/>
                </a:cubicBezTo>
                <a:cubicBezTo>
                  <a:pt x="95" y="58"/>
                  <a:pt x="99" y="54"/>
                  <a:pt x="99" y="49"/>
                </a:cubicBezTo>
                <a:cubicBezTo>
                  <a:pt x="99" y="45"/>
                  <a:pt x="95" y="41"/>
                  <a:pt x="91" y="41"/>
                </a:cubicBezTo>
                <a:close/>
                <a:moveTo>
                  <a:pt x="50" y="68"/>
                </a:moveTo>
                <a:cubicBezTo>
                  <a:pt x="39" y="68"/>
                  <a:pt x="31" y="60"/>
                  <a:pt x="31" y="49"/>
                </a:cubicBezTo>
                <a:cubicBezTo>
                  <a:pt x="31" y="39"/>
                  <a:pt x="39" y="30"/>
                  <a:pt x="50" y="30"/>
                </a:cubicBezTo>
                <a:cubicBezTo>
                  <a:pt x="60" y="30"/>
                  <a:pt x="69" y="39"/>
                  <a:pt x="69" y="49"/>
                </a:cubicBezTo>
                <a:cubicBezTo>
                  <a:pt x="69" y="60"/>
                  <a:pt x="60" y="68"/>
                  <a:pt x="50" y="68"/>
                </a:cubicBezTo>
                <a:close/>
              </a:path>
            </a:pathLst>
          </a:custGeom>
          <a:solidFill>
            <a:schemeClr val="accent4"/>
          </a:solidFill>
          <a:ln>
            <a:noFill/>
          </a:ln>
          <a:extLst/>
        </p:spPr>
        <p:txBody>
          <a:bodyPr vert="horz" wrap="square" lIns="91429" tIns="45714" rIns="91429" bIns="45714" numCol="1" anchor="t" anchorCtr="0" compatLnSpc="1">
            <a:prstTxWarp prst="textNoShape">
              <a:avLst/>
            </a:prstTxWarp>
          </a:bodyPr>
          <a:lstStyle/>
          <a:p>
            <a:endParaRPr lang="zh-CN" altLang="en-US">
              <a:solidFill>
                <a:prstClr val="black"/>
              </a:solidFill>
            </a:endParaRPr>
          </a:p>
        </p:txBody>
      </p:sp>
      <p:sp>
        <p:nvSpPr>
          <p:cNvPr id="42" name="TextBox 41"/>
          <p:cNvSpPr txBox="1"/>
          <p:nvPr/>
        </p:nvSpPr>
        <p:spPr>
          <a:xfrm>
            <a:off x="5117624" y="1368532"/>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3" name="TextBox 170"/>
          <p:cNvSpPr txBox="1"/>
          <p:nvPr/>
        </p:nvSpPr>
        <p:spPr>
          <a:xfrm>
            <a:off x="5117626" y="1141174"/>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1"/>
          <p:cNvSpPr txBox="1"/>
          <p:nvPr/>
        </p:nvSpPr>
        <p:spPr>
          <a:xfrm>
            <a:off x="3540941" y="2593211"/>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3540942" y="2365852"/>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1896821" y="3689938"/>
            <a:ext cx="1885719" cy="455662"/>
          </a:xfrm>
          <a:prstGeom prst="rect">
            <a:avLst/>
          </a:prstGeom>
          <a:noFill/>
        </p:spPr>
        <p:txBody>
          <a:bodyPr wrap="square" lIns="60919" tIns="30460" rIns="60919" bIns="30460" rtlCol="0">
            <a:spAutoFit/>
          </a:bodyPr>
          <a:lstStyle/>
          <a:p>
            <a:pPr>
              <a:lnSpc>
                <a:spcPct val="150000"/>
              </a:lnSpc>
            </a:pPr>
            <a:r>
              <a:rPr lang="zh-CN" altLang="en-US" sz="56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569"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1896823" y="3462580"/>
            <a:ext cx="1728161" cy="253138"/>
          </a:xfrm>
          <a:prstGeom prst="rect">
            <a:avLst/>
          </a:prstGeom>
          <a:noFill/>
        </p:spPr>
        <p:txBody>
          <a:bodyPr wrap="square" lIns="68573" tIns="34286" rIns="68573" bIns="34286" rtlCol="0">
            <a:spAutoFit/>
          </a:bodyPr>
          <a:lstStyle/>
          <a:p>
            <a:pPr>
              <a:lnSpc>
                <a:spcPct val="120000"/>
              </a:lnSpc>
            </a:pPr>
            <a:r>
              <a:rPr lang="zh-CN" altLang="en-US"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996"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70"/>
          <p:cNvSpPr txBox="1"/>
          <p:nvPr/>
        </p:nvSpPr>
        <p:spPr>
          <a:xfrm>
            <a:off x="7767108" y="2086242"/>
            <a:ext cx="610561" cy="506926"/>
          </a:xfrm>
          <a:prstGeom prst="rect">
            <a:avLst/>
          </a:prstGeom>
          <a:noFill/>
        </p:spPr>
        <p:txBody>
          <a:bodyPr wrap="square" lIns="68573" tIns="34286" rIns="68573" bIns="34286" rtlCol="0">
            <a:spAutoFit/>
          </a:bodyPr>
          <a:lstStyle/>
          <a:p>
            <a:pPr>
              <a:defRPr/>
            </a:pPr>
            <a:r>
              <a:rPr lang="en-US" altLang="zh-CN" sz="2844" b="1" dirty="0">
                <a:solidFill>
                  <a:schemeClr val="bg1"/>
                </a:solidFill>
                <a:latin typeface="Franklin Gothic Book" panose="020B0503020102020204" pitchFamily="34" charset="0"/>
                <a:ea typeface="Segoe UI Emoji" panose="020B0502040204020203" pitchFamily="34" charset="0"/>
              </a:rPr>
              <a:t>01</a:t>
            </a:r>
            <a:endParaRPr lang="zh-CN" altLang="en-US" sz="2844" b="1" dirty="0">
              <a:solidFill>
                <a:schemeClr val="bg1"/>
              </a:solidFill>
              <a:latin typeface="Franklin Gothic Book" panose="020B0503020102020204" pitchFamily="34" charset="0"/>
            </a:endParaRPr>
          </a:p>
        </p:txBody>
      </p:sp>
      <p:sp>
        <p:nvSpPr>
          <p:cNvPr id="49" name="TextBox 170"/>
          <p:cNvSpPr txBox="1"/>
          <p:nvPr/>
        </p:nvSpPr>
        <p:spPr>
          <a:xfrm>
            <a:off x="6933988" y="3691522"/>
            <a:ext cx="610561" cy="506926"/>
          </a:xfrm>
          <a:prstGeom prst="rect">
            <a:avLst/>
          </a:prstGeom>
          <a:solidFill>
            <a:schemeClr val="bg1"/>
          </a:solidFill>
        </p:spPr>
        <p:txBody>
          <a:bodyPr wrap="square" lIns="68573" tIns="34286" rIns="68573" bIns="34286" rtlCol="0">
            <a:spAutoFit/>
          </a:bodyPr>
          <a:lstStyle/>
          <a:p>
            <a:pPr>
              <a:defRPr/>
            </a:pPr>
            <a:r>
              <a:rPr lang="en-US" altLang="zh-CN" sz="2844" b="1" dirty="0">
                <a:solidFill>
                  <a:schemeClr val="accent2"/>
                </a:solidFill>
                <a:latin typeface="Franklin Gothic Book" panose="020B0503020102020204" pitchFamily="34" charset="0"/>
                <a:ea typeface="Segoe UI Emoji" panose="020B0502040204020203" pitchFamily="34" charset="0"/>
              </a:rPr>
              <a:t>02</a:t>
            </a:r>
            <a:endParaRPr lang="zh-CN" altLang="en-US" sz="2844" b="1" dirty="0">
              <a:solidFill>
                <a:schemeClr val="accent2"/>
              </a:solidFill>
              <a:latin typeface="Franklin Gothic Book" panose="020B0503020102020204" pitchFamily="34" charset="0"/>
            </a:endParaRPr>
          </a:p>
        </p:txBody>
      </p:sp>
      <p:sp>
        <p:nvSpPr>
          <p:cNvPr id="50" name="TextBox 170"/>
          <p:cNvSpPr txBox="1"/>
          <p:nvPr/>
        </p:nvSpPr>
        <p:spPr>
          <a:xfrm>
            <a:off x="5084868" y="4026801"/>
            <a:ext cx="610561" cy="506926"/>
          </a:xfrm>
          <a:prstGeom prst="rect">
            <a:avLst/>
          </a:prstGeom>
          <a:noFill/>
        </p:spPr>
        <p:txBody>
          <a:bodyPr wrap="square" lIns="68573" tIns="34286" rIns="68573" bIns="34286" rtlCol="0">
            <a:spAutoFit/>
          </a:bodyPr>
          <a:lstStyle/>
          <a:p>
            <a:pPr>
              <a:defRPr/>
            </a:pPr>
            <a:r>
              <a:rPr lang="en-US" altLang="zh-CN" sz="2844" b="1" dirty="0">
                <a:solidFill>
                  <a:schemeClr val="bg1"/>
                </a:solidFill>
                <a:latin typeface="Franklin Gothic Book" panose="020B0503020102020204" pitchFamily="34" charset="0"/>
                <a:ea typeface="Segoe UI Emoji" panose="020B0502040204020203" pitchFamily="34" charset="0"/>
              </a:rPr>
              <a:t>03</a:t>
            </a:r>
            <a:endParaRPr lang="zh-CN" altLang="en-US" sz="2844" b="1" dirty="0">
              <a:solidFill>
                <a:schemeClr val="bg1"/>
              </a:solidFill>
              <a:latin typeface="Franklin Gothic Book" panose="020B0503020102020204" pitchFamily="34" charset="0"/>
            </a:endParaRPr>
          </a:p>
        </p:txBody>
      </p:sp>
    </p:spTree>
    <p:extLst>
      <p:ext uri="{BB962C8B-B14F-4D97-AF65-F5344CB8AC3E}">
        <p14:creationId xmlns:p14="http://schemas.microsoft.com/office/powerpoint/2010/main" val="2703859129"/>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anim calcmode="lin" valueType="num">
                                      <p:cBhvr>
                                        <p:cTn id="20" dur="500" fill="hold"/>
                                        <p:tgtEl>
                                          <p:spTgt spid="48"/>
                                        </p:tgtEl>
                                        <p:attrNameLst>
                                          <p:attrName>ppt_x</p:attrName>
                                        </p:attrNameLst>
                                      </p:cBhvr>
                                      <p:tavLst>
                                        <p:tav tm="0">
                                          <p:val>
                                            <p:strVal val="#ppt_x"/>
                                          </p:val>
                                        </p:tav>
                                        <p:tav tm="100000">
                                          <p:val>
                                            <p:strVal val="#ppt_x"/>
                                          </p:val>
                                        </p:tav>
                                      </p:tavLst>
                                    </p:anim>
                                    <p:anim calcmode="lin" valueType="num">
                                      <p:cBhvr>
                                        <p:cTn id="21" dur="500" fill="hold"/>
                                        <p:tgtEl>
                                          <p:spTgt spid="4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anim calcmode="lin" valueType="num">
                                      <p:cBhvr>
                                        <p:cTn id="30" dur="500" fill="hold"/>
                                        <p:tgtEl>
                                          <p:spTgt spid="49"/>
                                        </p:tgtEl>
                                        <p:attrNameLst>
                                          <p:attrName>ppt_x</p:attrName>
                                        </p:attrNameLst>
                                      </p:cBhvr>
                                      <p:tavLst>
                                        <p:tav tm="0">
                                          <p:val>
                                            <p:strVal val="#ppt_x"/>
                                          </p:val>
                                        </p:tav>
                                        <p:tav tm="100000">
                                          <p:val>
                                            <p:strVal val="#ppt_x"/>
                                          </p:val>
                                        </p:tav>
                                      </p:tavLst>
                                    </p:anim>
                                    <p:anim calcmode="lin" valueType="num">
                                      <p:cBhvr>
                                        <p:cTn id="31" dur="500" fill="hold"/>
                                        <p:tgtEl>
                                          <p:spTgt spid="4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anim calcmode="lin" valueType="num">
                                      <p:cBhvr>
                                        <p:cTn id="36" dur="500" fill="hold"/>
                                        <p:tgtEl>
                                          <p:spTgt spid="35"/>
                                        </p:tgtEl>
                                        <p:attrNameLst>
                                          <p:attrName>ppt_x</p:attrName>
                                        </p:attrNameLst>
                                      </p:cBhvr>
                                      <p:tavLst>
                                        <p:tav tm="0">
                                          <p:val>
                                            <p:strVal val="#ppt_x"/>
                                          </p:val>
                                        </p:tav>
                                        <p:tav tm="100000">
                                          <p:val>
                                            <p:strVal val="#ppt_x"/>
                                          </p:val>
                                        </p:tav>
                                      </p:tavLst>
                                    </p:anim>
                                    <p:anim calcmode="lin" valueType="num">
                                      <p:cBhvr>
                                        <p:cTn id="37" dur="500" fill="hold"/>
                                        <p:tgtEl>
                                          <p:spTgt spid="35"/>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7" presetClass="entr" presetSubtype="0"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anim calcmode="lin" valueType="num">
                                      <p:cBhvr>
                                        <p:cTn id="42" dur="500" fill="hold"/>
                                        <p:tgtEl>
                                          <p:spTgt spid="50"/>
                                        </p:tgtEl>
                                        <p:attrNameLst>
                                          <p:attrName>ppt_x</p:attrName>
                                        </p:attrNameLst>
                                      </p:cBhvr>
                                      <p:tavLst>
                                        <p:tav tm="0">
                                          <p:val>
                                            <p:strVal val="#ppt_x"/>
                                          </p:val>
                                        </p:tav>
                                        <p:tav tm="100000">
                                          <p:val>
                                            <p:strVal val="#ppt_x"/>
                                          </p:val>
                                        </p:tav>
                                      </p:tavLst>
                                    </p:anim>
                                    <p:anim calcmode="lin" valueType="num">
                                      <p:cBhvr>
                                        <p:cTn id="43" dur="500" fill="hold"/>
                                        <p:tgtEl>
                                          <p:spTgt spid="5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Effect transition="in" filter="fade">
                                      <p:cBhvr>
                                        <p:cTn id="49" dur="500"/>
                                        <p:tgtEl>
                                          <p:spTgt spid="39"/>
                                        </p:tgtEl>
                                      </p:cBhvr>
                                    </p:animEffect>
                                  </p:childTnLst>
                                </p:cTn>
                              </p:par>
                            </p:childTnLst>
                          </p:cTn>
                        </p:par>
                        <p:par>
                          <p:cTn id="50" fill="hold">
                            <p:stCondLst>
                              <p:cond delay="4000"/>
                            </p:stCondLst>
                            <p:childTnLst>
                              <p:par>
                                <p:cTn id="51" presetID="47"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500"/>
                                        <p:tgtEl>
                                          <p:spTgt spid="43"/>
                                        </p:tgtEl>
                                      </p:cBhvr>
                                    </p:animEffect>
                                    <p:anim calcmode="lin" valueType="num">
                                      <p:cBhvr>
                                        <p:cTn id="54" dur="500" fill="hold"/>
                                        <p:tgtEl>
                                          <p:spTgt spid="43"/>
                                        </p:tgtEl>
                                        <p:attrNameLst>
                                          <p:attrName>ppt_x</p:attrName>
                                        </p:attrNameLst>
                                      </p:cBhvr>
                                      <p:tavLst>
                                        <p:tav tm="0">
                                          <p:val>
                                            <p:strVal val="#ppt_x"/>
                                          </p:val>
                                        </p:tav>
                                        <p:tav tm="100000">
                                          <p:val>
                                            <p:strVal val="#ppt_x"/>
                                          </p:val>
                                        </p:tav>
                                      </p:tavLst>
                                    </p:anim>
                                    <p:anim calcmode="lin" valueType="num">
                                      <p:cBhvr>
                                        <p:cTn id="55" dur="5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fade">
                                      <p:cBhvr>
                                        <p:cTn id="58" dur="500"/>
                                        <p:tgtEl>
                                          <p:spTgt spid="42"/>
                                        </p:tgtEl>
                                      </p:cBhvr>
                                    </p:animEffect>
                                    <p:anim calcmode="lin" valueType="num">
                                      <p:cBhvr>
                                        <p:cTn id="59" dur="500" fill="hold"/>
                                        <p:tgtEl>
                                          <p:spTgt spid="42"/>
                                        </p:tgtEl>
                                        <p:attrNameLst>
                                          <p:attrName>ppt_x</p:attrName>
                                        </p:attrNameLst>
                                      </p:cBhvr>
                                      <p:tavLst>
                                        <p:tav tm="0">
                                          <p:val>
                                            <p:strVal val="#ppt_x"/>
                                          </p:val>
                                        </p:tav>
                                        <p:tav tm="100000">
                                          <p:val>
                                            <p:strVal val="#ppt_x"/>
                                          </p:val>
                                        </p:tav>
                                      </p:tavLst>
                                    </p:anim>
                                    <p:anim calcmode="lin" valueType="num">
                                      <p:cBhvr>
                                        <p:cTn id="60" dur="500" fill="hold"/>
                                        <p:tgtEl>
                                          <p:spTgt spid="42"/>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childTnLst>
                          </p:cTn>
                        </p:par>
                        <p:par>
                          <p:cTn id="67" fill="hold">
                            <p:stCondLst>
                              <p:cond delay="5000"/>
                            </p:stCondLst>
                            <p:childTnLst>
                              <p:par>
                                <p:cTn id="68" presetID="47" presetClass="entr" presetSubtype="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Effect transition="in" filter="fade">
                                      <p:cBhvr>
                                        <p:cTn id="70" dur="500"/>
                                        <p:tgtEl>
                                          <p:spTgt spid="45"/>
                                        </p:tgtEl>
                                      </p:cBhvr>
                                    </p:animEffect>
                                    <p:anim calcmode="lin" valueType="num">
                                      <p:cBhvr>
                                        <p:cTn id="71" dur="500" fill="hold"/>
                                        <p:tgtEl>
                                          <p:spTgt spid="45"/>
                                        </p:tgtEl>
                                        <p:attrNameLst>
                                          <p:attrName>ppt_x</p:attrName>
                                        </p:attrNameLst>
                                      </p:cBhvr>
                                      <p:tavLst>
                                        <p:tav tm="0">
                                          <p:val>
                                            <p:strVal val="#ppt_x"/>
                                          </p:val>
                                        </p:tav>
                                        <p:tav tm="100000">
                                          <p:val>
                                            <p:strVal val="#ppt_x"/>
                                          </p:val>
                                        </p:tav>
                                      </p:tavLst>
                                    </p:anim>
                                    <p:anim calcmode="lin" valueType="num">
                                      <p:cBhvr>
                                        <p:cTn id="72" dur="500" fill="hold"/>
                                        <p:tgtEl>
                                          <p:spTgt spid="4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fade">
                                      <p:cBhvr>
                                        <p:cTn id="75" dur="500"/>
                                        <p:tgtEl>
                                          <p:spTgt spid="44"/>
                                        </p:tgtEl>
                                      </p:cBhvr>
                                    </p:animEffect>
                                    <p:anim calcmode="lin" valueType="num">
                                      <p:cBhvr>
                                        <p:cTn id="76" dur="500" fill="hold"/>
                                        <p:tgtEl>
                                          <p:spTgt spid="44"/>
                                        </p:tgtEl>
                                        <p:attrNameLst>
                                          <p:attrName>ppt_x</p:attrName>
                                        </p:attrNameLst>
                                      </p:cBhvr>
                                      <p:tavLst>
                                        <p:tav tm="0">
                                          <p:val>
                                            <p:strVal val="#ppt_x"/>
                                          </p:val>
                                        </p:tav>
                                        <p:tav tm="100000">
                                          <p:val>
                                            <p:strVal val="#ppt_x"/>
                                          </p:val>
                                        </p:tav>
                                      </p:tavLst>
                                    </p:anim>
                                    <p:anim calcmode="lin" valueType="num">
                                      <p:cBhvr>
                                        <p:cTn id="77" dur="500" fill="hold"/>
                                        <p:tgtEl>
                                          <p:spTgt spid="44"/>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53" presetClass="entr" presetSubtype="16"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p:cTn id="81" dur="500" fill="hold"/>
                                        <p:tgtEl>
                                          <p:spTgt spid="41"/>
                                        </p:tgtEl>
                                        <p:attrNameLst>
                                          <p:attrName>ppt_w</p:attrName>
                                        </p:attrNameLst>
                                      </p:cBhvr>
                                      <p:tavLst>
                                        <p:tav tm="0">
                                          <p:val>
                                            <p:fltVal val="0"/>
                                          </p:val>
                                        </p:tav>
                                        <p:tav tm="100000">
                                          <p:val>
                                            <p:strVal val="#ppt_w"/>
                                          </p:val>
                                        </p:tav>
                                      </p:tavLst>
                                    </p:anim>
                                    <p:anim calcmode="lin" valueType="num">
                                      <p:cBhvr>
                                        <p:cTn id="82" dur="500" fill="hold"/>
                                        <p:tgtEl>
                                          <p:spTgt spid="41"/>
                                        </p:tgtEl>
                                        <p:attrNameLst>
                                          <p:attrName>ppt_h</p:attrName>
                                        </p:attrNameLst>
                                      </p:cBhvr>
                                      <p:tavLst>
                                        <p:tav tm="0">
                                          <p:val>
                                            <p:fltVal val="0"/>
                                          </p:val>
                                        </p:tav>
                                        <p:tav tm="100000">
                                          <p:val>
                                            <p:strVal val="#ppt_h"/>
                                          </p:val>
                                        </p:tav>
                                      </p:tavLst>
                                    </p:anim>
                                    <p:animEffect transition="in" filter="fade">
                                      <p:cBhvr>
                                        <p:cTn id="83" dur="500"/>
                                        <p:tgtEl>
                                          <p:spTgt spid="41"/>
                                        </p:tgtEl>
                                      </p:cBhvr>
                                    </p:animEffect>
                                  </p:childTnLst>
                                </p:cTn>
                              </p:par>
                            </p:childTnLst>
                          </p:cTn>
                        </p:par>
                        <p:par>
                          <p:cTn id="84" fill="hold">
                            <p:stCondLst>
                              <p:cond delay="6000"/>
                            </p:stCondLst>
                            <p:childTnLst>
                              <p:par>
                                <p:cTn id="85" presetID="47" presetClass="entr" presetSubtype="0"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Effect transition="in" filter="fade">
                                      <p:cBhvr>
                                        <p:cTn id="87" dur="500"/>
                                        <p:tgtEl>
                                          <p:spTgt spid="47"/>
                                        </p:tgtEl>
                                      </p:cBhvr>
                                    </p:animEffect>
                                    <p:anim calcmode="lin" valueType="num">
                                      <p:cBhvr>
                                        <p:cTn id="88" dur="500" fill="hold"/>
                                        <p:tgtEl>
                                          <p:spTgt spid="47"/>
                                        </p:tgtEl>
                                        <p:attrNameLst>
                                          <p:attrName>ppt_x</p:attrName>
                                        </p:attrNameLst>
                                      </p:cBhvr>
                                      <p:tavLst>
                                        <p:tav tm="0">
                                          <p:val>
                                            <p:strVal val="#ppt_x"/>
                                          </p:val>
                                        </p:tav>
                                        <p:tav tm="100000">
                                          <p:val>
                                            <p:strVal val="#ppt_x"/>
                                          </p:val>
                                        </p:tav>
                                      </p:tavLst>
                                    </p:anim>
                                    <p:anim calcmode="lin" valueType="num">
                                      <p:cBhvr>
                                        <p:cTn id="89" dur="500" fill="hold"/>
                                        <p:tgtEl>
                                          <p:spTgt spid="47"/>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fade">
                                      <p:cBhvr>
                                        <p:cTn id="92" dur="500"/>
                                        <p:tgtEl>
                                          <p:spTgt spid="46"/>
                                        </p:tgtEl>
                                      </p:cBhvr>
                                    </p:animEffect>
                                    <p:anim calcmode="lin" valueType="num">
                                      <p:cBhvr>
                                        <p:cTn id="93" dur="500" fill="hold"/>
                                        <p:tgtEl>
                                          <p:spTgt spid="46"/>
                                        </p:tgtEl>
                                        <p:attrNameLst>
                                          <p:attrName>ppt_x</p:attrName>
                                        </p:attrNameLst>
                                      </p:cBhvr>
                                      <p:tavLst>
                                        <p:tav tm="0">
                                          <p:val>
                                            <p:strVal val="#ppt_x"/>
                                          </p:val>
                                        </p:tav>
                                        <p:tav tm="100000">
                                          <p:val>
                                            <p:strVal val="#ppt_x"/>
                                          </p:val>
                                        </p:tav>
                                      </p:tavLst>
                                    </p:anim>
                                    <p:anim calcmode="lin" valueType="num">
                                      <p:cBhvr>
                                        <p:cTn id="94"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29" grpId="0" animBg="1"/>
      <p:bldP spid="33" grpId="0" animBg="1"/>
      <p:bldP spid="39" grpId="0" animBg="1"/>
      <p:bldP spid="40" grpId="0" animBg="1"/>
      <p:bldP spid="41" grpId="0" animBg="1"/>
      <p:bldP spid="42" grpId="0"/>
      <p:bldP spid="43" grpId="0"/>
      <p:bldP spid="44" grpId="0"/>
      <p:bldP spid="45" grpId="0"/>
      <p:bldP spid="46" grpId="0"/>
      <p:bldP spid="47" grpId="0"/>
      <p:bldP spid="48" grpId="0"/>
      <p:bldP spid="49" grpId="0" animBg="1"/>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p:nvPr/>
        </p:nvSpPr>
        <p:spPr>
          <a:xfrm>
            <a:off x="4635765" y="843757"/>
            <a:ext cx="3944564" cy="3744516"/>
          </a:xfrm>
          <a:prstGeom prst="rect">
            <a:avLst/>
          </a:prstGeom>
          <a:blipFill dpi="0" rotWithShape="1">
            <a:blip r:embed="rId3"/>
            <a:srcRect/>
            <a:stretch>
              <a:fillRect r="-14965"/>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Folded Corner 1"/>
          <p:cNvSpPr/>
          <p:nvPr/>
        </p:nvSpPr>
        <p:spPr>
          <a:xfrm>
            <a:off x="4209169" y="843762"/>
            <a:ext cx="725672" cy="867218"/>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r>
              <a:rPr lang="zh-CN" altLang="en-US" sz="1200" b="1" dirty="0">
                <a:solidFill>
                  <a:schemeClr val="bg1"/>
                </a:solidFill>
              </a:rPr>
              <a:t>标题文本</a:t>
            </a:r>
          </a:p>
        </p:txBody>
      </p:sp>
      <p:grpSp>
        <p:nvGrpSpPr>
          <p:cNvPr id="14" name="Group 13"/>
          <p:cNvGrpSpPr/>
          <p:nvPr/>
        </p:nvGrpSpPr>
        <p:grpSpPr>
          <a:xfrm>
            <a:off x="539360" y="1241063"/>
            <a:ext cx="2616521" cy="677685"/>
            <a:chOff x="6487915" y="1484784"/>
            <a:chExt cx="4953305" cy="903580"/>
          </a:xfrm>
        </p:grpSpPr>
        <p:sp>
          <p:nvSpPr>
            <p:cNvPr id="24" name="TextBox 16"/>
            <p:cNvSpPr txBox="1"/>
            <p:nvPr/>
          </p:nvSpPr>
          <p:spPr>
            <a:xfrm>
              <a:off x="6487915" y="1484784"/>
              <a:ext cx="4953305" cy="37702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0" tIns="0" rIns="0" bIns="0" anchor="b" anchorCtr="0">
              <a:normAutofit fontScale="92500" lnSpcReduction="20000"/>
            </a:bodyPr>
            <a:lstStyle/>
            <a:p>
              <a:r>
                <a:rPr lang="zh-CN" altLang="en-US" sz="2400" b="1" dirty="0"/>
                <a:t>标题文本预设</a:t>
              </a:r>
            </a:p>
          </p:txBody>
        </p:sp>
        <p:sp>
          <p:nvSpPr>
            <p:cNvPr id="25" name="TextBox 21"/>
            <p:cNvSpPr txBox="1"/>
            <p:nvPr/>
          </p:nvSpPr>
          <p:spPr>
            <a:xfrm>
              <a:off x="6487915" y="1861810"/>
              <a:ext cx="4953305" cy="526554"/>
            </a:xfrm>
            <a:prstGeom prst="rect">
              <a:avLst/>
            </a:prstGeom>
            <a:noFill/>
          </p:spPr>
          <p:txBody>
            <a:bodyPr wrap="square" lIns="0" tIns="0" rIns="0" bIns="0" anchor="t" anchorCtr="0">
              <a:normAutofit fontScale="77500" lnSpcReduction="20000"/>
            </a:bodyPr>
            <a:lstStyle/>
            <a:p>
              <a:pPr lvl="0">
                <a:lnSpc>
                  <a:spcPct val="120000"/>
                </a:lnSpc>
              </a:pPr>
              <a:r>
                <a:rPr lang="zh-CN" altLang="en-US" sz="1000" dirty="0">
                  <a:solidFill>
                    <a:schemeClr val="dk1">
                      <a:lumMod val="100000"/>
                    </a:schemeClr>
                  </a:solidFill>
                </a:rPr>
                <a:t>此部分内容作为文字排版占位显示 （建议使用主题字体）</a:t>
              </a:r>
              <a:br>
                <a:rPr lang="zh-CN" altLang="en-US" sz="1000" dirty="0">
                  <a:solidFill>
                    <a:schemeClr val="dk1">
                      <a:lumMod val="100000"/>
                    </a:schemeClr>
                  </a:solidFill>
                </a:rPr>
              </a:br>
              <a:r>
                <a:rPr lang="zh-CN" altLang="en-US" sz="1000" dirty="0">
                  <a:solidFill>
                    <a:schemeClr val="dk1">
                      <a:lumMod val="100000"/>
                    </a:schemeClr>
                  </a:solidFill>
                </a:rPr>
                <a:t>如需更改请在（设置形状格式）菜单下（文本选项）中调整</a:t>
              </a:r>
            </a:p>
          </p:txBody>
        </p:sp>
      </p:grpSp>
      <p:grpSp>
        <p:nvGrpSpPr>
          <p:cNvPr id="28" name="组合 27"/>
          <p:cNvGrpSpPr/>
          <p:nvPr/>
        </p:nvGrpSpPr>
        <p:grpSpPr>
          <a:xfrm>
            <a:off x="539360" y="2126515"/>
            <a:ext cx="1360751" cy="1464486"/>
            <a:chOff x="539359" y="2125721"/>
            <a:chExt cx="1360751" cy="1464486"/>
          </a:xfrm>
        </p:grpSpPr>
        <p:sp>
          <p:nvSpPr>
            <p:cNvPr id="4" name="Rectangle: Rounded Corners 17"/>
            <p:cNvSpPr/>
            <p:nvPr/>
          </p:nvSpPr>
          <p:spPr>
            <a:xfrm>
              <a:off x="539359" y="2125723"/>
              <a:ext cx="1186577" cy="1464482"/>
            </a:xfrm>
            <a:prstGeom prst="roundRect">
              <a:avLst>
                <a:gd name="adj" fmla="val 46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a:p>
          </p:txBody>
        </p:sp>
        <p:sp>
          <p:nvSpPr>
            <p:cNvPr id="7" name="Freeform: Shape 3"/>
            <p:cNvSpPr/>
            <p:nvPr/>
          </p:nvSpPr>
          <p:spPr>
            <a:xfrm>
              <a:off x="783434"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sp>
          <p:nvSpPr>
            <p:cNvPr id="8" name="Flowchart: Extract 5"/>
            <p:cNvSpPr/>
            <p:nvPr/>
          </p:nvSpPr>
          <p:spPr>
            <a:xfrm rot="5400000">
              <a:off x="1700996" y="3289330"/>
              <a:ext cx="215167" cy="183060"/>
            </a:xfrm>
            <a:prstGeom prst="flowChartExtract">
              <a:avLst/>
            </a:prstGeom>
            <a:solidFill>
              <a:schemeClr val="accent1"/>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nvGrpSpPr>
            <p:cNvPr id="15" name="Group 15"/>
            <p:cNvGrpSpPr/>
            <p:nvPr/>
          </p:nvGrpSpPr>
          <p:grpSpPr>
            <a:xfrm>
              <a:off x="539359" y="2125724"/>
              <a:ext cx="1186577" cy="1464483"/>
              <a:chOff x="4886324" y="2414406"/>
              <a:chExt cx="7305675" cy="1360668"/>
            </a:xfrm>
          </p:grpSpPr>
          <p:sp>
            <p:nvSpPr>
              <p:cNvPr id="22" name="Rectangle 20"/>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rPr>
                  <a:t>标题文本预设</a:t>
                </a:r>
              </a:p>
            </p:txBody>
          </p:sp>
          <p:sp>
            <p:nvSpPr>
              <p:cNvPr id="23" name="Rectangle 22"/>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a:solidFill>
                      <a:schemeClr val="bg1">
                        <a:lumMod val="100000"/>
                      </a:schemeClr>
                    </a:solidFill>
                  </a:rPr>
                  <a:t>此部分内容作为文字排版占位显示 （建议使用主题字体）</a:t>
                </a:r>
              </a:p>
            </p:txBody>
          </p:sp>
        </p:grpSp>
      </p:grpSp>
      <p:grpSp>
        <p:nvGrpSpPr>
          <p:cNvPr id="29" name="组合 28"/>
          <p:cNvGrpSpPr/>
          <p:nvPr/>
        </p:nvGrpSpPr>
        <p:grpSpPr>
          <a:xfrm>
            <a:off x="1819480" y="2126515"/>
            <a:ext cx="1343744" cy="1464486"/>
            <a:chOff x="1819480" y="2125721"/>
            <a:chExt cx="1343744" cy="1464486"/>
          </a:xfrm>
        </p:grpSpPr>
        <p:sp>
          <p:nvSpPr>
            <p:cNvPr id="5" name="Rectangle: Rounded Corners 18"/>
            <p:cNvSpPr/>
            <p:nvPr/>
          </p:nvSpPr>
          <p:spPr>
            <a:xfrm>
              <a:off x="1819480" y="2125723"/>
              <a:ext cx="1186577" cy="1464482"/>
            </a:xfrm>
            <a:prstGeom prst="roundRect">
              <a:avLst>
                <a:gd name="adj" fmla="val 46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p>
          </p:txBody>
        </p:sp>
        <p:sp>
          <p:nvSpPr>
            <p:cNvPr id="9" name="Freeform: Shape 6"/>
            <p:cNvSpPr/>
            <p:nvPr/>
          </p:nvSpPr>
          <p:spPr>
            <a:xfrm>
              <a:off x="2046549"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sp>
          <p:nvSpPr>
            <p:cNvPr id="10" name="Flowchart: Extract 8"/>
            <p:cNvSpPr/>
            <p:nvPr/>
          </p:nvSpPr>
          <p:spPr>
            <a:xfrm rot="5400000">
              <a:off x="2964110" y="3289330"/>
              <a:ext cx="215167" cy="183060"/>
            </a:xfrm>
            <a:prstGeom prst="flowChartExtract">
              <a:avLst/>
            </a:prstGeom>
            <a:solidFill>
              <a:schemeClr val="accent2"/>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p>
          </p:txBody>
        </p:sp>
        <p:grpSp>
          <p:nvGrpSpPr>
            <p:cNvPr id="16" name="Group 23"/>
            <p:cNvGrpSpPr/>
            <p:nvPr/>
          </p:nvGrpSpPr>
          <p:grpSpPr>
            <a:xfrm>
              <a:off x="1819480" y="2125724"/>
              <a:ext cx="1186577" cy="1464483"/>
              <a:chOff x="4886324" y="2414406"/>
              <a:chExt cx="7305675" cy="1360668"/>
            </a:xfrm>
          </p:grpSpPr>
          <p:sp>
            <p:nvSpPr>
              <p:cNvPr id="20" name="Rectangle 24"/>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rPr>
                  <a:t>标题文本预设</a:t>
                </a:r>
              </a:p>
            </p:txBody>
          </p:sp>
          <p:sp>
            <p:nvSpPr>
              <p:cNvPr id="21" name="Rectangle 25"/>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dirty="0">
                    <a:solidFill>
                      <a:schemeClr val="bg1">
                        <a:lumMod val="100000"/>
                      </a:schemeClr>
                    </a:solidFill>
                  </a:rPr>
                  <a:t>此部分内容作为文字排版占位显示 （建议使用主题字体）</a:t>
                </a:r>
              </a:p>
            </p:txBody>
          </p:sp>
        </p:grpSp>
      </p:grpSp>
      <p:grpSp>
        <p:nvGrpSpPr>
          <p:cNvPr id="30" name="组合 29"/>
          <p:cNvGrpSpPr/>
          <p:nvPr/>
        </p:nvGrpSpPr>
        <p:grpSpPr>
          <a:xfrm>
            <a:off x="3099416" y="2126515"/>
            <a:ext cx="1186577" cy="1464486"/>
            <a:chOff x="3099415" y="2125721"/>
            <a:chExt cx="1186577" cy="1464486"/>
          </a:xfrm>
        </p:grpSpPr>
        <p:sp>
          <p:nvSpPr>
            <p:cNvPr id="6" name="Rectangle: Rounded Corners 19"/>
            <p:cNvSpPr/>
            <p:nvPr/>
          </p:nvSpPr>
          <p:spPr>
            <a:xfrm>
              <a:off x="3099415" y="2125723"/>
              <a:ext cx="1186577" cy="1464482"/>
            </a:xfrm>
            <a:prstGeom prst="roundRect">
              <a:avLst>
                <a:gd name="adj" fmla="val 46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p>
          </p:txBody>
        </p:sp>
        <p:sp>
          <p:nvSpPr>
            <p:cNvPr id="11" name="Freeform: Shape 9"/>
            <p:cNvSpPr/>
            <p:nvPr/>
          </p:nvSpPr>
          <p:spPr>
            <a:xfrm>
              <a:off x="3309663"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p>
          </p:txBody>
        </p:sp>
        <p:grpSp>
          <p:nvGrpSpPr>
            <p:cNvPr id="17" name="Group 26"/>
            <p:cNvGrpSpPr/>
            <p:nvPr/>
          </p:nvGrpSpPr>
          <p:grpSpPr>
            <a:xfrm>
              <a:off x="3099415" y="2125724"/>
              <a:ext cx="1186577" cy="1464483"/>
              <a:chOff x="4886324" y="2414406"/>
              <a:chExt cx="7305675" cy="1360668"/>
            </a:xfrm>
          </p:grpSpPr>
          <p:sp>
            <p:nvSpPr>
              <p:cNvPr id="18" name="Rectangle 27"/>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rPr>
                  <a:t>标题文本预设</a:t>
                </a:r>
              </a:p>
            </p:txBody>
          </p:sp>
          <p:sp>
            <p:nvSpPr>
              <p:cNvPr id="19" name="Rectangle 28"/>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dirty="0">
                    <a:solidFill>
                      <a:schemeClr val="bg1">
                        <a:lumMod val="100000"/>
                      </a:schemeClr>
                    </a:solidFill>
                  </a:rPr>
                  <a:t>此部分内容作为文字排版占位显示 （建议使用主题字体）</a:t>
                </a:r>
              </a:p>
            </p:txBody>
          </p:sp>
        </p:grpSp>
      </p:grpSp>
    </p:spTree>
    <p:extLst>
      <p:ext uri="{BB962C8B-B14F-4D97-AF65-F5344CB8AC3E}">
        <p14:creationId xmlns:p14="http://schemas.microsoft.com/office/powerpoint/2010/main" val="207684097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4133" y="1292800"/>
            <a:ext cx="3117381" cy="3107249"/>
            <a:chOff x="4071470" y="2018014"/>
            <a:chExt cx="4155786" cy="4141720"/>
          </a:xfrm>
        </p:grpSpPr>
        <p:sp>
          <p:nvSpPr>
            <p:cNvPr id="3" name="任意多边形 2"/>
            <p:cNvSpPr>
              <a:spLocks noChangeAspect="1"/>
            </p:cNvSpPr>
            <p:nvPr/>
          </p:nvSpPr>
          <p:spPr>
            <a:xfrm>
              <a:off x="4071471" y="2018014"/>
              <a:ext cx="2077893" cy="3004580"/>
            </a:xfrm>
            <a:custGeom>
              <a:avLst/>
              <a:gdLst>
                <a:gd name="connsiteX0" fmla="*/ 1502290 w 2077893"/>
                <a:gd name="connsiteY0" fmla="*/ 0 h 3004580"/>
                <a:gd name="connsiteX1" fmla="*/ 1949025 w 2077893"/>
                <a:gd name="connsiteY1" fmla="*/ 67540 h 3004580"/>
                <a:gd name="connsiteX2" fmla="*/ 2077893 w 2077893"/>
                <a:gd name="connsiteY2" fmla="*/ 114706 h 3004580"/>
                <a:gd name="connsiteX3" fmla="*/ 2068737 w 2077893"/>
                <a:gd name="connsiteY3" fmla="*/ 118058 h 3004580"/>
                <a:gd name="connsiteX4" fmla="*/ 1151206 w 2077893"/>
                <a:gd name="connsiteY4" fmla="*/ 1502290 h 3004580"/>
                <a:gd name="connsiteX5" fmla="*/ 2068737 w 2077893"/>
                <a:gd name="connsiteY5" fmla="*/ 2886523 h 3004580"/>
                <a:gd name="connsiteX6" fmla="*/ 2077893 w 2077893"/>
                <a:gd name="connsiteY6" fmla="*/ 2889874 h 3004580"/>
                <a:gd name="connsiteX7" fmla="*/ 1949025 w 2077893"/>
                <a:gd name="connsiteY7" fmla="*/ 2937040 h 3004580"/>
                <a:gd name="connsiteX8" fmla="*/ 1502290 w 2077893"/>
                <a:gd name="connsiteY8" fmla="*/ 3004580 h 3004580"/>
                <a:gd name="connsiteX9" fmla="*/ 0 w 2077893"/>
                <a:gd name="connsiteY9" fmla="*/ 1502290 h 3004580"/>
                <a:gd name="connsiteX10" fmla="*/ 1502290 w 2077893"/>
                <a:gd name="connsiteY10" fmla="*/ 0 h 30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77893" h="3004580">
                  <a:moveTo>
                    <a:pt x="1502290" y="0"/>
                  </a:moveTo>
                  <a:cubicBezTo>
                    <a:pt x="1657858" y="0"/>
                    <a:pt x="1807902" y="23646"/>
                    <a:pt x="1949025" y="67540"/>
                  </a:cubicBezTo>
                  <a:lnTo>
                    <a:pt x="2077893" y="114706"/>
                  </a:lnTo>
                  <a:lnTo>
                    <a:pt x="2068737" y="118058"/>
                  </a:lnTo>
                  <a:cubicBezTo>
                    <a:pt x="1529543" y="346118"/>
                    <a:pt x="1151206" y="880021"/>
                    <a:pt x="1151206" y="1502290"/>
                  </a:cubicBezTo>
                  <a:cubicBezTo>
                    <a:pt x="1151206" y="2124559"/>
                    <a:pt x="1529543" y="2658463"/>
                    <a:pt x="2068737" y="2886523"/>
                  </a:cubicBezTo>
                  <a:lnTo>
                    <a:pt x="2077893" y="2889874"/>
                  </a:lnTo>
                  <a:lnTo>
                    <a:pt x="1949025" y="2937040"/>
                  </a:lnTo>
                  <a:cubicBezTo>
                    <a:pt x="1807902" y="2980934"/>
                    <a:pt x="1657858" y="3004580"/>
                    <a:pt x="1502290" y="3004580"/>
                  </a:cubicBezTo>
                  <a:cubicBezTo>
                    <a:pt x="672598" y="3004580"/>
                    <a:pt x="0" y="2331982"/>
                    <a:pt x="0" y="1502290"/>
                  </a:cubicBezTo>
                  <a:cubicBezTo>
                    <a:pt x="0" y="672598"/>
                    <a:pt x="672598" y="0"/>
                    <a:pt x="1502290" y="0"/>
                  </a:cubicBez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4" name="任意多边形 3"/>
            <p:cNvSpPr>
              <a:spLocks noChangeAspect="1"/>
            </p:cNvSpPr>
            <p:nvPr/>
          </p:nvSpPr>
          <p:spPr>
            <a:xfrm>
              <a:off x="4071470" y="3155154"/>
              <a:ext cx="3004580" cy="3004580"/>
            </a:xfrm>
            <a:custGeom>
              <a:avLst/>
              <a:gdLst>
                <a:gd name="connsiteX0" fmla="*/ 1502290 w 3004580"/>
                <a:gd name="connsiteY0" fmla="*/ 0 h 3004580"/>
                <a:gd name="connsiteX1" fmla="*/ 3004580 w 3004580"/>
                <a:gd name="connsiteY1" fmla="*/ 1502290 h 3004580"/>
                <a:gd name="connsiteX2" fmla="*/ 1502290 w 3004580"/>
                <a:gd name="connsiteY2" fmla="*/ 3004580 h 3004580"/>
                <a:gd name="connsiteX3" fmla="*/ 0 w 3004580"/>
                <a:gd name="connsiteY3" fmla="*/ 1502290 h 3004580"/>
                <a:gd name="connsiteX4" fmla="*/ 67540 w 3004580"/>
                <a:gd name="connsiteY4" fmla="*/ 1055555 h 3004580"/>
                <a:gd name="connsiteX5" fmla="*/ 112133 w 3004580"/>
                <a:gd name="connsiteY5" fmla="*/ 933719 h 3004580"/>
                <a:gd name="connsiteX6" fmla="*/ 118059 w 3004580"/>
                <a:gd name="connsiteY6" fmla="*/ 949909 h 3004580"/>
                <a:gd name="connsiteX7" fmla="*/ 1502291 w 3004580"/>
                <a:gd name="connsiteY7" fmla="*/ 1867440 h 3004580"/>
                <a:gd name="connsiteX8" fmla="*/ 1949026 w 3004580"/>
                <a:gd name="connsiteY8" fmla="*/ 1799900 h 3004580"/>
                <a:gd name="connsiteX9" fmla="*/ 2077894 w 3004580"/>
                <a:gd name="connsiteY9" fmla="*/ 1752734 h 3004580"/>
                <a:gd name="connsiteX10" fmla="*/ 2068738 w 3004580"/>
                <a:gd name="connsiteY10" fmla="*/ 1749383 h 3004580"/>
                <a:gd name="connsiteX11" fmla="*/ 1151207 w 3004580"/>
                <a:gd name="connsiteY11" fmla="*/ 365150 h 3004580"/>
                <a:gd name="connsiteX12" fmla="*/ 1168517 w 3004580"/>
                <a:gd name="connsiteY12" fmla="*/ 136366 h 3004580"/>
                <a:gd name="connsiteX13" fmla="*/ 1188231 w 3004580"/>
                <a:gd name="connsiteY13" fmla="*/ 33426 h 3004580"/>
                <a:gd name="connsiteX14" fmla="*/ 1199526 w 3004580"/>
                <a:gd name="connsiteY14" fmla="*/ 30521 h 3004580"/>
                <a:gd name="connsiteX15" fmla="*/ 1502290 w 3004580"/>
                <a:gd name="connsiteY15" fmla="*/ 0 h 30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4580" h="3004580">
                  <a:moveTo>
                    <a:pt x="1502290" y="0"/>
                  </a:moveTo>
                  <a:cubicBezTo>
                    <a:pt x="2331982" y="0"/>
                    <a:pt x="3004580" y="672598"/>
                    <a:pt x="3004580" y="1502290"/>
                  </a:cubicBezTo>
                  <a:cubicBezTo>
                    <a:pt x="3004580" y="2331982"/>
                    <a:pt x="2331982" y="3004580"/>
                    <a:pt x="1502290" y="3004580"/>
                  </a:cubicBezTo>
                  <a:cubicBezTo>
                    <a:pt x="672598" y="3004580"/>
                    <a:pt x="0" y="2331982"/>
                    <a:pt x="0" y="1502290"/>
                  </a:cubicBezTo>
                  <a:cubicBezTo>
                    <a:pt x="0" y="1346723"/>
                    <a:pt x="23646" y="1196679"/>
                    <a:pt x="67540" y="1055555"/>
                  </a:cubicBezTo>
                  <a:lnTo>
                    <a:pt x="112133" y="933719"/>
                  </a:lnTo>
                  <a:lnTo>
                    <a:pt x="118059" y="949909"/>
                  </a:lnTo>
                  <a:cubicBezTo>
                    <a:pt x="346119" y="1489104"/>
                    <a:pt x="880022" y="1867440"/>
                    <a:pt x="1502291" y="1867440"/>
                  </a:cubicBezTo>
                  <a:cubicBezTo>
                    <a:pt x="1657859" y="1867440"/>
                    <a:pt x="1807903" y="1843794"/>
                    <a:pt x="1949026" y="1799900"/>
                  </a:cubicBezTo>
                  <a:lnTo>
                    <a:pt x="2077894" y="1752734"/>
                  </a:lnTo>
                  <a:lnTo>
                    <a:pt x="2068738" y="1749383"/>
                  </a:lnTo>
                  <a:cubicBezTo>
                    <a:pt x="1529544" y="1521323"/>
                    <a:pt x="1151207" y="987419"/>
                    <a:pt x="1151207" y="365150"/>
                  </a:cubicBezTo>
                  <a:cubicBezTo>
                    <a:pt x="1151207" y="287367"/>
                    <a:pt x="1157119" y="210964"/>
                    <a:pt x="1168517" y="136366"/>
                  </a:cubicBezTo>
                  <a:lnTo>
                    <a:pt x="1188231" y="33426"/>
                  </a:lnTo>
                  <a:lnTo>
                    <a:pt x="1199526" y="30521"/>
                  </a:lnTo>
                  <a:cubicBezTo>
                    <a:pt x="1297322" y="10510"/>
                    <a:pt x="1398579" y="0"/>
                    <a:pt x="1502290" y="0"/>
                  </a:cubicBezTo>
                  <a:close/>
                </a:path>
              </a:pathLst>
            </a:custGeom>
            <a:no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 name="任意多边形 4"/>
            <p:cNvSpPr>
              <a:spLocks noChangeAspect="1"/>
            </p:cNvSpPr>
            <p:nvPr/>
          </p:nvSpPr>
          <p:spPr>
            <a:xfrm>
              <a:off x="6149315" y="3155154"/>
              <a:ext cx="2077843" cy="3004580"/>
            </a:xfrm>
            <a:custGeom>
              <a:avLst/>
              <a:gdLst>
                <a:gd name="connsiteX0" fmla="*/ 575553 w 2077843"/>
                <a:gd name="connsiteY0" fmla="*/ 0 h 3004580"/>
                <a:gd name="connsiteX1" fmla="*/ 2077843 w 2077843"/>
                <a:gd name="connsiteY1" fmla="*/ 1502290 h 3004580"/>
                <a:gd name="connsiteX2" fmla="*/ 575553 w 2077843"/>
                <a:gd name="connsiteY2" fmla="*/ 3004580 h 3004580"/>
                <a:gd name="connsiteX3" fmla="*/ 128818 w 2077843"/>
                <a:gd name="connsiteY3" fmla="*/ 2937040 h 3004580"/>
                <a:gd name="connsiteX4" fmla="*/ 0 w 2077843"/>
                <a:gd name="connsiteY4" fmla="*/ 2889892 h 3004580"/>
                <a:gd name="connsiteX5" fmla="*/ 9205 w 2077843"/>
                <a:gd name="connsiteY5" fmla="*/ 2886523 h 3004580"/>
                <a:gd name="connsiteX6" fmla="*/ 9230 w 2077843"/>
                <a:gd name="connsiteY6" fmla="*/ 2886511 h 3004580"/>
                <a:gd name="connsiteX7" fmla="*/ 140526 w 2077843"/>
                <a:gd name="connsiteY7" fmla="*/ 2823262 h 3004580"/>
                <a:gd name="connsiteX8" fmla="*/ 182019 w 2077843"/>
                <a:gd name="connsiteY8" fmla="*/ 2798054 h 3004580"/>
                <a:gd name="connsiteX9" fmla="*/ 203438 w 2077843"/>
                <a:gd name="connsiteY9" fmla="*/ 2787089 h 3004580"/>
                <a:gd name="connsiteX10" fmla="*/ 223229 w 2077843"/>
                <a:gd name="connsiteY10" fmla="*/ 2773018 h 3004580"/>
                <a:gd name="connsiteX11" fmla="*/ 264390 w 2077843"/>
                <a:gd name="connsiteY11" fmla="*/ 2748013 h 3004580"/>
                <a:gd name="connsiteX12" fmla="*/ 380011 w 2077843"/>
                <a:gd name="connsiteY12" fmla="*/ 2661553 h 3004580"/>
                <a:gd name="connsiteX13" fmla="*/ 380042 w 2077843"/>
                <a:gd name="connsiteY13" fmla="*/ 2661531 h 3004580"/>
                <a:gd name="connsiteX14" fmla="*/ 380072 w 2077843"/>
                <a:gd name="connsiteY14" fmla="*/ 2661502 h 3004580"/>
                <a:gd name="connsiteX15" fmla="*/ 486725 w 2077843"/>
                <a:gd name="connsiteY15" fmla="*/ 2564570 h 3004580"/>
                <a:gd name="connsiteX16" fmla="*/ 519049 w 2077843"/>
                <a:gd name="connsiteY16" fmla="*/ 2529004 h 3004580"/>
                <a:gd name="connsiteX17" fmla="*/ 536469 w 2077843"/>
                <a:gd name="connsiteY17" fmla="*/ 2512396 h 3004580"/>
                <a:gd name="connsiteX18" fmla="*/ 551308 w 2077843"/>
                <a:gd name="connsiteY18" fmla="*/ 2493510 h 3004580"/>
                <a:gd name="connsiteX19" fmla="*/ 583685 w 2077843"/>
                <a:gd name="connsiteY19" fmla="*/ 2457886 h 3004580"/>
                <a:gd name="connsiteX20" fmla="*/ 670142 w 2077843"/>
                <a:gd name="connsiteY20" fmla="*/ 2342269 h 3004580"/>
                <a:gd name="connsiteX21" fmla="*/ 670169 w 2077843"/>
                <a:gd name="connsiteY21" fmla="*/ 2342235 h 3004580"/>
                <a:gd name="connsiteX22" fmla="*/ 670191 w 2077843"/>
                <a:gd name="connsiteY22" fmla="*/ 2342197 h 3004580"/>
                <a:gd name="connsiteX23" fmla="*/ 745417 w 2077843"/>
                <a:gd name="connsiteY23" fmla="*/ 2218371 h 3004580"/>
                <a:gd name="connsiteX24" fmla="*/ 766406 w 2077843"/>
                <a:gd name="connsiteY24" fmla="*/ 2174801 h 3004580"/>
                <a:gd name="connsiteX25" fmla="*/ 778594 w 2077843"/>
                <a:gd name="connsiteY25" fmla="*/ 2153595 h 3004580"/>
                <a:gd name="connsiteX26" fmla="*/ 787457 w 2077843"/>
                <a:gd name="connsiteY26" fmla="*/ 2131100 h 3004580"/>
                <a:gd name="connsiteX27" fmla="*/ 808678 w 2077843"/>
                <a:gd name="connsiteY27" fmla="*/ 2087049 h 3004580"/>
                <a:gd name="connsiteX28" fmla="*/ 859181 w 2077843"/>
                <a:gd name="connsiteY28" fmla="*/ 1949064 h 3004580"/>
                <a:gd name="connsiteX29" fmla="*/ 859196 w 2077843"/>
                <a:gd name="connsiteY29" fmla="*/ 1949025 h 3004580"/>
                <a:gd name="connsiteX30" fmla="*/ 859206 w 2077843"/>
                <a:gd name="connsiteY30" fmla="*/ 1948986 h 3004580"/>
                <a:gd name="connsiteX31" fmla="*/ 896214 w 2077843"/>
                <a:gd name="connsiteY31" fmla="*/ 1805054 h 3004580"/>
                <a:gd name="connsiteX32" fmla="*/ 903737 w 2077843"/>
                <a:gd name="connsiteY32" fmla="*/ 1755761 h 3004580"/>
                <a:gd name="connsiteX33" fmla="*/ 909427 w 2077843"/>
                <a:gd name="connsiteY33" fmla="*/ 1731074 h 3004580"/>
                <a:gd name="connsiteX34" fmla="*/ 911316 w 2077843"/>
                <a:gd name="connsiteY34" fmla="*/ 1706102 h 3004580"/>
                <a:gd name="connsiteX35" fmla="*/ 918979 w 2077843"/>
                <a:gd name="connsiteY35" fmla="*/ 1655891 h 3004580"/>
                <a:gd name="connsiteX36" fmla="*/ 926733 w 2077843"/>
                <a:gd name="connsiteY36" fmla="*/ 1502330 h 3004580"/>
                <a:gd name="connsiteX37" fmla="*/ 926736 w 2077843"/>
                <a:gd name="connsiteY37" fmla="*/ 1502290 h 3004580"/>
                <a:gd name="connsiteX38" fmla="*/ 926733 w 2077843"/>
                <a:gd name="connsiteY38" fmla="*/ 1502251 h 3004580"/>
                <a:gd name="connsiteX39" fmla="*/ 918979 w 2077843"/>
                <a:gd name="connsiteY39" fmla="*/ 1348690 h 3004580"/>
                <a:gd name="connsiteX40" fmla="*/ 911316 w 2077843"/>
                <a:gd name="connsiteY40" fmla="*/ 1298478 h 3004580"/>
                <a:gd name="connsiteX41" fmla="*/ 909427 w 2077843"/>
                <a:gd name="connsiteY41" fmla="*/ 1273506 h 3004580"/>
                <a:gd name="connsiteX42" fmla="*/ 903737 w 2077843"/>
                <a:gd name="connsiteY42" fmla="*/ 1248819 h 3004580"/>
                <a:gd name="connsiteX43" fmla="*/ 896214 w 2077843"/>
                <a:gd name="connsiteY43" fmla="*/ 1199526 h 3004580"/>
                <a:gd name="connsiteX44" fmla="*/ 859205 w 2077843"/>
                <a:gd name="connsiteY44" fmla="*/ 1055594 h 3004580"/>
                <a:gd name="connsiteX45" fmla="*/ 859196 w 2077843"/>
                <a:gd name="connsiteY45" fmla="*/ 1055555 h 3004580"/>
                <a:gd name="connsiteX46" fmla="*/ 859182 w 2077843"/>
                <a:gd name="connsiteY46" fmla="*/ 1055519 h 3004580"/>
                <a:gd name="connsiteX47" fmla="*/ 808678 w 2077843"/>
                <a:gd name="connsiteY47" fmla="*/ 917531 h 3004580"/>
                <a:gd name="connsiteX48" fmla="*/ 787457 w 2077843"/>
                <a:gd name="connsiteY48" fmla="*/ 873479 h 3004580"/>
                <a:gd name="connsiteX49" fmla="*/ 778594 w 2077843"/>
                <a:gd name="connsiteY49" fmla="*/ 850985 h 3004580"/>
                <a:gd name="connsiteX50" fmla="*/ 766407 w 2077843"/>
                <a:gd name="connsiteY50" fmla="*/ 829781 h 3004580"/>
                <a:gd name="connsiteX51" fmla="*/ 745417 w 2077843"/>
                <a:gd name="connsiteY51" fmla="*/ 786209 h 3004580"/>
                <a:gd name="connsiteX52" fmla="*/ 670185 w 2077843"/>
                <a:gd name="connsiteY52" fmla="*/ 662374 h 3004580"/>
                <a:gd name="connsiteX53" fmla="*/ 670169 w 2077843"/>
                <a:gd name="connsiteY53" fmla="*/ 662346 h 3004580"/>
                <a:gd name="connsiteX54" fmla="*/ 670151 w 2077843"/>
                <a:gd name="connsiteY54" fmla="*/ 662323 h 3004580"/>
                <a:gd name="connsiteX55" fmla="*/ 583685 w 2077843"/>
                <a:gd name="connsiteY55" fmla="*/ 546694 h 3004580"/>
                <a:gd name="connsiteX56" fmla="*/ 551305 w 2077843"/>
                <a:gd name="connsiteY56" fmla="*/ 511066 h 3004580"/>
                <a:gd name="connsiteX57" fmla="*/ 536469 w 2077843"/>
                <a:gd name="connsiteY57" fmla="*/ 492185 h 3004580"/>
                <a:gd name="connsiteX58" fmla="*/ 519054 w 2077843"/>
                <a:gd name="connsiteY58" fmla="*/ 475582 h 3004580"/>
                <a:gd name="connsiteX59" fmla="*/ 486725 w 2077843"/>
                <a:gd name="connsiteY59" fmla="*/ 440011 h 3004580"/>
                <a:gd name="connsiteX60" fmla="*/ 380053 w 2077843"/>
                <a:gd name="connsiteY60" fmla="*/ 343061 h 3004580"/>
                <a:gd name="connsiteX61" fmla="*/ 380042 w 2077843"/>
                <a:gd name="connsiteY61" fmla="*/ 343051 h 3004580"/>
                <a:gd name="connsiteX62" fmla="*/ 380034 w 2077843"/>
                <a:gd name="connsiteY62" fmla="*/ 343045 h 3004580"/>
                <a:gd name="connsiteX63" fmla="*/ 264390 w 2077843"/>
                <a:gd name="connsiteY63" fmla="*/ 256568 h 3004580"/>
                <a:gd name="connsiteX64" fmla="*/ 223220 w 2077843"/>
                <a:gd name="connsiteY64" fmla="*/ 231557 h 3004580"/>
                <a:gd name="connsiteX65" fmla="*/ 203438 w 2077843"/>
                <a:gd name="connsiteY65" fmla="*/ 217492 h 3004580"/>
                <a:gd name="connsiteX66" fmla="*/ 182029 w 2077843"/>
                <a:gd name="connsiteY66" fmla="*/ 206532 h 3004580"/>
                <a:gd name="connsiteX67" fmla="*/ 140526 w 2077843"/>
                <a:gd name="connsiteY67" fmla="*/ 181318 h 3004580"/>
                <a:gd name="connsiteX68" fmla="*/ 9204 w 2077843"/>
                <a:gd name="connsiteY68" fmla="*/ 118058 h 3004580"/>
                <a:gd name="connsiteX69" fmla="*/ 6008 w 2077843"/>
                <a:gd name="connsiteY69" fmla="*/ 116888 h 3004580"/>
                <a:gd name="connsiteX70" fmla="*/ 0 w 2077843"/>
                <a:gd name="connsiteY70" fmla="*/ 114688 h 3004580"/>
                <a:gd name="connsiteX71" fmla="*/ 128818 w 2077843"/>
                <a:gd name="connsiteY71" fmla="*/ 67540 h 3004580"/>
                <a:gd name="connsiteX72" fmla="*/ 575553 w 2077843"/>
                <a:gd name="connsiteY72" fmla="*/ 0 h 30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077843" h="3004580">
                  <a:moveTo>
                    <a:pt x="575553" y="0"/>
                  </a:moveTo>
                  <a:cubicBezTo>
                    <a:pt x="1405245" y="0"/>
                    <a:pt x="2077843" y="672598"/>
                    <a:pt x="2077843" y="1502290"/>
                  </a:cubicBezTo>
                  <a:cubicBezTo>
                    <a:pt x="2077843" y="2331982"/>
                    <a:pt x="1405245" y="3004580"/>
                    <a:pt x="575553" y="3004580"/>
                  </a:cubicBezTo>
                  <a:cubicBezTo>
                    <a:pt x="419986" y="3004580"/>
                    <a:pt x="269942" y="2980934"/>
                    <a:pt x="128818" y="2937040"/>
                  </a:cubicBezTo>
                  <a:lnTo>
                    <a:pt x="0" y="2889892"/>
                  </a:lnTo>
                  <a:lnTo>
                    <a:pt x="9205" y="2886523"/>
                  </a:lnTo>
                  <a:lnTo>
                    <a:pt x="9230" y="2886511"/>
                  </a:lnTo>
                  <a:lnTo>
                    <a:pt x="140526" y="2823262"/>
                  </a:lnTo>
                  <a:lnTo>
                    <a:pt x="182019" y="2798054"/>
                  </a:lnTo>
                  <a:lnTo>
                    <a:pt x="203438" y="2787089"/>
                  </a:lnTo>
                  <a:lnTo>
                    <a:pt x="223229" y="2773018"/>
                  </a:lnTo>
                  <a:lnTo>
                    <a:pt x="264390" y="2748013"/>
                  </a:lnTo>
                  <a:lnTo>
                    <a:pt x="380011" y="2661553"/>
                  </a:lnTo>
                  <a:lnTo>
                    <a:pt x="380042" y="2661531"/>
                  </a:lnTo>
                  <a:lnTo>
                    <a:pt x="380072" y="2661502"/>
                  </a:lnTo>
                  <a:lnTo>
                    <a:pt x="486725" y="2564570"/>
                  </a:lnTo>
                  <a:lnTo>
                    <a:pt x="519049" y="2529004"/>
                  </a:lnTo>
                  <a:lnTo>
                    <a:pt x="536469" y="2512396"/>
                  </a:lnTo>
                  <a:lnTo>
                    <a:pt x="551308" y="2493510"/>
                  </a:lnTo>
                  <a:lnTo>
                    <a:pt x="583685" y="2457886"/>
                  </a:lnTo>
                  <a:lnTo>
                    <a:pt x="670142" y="2342269"/>
                  </a:lnTo>
                  <a:lnTo>
                    <a:pt x="670169" y="2342235"/>
                  </a:lnTo>
                  <a:lnTo>
                    <a:pt x="670191" y="2342197"/>
                  </a:lnTo>
                  <a:lnTo>
                    <a:pt x="745417" y="2218371"/>
                  </a:lnTo>
                  <a:lnTo>
                    <a:pt x="766406" y="2174801"/>
                  </a:lnTo>
                  <a:lnTo>
                    <a:pt x="778594" y="2153595"/>
                  </a:lnTo>
                  <a:lnTo>
                    <a:pt x="787457" y="2131100"/>
                  </a:lnTo>
                  <a:lnTo>
                    <a:pt x="808678" y="2087049"/>
                  </a:lnTo>
                  <a:lnTo>
                    <a:pt x="859181" y="1949064"/>
                  </a:lnTo>
                  <a:lnTo>
                    <a:pt x="859196" y="1949025"/>
                  </a:lnTo>
                  <a:lnTo>
                    <a:pt x="859206" y="1948986"/>
                  </a:lnTo>
                  <a:lnTo>
                    <a:pt x="896214" y="1805054"/>
                  </a:lnTo>
                  <a:lnTo>
                    <a:pt x="903737" y="1755761"/>
                  </a:lnTo>
                  <a:lnTo>
                    <a:pt x="909427" y="1731074"/>
                  </a:lnTo>
                  <a:lnTo>
                    <a:pt x="911316" y="1706102"/>
                  </a:lnTo>
                  <a:lnTo>
                    <a:pt x="918979" y="1655891"/>
                  </a:lnTo>
                  <a:lnTo>
                    <a:pt x="926733" y="1502330"/>
                  </a:lnTo>
                  <a:lnTo>
                    <a:pt x="926736" y="1502290"/>
                  </a:lnTo>
                  <a:lnTo>
                    <a:pt x="926733" y="1502251"/>
                  </a:lnTo>
                  <a:lnTo>
                    <a:pt x="918979" y="1348690"/>
                  </a:lnTo>
                  <a:lnTo>
                    <a:pt x="911316" y="1298478"/>
                  </a:lnTo>
                  <a:lnTo>
                    <a:pt x="909427" y="1273506"/>
                  </a:lnTo>
                  <a:lnTo>
                    <a:pt x="903737" y="1248819"/>
                  </a:lnTo>
                  <a:lnTo>
                    <a:pt x="896214" y="1199526"/>
                  </a:lnTo>
                  <a:lnTo>
                    <a:pt x="859205" y="1055594"/>
                  </a:lnTo>
                  <a:lnTo>
                    <a:pt x="859196" y="1055555"/>
                  </a:lnTo>
                  <a:lnTo>
                    <a:pt x="859182" y="1055519"/>
                  </a:lnTo>
                  <a:lnTo>
                    <a:pt x="808678" y="917531"/>
                  </a:lnTo>
                  <a:lnTo>
                    <a:pt x="787457" y="873479"/>
                  </a:lnTo>
                  <a:lnTo>
                    <a:pt x="778594" y="850985"/>
                  </a:lnTo>
                  <a:lnTo>
                    <a:pt x="766407" y="829781"/>
                  </a:lnTo>
                  <a:lnTo>
                    <a:pt x="745417" y="786209"/>
                  </a:lnTo>
                  <a:lnTo>
                    <a:pt x="670185" y="662374"/>
                  </a:lnTo>
                  <a:lnTo>
                    <a:pt x="670169" y="662346"/>
                  </a:lnTo>
                  <a:lnTo>
                    <a:pt x="670151" y="662323"/>
                  </a:lnTo>
                  <a:lnTo>
                    <a:pt x="583685" y="546694"/>
                  </a:lnTo>
                  <a:lnTo>
                    <a:pt x="551305" y="511066"/>
                  </a:lnTo>
                  <a:lnTo>
                    <a:pt x="536469" y="492185"/>
                  </a:lnTo>
                  <a:lnTo>
                    <a:pt x="519054" y="475582"/>
                  </a:lnTo>
                  <a:lnTo>
                    <a:pt x="486725" y="440011"/>
                  </a:lnTo>
                  <a:lnTo>
                    <a:pt x="380053" y="343061"/>
                  </a:lnTo>
                  <a:lnTo>
                    <a:pt x="380042" y="343051"/>
                  </a:lnTo>
                  <a:lnTo>
                    <a:pt x="380034" y="343045"/>
                  </a:lnTo>
                  <a:lnTo>
                    <a:pt x="264390" y="256568"/>
                  </a:lnTo>
                  <a:lnTo>
                    <a:pt x="223220" y="231557"/>
                  </a:lnTo>
                  <a:lnTo>
                    <a:pt x="203438" y="217492"/>
                  </a:lnTo>
                  <a:lnTo>
                    <a:pt x="182029" y="206532"/>
                  </a:lnTo>
                  <a:lnTo>
                    <a:pt x="140526" y="181318"/>
                  </a:lnTo>
                  <a:cubicBezTo>
                    <a:pt x="97953" y="158191"/>
                    <a:pt x="54137" y="137063"/>
                    <a:pt x="9204" y="118058"/>
                  </a:cubicBezTo>
                  <a:lnTo>
                    <a:pt x="6008" y="116888"/>
                  </a:lnTo>
                  <a:lnTo>
                    <a:pt x="0" y="114688"/>
                  </a:lnTo>
                  <a:lnTo>
                    <a:pt x="128818" y="67540"/>
                  </a:lnTo>
                  <a:cubicBezTo>
                    <a:pt x="269942" y="23646"/>
                    <a:pt x="419986" y="0"/>
                    <a:pt x="575553" y="0"/>
                  </a:cubicBezTo>
                  <a:close/>
                </a:path>
              </a:pathLst>
            </a:cu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6" name="任意多边形 5"/>
            <p:cNvSpPr>
              <a:spLocks noChangeAspect="1"/>
            </p:cNvSpPr>
            <p:nvPr/>
          </p:nvSpPr>
          <p:spPr>
            <a:xfrm>
              <a:off x="5222676" y="2018014"/>
              <a:ext cx="3004580" cy="3004580"/>
            </a:xfrm>
            <a:custGeom>
              <a:avLst/>
              <a:gdLst>
                <a:gd name="connsiteX0" fmla="*/ 1502290 w 3004580"/>
                <a:gd name="connsiteY0" fmla="*/ 0 h 3004580"/>
                <a:gd name="connsiteX1" fmla="*/ 3004580 w 3004580"/>
                <a:gd name="connsiteY1" fmla="*/ 1502290 h 3004580"/>
                <a:gd name="connsiteX2" fmla="*/ 2937040 w 3004580"/>
                <a:gd name="connsiteY2" fmla="*/ 1949025 h 3004580"/>
                <a:gd name="connsiteX3" fmla="*/ 2892399 w 3004580"/>
                <a:gd name="connsiteY3" fmla="*/ 2070994 h 3004580"/>
                <a:gd name="connsiteX4" fmla="*/ 2886425 w 3004580"/>
                <a:gd name="connsiteY4" fmla="*/ 2054671 h 3004580"/>
                <a:gd name="connsiteX5" fmla="*/ 1502192 w 3004580"/>
                <a:gd name="connsiteY5" fmla="*/ 1137140 h 3004580"/>
                <a:gd name="connsiteX6" fmla="*/ 1055457 w 3004580"/>
                <a:gd name="connsiteY6" fmla="*/ 1204680 h 3004580"/>
                <a:gd name="connsiteX7" fmla="*/ 926639 w 3004580"/>
                <a:gd name="connsiteY7" fmla="*/ 1251828 h 3004580"/>
                <a:gd name="connsiteX8" fmla="*/ 935844 w 3004580"/>
                <a:gd name="connsiteY8" fmla="*/ 1255198 h 3004580"/>
                <a:gd name="connsiteX9" fmla="*/ 1853375 w 3004580"/>
                <a:gd name="connsiteY9" fmla="*/ 2639430 h 3004580"/>
                <a:gd name="connsiteX10" fmla="*/ 1836066 w 3004580"/>
                <a:gd name="connsiteY10" fmla="*/ 2868214 h 3004580"/>
                <a:gd name="connsiteX11" fmla="*/ 1816352 w 3004580"/>
                <a:gd name="connsiteY11" fmla="*/ 2971154 h 3004580"/>
                <a:gd name="connsiteX12" fmla="*/ 1805054 w 3004580"/>
                <a:gd name="connsiteY12" fmla="*/ 2974059 h 3004580"/>
                <a:gd name="connsiteX13" fmla="*/ 1502290 w 3004580"/>
                <a:gd name="connsiteY13" fmla="*/ 3004580 h 3004580"/>
                <a:gd name="connsiteX14" fmla="*/ 0 w 3004580"/>
                <a:gd name="connsiteY14" fmla="*/ 1502290 h 3004580"/>
                <a:gd name="connsiteX15" fmla="*/ 1502290 w 3004580"/>
                <a:gd name="connsiteY15" fmla="*/ 0 h 30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04580" h="3004580">
                  <a:moveTo>
                    <a:pt x="1502290" y="0"/>
                  </a:moveTo>
                  <a:cubicBezTo>
                    <a:pt x="2331982" y="0"/>
                    <a:pt x="3004580" y="672598"/>
                    <a:pt x="3004580" y="1502290"/>
                  </a:cubicBezTo>
                  <a:cubicBezTo>
                    <a:pt x="3004580" y="1657857"/>
                    <a:pt x="2980934" y="1807902"/>
                    <a:pt x="2937040" y="1949025"/>
                  </a:cubicBezTo>
                  <a:lnTo>
                    <a:pt x="2892399" y="2070994"/>
                  </a:lnTo>
                  <a:lnTo>
                    <a:pt x="2886425" y="2054671"/>
                  </a:lnTo>
                  <a:cubicBezTo>
                    <a:pt x="2658365" y="1515477"/>
                    <a:pt x="2124461" y="1137140"/>
                    <a:pt x="1502192" y="1137140"/>
                  </a:cubicBezTo>
                  <a:cubicBezTo>
                    <a:pt x="1346625" y="1137140"/>
                    <a:pt x="1196581" y="1160786"/>
                    <a:pt x="1055457" y="1204680"/>
                  </a:cubicBezTo>
                  <a:lnTo>
                    <a:pt x="926639" y="1251828"/>
                  </a:lnTo>
                  <a:lnTo>
                    <a:pt x="935844" y="1255198"/>
                  </a:lnTo>
                  <a:cubicBezTo>
                    <a:pt x="1475039" y="1483258"/>
                    <a:pt x="1853375" y="2017161"/>
                    <a:pt x="1853375" y="2639430"/>
                  </a:cubicBezTo>
                  <a:cubicBezTo>
                    <a:pt x="1853375" y="2717214"/>
                    <a:pt x="1847464" y="2793617"/>
                    <a:pt x="1836066" y="2868214"/>
                  </a:cubicBezTo>
                  <a:lnTo>
                    <a:pt x="1816352" y="2971154"/>
                  </a:lnTo>
                  <a:lnTo>
                    <a:pt x="1805054" y="2974059"/>
                  </a:lnTo>
                  <a:cubicBezTo>
                    <a:pt x="1707259" y="2994071"/>
                    <a:pt x="1606002" y="3004580"/>
                    <a:pt x="1502290" y="3004580"/>
                  </a:cubicBezTo>
                  <a:cubicBezTo>
                    <a:pt x="672598" y="3004580"/>
                    <a:pt x="0" y="2331982"/>
                    <a:pt x="0" y="1502290"/>
                  </a:cubicBezTo>
                  <a:cubicBezTo>
                    <a:pt x="0" y="672598"/>
                    <a:pt x="672598" y="0"/>
                    <a:pt x="1502290" y="0"/>
                  </a:cubicBezTo>
                  <a:close/>
                </a:path>
              </a:pathLst>
            </a:cu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椭圆 6"/>
            <p:cNvSpPr>
              <a:spLocks noChangeAspect="1"/>
            </p:cNvSpPr>
            <p:nvPr/>
          </p:nvSpPr>
          <p:spPr>
            <a:xfrm>
              <a:off x="4886174" y="2844036"/>
              <a:ext cx="2543889" cy="2543889"/>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8" name="组合 21"/>
            <p:cNvGrpSpPr/>
            <p:nvPr/>
          </p:nvGrpSpPr>
          <p:grpSpPr>
            <a:xfrm>
              <a:off x="5877391" y="3366547"/>
              <a:ext cx="532501" cy="512098"/>
              <a:chOff x="9791183" y="5224434"/>
              <a:chExt cx="645684" cy="620945"/>
            </a:xfrm>
            <a:solidFill>
              <a:srgbClr val="4C4B50"/>
            </a:solidFill>
            <a:effectLst/>
          </p:grpSpPr>
          <p:sp>
            <p:nvSpPr>
              <p:cNvPr id="14" name="Oval 131"/>
              <p:cNvSpPr>
                <a:spLocks noChangeArrowheads="1"/>
              </p:cNvSpPr>
              <p:nvPr/>
            </p:nvSpPr>
            <p:spPr bwMode="auto">
              <a:xfrm>
                <a:off x="9968746" y="5224434"/>
                <a:ext cx="290558" cy="294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9" name="文本框 24"/>
            <p:cNvSpPr txBox="1"/>
            <p:nvPr/>
          </p:nvSpPr>
          <p:spPr>
            <a:xfrm>
              <a:off x="5566974" y="4107737"/>
              <a:ext cx="1203539" cy="410243"/>
            </a:xfrm>
            <a:prstGeom prst="rect">
              <a:avLst/>
            </a:prstGeom>
            <a:noFill/>
            <a:effectLst/>
          </p:spPr>
          <p:txBody>
            <a:bodyPr wrap="none" rtlCol="0">
              <a:spAutoFit/>
            </a:bodyPr>
            <a:lstStyle/>
            <a:p>
              <a:r>
                <a:rPr lang="zh-CN" altLang="en-US" sz="1400" dirty="0">
                  <a:solidFill>
                    <a:schemeClr val="bg1"/>
                  </a:solidFill>
                  <a:latin typeface="微软雅黑" pitchFamily="34" charset="-122"/>
                  <a:ea typeface="微软雅黑" pitchFamily="34" charset="-122"/>
                </a:rPr>
                <a:t>添加标题</a:t>
              </a:r>
              <a:endParaRPr lang="en-US" altLang="zh-CN" sz="1400" b="1" dirty="0">
                <a:solidFill>
                  <a:schemeClr val="bg1"/>
                </a:solidFill>
                <a:latin typeface="微软雅黑" pitchFamily="34" charset="-122"/>
                <a:ea typeface="微软雅黑" pitchFamily="34" charset="-122"/>
              </a:endParaRPr>
            </a:p>
          </p:txBody>
        </p:sp>
        <p:sp>
          <p:nvSpPr>
            <p:cNvPr id="10" name="文本框 25"/>
            <p:cNvSpPr txBox="1"/>
            <p:nvPr/>
          </p:nvSpPr>
          <p:spPr>
            <a:xfrm>
              <a:off x="4789661" y="5310400"/>
              <a:ext cx="848803" cy="533315"/>
            </a:xfrm>
            <a:prstGeom prst="rect">
              <a:avLst/>
            </a:prstGeom>
            <a:noFill/>
            <a:effectLst/>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  04</a:t>
              </a:r>
            </a:p>
          </p:txBody>
        </p:sp>
        <p:sp>
          <p:nvSpPr>
            <p:cNvPr id="11" name="文本框 26"/>
            <p:cNvSpPr txBox="1"/>
            <p:nvPr/>
          </p:nvSpPr>
          <p:spPr>
            <a:xfrm>
              <a:off x="7216640" y="4764072"/>
              <a:ext cx="848803" cy="533315"/>
            </a:xfrm>
            <a:prstGeom prst="rect">
              <a:avLst/>
            </a:prstGeom>
            <a:noFill/>
            <a:effectLst/>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  03</a:t>
              </a:r>
            </a:p>
          </p:txBody>
        </p:sp>
        <p:sp>
          <p:nvSpPr>
            <p:cNvPr id="12" name="文本框 28"/>
            <p:cNvSpPr txBox="1"/>
            <p:nvPr/>
          </p:nvSpPr>
          <p:spPr>
            <a:xfrm>
              <a:off x="6677935" y="2259261"/>
              <a:ext cx="874447" cy="533315"/>
            </a:xfrm>
            <a:prstGeom prst="rect">
              <a:avLst/>
            </a:prstGeom>
            <a:noFill/>
            <a:effectLst/>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  02</a:t>
              </a:r>
            </a:p>
          </p:txBody>
        </p:sp>
        <p:sp>
          <p:nvSpPr>
            <p:cNvPr id="13" name="文本框 29"/>
            <p:cNvSpPr txBox="1"/>
            <p:nvPr/>
          </p:nvSpPr>
          <p:spPr>
            <a:xfrm>
              <a:off x="4183762" y="2935529"/>
              <a:ext cx="848803" cy="533315"/>
            </a:xfrm>
            <a:prstGeom prst="rect">
              <a:avLst/>
            </a:prstGeom>
            <a:noFill/>
            <a:effectLst/>
          </p:spPr>
          <p:txBody>
            <a:bodyPr wrap="none" rtlCol="0">
              <a:spAutoFit/>
            </a:bodyPr>
            <a:lstStyle/>
            <a:p>
              <a:r>
                <a:rPr lang="en-US" altLang="zh-CN" sz="2000" dirty="0">
                  <a:solidFill>
                    <a:schemeClr val="tx1">
                      <a:lumMod val="75000"/>
                      <a:lumOff val="25000"/>
                    </a:schemeClr>
                  </a:solidFill>
                  <a:latin typeface="微软雅黑" pitchFamily="34" charset="-122"/>
                  <a:ea typeface="微软雅黑" pitchFamily="34" charset="-122"/>
                </a:rPr>
                <a:t>  01</a:t>
              </a:r>
            </a:p>
          </p:txBody>
        </p:sp>
      </p:grpSp>
      <p:sp>
        <p:nvSpPr>
          <p:cNvPr id="16" name="文本框 38"/>
          <p:cNvSpPr txBox="1"/>
          <p:nvPr/>
        </p:nvSpPr>
        <p:spPr>
          <a:xfrm>
            <a:off x="737259" y="1632243"/>
            <a:ext cx="1869761" cy="977201"/>
          </a:xfrm>
          <a:prstGeom prst="rect">
            <a:avLst/>
          </a:prstGeom>
          <a:noFill/>
          <a:effectLst/>
        </p:spPr>
        <p:txBody>
          <a:bodyPr wrap="none" lIns="68589" tIns="34295" rIns="68589" bIns="34295"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并选择只保留文字。</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7" name="文本框 39"/>
          <p:cNvSpPr txBox="1"/>
          <p:nvPr/>
        </p:nvSpPr>
        <p:spPr>
          <a:xfrm>
            <a:off x="720463" y="3575563"/>
            <a:ext cx="1869761" cy="977201"/>
          </a:xfrm>
          <a:prstGeom prst="rect">
            <a:avLst/>
          </a:prstGeom>
          <a:noFill/>
          <a:effectLst/>
        </p:spPr>
        <p:txBody>
          <a:bodyPr wrap="none" lIns="68589" tIns="34295" rIns="68589" bIns="34295"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并选择只保留文字。</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8" name="文本框 40"/>
          <p:cNvSpPr txBox="1"/>
          <p:nvPr/>
        </p:nvSpPr>
        <p:spPr>
          <a:xfrm>
            <a:off x="6669356" y="1611134"/>
            <a:ext cx="1869761" cy="977201"/>
          </a:xfrm>
          <a:prstGeom prst="rect">
            <a:avLst/>
          </a:prstGeom>
          <a:noFill/>
          <a:effectLst/>
        </p:spPr>
        <p:txBody>
          <a:bodyPr wrap="none" lIns="68589" tIns="34295" rIns="68589" bIns="34295"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并选择只保留文字。</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a:p>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9" name="文本框 41"/>
          <p:cNvSpPr txBox="1"/>
          <p:nvPr/>
        </p:nvSpPr>
        <p:spPr>
          <a:xfrm>
            <a:off x="6652560" y="3554454"/>
            <a:ext cx="1869761" cy="946423"/>
          </a:xfrm>
          <a:prstGeom prst="rect">
            <a:avLst/>
          </a:prstGeom>
          <a:noFill/>
          <a:effectLst/>
        </p:spPr>
        <p:txBody>
          <a:bodyPr wrap="none" lIns="68589" tIns="34295" rIns="68589" bIns="34295"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您的文本后，在此框中选择粘贴，</a:t>
            </a:r>
            <a:endParaRPr lang="en-US" altLang="zh-CN" sz="900" dirty="0">
              <a:solidFill>
                <a:schemeClr val="tx1">
                  <a:lumMod val="50000"/>
                  <a:lumOff val="50000"/>
                </a:schemeClr>
              </a:solidFill>
              <a:latin typeface="微软雅黑" pitchFamily="34" charset="-122"/>
              <a:ea typeface="微软雅黑" pitchFamily="34" charset="-122"/>
            </a:endParaRPr>
          </a:p>
          <a:p>
            <a:r>
              <a:rPr lang="zh-CN" altLang="en-US" sz="900" dirty="0">
                <a:solidFill>
                  <a:schemeClr val="tx1">
                    <a:lumMod val="50000"/>
                    <a:lumOff val="50000"/>
                  </a:schemeClr>
                </a:solidFill>
                <a:latin typeface="微软雅黑" pitchFamily="34" charset="-122"/>
                <a:ea typeface="微软雅黑" pitchFamily="34" charset="-122"/>
              </a:rPr>
              <a:t>并选择只保留文字。</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7700624"/>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94716" y="1103279"/>
            <a:ext cx="3412490" cy="2160621"/>
          </a:xfrm>
          <a:prstGeom prst="parallelogram">
            <a:avLst>
              <a:gd name="adj" fmla="val 0"/>
            </a:avLst>
          </a:prstGeom>
          <a:blipFill dpi="0" rotWithShape="1">
            <a:blip r:embed="rId3"/>
            <a:srcRect/>
            <a:stretch>
              <a:fillRect b="-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en-US" sz="1500" dirty="0">
              <a:ea typeface="Roboto" panose="02000000000000000000" pitchFamily="2" charset="0"/>
            </a:endParaRPr>
          </a:p>
        </p:txBody>
      </p:sp>
      <p:sp>
        <p:nvSpPr>
          <p:cNvPr id="6" name="Rectangle 5"/>
          <p:cNvSpPr/>
          <p:nvPr/>
        </p:nvSpPr>
        <p:spPr>
          <a:xfrm>
            <a:off x="266540" y="3024218"/>
            <a:ext cx="2852904" cy="128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en-US" sz="1500" dirty="0">
              <a:ea typeface="Roboto" panose="02000000000000000000" pitchFamily="2" charset="0"/>
            </a:endParaRPr>
          </a:p>
        </p:txBody>
      </p:sp>
      <p:sp>
        <p:nvSpPr>
          <p:cNvPr id="15" name="TextBox 14"/>
          <p:cNvSpPr txBox="1"/>
          <p:nvPr/>
        </p:nvSpPr>
        <p:spPr>
          <a:xfrm>
            <a:off x="594716" y="3580912"/>
            <a:ext cx="3412490" cy="755143"/>
          </a:xfrm>
          <a:prstGeom prst="rect">
            <a:avLst/>
          </a:prstGeom>
          <a:noFill/>
        </p:spPr>
        <p:txBody>
          <a:bodyPr wrap="square" lIns="65021" tIns="32510" rIns="118120" bIns="29530" numCol="1" spcCol="256032">
            <a:spAutoFit/>
          </a:bodyPr>
          <a:lstStyle/>
          <a:p>
            <a:pPr>
              <a:lnSpc>
                <a:spcPct val="150000"/>
              </a:lnSpc>
            </a:pPr>
            <a:r>
              <a:rPr lang="zh-CN" altLang="en-US" sz="12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17" name="Rectangle 16"/>
          <p:cNvSpPr/>
          <p:nvPr/>
        </p:nvSpPr>
        <p:spPr>
          <a:xfrm>
            <a:off x="5116214" y="1103279"/>
            <a:ext cx="3412490" cy="2160621"/>
          </a:xfrm>
          <a:prstGeom prst="parallelogram">
            <a:avLst>
              <a:gd name="adj" fmla="val 0"/>
            </a:avLst>
          </a:prstGeom>
          <a:blipFill dpi="0" rotWithShape="1">
            <a:blip r:embed="rId4"/>
            <a:srcRect/>
            <a:stretch>
              <a:fillRect b="-85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en-US" sz="1500" dirty="0">
              <a:ea typeface="Roboto" panose="02000000000000000000" pitchFamily="2" charset="0"/>
            </a:endParaRPr>
          </a:p>
        </p:txBody>
      </p:sp>
      <p:sp>
        <p:nvSpPr>
          <p:cNvPr id="18" name="Rectangle 17"/>
          <p:cNvSpPr/>
          <p:nvPr/>
        </p:nvSpPr>
        <p:spPr>
          <a:xfrm>
            <a:off x="3163605" y="3024218"/>
            <a:ext cx="2852904" cy="128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en-US" sz="1500" dirty="0">
              <a:ea typeface="Roboto" panose="02000000000000000000" pitchFamily="2" charset="0"/>
            </a:endParaRPr>
          </a:p>
        </p:txBody>
      </p:sp>
      <p:sp>
        <p:nvSpPr>
          <p:cNvPr id="19" name="TextBox 18"/>
          <p:cNvSpPr txBox="1"/>
          <p:nvPr/>
        </p:nvSpPr>
        <p:spPr>
          <a:xfrm>
            <a:off x="5116214" y="3580912"/>
            <a:ext cx="3508022" cy="708977"/>
          </a:xfrm>
          <a:prstGeom prst="rect">
            <a:avLst/>
          </a:prstGeom>
          <a:noFill/>
        </p:spPr>
        <p:txBody>
          <a:bodyPr wrap="square" lIns="65021" tIns="32510" rIns="118120" bIns="29530" numCol="1" spcCol="256032">
            <a:spAutoFit/>
          </a:body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p>
        </p:txBody>
      </p:sp>
      <p:sp>
        <p:nvSpPr>
          <p:cNvPr id="21" name="Rectangle 20"/>
          <p:cNvSpPr/>
          <p:nvPr/>
        </p:nvSpPr>
        <p:spPr>
          <a:xfrm>
            <a:off x="6060671" y="3024218"/>
            <a:ext cx="2852904" cy="1286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en-US" sz="1500" dirty="0">
              <a:ea typeface="Roboto" panose="02000000000000000000" pitchFamily="2" charset="0"/>
            </a:endParaRPr>
          </a:p>
        </p:txBody>
      </p:sp>
    </p:spTree>
    <p:extLst>
      <p:ext uri="{BB962C8B-B14F-4D97-AF65-F5344CB8AC3E}">
        <p14:creationId xmlns:p14="http://schemas.microsoft.com/office/powerpoint/2010/main" val="159244463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nodePh="1">
                                  <p:stCondLst>
                                    <p:cond delay="50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nodePh="1">
                                  <p:stCondLst>
                                    <p:cond delay="500"/>
                                  </p:stCondLst>
                                  <p:endCondLst>
                                    <p:cond evt="begin" delay="0">
                                      <p:tn val="21"/>
                                    </p:cond>
                                  </p:end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nodePh="1">
                                  <p:stCondLst>
                                    <p:cond delay="500"/>
                                  </p:stCondLst>
                                  <p:endCondLst>
                                    <p:cond evt="begin" delay="0">
                                      <p:tn val="29"/>
                                    </p:cond>
                                  </p:end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p:bldP spid="17" grpId="0" animBg="1"/>
      <p:bldP spid="18" grpId="0"/>
      <p:bldP spid="19"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1466267"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3" name="Freeform 7"/>
          <p:cNvSpPr/>
          <p:nvPr/>
        </p:nvSpPr>
        <p:spPr bwMode="auto">
          <a:xfrm>
            <a:off x="1466267" y="2096969"/>
            <a:ext cx="234888" cy="44408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72737" tIns="36368" rIns="72737" bIns="36368" numCol="1" anchor="t" anchorCtr="0" compatLnSpc="1"/>
          <a:lstStyle/>
          <a:p>
            <a:endParaRPr lang="zh-CN" altLang="en-US"/>
          </a:p>
        </p:txBody>
      </p:sp>
      <p:sp>
        <p:nvSpPr>
          <p:cNvPr id="4" name="Freeform 8"/>
          <p:cNvSpPr/>
          <p:nvPr/>
        </p:nvSpPr>
        <p:spPr bwMode="auto">
          <a:xfrm>
            <a:off x="1768084"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5" name="Freeform 9"/>
          <p:cNvSpPr/>
          <p:nvPr/>
        </p:nvSpPr>
        <p:spPr bwMode="auto">
          <a:xfrm>
            <a:off x="2068640"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6" name="Freeform 10"/>
          <p:cNvSpPr/>
          <p:nvPr/>
        </p:nvSpPr>
        <p:spPr bwMode="auto">
          <a:xfrm>
            <a:off x="2366669" y="1093676"/>
            <a:ext cx="236149" cy="144737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7" name="Freeform 11"/>
          <p:cNvSpPr/>
          <p:nvPr/>
        </p:nvSpPr>
        <p:spPr bwMode="auto">
          <a:xfrm>
            <a:off x="1768084" y="1794590"/>
            <a:ext cx="234888" cy="74645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2"/>
          </a:solidFill>
          <a:ln>
            <a:noFill/>
          </a:ln>
        </p:spPr>
        <p:txBody>
          <a:bodyPr vert="horz" wrap="square" lIns="72737" tIns="36368" rIns="72737" bIns="36368" numCol="1" anchor="t" anchorCtr="0" compatLnSpc="1"/>
          <a:lstStyle/>
          <a:p>
            <a:endParaRPr lang="zh-CN" altLang="en-US"/>
          </a:p>
        </p:txBody>
      </p:sp>
      <p:sp>
        <p:nvSpPr>
          <p:cNvPr id="8" name="Freeform 12"/>
          <p:cNvSpPr/>
          <p:nvPr/>
        </p:nvSpPr>
        <p:spPr bwMode="auto">
          <a:xfrm>
            <a:off x="2068640" y="1482086"/>
            <a:ext cx="236149" cy="105896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72737" tIns="36368" rIns="72737" bIns="36368" numCol="1" anchor="t" anchorCtr="0" compatLnSpc="1"/>
          <a:lstStyle/>
          <a:p>
            <a:endParaRPr lang="zh-CN" altLang="en-US"/>
          </a:p>
        </p:txBody>
      </p:sp>
      <p:sp>
        <p:nvSpPr>
          <p:cNvPr id="9" name="Freeform 13"/>
          <p:cNvSpPr/>
          <p:nvPr/>
        </p:nvSpPr>
        <p:spPr bwMode="auto">
          <a:xfrm>
            <a:off x="2366669" y="1277128"/>
            <a:ext cx="236149" cy="126392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4"/>
          </a:solidFill>
          <a:ln>
            <a:noFill/>
          </a:ln>
        </p:spPr>
        <p:txBody>
          <a:bodyPr vert="horz" wrap="square" lIns="72737" tIns="36368" rIns="72737" bIns="36368" numCol="1" anchor="t" anchorCtr="0" compatLnSpc="1"/>
          <a:lstStyle/>
          <a:p>
            <a:endParaRPr lang="zh-CN" altLang="en-US"/>
          </a:p>
        </p:txBody>
      </p:sp>
      <p:sp>
        <p:nvSpPr>
          <p:cNvPr id="10" name="Freeform 14"/>
          <p:cNvSpPr/>
          <p:nvPr/>
        </p:nvSpPr>
        <p:spPr bwMode="auto">
          <a:xfrm>
            <a:off x="3085220"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11" name="Freeform 15"/>
          <p:cNvSpPr/>
          <p:nvPr/>
        </p:nvSpPr>
        <p:spPr bwMode="auto">
          <a:xfrm>
            <a:off x="3385776"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12" name="Freeform 16"/>
          <p:cNvSpPr/>
          <p:nvPr/>
        </p:nvSpPr>
        <p:spPr bwMode="auto">
          <a:xfrm>
            <a:off x="3687594"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13" name="Freeform 17"/>
          <p:cNvSpPr/>
          <p:nvPr/>
        </p:nvSpPr>
        <p:spPr bwMode="auto">
          <a:xfrm>
            <a:off x="3989412"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14" name="Freeform 18"/>
          <p:cNvSpPr/>
          <p:nvPr/>
        </p:nvSpPr>
        <p:spPr bwMode="auto">
          <a:xfrm>
            <a:off x="3085220" y="2325968"/>
            <a:ext cx="234888" cy="215081"/>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72737" tIns="36368" rIns="72737" bIns="36368" numCol="1" anchor="t" anchorCtr="0" compatLnSpc="1"/>
          <a:lstStyle/>
          <a:p>
            <a:endParaRPr lang="zh-CN" altLang="en-US"/>
          </a:p>
        </p:txBody>
      </p:sp>
      <p:sp>
        <p:nvSpPr>
          <p:cNvPr id="15" name="Freeform 19"/>
          <p:cNvSpPr/>
          <p:nvPr/>
        </p:nvSpPr>
        <p:spPr bwMode="auto">
          <a:xfrm>
            <a:off x="3385776" y="1800913"/>
            <a:ext cx="236149" cy="74013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72737" tIns="36368" rIns="72737" bIns="36368" numCol="1" anchor="t" anchorCtr="0" compatLnSpc="1"/>
          <a:lstStyle/>
          <a:p>
            <a:endParaRPr lang="zh-CN" altLang="en-US"/>
          </a:p>
        </p:txBody>
      </p:sp>
      <p:sp>
        <p:nvSpPr>
          <p:cNvPr id="16" name="Freeform 20"/>
          <p:cNvSpPr/>
          <p:nvPr/>
        </p:nvSpPr>
        <p:spPr bwMode="auto">
          <a:xfrm>
            <a:off x="3687594" y="1277128"/>
            <a:ext cx="236149" cy="126392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72737" tIns="36368" rIns="72737" bIns="36368" numCol="1" anchor="t" anchorCtr="0" compatLnSpc="1"/>
          <a:lstStyle/>
          <a:p>
            <a:endParaRPr lang="zh-CN" altLang="en-US"/>
          </a:p>
        </p:txBody>
      </p:sp>
      <p:sp>
        <p:nvSpPr>
          <p:cNvPr id="17" name="Freeform 21"/>
          <p:cNvSpPr/>
          <p:nvPr/>
        </p:nvSpPr>
        <p:spPr bwMode="auto">
          <a:xfrm>
            <a:off x="3989412" y="1985633"/>
            <a:ext cx="236149" cy="555416"/>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4"/>
          </a:solidFill>
          <a:ln>
            <a:noFill/>
          </a:ln>
        </p:spPr>
        <p:txBody>
          <a:bodyPr vert="horz" wrap="square" lIns="72737" tIns="36368" rIns="72737" bIns="36368" numCol="1" anchor="t" anchorCtr="0" compatLnSpc="1"/>
          <a:lstStyle/>
          <a:p>
            <a:endParaRPr lang="zh-CN" altLang="en-US"/>
          </a:p>
        </p:txBody>
      </p:sp>
      <p:sp>
        <p:nvSpPr>
          <p:cNvPr id="18" name="Freeform 22"/>
          <p:cNvSpPr/>
          <p:nvPr/>
        </p:nvSpPr>
        <p:spPr bwMode="auto">
          <a:xfrm>
            <a:off x="4696598"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19" name="Freeform 23"/>
          <p:cNvSpPr/>
          <p:nvPr/>
        </p:nvSpPr>
        <p:spPr bwMode="auto">
          <a:xfrm>
            <a:off x="4998416"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0" name="Freeform 24"/>
          <p:cNvSpPr/>
          <p:nvPr/>
        </p:nvSpPr>
        <p:spPr bwMode="auto">
          <a:xfrm>
            <a:off x="5300231"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1" name="Freeform 25"/>
          <p:cNvSpPr/>
          <p:nvPr/>
        </p:nvSpPr>
        <p:spPr bwMode="auto">
          <a:xfrm>
            <a:off x="5600788"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2" name="Freeform 26"/>
          <p:cNvSpPr/>
          <p:nvPr/>
        </p:nvSpPr>
        <p:spPr bwMode="auto">
          <a:xfrm>
            <a:off x="5600788" y="1270800"/>
            <a:ext cx="236149" cy="1270247"/>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72737" tIns="36368" rIns="72737" bIns="36368" numCol="1" anchor="t" anchorCtr="0" compatLnSpc="1"/>
          <a:lstStyle/>
          <a:p>
            <a:endParaRPr lang="zh-CN" altLang="en-US"/>
          </a:p>
        </p:txBody>
      </p:sp>
      <p:sp>
        <p:nvSpPr>
          <p:cNvPr id="23" name="Freeform 27"/>
          <p:cNvSpPr/>
          <p:nvPr/>
        </p:nvSpPr>
        <p:spPr bwMode="auto">
          <a:xfrm>
            <a:off x="5300231" y="1506128"/>
            <a:ext cx="234888" cy="1034922"/>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72737" tIns="36368" rIns="72737" bIns="36368" numCol="1" anchor="t" anchorCtr="0" compatLnSpc="1"/>
          <a:lstStyle/>
          <a:p>
            <a:endParaRPr lang="zh-CN" altLang="en-US"/>
          </a:p>
        </p:txBody>
      </p:sp>
      <p:sp>
        <p:nvSpPr>
          <p:cNvPr id="24" name="Freeform 28"/>
          <p:cNvSpPr/>
          <p:nvPr/>
        </p:nvSpPr>
        <p:spPr bwMode="auto">
          <a:xfrm>
            <a:off x="4998416" y="1800913"/>
            <a:ext cx="234888" cy="740135"/>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72737" tIns="36368" rIns="72737" bIns="36368" numCol="1" anchor="t" anchorCtr="0" compatLnSpc="1"/>
          <a:lstStyle/>
          <a:p>
            <a:endParaRPr lang="zh-CN" altLang="en-US"/>
          </a:p>
        </p:txBody>
      </p:sp>
      <p:sp>
        <p:nvSpPr>
          <p:cNvPr id="25" name="Freeform 29"/>
          <p:cNvSpPr/>
          <p:nvPr/>
        </p:nvSpPr>
        <p:spPr bwMode="auto">
          <a:xfrm>
            <a:off x="4696598" y="2107091"/>
            <a:ext cx="236149" cy="43395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72737" tIns="36368" rIns="72737" bIns="36368" numCol="1" anchor="t" anchorCtr="0" compatLnSpc="1"/>
          <a:lstStyle/>
          <a:p>
            <a:endParaRPr lang="zh-CN" altLang="en-US"/>
          </a:p>
        </p:txBody>
      </p:sp>
      <p:sp>
        <p:nvSpPr>
          <p:cNvPr id="26" name="Freeform 30"/>
          <p:cNvSpPr/>
          <p:nvPr/>
        </p:nvSpPr>
        <p:spPr bwMode="auto">
          <a:xfrm>
            <a:off x="6395111" y="1093676"/>
            <a:ext cx="236149" cy="144737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7" name="Freeform 31"/>
          <p:cNvSpPr/>
          <p:nvPr/>
        </p:nvSpPr>
        <p:spPr bwMode="auto">
          <a:xfrm>
            <a:off x="6693141" y="1093676"/>
            <a:ext cx="236149"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8" name="Freeform 32"/>
          <p:cNvSpPr/>
          <p:nvPr/>
        </p:nvSpPr>
        <p:spPr bwMode="auto">
          <a:xfrm>
            <a:off x="6994957"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29" name="Freeform 33"/>
          <p:cNvSpPr/>
          <p:nvPr/>
        </p:nvSpPr>
        <p:spPr bwMode="auto">
          <a:xfrm>
            <a:off x="7296774" y="1093676"/>
            <a:ext cx="234888" cy="144737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72737" tIns="36368" rIns="72737" bIns="36368" numCol="1" anchor="t" anchorCtr="0" compatLnSpc="1"/>
          <a:lstStyle/>
          <a:p>
            <a:endParaRPr lang="zh-CN" altLang="en-US"/>
          </a:p>
        </p:txBody>
      </p:sp>
      <p:sp>
        <p:nvSpPr>
          <p:cNvPr id="30" name="Freeform 34"/>
          <p:cNvSpPr/>
          <p:nvPr/>
        </p:nvSpPr>
        <p:spPr bwMode="auto">
          <a:xfrm>
            <a:off x="7296774" y="1284719"/>
            <a:ext cx="234888" cy="1256330"/>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72737" tIns="36368" rIns="72737" bIns="36368" numCol="1" anchor="t" anchorCtr="0" compatLnSpc="1"/>
          <a:lstStyle/>
          <a:p>
            <a:endParaRPr lang="zh-CN" altLang="en-US"/>
          </a:p>
        </p:txBody>
      </p:sp>
      <p:sp>
        <p:nvSpPr>
          <p:cNvPr id="31" name="Freeform 35"/>
          <p:cNvSpPr/>
          <p:nvPr/>
        </p:nvSpPr>
        <p:spPr bwMode="auto">
          <a:xfrm>
            <a:off x="6994957" y="1394790"/>
            <a:ext cx="234888" cy="1146258"/>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72737" tIns="36368" rIns="72737" bIns="36368" numCol="1" anchor="t" anchorCtr="0" compatLnSpc="1"/>
          <a:lstStyle/>
          <a:p>
            <a:endParaRPr lang="zh-CN" altLang="en-US"/>
          </a:p>
        </p:txBody>
      </p:sp>
      <p:sp>
        <p:nvSpPr>
          <p:cNvPr id="32" name="Freeform 36"/>
          <p:cNvSpPr/>
          <p:nvPr/>
        </p:nvSpPr>
        <p:spPr bwMode="auto">
          <a:xfrm>
            <a:off x="6693141" y="2232342"/>
            <a:ext cx="236149" cy="30870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2"/>
          </a:solidFill>
          <a:ln>
            <a:noFill/>
          </a:ln>
        </p:spPr>
        <p:txBody>
          <a:bodyPr vert="horz" wrap="square" lIns="72737" tIns="36368" rIns="72737" bIns="36368" numCol="1" anchor="t" anchorCtr="0" compatLnSpc="1"/>
          <a:lstStyle/>
          <a:p>
            <a:endParaRPr lang="zh-CN" altLang="en-US"/>
          </a:p>
        </p:txBody>
      </p:sp>
      <p:sp>
        <p:nvSpPr>
          <p:cNvPr id="33" name="Freeform 37"/>
          <p:cNvSpPr/>
          <p:nvPr/>
        </p:nvSpPr>
        <p:spPr bwMode="auto">
          <a:xfrm>
            <a:off x="6395111" y="1659212"/>
            <a:ext cx="236149" cy="881836"/>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72737" tIns="36368" rIns="72737" bIns="36368" numCol="1" anchor="t" anchorCtr="0" compatLnSpc="1"/>
          <a:lstStyle/>
          <a:p>
            <a:endParaRPr lang="zh-CN" altLang="en-US"/>
          </a:p>
        </p:txBody>
      </p:sp>
      <p:sp>
        <p:nvSpPr>
          <p:cNvPr id="34" name="Oval 38"/>
          <p:cNvSpPr>
            <a:spLocks noChangeArrowheads="1"/>
          </p:cNvSpPr>
          <p:nvPr/>
        </p:nvSpPr>
        <p:spPr bwMode="auto">
          <a:xfrm>
            <a:off x="1728936" y="2782322"/>
            <a:ext cx="596058" cy="599185"/>
          </a:xfrm>
          <a:prstGeom prst="ellipse">
            <a:avLst/>
          </a:prstGeom>
          <a:solidFill>
            <a:schemeClr val="bg1">
              <a:lumMod val="95000"/>
            </a:schemeClr>
          </a:solidFill>
          <a:ln w="12700" cap="flat">
            <a:solidFill>
              <a:schemeClr val="accent1"/>
            </a:solidFill>
            <a:prstDash val="solid"/>
            <a:miter lim="800000"/>
          </a:ln>
        </p:spPr>
        <p:txBody>
          <a:bodyPr vert="horz" wrap="square" lIns="72737" tIns="36368" rIns="72737" bIns="36368" numCol="1" anchor="t" anchorCtr="0" compatLnSpc="1"/>
          <a:lstStyle/>
          <a:p>
            <a:endParaRPr lang="zh-CN" altLang="en-US"/>
          </a:p>
        </p:txBody>
      </p:sp>
      <p:sp>
        <p:nvSpPr>
          <p:cNvPr id="35" name="Freeform 39"/>
          <p:cNvSpPr>
            <a:spLocks noEditPoints="1"/>
          </p:cNvSpPr>
          <p:nvPr/>
        </p:nvSpPr>
        <p:spPr bwMode="auto">
          <a:xfrm>
            <a:off x="1870784" y="2921528"/>
            <a:ext cx="316152" cy="32077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72737" tIns="36368" rIns="72737" bIns="36368" numCol="1" anchor="t" anchorCtr="0" compatLnSpc="1"/>
          <a:lstStyle/>
          <a:p>
            <a:endParaRPr lang="zh-CN" altLang="en-US"/>
          </a:p>
        </p:txBody>
      </p:sp>
      <p:sp>
        <p:nvSpPr>
          <p:cNvPr id="36" name="Oval 40"/>
          <p:cNvSpPr>
            <a:spLocks noChangeArrowheads="1"/>
          </p:cNvSpPr>
          <p:nvPr/>
        </p:nvSpPr>
        <p:spPr bwMode="auto">
          <a:xfrm>
            <a:off x="3355051" y="2782322"/>
            <a:ext cx="598072" cy="599185"/>
          </a:xfrm>
          <a:prstGeom prst="ellipse">
            <a:avLst/>
          </a:prstGeom>
          <a:solidFill>
            <a:schemeClr val="bg1">
              <a:lumMod val="95000"/>
            </a:schemeClr>
          </a:solidFill>
          <a:ln w="12700" cap="flat">
            <a:solidFill>
              <a:schemeClr val="accent2"/>
            </a:solidFill>
            <a:prstDash val="solid"/>
            <a:miter lim="800000"/>
          </a:ln>
        </p:spPr>
        <p:txBody>
          <a:bodyPr vert="horz" wrap="square" lIns="72737" tIns="36368" rIns="72737" bIns="36368" numCol="1" anchor="t" anchorCtr="0" compatLnSpc="1"/>
          <a:lstStyle/>
          <a:p>
            <a:endParaRPr lang="zh-CN" altLang="en-US"/>
          </a:p>
        </p:txBody>
      </p:sp>
      <p:sp>
        <p:nvSpPr>
          <p:cNvPr id="37" name="Oval 41"/>
          <p:cNvSpPr>
            <a:spLocks noChangeArrowheads="1"/>
          </p:cNvSpPr>
          <p:nvPr/>
        </p:nvSpPr>
        <p:spPr bwMode="auto">
          <a:xfrm>
            <a:off x="4973159" y="2782322"/>
            <a:ext cx="596058" cy="599185"/>
          </a:xfrm>
          <a:prstGeom prst="ellipse">
            <a:avLst/>
          </a:prstGeom>
          <a:solidFill>
            <a:schemeClr val="bg1">
              <a:lumMod val="95000"/>
            </a:schemeClr>
          </a:solidFill>
          <a:ln w="12700" cap="flat">
            <a:solidFill>
              <a:schemeClr val="accent3"/>
            </a:solidFill>
            <a:prstDash val="solid"/>
            <a:miter lim="800000"/>
          </a:ln>
        </p:spPr>
        <p:txBody>
          <a:bodyPr vert="horz" wrap="square" lIns="72737" tIns="36368" rIns="72737" bIns="36368" numCol="1" anchor="t" anchorCtr="0" compatLnSpc="1"/>
          <a:lstStyle/>
          <a:p>
            <a:endParaRPr lang="zh-CN" altLang="en-US"/>
          </a:p>
        </p:txBody>
      </p:sp>
      <p:sp>
        <p:nvSpPr>
          <p:cNvPr id="38" name="Oval 42"/>
          <p:cNvSpPr>
            <a:spLocks noChangeArrowheads="1"/>
          </p:cNvSpPr>
          <p:nvPr/>
        </p:nvSpPr>
        <p:spPr bwMode="auto">
          <a:xfrm>
            <a:off x="6652412" y="2782322"/>
            <a:ext cx="596058" cy="599185"/>
          </a:xfrm>
          <a:prstGeom prst="ellipse">
            <a:avLst/>
          </a:prstGeom>
          <a:solidFill>
            <a:schemeClr val="bg1">
              <a:lumMod val="95000"/>
            </a:schemeClr>
          </a:solidFill>
          <a:ln w="12700" cap="flat">
            <a:solidFill>
              <a:schemeClr val="accent4"/>
            </a:solidFill>
            <a:prstDash val="solid"/>
            <a:miter lim="800000"/>
          </a:ln>
        </p:spPr>
        <p:txBody>
          <a:bodyPr vert="horz" wrap="square" lIns="72737" tIns="36368" rIns="72737" bIns="36368" numCol="1" anchor="t" anchorCtr="0" compatLnSpc="1"/>
          <a:lstStyle/>
          <a:p>
            <a:endParaRPr lang="zh-CN" altLang="en-US"/>
          </a:p>
        </p:txBody>
      </p:sp>
      <p:sp>
        <p:nvSpPr>
          <p:cNvPr id="39" name="Freeform 43"/>
          <p:cNvSpPr>
            <a:spLocks noEditPoints="1"/>
          </p:cNvSpPr>
          <p:nvPr/>
        </p:nvSpPr>
        <p:spPr bwMode="auto">
          <a:xfrm>
            <a:off x="5145449" y="2982050"/>
            <a:ext cx="247686" cy="19973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72737" tIns="36368" rIns="72737" bIns="36368" numCol="1" anchor="t" anchorCtr="0" compatLnSpc="1"/>
          <a:lstStyle/>
          <a:p>
            <a:endParaRPr lang="zh-CN" altLang="en-US"/>
          </a:p>
        </p:txBody>
      </p:sp>
      <p:sp>
        <p:nvSpPr>
          <p:cNvPr id="40" name="Freeform 44"/>
          <p:cNvSpPr>
            <a:spLocks noEditPoints="1"/>
          </p:cNvSpPr>
          <p:nvPr/>
        </p:nvSpPr>
        <p:spPr bwMode="auto">
          <a:xfrm>
            <a:off x="3482289" y="2933255"/>
            <a:ext cx="342332" cy="298584"/>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72737" tIns="36368" rIns="72737" bIns="36368" numCol="1" anchor="t" anchorCtr="0" compatLnSpc="1"/>
          <a:lstStyle/>
          <a:p>
            <a:endParaRPr lang="zh-CN" altLang="en-US"/>
          </a:p>
        </p:txBody>
      </p:sp>
      <p:sp>
        <p:nvSpPr>
          <p:cNvPr id="41" name="Freeform 45"/>
          <p:cNvSpPr>
            <a:spLocks noEditPoints="1"/>
          </p:cNvSpPr>
          <p:nvPr/>
        </p:nvSpPr>
        <p:spPr bwMode="auto">
          <a:xfrm>
            <a:off x="6823575" y="2938795"/>
            <a:ext cx="253729" cy="28244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72737" tIns="36368" rIns="72737" bIns="36368" numCol="1" anchor="t" anchorCtr="0" compatLnSpc="1"/>
          <a:lstStyle/>
          <a:p>
            <a:endParaRPr lang="zh-CN" altLang="en-US"/>
          </a:p>
        </p:txBody>
      </p:sp>
      <p:sp>
        <p:nvSpPr>
          <p:cNvPr id="42" name="TextBox 41"/>
          <p:cNvSpPr txBox="1"/>
          <p:nvPr/>
        </p:nvSpPr>
        <p:spPr>
          <a:xfrm>
            <a:off x="1255603" y="3772046"/>
            <a:ext cx="1407791" cy="627444"/>
          </a:xfrm>
          <a:prstGeom prst="rect">
            <a:avLst/>
          </a:prstGeom>
          <a:noFill/>
        </p:spPr>
        <p:txBody>
          <a:bodyPr wrap="square" lIns="72737" tIns="36368" rIns="72737" bIns="36368"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3" name="TextBox 42"/>
          <p:cNvSpPr txBox="1"/>
          <p:nvPr/>
        </p:nvSpPr>
        <p:spPr>
          <a:xfrm>
            <a:off x="1613597" y="3466739"/>
            <a:ext cx="1411412" cy="184666"/>
          </a:xfrm>
          <a:prstGeom prst="rect">
            <a:avLst/>
          </a:prstGeom>
          <a:noFill/>
        </p:spPr>
        <p:txBody>
          <a:bodyPr wrap="square" lIns="72737" tIns="0" rIns="72737" bIns="0" rtlCol="0" anchor="t">
            <a:spAutoFit/>
          </a:bodyPr>
          <a:lstStyle/>
          <a:p>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TextBox 43"/>
          <p:cNvSpPr txBox="1"/>
          <p:nvPr/>
        </p:nvSpPr>
        <p:spPr>
          <a:xfrm>
            <a:off x="2893139" y="3772046"/>
            <a:ext cx="1407791" cy="627444"/>
          </a:xfrm>
          <a:prstGeom prst="rect">
            <a:avLst/>
          </a:prstGeom>
          <a:noFill/>
        </p:spPr>
        <p:txBody>
          <a:bodyPr wrap="square" lIns="72737" tIns="36368" rIns="72737" bIns="36368"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5" name="TextBox 44"/>
          <p:cNvSpPr txBox="1"/>
          <p:nvPr/>
        </p:nvSpPr>
        <p:spPr>
          <a:xfrm>
            <a:off x="3251132" y="3496979"/>
            <a:ext cx="1411412" cy="184666"/>
          </a:xfrm>
          <a:prstGeom prst="rect">
            <a:avLst/>
          </a:prstGeom>
          <a:noFill/>
        </p:spPr>
        <p:txBody>
          <a:bodyPr wrap="square" lIns="72737" tIns="0" rIns="72737" bIns="0" rtlCol="0" anchor="t">
            <a:spAutoFit/>
          </a:bodyPr>
          <a:lstStyle/>
          <a:p>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4508664" y="3772046"/>
            <a:ext cx="1407791" cy="627444"/>
          </a:xfrm>
          <a:prstGeom prst="rect">
            <a:avLst/>
          </a:prstGeom>
          <a:noFill/>
        </p:spPr>
        <p:txBody>
          <a:bodyPr wrap="square" lIns="72737" tIns="36368" rIns="72737" bIns="36368"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7" name="TextBox 46"/>
          <p:cNvSpPr txBox="1"/>
          <p:nvPr/>
        </p:nvSpPr>
        <p:spPr>
          <a:xfrm>
            <a:off x="4866658" y="3496979"/>
            <a:ext cx="1411412" cy="184666"/>
          </a:xfrm>
          <a:prstGeom prst="rect">
            <a:avLst/>
          </a:prstGeom>
          <a:noFill/>
        </p:spPr>
        <p:txBody>
          <a:bodyPr wrap="square" lIns="72737" tIns="0" rIns="72737" bIns="0" rtlCol="0" anchor="t">
            <a:spAutoFit/>
          </a:bodyPr>
          <a:lstStyle/>
          <a:p>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6186971" y="3785151"/>
            <a:ext cx="1407791" cy="627444"/>
          </a:xfrm>
          <a:prstGeom prst="rect">
            <a:avLst/>
          </a:prstGeom>
          <a:noFill/>
        </p:spPr>
        <p:txBody>
          <a:bodyPr wrap="square" lIns="72737" tIns="36368" rIns="72737" bIns="36368" rtlCol="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9" name="TextBox 48"/>
          <p:cNvSpPr txBox="1"/>
          <p:nvPr/>
        </p:nvSpPr>
        <p:spPr>
          <a:xfrm>
            <a:off x="6544965" y="3496979"/>
            <a:ext cx="1411412" cy="184666"/>
          </a:xfrm>
          <a:prstGeom prst="rect">
            <a:avLst/>
          </a:prstGeom>
          <a:noFill/>
        </p:spPr>
        <p:txBody>
          <a:bodyPr wrap="square" lIns="72737" tIns="0" rIns="72737" bIns="0" rtlCol="0" anchor="t">
            <a:spAutoFit/>
          </a:bodyPr>
          <a:lstStyle/>
          <a:p>
            <a:r>
              <a:rPr lang="zh-CN" altLang="en-US"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189319079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6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1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6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7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2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7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8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3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8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9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6A3085F0-7BE4-4478-A741-83C1349FB8BE}"/>
              </a:ext>
            </a:extLst>
          </p:cNvPr>
          <p:cNvPicPr>
            <a:picLocks noChangeAspect="1"/>
          </p:cNvPicPr>
          <p:nvPr/>
        </p:nvPicPr>
        <p:blipFill>
          <a:blip r:embed="rId3"/>
          <a:stretch>
            <a:fillRect/>
          </a:stretch>
        </p:blipFill>
        <p:spPr>
          <a:xfrm>
            <a:off x="0" y="0"/>
            <a:ext cx="9144018" cy="5148082"/>
          </a:xfrm>
          <a:prstGeom prst="rect">
            <a:avLst/>
          </a:prstGeom>
        </p:spPr>
      </p:pic>
      <p:grpSp>
        <p:nvGrpSpPr>
          <p:cNvPr id="4" name="组合 25"/>
          <p:cNvGrpSpPr>
            <a:grpSpLocks/>
          </p:cNvGrpSpPr>
          <p:nvPr/>
        </p:nvGrpSpPr>
        <p:grpSpPr bwMode="auto">
          <a:xfrm>
            <a:off x="2858828" y="2888670"/>
            <a:ext cx="1703306" cy="655176"/>
            <a:chOff x="3891" y="0"/>
            <a:chExt cx="2272957" cy="873867"/>
          </a:xfrm>
        </p:grpSpPr>
        <p:sp>
          <p:nvSpPr>
            <p:cNvPr id="27" name="文本框 66"/>
            <p:cNvSpPr txBox="1">
              <a:spLocks noChangeArrowheads="1"/>
            </p:cNvSpPr>
            <p:nvPr/>
          </p:nvSpPr>
          <p:spPr bwMode="auto">
            <a:xfrm>
              <a:off x="15071" y="0"/>
              <a:ext cx="2261777"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defTabSz="685869">
                <a:defRPr/>
              </a:pPr>
              <a:r>
                <a:rPr lang="zh-CN" altLang="en-US" b="1" dirty="0">
                  <a:solidFill>
                    <a:schemeClr val="accent2"/>
                  </a:solidFill>
                  <a:latin typeface="微软雅黑" pitchFamily="34" charset="-122"/>
                  <a:ea typeface="微软雅黑" pitchFamily="34" charset="-122"/>
                </a:rPr>
                <a:t>投资回报</a:t>
              </a:r>
              <a:endParaRPr lang="zh-CN" altLang="en-US"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2615257" y="3368567"/>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0" name="矩形 26"/>
          <p:cNvSpPr>
            <a:spLocks noChangeArrowheads="1"/>
          </p:cNvSpPr>
          <p:nvPr/>
        </p:nvSpPr>
        <p:spPr bwMode="auto">
          <a:xfrm>
            <a:off x="2615257" y="3620518"/>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1" name="矩形 26"/>
          <p:cNvSpPr>
            <a:spLocks noChangeArrowheads="1"/>
          </p:cNvSpPr>
          <p:nvPr/>
        </p:nvSpPr>
        <p:spPr bwMode="auto">
          <a:xfrm>
            <a:off x="3767029" y="3368567"/>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3767029" y="3620518"/>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xmlns="" id="{4DBCD343-776A-4557-8182-8396CB6097FF}"/>
              </a:ext>
            </a:extLst>
          </p:cNvPr>
          <p:cNvGrpSpPr/>
          <p:nvPr/>
        </p:nvGrpSpPr>
        <p:grpSpPr>
          <a:xfrm>
            <a:off x="3129334" y="1236192"/>
            <a:ext cx="1215535" cy="1411234"/>
            <a:chOff x="5520831" y="2759122"/>
            <a:chExt cx="1709941" cy="1984515"/>
          </a:xfrm>
        </p:grpSpPr>
        <p:sp>
          <p:nvSpPr>
            <p:cNvPr id="18" name="Hexagon 4">
              <a:extLst>
                <a:ext uri="{FF2B5EF4-FFF2-40B4-BE49-F238E27FC236}">
                  <a16:creationId xmlns:a16="http://schemas.microsoft.com/office/drawing/2014/main" xmlns=""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xmlns=""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04</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2909961"/>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1C887BCE-9A21-4E4B-B3E8-4A302F9EF1DD}"/>
              </a:ext>
            </a:extLst>
          </p:cNvPr>
          <p:cNvPicPr>
            <a:picLocks noChangeAspect="1"/>
          </p:cNvPicPr>
          <p:nvPr/>
        </p:nvPicPr>
        <p:blipFill>
          <a:blip r:embed="rId3"/>
          <a:stretch>
            <a:fillRect/>
          </a:stretch>
        </p:blipFill>
        <p:spPr>
          <a:xfrm>
            <a:off x="0" y="0"/>
            <a:ext cx="9144018" cy="5148082"/>
          </a:xfrm>
          <a:prstGeom prst="rect">
            <a:avLst/>
          </a:prstGeom>
        </p:spPr>
      </p:pic>
      <p:cxnSp>
        <p:nvCxnSpPr>
          <p:cNvPr id="6" name="Straight Connector 5"/>
          <p:cNvCxnSpPr>
            <a:cxnSpLocks/>
          </p:cNvCxnSpPr>
          <p:nvPr/>
        </p:nvCxnSpPr>
        <p:spPr>
          <a:xfrm>
            <a:off x="794" y="2524111"/>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grpSp>
        <p:nvGrpSpPr>
          <p:cNvPr id="4" name="组合 14"/>
          <p:cNvGrpSpPr/>
          <p:nvPr/>
        </p:nvGrpSpPr>
        <p:grpSpPr>
          <a:xfrm>
            <a:off x="3926148" y="1803417"/>
            <a:ext cx="1215535" cy="1411234"/>
            <a:chOff x="5520831" y="2759122"/>
            <a:chExt cx="1709941" cy="1984515"/>
          </a:xfrm>
        </p:grpSpPr>
        <p:sp>
          <p:nvSpPr>
            <p:cNvPr id="5" name="Hexagon 4"/>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49174" name="Rectangle 35"/>
            <p:cNvSpPr>
              <a:spLocks noChangeArrowheads="1"/>
            </p:cNvSpPr>
            <p:nvPr/>
          </p:nvSpPr>
          <p:spPr bwMode="auto">
            <a:xfrm>
              <a:off x="5538498" y="3329099"/>
              <a:ext cx="1599710" cy="90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zh-CN" altLang="en-US" sz="2400" dirty="0">
                  <a:solidFill>
                    <a:schemeClr val="bg1"/>
                  </a:solidFill>
                  <a:ea typeface="微软雅黑" panose="020B0503020204020204" pitchFamily="34" charset="-122"/>
                </a:rPr>
                <a:t>目录</a:t>
              </a:r>
              <a:endParaRPr lang="en-US" altLang="zh-CN" sz="2400" dirty="0">
                <a:solidFill>
                  <a:schemeClr val="bg1"/>
                </a:solidFill>
                <a:ea typeface="微软雅黑" panose="020B0503020204020204" pitchFamily="34" charset="-122"/>
              </a:endParaRPr>
            </a:p>
            <a:p>
              <a:pPr algn="ctr"/>
              <a:r>
                <a:rPr lang="en-US" altLang="zh-CN"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CONTENTS</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
        <p:nvSpPr>
          <p:cNvPr id="7" name="Hexagon 6"/>
          <p:cNvSpPr/>
          <p:nvPr/>
        </p:nvSpPr>
        <p:spPr>
          <a:xfrm>
            <a:off x="1105381" y="2179774"/>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01</a:t>
            </a:r>
            <a:endParaRPr lang="zh-CN" altLang="zh-CN" sz="2799" dirty="0">
              <a:solidFill>
                <a:schemeClr val="bg1"/>
              </a:solidFill>
              <a:cs typeface="Arial" pitchFamily="34" charset="0"/>
            </a:endParaRPr>
          </a:p>
        </p:txBody>
      </p:sp>
      <p:sp>
        <p:nvSpPr>
          <p:cNvPr id="34" name="淘宝店chenying0907Box 24"/>
          <p:cNvSpPr txBox="1"/>
          <p:nvPr/>
        </p:nvSpPr>
        <p:spPr>
          <a:xfrm>
            <a:off x="1077448" y="3331959"/>
            <a:ext cx="952028"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accent1"/>
                </a:solidFill>
                <a:latin typeface="微软雅黑" pitchFamily="34" charset="-122"/>
                <a:ea typeface="微软雅黑" pitchFamily="34" charset="-122"/>
              </a:rPr>
              <a:t>项目介绍</a:t>
            </a:r>
            <a:endParaRPr lang="zh-CN" altLang="en-US" sz="1600" kern="0" dirty="0">
              <a:solidFill>
                <a:schemeClr val="accent1"/>
              </a:solidFill>
              <a:latin typeface="微软雅黑" pitchFamily="34" charset="-122"/>
              <a:ea typeface="微软雅黑" pitchFamily="34" charset="-122"/>
            </a:endParaRPr>
          </a:p>
        </p:txBody>
      </p:sp>
      <p:sp>
        <p:nvSpPr>
          <p:cNvPr id="36" name="淘宝店chenying0907Box 24"/>
          <p:cNvSpPr txBox="1"/>
          <p:nvPr/>
        </p:nvSpPr>
        <p:spPr>
          <a:xfrm>
            <a:off x="2395671" y="3331959"/>
            <a:ext cx="952028"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accent1"/>
                </a:solidFill>
                <a:latin typeface="微软雅黑" pitchFamily="34" charset="-122"/>
                <a:ea typeface="微软雅黑" pitchFamily="34" charset="-122"/>
              </a:rPr>
              <a:t>产品运行</a:t>
            </a:r>
            <a:endParaRPr lang="zh-CN" altLang="en-US" sz="1600" kern="0" dirty="0">
              <a:solidFill>
                <a:schemeClr val="accent1"/>
              </a:solidFill>
              <a:latin typeface="微软雅黑" pitchFamily="34" charset="-122"/>
              <a:ea typeface="微软雅黑" pitchFamily="34" charset="-122"/>
            </a:endParaRPr>
          </a:p>
        </p:txBody>
      </p:sp>
      <p:sp>
        <p:nvSpPr>
          <p:cNvPr id="38" name="淘宝店chenying0907Box 24"/>
          <p:cNvSpPr txBox="1"/>
          <p:nvPr/>
        </p:nvSpPr>
        <p:spPr>
          <a:xfrm>
            <a:off x="5760780" y="3331959"/>
            <a:ext cx="952028"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accent1"/>
                </a:solidFill>
                <a:latin typeface="微软雅黑" pitchFamily="34" charset="-122"/>
                <a:ea typeface="微软雅黑" pitchFamily="34" charset="-122"/>
              </a:rPr>
              <a:t>市场分析</a:t>
            </a:r>
            <a:endParaRPr lang="zh-CN" altLang="en-US" sz="1600" kern="0" dirty="0">
              <a:solidFill>
                <a:schemeClr val="accent1"/>
              </a:solidFill>
              <a:latin typeface="微软雅黑" pitchFamily="34" charset="-122"/>
              <a:ea typeface="微软雅黑" pitchFamily="34" charset="-122"/>
            </a:endParaRPr>
          </a:p>
        </p:txBody>
      </p:sp>
      <p:sp>
        <p:nvSpPr>
          <p:cNvPr id="40" name="Hexagon 6">
            <a:extLst>
              <a:ext uri="{FF2B5EF4-FFF2-40B4-BE49-F238E27FC236}">
                <a16:creationId xmlns:a16="http://schemas.microsoft.com/office/drawing/2014/main" xmlns="" id="{B0041C64-2FB5-4668-9B4D-0521F8FA8E9F}"/>
              </a:ext>
            </a:extLst>
          </p:cNvPr>
          <p:cNvSpPr/>
          <p:nvPr/>
        </p:nvSpPr>
        <p:spPr>
          <a:xfrm>
            <a:off x="2435964" y="2189297"/>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02</a:t>
            </a:r>
            <a:endParaRPr lang="zh-CN" altLang="zh-CN" sz="2799" dirty="0">
              <a:solidFill>
                <a:schemeClr val="bg1"/>
              </a:solidFill>
              <a:cs typeface="Arial" pitchFamily="34" charset="0"/>
            </a:endParaRPr>
          </a:p>
        </p:txBody>
      </p:sp>
      <p:sp>
        <p:nvSpPr>
          <p:cNvPr id="41" name="Hexagon 6">
            <a:extLst>
              <a:ext uri="{FF2B5EF4-FFF2-40B4-BE49-F238E27FC236}">
                <a16:creationId xmlns:a16="http://schemas.microsoft.com/office/drawing/2014/main" xmlns="" id="{2FD29BC2-C40D-430C-8A41-0454E049999D}"/>
              </a:ext>
            </a:extLst>
          </p:cNvPr>
          <p:cNvSpPr/>
          <p:nvPr/>
        </p:nvSpPr>
        <p:spPr>
          <a:xfrm>
            <a:off x="5803095" y="2189297"/>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03</a:t>
            </a:r>
            <a:endParaRPr lang="zh-CN" altLang="zh-CN" sz="2799" dirty="0">
              <a:solidFill>
                <a:schemeClr val="bg1"/>
              </a:solidFill>
              <a:cs typeface="Arial" pitchFamily="34" charset="0"/>
            </a:endParaRPr>
          </a:p>
        </p:txBody>
      </p:sp>
      <p:sp>
        <p:nvSpPr>
          <p:cNvPr id="42" name="Hexagon 6">
            <a:extLst>
              <a:ext uri="{FF2B5EF4-FFF2-40B4-BE49-F238E27FC236}">
                <a16:creationId xmlns:a16="http://schemas.microsoft.com/office/drawing/2014/main" xmlns="" id="{CC260851-6EAE-41DE-BFC6-A75D8F998131}"/>
              </a:ext>
            </a:extLst>
          </p:cNvPr>
          <p:cNvSpPr/>
          <p:nvPr/>
        </p:nvSpPr>
        <p:spPr>
          <a:xfrm>
            <a:off x="7246797" y="2189297"/>
            <a:ext cx="824231" cy="704567"/>
          </a:xfrm>
          <a:prstGeom prst="hexagon">
            <a:avLst/>
          </a:prstGeom>
          <a:solidFill>
            <a:schemeClr val="accent1"/>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altLang="zh-CN" sz="2799" dirty="0">
                <a:solidFill>
                  <a:schemeClr val="bg1"/>
                </a:solidFill>
                <a:cs typeface="Arial" pitchFamily="34" charset="0"/>
              </a:rPr>
              <a:t>04</a:t>
            </a:r>
            <a:endParaRPr lang="zh-CN" altLang="zh-CN" sz="2799" dirty="0">
              <a:solidFill>
                <a:schemeClr val="bg1"/>
              </a:solidFill>
              <a:cs typeface="Arial" pitchFamily="34" charset="0"/>
            </a:endParaRPr>
          </a:p>
        </p:txBody>
      </p:sp>
      <p:sp>
        <p:nvSpPr>
          <p:cNvPr id="43" name="淘宝店chenying0907Box 24">
            <a:extLst>
              <a:ext uri="{FF2B5EF4-FFF2-40B4-BE49-F238E27FC236}">
                <a16:creationId xmlns:a16="http://schemas.microsoft.com/office/drawing/2014/main" xmlns="" id="{4D31344F-038E-4242-8CB2-092FAF2C83D6}"/>
              </a:ext>
            </a:extLst>
          </p:cNvPr>
          <p:cNvSpPr txBox="1"/>
          <p:nvPr/>
        </p:nvSpPr>
        <p:spPr>
          <a:xfrm>
            <a:off x="7259199" y="3331959"/>
            <a:ext cx="952028" cy="311864"/>
          </a:xfrm>
          <a:prstGeom prst="rect">
            <a:avLst/>
          </a:prstGeom>
          <a:noFill/>
        </p:spPr>
        <p:txBody>
          <a:bodyPr wrap="none" lIns="65010" tIns="32504" rIns="65010" bIns="32504" rtlCol="0">
            <a:spAutoFit/>
          </a:bodyPr>
          <a:lstStyle/>
          <a:p>
            <a:pPr algn="ctr" defTabSz="685869">
              <a:defRPr/>
            </a:pPr>
            <a:r>
              <a:rPr lang="zh-CN" altLang="en-US" sz="1600" b="1" dirty="0">
                <a:solidFill>
                  <a:schemeClr val="accent1"/>
                </a:solidFill>
                <a:latin typeface="微软雅黑" pitchFamily="34" charset="-122"/>
                <a:ea typeface="微软雅黑" pitchFamily="34" charset="-122"/>
              </a:rPr>
              <a:t>投资回报</a:t>
            </a:r>
            <a:endParaRPr lang="zh-CN" altLang="en-US" sz="1600" kern="0" dirty="0">
              <a:solidFill>
                <a:schemeClr val="accent1"/>
              </a:solidFill>
              <a:latin typeface="微软雅黑" pitchFamily="34" charset="-122"/>
              <a:ea typeface="微软雅黑" pitchFamily="34" charset="-122"/>
            </a:endParaRPr>
          </a:p>
        </p:txBody>
      </p:sp>
    </p:spTree>
    <p:extLst>
      <p:ext uri="{BB962C8B-B14F-4D97-AF65-F5344CB8AC3E}">
        <p14:creationId xmlns:p14="http://schemas.microsoft.com/office/powerpoint/2010/main" val="38734586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childTnLst>
                          </p:cTn>
                        </p:par>
                        <p:par>
                          <p:cTn id="15" fill="hold">
                            <p:stCondLst>
                              <p:cond delay="1000"/>
                            </p:stCondLst>
                            <p:childTnLst>
                              <p:par>
                                <p:cTn id="16" presetID="3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1000" fill="hold"/>
                                        <p:tgtEl>
                                          <p:spTgt spid="40"/>
                                        </p:tgtEl>
                                        <p:attrNameLst>
                                          <p:attrName>ppt_w</p:attrName>
                                        </p:attrNameLst>
                                      </p:cBhvr>
                                      <p:tavLst>
                                        <p:tav tm="0">
                                          <p:val>
                                            <p:fltVal val="0"/>
                                          </p:val>
                                        </p:tav>
                                        <p:tav tm="100000">
                                          <p:val>
                                            <p:strVal val="#ppt_w"/>
                                          </p:val>
                                        </p:tav>
                                      </p:tavLst>
                                    </p:anim>
                                    <p:anim calcmode="lin" valueType="num">
                                      <p:cBhvr>
                                        <p:cTn id="25" dur="1000" fill="hold"/>
                                        <p:tgtEl>
                                          <p:spTgt spid="40"/>
                                        </p:tgtEl>
                                        <p:attrNameLst>
                                          <p:attrName>ppt_h</p:attrName>
                                        </p:attrNameLst>
                                      </p:cBhvr>
                                      <p:tavLst>
                                        <p:tav tm="0">
                                          <p:val>
                                            <p:fltVal val="0"/>
                                          </p:val>
                                        </p:tav>
                                        <p:tav tm="100000">
                                          <p:val>
                                            <p:strVal val="#ppt_h"/>
                                          </p:val>
                                        </p:tav>
                                      </p:tavLst>
                                    </p:anim>
                                    <p:anim calcmode="lin" valueType="num">
                                      <p:cBhvr>
                                        <p:cTn id="26" dur="1000" fill="hold"/>
                                        <p:tgtEl>
                                          <p:spTgt spid="40"/>
                                        </p:tgtEl>
                                        <p:attrNameLst>
                                          <p:attrName>style.rotation</p:attrName>
                                        </p:attrNameLst>
                                      </p:cBhvr>
                                      <p:tavLst>
                                        <p:tav tm="0">
                                          <p:val>
                                            <p:fltVal val="90"/>
                                          </p:val>
                                        </p:tav>
                                        <p:tav tm="100000">
                                          <p:val>
                                            <p:fltVal val="0"/>
                                          </p:val>
                                        </p:tav>
                                      </p:tavLst>
                                    </p:anim>
                                    <p:animEffect transition="in" filter="fade">
                                      <p:cBhvr>
                                        <p:cTn id="27" dur="1000"/>
                                        <p:tgtEl>
                                          <p:spTgt spid="4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p:cTn id="30" dur="1000" fill="hold"/>
                                        <p:tgtEl>
                                          <p:spTgt spid="41"/>
                                        </p:tgtEl>
                                        <p:attrNameLst>
                                          <p:attrName>ppt_w</p:attrName>
                                        </p:attrNameLst>
                                      </p:cBhvr>
                                      <p:tavLst>
                                        <p:tav tm="0">
                                          <p:val>
                                            <p:fltVal val="0"/>
                                          </p:val>
                                        </p:tav>
                                        <p:tav tm="100000">
                                          <p:val>
                                            <p:strVal val="#ppt_w"/>
                                          </p:val>
                                        </p:tav>
                                      </p:tavLst>
                                    </p:anim>
                                    <p:anim calcmode="lin" valueType="num">
                                      <p:cBhvr>
                                        <p:cTn id="31" dur="1000" fill="hold"/>
                                        <p:tgtEl>
                                          <p:spTgt spid="41"/>
                                        </p:tgtEl>
                                        <p:attrNameLst>
                                          <p:attrName>ppt_h</p:attrName>
                                        </p:attrNameLst>
                                      </p:cBhvr>
                                      <p:tavLst>
                                        <p:tav tm="0">
                                          <p:val>
                                            <p:fltVal val="0"/>
                                          </p:val>
                                        </p:tav>
                                        <p:tav tm="100000">
                                          <p:val>
                                            <p:strVal val="#ppt_h"/>
                                          </p:val>
                                        </p:tav>
                                      </p:tavLst>
                                    </p:anim>
                                    <p:anim calcmode="lin" valueType="num">
                                      <p:cBhvr>
                                        <p:cTn id="32" dur="1000" fill="hold"/>
                                        <p:tgtEl>
                                          <p:spTgt spid="41"/>
                                        </p:tgtEl>
                                        <p:attrNameLst>
                                          <p:attrName>style.rotation</p:attrName>
                                        </p:attrNameLst>
                                      </p:cBhvr>
                                      <p:tavLst>
                                        <p:tav tm="0">
                                          <p:val>
                                            <p:fltVal val="90"/>
                                          </p:val>
                                        </p:tav>
                                        <p:tav tm="100000">
                                          <p:val>
                                            <p:fltVal val="0"/>
                                          </p:val>
                                        </p:tav>
                                      </p:tavLst>
                                    </p:anim>
                                    <p:animEffect transition="in" filter="fade">
                                      <p:cBhvr>
                                        <p:cTn id="33" dur="1000"/>
                                        <p:tgtEl>
                                          <p:spTgt spid="41"/>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1000" fill="hold"/>
                                        <p:tgtEl>
                                          <p:spTgt spid="42"/>
                                        </p:tgtEl>
                                        <p:attrNameLst>
                                          <p:attrName>ppt_w</p:attrName>
                                        </p:attrNameLst>
                                      </p:cBhvr>
                                      <p:tavLst>
                                        <p:tav tm="0">
                                          <p:val>
                                            <p:fltVal val="0"/>
                                          </p:val>
                                        </p:tav>
                                        <p:tav tm="100000">
                                          <p:val>
                                            <p:strVal val="#ppt_w"/>
                                          </p:val>
                                        </p:tav>
                                      </p:tavLst>
                                    </p:anim>
                                    <p:anim calcmode="lin" valueType="num">
                                      <p:cBhvr>
                                        <p:cTn id="37" dur="1000" fill="hold"/>
                                        <p:tgtEl>
                                          <p:spTgt spid="42"/>
                                        </p:tgtEl>
                                        <p:attrNameLst>
                                          <p:attrName>ppt_h</p:attrName>
                                        </p:attrNameLst>
                                      </p:cBhvr>
                                      <p:tavLst>
                                        <p:tav tm="0">
                                          <p:val>
                                            <p:fltVal val="0"/>
                                          </p:val>
                                        </p:tav>
                                        <p:tav tm="100000">
                                          <p:val>
                                            <p:strVal val="#ppt_h"/>
                                          </p:val>
                                        </p:tav>
                                      </p:tavLst>
                                    </p:anim>
                                    <p:anim calcmode="lin" valueType="num">
                                      <p:cBhvr>
                                        <p:cTn id="38" dur="1000" fill="hold"/>
                                        <p:tgtEl>
                                          <p:spTgt spid="42"/>
                                        </p:tgtEl>
                                        <p:attrNameLst>
                                          <p:attrName>style.rotation</p:attrName>
                                        </p:attrNameLst>
                                      </p:cBhvr>
                                      <p:tavLst>
                                        <p:tav tm="0">
                                          <p:val>
                                            <p:fltVal val="90"/>
                                          </p:val>
                                        </p:tav>
                                        <p:tav tm="100000">
                                          <p:val>
                                            <p:fltVal val="0"/>
                                          </p:val>
                                        </p:tav>
                                      </p:tavLst>
                                    </p:anim>
                                    <p:animEffect transition="in" filter="fade">
                                      <p:cBhvr>
                                        <p:cTn id="39" dur="1000"/>
                                        <p:tgtEl>
                                          <p:spTgt spid="42"/>
                                        </p:tgtEl>
                                      </p:cBhvr>
                                    </p:animEffect>
                                  </p:childTnLst>
                                </p:cTn>
                              </p:par>
                            </p:childTnLst>
                          </p:cTn>
                        </p:par>
                        <p:par>
                          <p:cTn id="40" fill="hold">
                            <p:stCondLst>
                              <p:cond delay="2000"/>
                            </p:stCondLst>
                            <p:childTnLst>
                              <p:par>
                                <p:cTn id="41" presetID="12" presetClass="entr" presetSubtype="1"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p:tgtEl>
                                          <p:spTgt spid="34"/>
                                        </p:tgtEl>
                                        <p:attrNameLst>
                                          <p:attrName>ppt_y</p:attrName>
                                        </p:attrNameLst>
                                      </p:cBhvr>
                                      <p:tavLst>
                                        <p:tav tm="0">
                                          <p:val>
                                            <p:strVal val="#ppt_y-#ppt_h*1.125000"/>
                                          </p:val>
                                        </p:tav>
                                        <p:tav tm="100000">
                                          <p:val>
                                            <p:strVal val="#ppt_y"/>
                                          </p:val>
                                        </p:tav>
                                      </p:tavLst>
                                    </p:anim>
                                    <p:animEffect transition="in" filter="wipe(down)">
                                      <p:cBhvr>
                                        <p:cTn id="44" dur="500"/>
                                        <p:tgtEl>
                                          <p:spTgt spid="34"/>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p:tgtEl>
                                          <p:spTgt spid="36"/>
                                        </p:tgtEl>
                                        <p:attrNameLst>
                                          <p:attrName>ppt_y</p:attrName>
                                        </p:attrNameLst>
                                      </p:cBhvr>
                                      <p:tavLst>
                                        <p:tav tm="0">
                                          <p:val>
                                            <p:strVal val="#ppt_y-#ppt_h*1.125000"/>
                                          </p:val>
                                        </p:tav>
                                        <p:tav tm="100000">
                                          <p:val>
                                            <p:strVal val="#ppt_y"/>
                                          </p:val>
                                        </p:tav>
                                      </p:tavLst>
                                    </p:anim>
                                    <p:animEffect transition="in" filter="wipe(down)">
                                      <p:cBhvr>
                                        <p:cTn id="48" dur="500"/>
                                        <p:tgtEl>
                                          <p:spTgt spid="36"/>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ppt_y</p:attrName>
                                        </p:attrNameLst>
                                      </p:cBhvr>
                                      <p:tavLst>
                                        <p:tav tm="0">
                                          <p:val>
                                            <p:strVal val="#ppt_y-#ppt_h*1.125000"/>
                                          </p:val>
                                        </p:tav>
                                        <p:tav tm="100000">
                                          <p:val>
                                            <p:strVal val="#ppt_y"/>
                                          </p:val>
                                        </p:tav>
                                      </p:tavLst>
                                    </p:anim>
                                    <p:animEffect transition="in" filter="wipe(down)">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4" grpId="0"/>
      <p:bldP spid="36" grpId="0"/>
      <p:bldP spid="38" grpId="0"/>
      <p:bldP spid="40" grpId="0" animBg="1"/>
      <p:bldP spid="41" grpId="0" animBg="1"/>
      <p:bldP spid="42" grpId="0" animBg="1"/>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
          <p:cNvSpPr>
            <a:spLocks noChangeShapeType="1"/>
          </p:cNvSpPr>
          <p:nvPr/>
        </p:nvSpPr>
        <p:spPr bwMode="auto">
          <a:xfrm>
            <a:off x="4548591" y="2469036"/>
            <a:ext cx="0" cy="871283"/>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68868" tIns="34434" rIns="68868" bIns="34434" numCol="1" anchor="t" anchorCtr="0" compatLnSpc="1"/>
          <a:lstStyle/>
          <a:p>
            <a:endParaRPr lang="zh-CN" altLang="en-US"/>
          </a:p>
        </p:txBody>
      </p:sp>
      <p:sp>
        <p:nvSpPr>
          <p:cNvPr id="3" name="Oval 8"/>
          <p:cNvSpPr>
            <a:spLocks noChangeArrowheads="1"/>
          </p:cNvSpPr>
          <p:nvPr/>
        </p:nvSpPr>
        <p:spPr bwMode="auto">
          <a:xfrm>
            <a:off x="4439333" y="3333588"/>
            <a:ext cx="214556" cy="21479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38587" rIns="77174" bIns="38587" rtlCol="0" anchor="ctr"/>
          <a:lstStyle/>
          <a:p>
            <a:pPr algn="ctr"/>
            <a:endParaRPr lang="zh-CN" altLang="en-US"/>
          </a:p>
        </p:txBody>
      </p:sp>
      <p:sp>
        <p:nvSpPr>
          <p:cNvPr id="4" name="Oval 9"/>
          <p:cNvSpPr>
            <a:spLocks noChangeArrowheads="1"/>
          </p:cNvSpPr>
          <p:nvPr/>
        </p:nvSpPr>
        <p:spPr bwMode="auto">
          <a:xfrm>
            <a:off x="6210641" y="3333588"/>
            <a:ext cx="216570" cy="21479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Oval 10"/>
          <p:cNvSpPr>
            <a:spLocks noChangeArrowheads="1"/>
          </p:cNvSpPr>
          <p:nvPr/>
        </p:nvSpPr>
        <p:spPr bwMode="auto">
          <a:xfrm>
            <a:off x="7984072" y="3333588"/>
            <a:ext cx="213550" cy="21479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Oval 11"/>
          <p:cNvSpPr>
            <a:spLocks noChangeArrowheads="1"/>
          </p:cNvSpPr>
          <p:nvPr/>
        </p:nvSpPr>
        <p:spPr bwMode="auto">
          <a:xfrm>
            <a:off x="2666226" y="3333588"/>
            <a:ext cx="214556" cy="21479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Oval 12"/>
          <p:cNvSpPr>
            <a:spLocks noChangeArrowheads="1"/>
          </p:cNvSpPr>
          <p:nvPr/>
        </p:nvSpPr>
        <p:spPr bwMode="auto">
          <a:xfrm>
            <a:off x="893118" y="3333588"/>
            <a:ext cx="214556" cy="21479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38587" rIns="77174" bIns="38587" rtlCol="0" anchor="ctr"/>
          <a:lstStyle/>
          <a:p>
            <a:pPr algn="ctr"/>
            <a:endParaRPr lang="zh-CN" altLang="en-US"/>
          </a:p>
        </p:txBody>
      </p:sp>
      <p:sp>
        <p:nvSpPr>
          <p:cNvPr id="8" name="Freeform 13"/>
          <p:cNvSpPr/>
          <p:nvPr/>
        </p:nvSpPr>
        <p:spPr bwMode="auto">
          <a:xfrm>
            <a:off x="1000001" y="2674559"/>
            <a:ext cx="3548593" cy="665761"/>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9" name="Freeform 14"/>
          <p:cNvSpPr/>
          <p:nvPr/>
        </p:nvSpPr>
        <p:spPr bwMode="auto">
          <a:xfrm>
            <a:off x="2773108" y="2895947"/>
            <a:ext cx="1775486" cy="444371"/>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0" name="Freeform 15"/>
          <p:cNvSpPr/>
          <p:nvPr/>
        </p:nvSpPr>
        <p:spPr bwMode="auto">
          <a:xfrm>
            <a:off x="4548594" y="2674559"/>
            <a:ext cx="3546215" cy="665761"/>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1" name="Freeform 16"/>
          <p:cNvSpPr/>
          <p:nvPr/>
        </p:nvSpPr>
        <p:spPr bwMode="auto">
          <a:xfrm>
            <a:off x="4548593" y="2895947"/>
            <a:ext cx="1773108" cy="444371"/>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868" tIns="34434" rIns="68868" bIns="34434" numCol="1" anchor="t" anchorCtr="0" compatLnSpc="1"/>
          <a:lstStyle/>
          <a:p>
            <a:endParaRPr lang="zh-CN" altLang="en-US"/>
          </a:p>
        </p:txBody>
      </p:sp>
      <p:sp>
        <p:nvSpPr>
          <p:cNvPr id="12" name="Freeform 6"/>
          <p:cNvSpPr/>
          <p:nvPr/>
        </p:nvSpPr>
        <p:spPr bwMode="auto">
          <a:xfrm>
            <a:off x="4050284" y="1276226"/>
            <a:ext cx="990279" cy="1260609"/>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174" tIns="215722" rIns="77174" bIns="38587" rtlCol="0" anchor="t"/>
          <a:lstStyle/>
          <a:p>
            <a:pPr algn="ctr"/>
            <a:r>
              <a:rPr lang="zh-CN" altLang="en-US" sz="1200" dirty="0">
                <a:latin typeface="微软雅黑" panose="020B0503020204020204" pitchFamily="34" charset="-122"/>
                <a:ea typeface="微软雅黑" panose="020B0503020204020204" pitchFamily="34" charset="-122"/>
              </a:rPr>
              <a:t>添加</a:t>
            </a:r>
            <a:endParaRPr lang="en-US" altLang="zh-CN" sz="1200" dirty="0">
              <a:latin typeface="微软雅黑" panose="020B0503020204020204" pitchFamily="34" charset="-122"/>
              <a:ea typeface="微软雅黑" panose="020B0503020204020204" pitchFamily="34" charset="-122"/>
            </a:endParaRPr>
          </a:p>
          <a:p>
            <a:pPr algn="ctr"/>
            <a:r>
              <a:rPr lang="zh-CN" altLang="en-US" sz="1200" dirty="0">
                <a:latin typeface="微软雅黑" panose="020B0503020204020204" pitchFamily="34" charset="-122"/>
                <a:ea typeface="微软雅黑" panose="020B0503020204020204" pitchFamily="34" charset="-122"/>
              </a:rPr>
              <a:t>标题内容</a:t>
            </a:r>
          </a:p>
        </p:txBody>
      </p:sp>
      <p:sp>
        <p:nvSpPr>
          <p:cNvPr id="13" name="矩形 12"/>
          <p:cNvSpPr/>
          <p:nvPr/>
        </p:nvSpPr>
        <p:spPr>
          <a:xfrm>
            <a:off x="419523"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469126"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156957"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2206559"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929271"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3978873"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702776"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752378"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474695" y="3641476"/>
            <a:ext cx="1232305" cy="346492"/>
          </a:xfrm>
          <a:prstGeom prst="rect">
            <a:avLst/>
          </a:prstGeom>
        </p:spPr>
        <p:txBody>
          <a:bodyPr wrap="square" lIns="68868" tIns="34434" rIns="68868" bIns="34434" anchor="ctr" anchorCtr="0">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524297" y="3925409"/>
            <a:ext cx="1367433" cy="484967"/>
          </a:xfrm>
          <a:prstGeom prst="rect">
            <a:avLst/>
          </a:prstGeom>
        </p:spPr>
        <p:txBody>
          <a:bodyPr wrap="square" lIns="68868" tIns="34434" rIns="68868" bIns="34434">
            <a:spAutoFit/>
          </a:bodyPr>
          <a:lstStyle/>
          <a:p>
            <a:pPr algn="ct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椭圆 22"/>
          <p:cNvSpPr/>
          <p:nvPr/>
        </p:nvSpPr>
        <p:spPr>
          <a:xfrm>
            <a:off x="1315324" y="1437488"/>
            <a:ext cx="862817" cy="86375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100" dirty="0">
                <a:latin typeface="微软雅黑" panose="020B0503020204020204" pitchFamily="34" charset="-122"/>
                <a:ea typeface="微软雅黑" panose="020B0503020204020204" pitchFamily="34" charset="-122"/>
              </a:rPr>
              <a:t>添加标题内容</a:t>
            </a:r>
          </a:p>
        </p:txBody>
      </p:sp>
      <p:sp>
        <p:nvSpPr>
          <p:cNvPr id="24" name="椭圆 23"/>
          <p:cNvSpPr/>
          <p:nvPr/>
        </p:nvSpPr>
        <p:spPr>
          <a:xfrm>
            <a:off x="6956266" y="1437488"/>
            <a:ext cx="862817" cy="863759"/>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100" dirty="0">
                <a:latin typeface="微软雅黑" panose="020B0503020204020204" pitchFamily="34" charset="-122"/>
                <a:ea typeface="微软雅黑" panose="020B0503020204020204" pitchFamily="34" charset="-122"/>
              </a:rPr>
              <a:t>添加标题内容</a:t>
            </a:r>
          </a:p>
        </p:txBody>
      </p:sp>
      <p:cxnSp>
        <p:nvCxnSpPr>
          <p:cNvPr id="25" name="直接连接符 24"/>
          <p:cNvCxnSpPr/>
          <p:nvPr/>
        </p:nvCxnSpPr>
        <p:spPr>
          <a:xfrm>
            <a:off x="2156955" y="1840407"/>
            <a:ext cx="1893327"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040562" y="1840407"/>
            <a:ext cx="1893327"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023594"/>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4/3*#ppt_w"/>
                                          </p:val>
                                        </p:tav>
                                        <p:tav tm="100000">
                                          <p:val>
                                            <p:strVal val="#ppt_w"/>
                                          </p:val>
                                        </p:tav>
                                      </p:tavLst>
                                    </p:anim>
                                    <p:anim calcmode="lin" valueType="num">
                                      <p:cBhvr>
                                        <p:cTn id="30" dur="500" fill="hold"/>
                                        <p:tgtEl>
                                          <p:spTgt spid="3"/>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4/3*#ppt_w"/>
                                          </p:val>
                                        </p:tav>
                                        <p:tav tm="100000">
                                          <p:val>
                                            <p:strVal val="#ppt_w"/>
                                          </p:val>
                                        </p:tav>
                                      </p:tavLst>
                                    </p:anim>
                                    <p:anim calcmode="lin" valueType="num">
                                      <p:cBhvr>
                                        <p:cTn id="34" dur="500" fill="hold"/>
                                        <p:tgtEl>
                                          <p:spTgt spid="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strVal val="4/3*#ppt_w"/>
                                          </p:val>
                                        </p:tav>
                                        <p:tav tm="100000">
                                          <p:val>
                                            <p:strVal val="#ppt_w"/>
                                          </p:val>
                                        </p:tav>
                                      </p:tavLst>
                                    </p:anim>
                                    <p:anim calcmode="lin" valueType="num">
                                      <p:cBhvr>
                                        <p:cTn id="38" dur="500" fill="hold"/>
                                        <p:tgtEl>
                                          <p:spTgt spid="4"/>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4/3*#ppt_w"/>
                                          </p:val>
                                        </p:tav>
                                        <p:tav tm="100000">
                                          <p:val>
                                            <p:strVal val="#ppt_w"/>
                                          </p:val>
                                        </p:tav>
                                      </p:tavLst>
                                    </p:anim>
                                    <p:anim calcmode="lin" valueType="num">
                                      <p:cBhvr>
                                        <p:cTn id="46" dur="500" fill="hold"/>
                                        <p:tgtEl>
                                          <p:spTgt spid="5"/>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2"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 calcmode="lin" valueType="num">
                                      <p:cBhvr>
                                        <p:cTn id="94" dur="500" fill="hold"/>
                                        <p:tgtEl>
                                          <p:spTgt spid="23"/>
                                        </p:tgtEl>
                                        <p:attrNameLst>
                                          <p:attrName>style.rotation</p:attrName>
                                        </p:attrNameLst>
                                      </p:cBhvr>
                                      <p:tavLst>
                                        <p:tav tm="0">
                                          <p:val>
                                            <p:fltVal val="360"/>
                                          </p:val>
                                        </p:tav>
                                        <p:tav tm="100000">
                                          <p:val>
                                            <p:fltVal val="0"/>
                                          </p:val>
                                        </p:tav>
                                      </p:tavLst>
                                    </p:anim>
                                    <p:animEffect transition="in" filter="fade">
                                      <p:cBhvr>
                                        <p:cTn id="95" dur="500"/>
                                        <p:tgtEl>
                                          <p:spTgt spid="23"/>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 calcmode="lin" valueType="num">
                                      <p:cBhvr>
                                        <p:cTn id="100" dur="500" fill="hold"/>
                                        <p:tgtEl>
                                          <p:spTgt spid="24"/>
                                        </p:tgtEl>
                                        <p:attrNameLst>
                                          <p:attrName>style.rotation</p:attrName>
                                        </p:attrNameLst>
                                      </p:cBhvr>
                                      <p:tavLst>
                                        <p:tav tm="0">
                                          <p:val>
                                            <p:fltVal val="360"/>
                                          </p:val>
                                        </p:tav>
                                        <p:tav tm="100000">
                                          <p:val>
                                            <p:fltVal val="0"/>
                                          </p:val>
                                        </p:tav>
                                      </p:tavLst>
                                    </p:anim>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1497"/>
          <a:stretch/>
        </p:blipFill>
        <p:spPr bwMode="auto">
          <a:xfrm>
            <a:off x="876822" y="1061166"/>
            <a:ext cx="2822165" cy="356482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8"/>
          <p:cNvGrpSpPr/>
          <p:nvPr/>
        </p:nvGrpSpPr>
        <p:grpSpPr>
          <a:xfrm>
            <a:off x="3707905" y="1073755"/>
            <a:ext cx="4914603" cy="3537613"/>
            <a:chOff x="4943871" y="1701800"/>
            <a:chExt cx="6552804" cy="4390504"/>
          </a:xfrm>
        </p:grpSpPr>
        <p:sp>
          <p:nvSpPr>
            <p:cNvPr id="4" name="矩形 3"/>
            <p:cNvSpPr/>
            <p:nvPr/>
          </p:nvSpPr>
          <p:spPr>
            <a:xfrm>
              <a:off x="5447928" y="1701800"/>
              <a:ext cx="6048747" cy="439050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26" name="任意多边形 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grpSp>
      <p:sp>
        <p:nvSpPr>
          <p:cNvPr id="11" name="TextBox 19"/>
          <p:cNvSpPr txBox="1"/>
          <p:nvPr/>
        </p:nvSpPr>
        <p:spPr>
          <a:xfrm>
            <a:off x="4511987" y="1472922"/>
            <a:ext cx="3173267" cy="196977"/>
          </a:xfrm>
          <a:prstGeom prst="rect">
            <a:avLst/>
          </a:prstGeom>
          <a:noFill/>
        </p:spPr>
        <p:txBody>
          <a:bodyPr wrap="square" lIns="0" tIns="0" rIns="0" bIns="0" rtlCol="0">
            <a:spAutoFit/>
          </a:bodyPr>
          <a:lstStyle/>
          <a:p>
            <a:r>
              <a:rPr lang="zh-CN" altLang="en-US" sz="1280" b="1" dirty="0">
                <a:solidFill>
                  <a:schemeClr val="bg1"/>
                </a:solidFill>
                <a:latin typeface="微软雅黑" panose="020B0503020204020204" pitchFamily="34" charset="-122"/>
                <a:ea typeface="微软雅黑" panose="020B0503020204020204" pitchFamily="34" charset="-122"/>
              </a:rPr>
              <a:t>基本情况简介</a:t>
            </a:r>
          </a:p>
        </p:txBody>
      </p:sp>
      <p:sp>
        <p:nvSpPr>
          <p:cNvPr id="12" name="TextBox 106"/>
          <p:cNvSpPr txBox="1"/>
          <p:nvPr/>
        </p:nvSpPr>
        <p:spPr>
          <a:xfrm>
            <a:off x="4511986" y="2020095"/>
            <a:ext cx="3624410" cy="577081"/>
          </a:xfrm>
          <a:prstGeom prst="rect">
            <a:avLst/>
          </a:prstGeom>
          <a:noFill/>
        </p:spPr>
        <p:txBody>
          <a:bodyPr wrap="square" lIns="0" tIns="0" rIns="0" bIns="0" rtlCol="0">
            <a:spAutoFit/>
          </a:bodyPr>
          <a:lstStyle/>
          <a:p>
            <a:pPr algn="just">
              <a:lnSpc>
                <a:spcPts val="1500"/>
              </a:lnSpc>
            </a:pPr>
            <a:r>
              <a:rPr lang="zh-CN" altLang="en-US" sz="10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 输入简要文字内容，文字内容需概括精炼，言简意赅的说明该分项内容。</a:t>
            </a:r>
            <a:endParaRPr lang="en-US" altLang="zh-CN" sz="1067"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4511987" y="3068958"/>
            <a:ext cx="3173267" cy="196977"/>
          </a:xfrm>
          <a:prstGeom prst="rect">
            <a:avLst/>
          </a:prstGeom>
          <a:noFill/>
        </p:spPr>
        <p:txBody>
          <a:bodyPr wrap="square" lIns="0" tIns="0" rIns="0" bIns="0" rtlCol="0">
            <a:spAutoFit/>
          </a:bodyPr>
          <a:lstStyle/>
          <a:p>
            <a:r>
              <a:rPr lang="zh-CN" altLang="en-US" sz="1280" b="1" dirty="0">
                <a:solidFill>
                  <a:schemeClr val="bg1"/>
                </a:solidFill>
                <a:latin typeface="微软雅黑" panose="020B0503020204020204" pitchFamily="34" charset="-122"/>
                <a:ea typeface="微软雅黑" panose="020B0503020204020204" pitchFamily="34" charset="-122"/>
              </a:rPr>
              <a:t>活动开展原因</a:t>
            </a:r>
          </a:p>
        </p:txBody>
      </p:sp>
      <p:sp>
        <p:nvSpPr>
          <p:cNvPr id="30" name="TextBox 106"/>
          <p:cNvSpPr txBox="1"/>
          <p:nvPr/>
        </p:nvSpPr>
        <p:spPr>
          <a:xfrm>
            <a:off x="4511986" y="3559209"/>
            <a:ext cx="3624410" cy="577081"/>
          </a:xfrm>
          <a:prstGeom prst="rect">
            <a:avLst/>
          </a:prstGeom>
          <a:noFill/>
        </p:spPr>
        <p:txBody>
          <a:bodyPr wrap="square" lIns="0" tIns="0" rIns="0" bIns="0" rtlCol="0">
            <a:spAutoFit/>
          </a:bodyPr>
          <a:lstStyle/>
          <a:p>
            <a:pPr algn="just">
              <a:lnSpc>
                <a:spcPts val="1500"/>
              </a:lnSpc>
            </a:pPr>
            <a:r>
              <a:rPr lang="zh-CN" altLang="en-US" sz="10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 输入简要文字内容，文字内容需概括精炼，言简意赅的说明该分项内容。</a:t>
            </a:r>
            <a:endParaRPr lang="en-US" altLang="zh-CN" sz="1067" dirty="0">
              <a:solidFill>
                <a:schemeClr val="bg1"/>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511985" y="1868101"/>
            <a:ext cx="3618402"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511985" y="3486874"/>
            <a:ext cx="3618402"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064888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800"/>
                                        <p:tgtEl>
                                          <p:spTgt spid="2052"/>
                                        </p:tgtEl>
                                      </p:cBhvr>
                                    </p:animEffect>
                                    <p:anim calcmode="lin" valueType="num">
                                      <p:cBhvr>
                                        <p:cTn id="8" dur="800" fill="hold"/>
                                        <p:tgtEl>
                                          <p:spTgt spid="2052"/>
                                        </p:tgtEl>
                                        <p:attrNameLst>
                                          <p:attrName>ppt_x</p:attrName>
                                        </p:attrNameLst>
                                      </p:cBhvr>
                                      <p:tavLst>
                                        <p:tav tm="0">
                                          <p:val>
                                            <p:strVal val="#ppt_x"/>
                                          </p:val>
                                        </p:tav>
                                        <p:tav tm="100000">
                                          <p:val>
                                            <p:strVal val="#ppt_x"/>
                                          </p:val>
                                        </p:tav>
                                      </p:tavLst>
                                    </p:anim>
                                    <p:anim calcmode="lin" valueType="num">
                                      <p:cBhvr>
                                        <p:cTn id="9" dur="800" fill="hold"/>
                                        <p:tgtEl>
                                          <p:spTgt spid="2052"/>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left)">
                                      <p:cBhvr>
                                        <p:cTn id="20" dur="500"/>
                                        <p:tgtEl>
                                          <p:spTgt spid="31"/>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4030663" y="3290429"/>
            <a:ext cx="1404938" cy="1861124"/>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p:cNvSpPr>
          <p:nvPr/>
        </p:nvSpPr>
        <p:spPr bwMode="auto">
          <a:xfrm>
            <a:off x="3711575" y="1106942"/>
            <a:ext cx="1155700" cy="1194169"/>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6" name="Freeform 13"/>
          <p:cNvSpPr>
            <a:spLocks/>
          </p:cNvSpPr>
          <p:nvPr/>
        </p:nvSpPr>
        <p:spPr bwMode="auto">
          <a:xfrm>
            <a:off x="3708401" y="2563129"/>
            <a:ext cx="1166813" cy="1203697"/>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7" name="Freeform 14"/>
          <p:cNvSpPr>
            <a:spLocks/>
          </p:cNvSpPr>
          <p:nvPr/>
        </p:nvSpPr>
        <p:spPr bwMode="auto">
          <a:xfrm>
            <a:off x="4279900" y="1842182"/>
            <a:ext cx="1155700" cy="1186228"/>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8" name="Text Placeholder 3"/>
          <p:cNvSpPr txBox="1">
            <a:spLocks/>
          </p:cNvSpPr>
          <p:nvPr/>
        </p:nvSpPr>
        <p:spPr>
          <a:xfrm rot="19086412">
            <a:off x="5108166" y="3377440"/>
            <a:ext cx="24045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lang="en-US" sz="1600" b="0" dirty="0">
                <a:solidFill>
                  <a:schemeClr val="bg1"/>
                </a:solidFill>
                <a:latin typeface="微软雅黑" panose="020B0503020204020204" pitchFamily="34" charset="-122"/>
                <a:ea typeface="微软雅黑" panose="020B0503020204020204" pitchFamily="34" charset="-122"/>
              </a:rPr>
              <a:t>01</a:t>
            </a:r>
            <a:endParaRPr kumimoji="0" 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9" name="Text Placeholder 3"/>
          <p:cNvSpPr txBox="1">
            <a:spLocks/>
          </p:cNvSpPr>
          <p:nvPr/>
        </p:nvSpPr>
        <p:spPr>
          <a:xfrm rot="2817072">
            <a:off x="3775685" y="2657333"/>
            <a:ext cx="24045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lang="en-US" sz="1600" b="0" dirty="0">
                <a:solidFill>
                  <a:schemeClr val="bg1"/>
                </a:solidFill>
                <a:latin typeface="微软雅黑" panose="020B0503020204020204" pitchFamily="34" charset="-122"/>
                <a:ea typeface="微软雅黑" panose="020B0503020204020204" pitchFamily="34" charset="-122"/>
              </a:rPr>
              <a:t>02</a:t>
            </a:r>
            <a:endParaRPr kumimoji="0" 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Text Placeholder 3"/>
          <p:cNvSpPr txBox="1">
            <a:spLocks/>
          </p:cNvSpPr>
          <p:nvPr/>
        </p:nvSpPr>
        <p:spPr>
          <a:xfrm rot="18997969">
            <a:off x="5166806" y="1878225"/>
            <a:ext cx="24045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lang="en-US" sz="1600" b="0" dirty="0">
                <a:solidFill>
                  <a:schemeClr val="bg1"/>
                </a:solidFill>
                <a:latin typeface="微软雅黑" panose="020B0503020204020204" pitchFamily="34" charset="-122"/>
                <a:ea typeface="微软雅黑" panose="020B0503020204020204" pitchFamily="34" charset="-122"/>
              </a:rPr>
              <a:t>03</a:t>
            </a:r>
            <a:endParaRPr kumimoji="0" 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Text Placeholder 3"/>
          <p:cNvSpPr txBox="1">
            <a:spLocks/>
          </p:cNvSpPr>
          <p:nvPr/>
        </p:nvSpPr>
        <p:spPr>
          <a:xfrm rot="2817072">
            <a:off x="3736492" y="1158321"/>
            <a:ext cx="24045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lang="en-US" sz="1600" b="0" dirty="0">
                <a:solidFill>
                  <a:schemeClr val="bg1"/>
                </a:solidFill>
                <a:latin typeface="微软雅黑" panose="020B0503020204020204" pitchFamily="34" charset="-122"/>
                <a:ea typeface="微软雅黑" panose="020B0503020204020204" pitchFamily="34" charset="-122"/>
              </a:rPr>
              <a:t>04</a:t>
            </a:r>
            <a:endParaRPr kumimoji="0" lang="en-US" sz="1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2" name="Rectangle 23"/>
          <p:cNvSpPr/>
          <p:nvPr/>
        </p:nvSpPr>
        <p:spPr>
          <a:xfrm rot="18897855">
            <a:off x="4373580" y="2361363"/>
            <a:ext cx="923330"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3" name="Rectangle 26"/>
          <p:cNvSpPr/>
          <p:nvPr/>
        </p:nvSpPr>
        <p:spPr>
          <a:xfrm rot="2726022">
            <a:off x="3852112" y="1649878"/>
            <a:ext cx="923330"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4" name="Rectangle 27"/>
          <p:cNvSpPr/>
          <p:nvPr/>
        </p:nvSpPr>
        <p:spPr>
          <a:xfrm rot="2786029">
            <a:off x="3909789" y="3149586"/>
            <a:ext cx="923330"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Rectangle 28"/>
          <p:cNvSpPr/>
          <p:nvPr/>
        </p:nvSpPr>
        <p:spPr>
          <a:xfrm rot="18897855">
            <a:off x="4303433" y="3875434"/>
            <a:ext cx="923330" cy="184666"/>
          </a:xfrm>
          <a:prstGeom prst="rect">
            <a:avLst/>
          </a:prstGeom>
        </p:spPr>
        <p:txBody>
          <a:bodyPr wrap="none" lIns="0" tIns="0" rIns="0" bIns="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6" name="Freeform 100"/>
          <p:cNvSpPr>
            <a:spLocks noEditPoints="1"/>
          </p:cNvSpPr>
          <p:nvPr/>
        </p:nvSpPr>
        <p:spPr bwMode="auto">
          <a:xfrm>
            <a:off x="4140881" y="4688145"/>
            <a:ext cx="383786" cy="368019"/>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latin typeface="微软雅黑" panose="020B0503020204020204" pitchFamily="34" charset="-122"/>
              <a:ea typeface="微软雅黑" panose="020B0503020204020204" pitchFamily="34" charset="-122"/>
            </a:endParaRPr>
          </a:p>
        </p:txBody>
      </p:sp>
      <p:sp>
        <p:nvSpPr>
          <p:cNvPr id="17" name="Freeform 187"/>
          <p:cNvSpPr>
            <a:spLocks noEditPoints="1"/>
          </p:cNvSpPr>
          <p:nvPr/>
        </p:nvSpPr>
        <p:spPr bwMode="auto">
          <a:xfrm>
            <a:off x="5535444" y="3335309"/>
            <a:ext cx="435239" cy="281364"/>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18" name="Freeform 52"/>
          <p:cNvSpPr>
            <a:spLocks noEditPoints="1"/>
          </p:cNvSpPr>
          <p:nvPr/>
        </p:nvSpPr>
        <p:spPr bwMode="auto">
          <a:xfrm>
            <a:off x="3231454" y="2599993"/>
            <a:ext cx="418835" cy="418964"/>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19" name="Freeform 51"/>
          <p:cNvSpPr>
            <a:spLocks noEditPoints="1"/>
          </p:cNvSpPr>
          <p:nvPr/>
        </p:nvSpPr>
        <p:spPr bwMode="auto">
          <a:xfrm>
            <a:off x="5510224" y="1787418"/>
            <a:ext cx="361141" cy="511435"/>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20" name="Freeform 152"/>
          <p:cNvSpPr>
            <a:spLocks noEditPoints="1"/>
          </p:cNvSpPr>
          <p:nvPr/>
        </p:nvSpPr>
        <p:spPr bwMode="auto">
          <a:xfrm>
            <a:off x="3216257" y="1152479"/>
            <a:ext cx="396972" cy="36696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2"/>
              </a:solidFill>
              <a:latin typeface="微软雅黑" panose="020B0503020204020204" pitchFamily="34" charset="-122"/>
              <a:ea typeface="微软雅黑" panose="020B0503020204020204" pitchFamily="34" charset="-122"/>
            </a:endParaRPr>
          </a:p>
        </p:txBody>
      </p:sp>
      <p:sp>
        <p:nvSpPr>
          <p:cNvPr id="21" name="TextBox 37"/>
          <p:cNvSpPr txBox="1"/>
          <p:nvPr/>
        </p:nvSpPr>
        <p:spPr>
          <a:xfrm>
            <a:off x="6108500" y="4095745"/>
            <a:ext cx="2146311" cy="276999"/>
          </a:xfrm>
          <a:prstGeom prst="rect">
            <a:avLst/>
          </a:prstGeom>
          <a:noFill/>
        </p:spPr>
        <p:txBody>
          <a:bodyPr wrap="square" lIns="0" tIns="0" rIns="0" bIns="0" rtlCol="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38"/>
          <p:cNvSpPr/>
          <p:nvPr/>
        </p:nvSpPr>
        <p:spPr>
          <a:xfrm>
            <a:off x="6108498" y="3687239"/>
            <a:ext cx="923330" cy="184666"/>
          </a:xfrm>
          <a:prstGeom prst="rect">
            <a:avLst/>
          </a:prstGeom>
        </p:spPr>
        <p:txBody>
          <a:bodyPr wrap="none"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单击编辑标题</a:t>
            </a:r>
          </a:p>
        </p:txBody>
      </p:sp>
      <p:sp>
        <p:nvSpPr>
          <p:cNvPr id="23" name="TextBox 40"/>
          <p:cNvSpPr txBox="1"/>
          <p:nvPr/>
        </p:nvSpPr>
        <p:spPr>
          <a:xfrm>
            <a:off x="6108499" y="2367553"/>
            <a:ext cx="2146312" cy="276999"/>
          </a:xfrm>
          <a:prstGeom prst="rect">
            <a:avLst/>
          </a:prstGeom>
          <a:noFill/>
        </p:spPr>
        <p:txBody>
          <a:bodyPr wrap="square" lIns="0" tIns="0" rIns="0" bIns="0" rtlCol="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Rectangle 41"/>
          <p:cNvSpPr/>
          <p:nvPr/>
        </p:nvSpPr>
        <p:spPr>
          <a:xfrm>
            <a:off x="6108498" y="1986130"/>
            <a:ext cx="923330" cy="184666"/>
          </a:xfrm>
          <a:prstGeom prst="rect">
            <a:avLst/>
          </a:prstGeom>
        </p:spPr>
        <p:txBody>
          <a:bodyPr wrap="none"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单击编辑标题</a:t>
            </a:r>
          </a:p>
        </p:txBody>
      </p:sp>
      <p:sp>
        <p:nvSpPr>
          <p:cNvPr id="25" name="TextBox 43"/>
          <p:cNvSpPr txBox="1"/>
          <p:nvPr/>
        </p:nvSpPr>
        <p:spPr>
          <a:xfrm>
            <a:off x="845354" y="3379843"/>
            <a:ext cx="2276196" cy="276999"/>
          </a:xfrm>
          <a:prstGeom prst="rect">
            <a:avLst/>
          </a:prstGeom>
          <a:noFill/>
        </p:spPr>
        <p:txBody>
          <a:bodyPr wrap="square" lIns="0" tIns="0" rIns="0" bIns="0" rtlCol="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Rectangle 44"/>
          <p:cNvSpPr/>
          <p:nvPr/>
        </p:nvSpPr>
        <p:spPr>
          <a:xfrm>
            <a:off x="2021183" y="3004592"/>
            <a:ext cx="923330" cy="184666"/>
          </a:xfrm>
          <a:prstGeom prst="rect">
            <a:avLst/>
          </a:prstGeom>
        </p:spPr>
        <p:txBody>
          <a:bodyPr wrap="none"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单击编辑标题</a:t>
            </a:r>
          </a:p>
        </p:txBody>
      </p:sp>
      <p:sp>
        <p:nvSpPr>
          <p:cNvPr id="27" name="TextBox 46"/>
          <p:cNvSpPr txBox="1"/>
          <p:nvPr/>
        </p:nvSpPr>
        <p:spPr>
          <a:xfrm>
            <a:off x="1022298" y="1755485"/>
            <a:ext cx="2099252" cy="276999"/>
          </a:xfrm>
          <a:prstGeom prst="rect">
            <a:avLst/>
          </a:prstGeom>
          <a:noFill/>
        </p:spPr>
        <p:txBody>
          <a:bodyPr wrap="square" lIns="0" tIns="0" rIns="0" bIns="0" rtlCol="0">
            <a:spAutoFit/>
          </a:bodyPr>
          <a:lstStyle/>
          <a:p>
            <a:pPr defTabSz="912613">
              <a:spcBef>
                <a:spcPct val="20000"/>
              </a:spcBef>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Rectangle 47"/>
          <p:cNvSpPr/>
          <p:nvPr/>
        </p:nvSpPr>
        <p:spPr>
          <a:xfrm>
            <a:off x="2021183" y="1381766"/>
            <a:ext cx="923330" cy="184666"/>
          </a:xfrm>
          <a:prstGeom prst="rect">
            <a:avLst/>
          </a:prstGeom>
        </p:spPr>
        <p:txBody>
          <a:bodyPr wrap="none" lIns="0" tIns="0" rIns="0" bIns="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单击编辑标题</a:t>
            </a:r>
          </a:p>
        </p:txBody>
      </p:sp>
    </p:spTree>
    <p:extLst>
      <p:ext uri="{BB962C8B-B14F-4D97-AF65-F5344CB8AC3E}">
        <p14:creationId xmlns:p14="http://schemas.microsoft.com/office/powerpoint/2010/main" val="2892996233"/>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p:cTn id="73" dur="500" fill="hold"/>
                                        <p:tgtEl>
                                          <p:spTgt spid="12"/>
                                        </p:tgtEl>
                                        <p:attrNameLst>
                                          <p:attrName>ppt_w</p:attrName>
                                        </p:attrNameLst>
                                      </p:cBhvr>
                                      <p:tavLst>
                                        <p:tav tm="0">
                                          <p:val>
                                            <p:fltVal val="0"/>
                                          </p:val>
                                        </p:tav>
                                        <p:tav tm="100000">
                                          <p:val>
                                            <p:strVal val="#ppt_w"/>
                                          </p:val>
                                        </p:tav>
                                      </p:tavLst>
                                    </p:anim>
                                    <p:anim calcmode="lin" valueType="num">
                                      <p:cBhvr>
                                        <p:cTn id="74" dur="500" fill="hold"/>
                                        <p:tgtEl>
                                          <p:spTgt spid="12"/>
                                        </p:tgtEl>
                                        <p:attrNameLst>
                                          <p:attrName>ppt_h</p:attrName>
                                        </p:attrNameLst>
                                      </p:cBhvr>
                                      <p:tavLst>
                                        <p:tav tm="0">
                                          <p:val>
                                            <p:fltVal val="0"/>
                                          </p:val>
                                        </p:tav>
                                        <p:tav tm="100000">
                                          <p:val>
                                            <p:strVal val="#ppt_h"/>
                                          </p:val>
                                        </p:tav>
                                      </p:tavLst>
                                    </p:anim>
                                    <p:animEffect transition="in" filter="fade">
                                      <p:cBhvr>
                                        <p:cTn id="75" dur="500"/>
                                        <p:tgtEl>
                                          <p:spTgt spid="12"/>
                                        </p:tgtEl>
                                      </p:cBhvr>
                                    </p:animEffect>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500" fill="hold"/>
                                        <p:tgtEl>
                                          <p:spTgt spid="19"/>
                                        </p:tgtEl>
                                        <p:attrNameLst>
                                          <p:attrName>ppt_w</p:attrName>
                                        </p:attrNameLst>
                                      </p:cBhvr>
                                      <p:tavLst>
                                        <p:tav tm="0">
                                          <p:val>
                                            <p:fltVal val="0"/>
                                          </p:val>
                                        </p:tav>
                                        <p:tav tm="100000">
                                          <p:val>
                                            <p:strVal val="#ppt_w"/>
                                          </p:val>
                                        </p:tav>
                                      </p:tavLst>
                                    </p:anim>
                                    <p:anim calcmode="lin" valueType="num">
                                      <p:cBhvr>
                                        <p:cTn id="80" dur="500" fill="hold"/>
                                        <p:tgtEl>
                                          <p:spTgt spid="19"/>
                                        </p:tgtEl>
                                        <p:attrNameLst>
                                          <p:attrName>ppt_h</p:attrName>
                                        </p:attrNameLst>
                                      </p:cBhvr>
                                      <p:tavLst>
                                        <p:tav tm="0">
                                          <p:val>
                                            <p:fltVal val="0"/>
                                          </p:val>
                                        </p:tav>
                                        <p:tav tm="100000">
                                          <p:val>
                                            <p:strVal val="#ppt_h"/>
                                          </p:val>
                                        </p:tav>
                                      </p:tavLst>
                                    </p:anim>
                                    <p:animEffect transition="in" filter="fade">
                                      <p:cBhvr>
                                        <p:cTn id="81" dur="500"/>
                                        <p:tgtEl>
                                          <p:spTgt spid="19"/>
                                        </p:tgtEl>
                                      </p:cBhvr>
                                    </p:animEffect>
                                  </p:childTnLst>
                                </p:cTn>
                              </p:par>
                            </p:childTnLst>
                          </p:cTn>
                        </p:par>
                        <p:par>
                          <p:cTn id="82" fill="hold">
                            <p:stCondLst>
                              <p:cond delay="6500"/>
                            </p:stCondLst>
                            <p:childTnLst>
                              <p:par>
                                <p:cTn id="83" presetID="53" presetClass="entr" presetSubtype="0" fill="hold" grpId="0" nodeType="after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fltVal val="0"/>
                                          </p:val>
                                        </p:tav>
                                        <p:tav tm="100000">
                                          <p:val>
                                            <p:strVal val="#ppt_w"/>
                                          </p:val>
                                        </p:tav>
                                      </p:tavLst>
                                    </p:anim>
                                    <p:anim calcmode="lin" valueType="num">
                                      <p:cBhvr>
                                        <p:cTn id="86" dur="500" fill="hold"/>
                                        <p:tgtEl>
                                          <p:spTgt spid="5"/>
                                        </p:tgtEl>
                                        <p:attrNameLst>
                                          <p:attrName>ppt_h</p:attrName>
                                        </p:attrNameLst>
                                      </p:cBhvr>
                                      <p:tavLst>
                                        <p:tav tm="0">
                                          <p:val>
                                            <p:fltVal val="0"/>
                                          </p:val>
                                        </p:tav>
                                        <p:tav tm="100000">
                                          <p:val>
                                            <p:strVal val="#ppt_h"/>
                                          </p:val>
                                        </p:tav>
                                      </p:tavLst>
                                    </p:anim>
                                    <p:animEffect transition="in" filter="fade">
                                      <p:cBhvr>
                                        <p:cTn id="87" dur="500"/>
                                        <p:tgtEl>
                                          <p:spTgt spid="5"/>
                                        </p:tgtEl>
                                      </p:cBhvr>
                                    </p:animEffect>
                                  </p:childTnLst>
                                </p:cTn>
                              </p:par>
                            </p:childTnLst>
                          </p:cTn>
                        </p:par>
                        <p:par>
                          <p:cTn id="88" fill="hold">
                            <p:stCondLst>
                              <p:cond delay="7000"/>
                            </p:stCondLst>
                            <p:childTnLst>
                              <p:par>
                                <p:cTn id="89" presetID="53"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ppt_w</p:attrName>
                                        </p:attrNameLst>
                                      </p:cBhvr>
                                      <p:tavLst>
                                        <p:tav tm="0">
                                          <p:val>
                                            <p:fltVal val="0"/>
                                          </p:val>
                                        </p:tav>
                                        <p:tav tm="100000">
                                          <p:val>
                                            <p:strVal val="#ppt_w"/>
                                          </p:val>
                                        </p:tav>
                                      </p:tavLst>
                                    </p:anim>
                                    <p:anim calcmode="lin" valueType="num">
                                      <p:cBhvr>
                                        <p:cTn id="92" dur="500" fill="hold"/>
                                        <p:tgtEl>
                                          <p:spTgt spid="11"/>
                                        </p:tgtEl>
                                        <p:attrNameLst>
                                          <p:attrName>ppt_h</p:attrName>
                                        </p:attrNameLst>
                                      </p:cBhvr>
                                      <p:tavLst>
                                        <p:tav tm="0">
                                          <p:val>
                                            <p:fltVal val="0"/>
                                          </p:val>
                                        </p:tav>
                                        <p:tav tm="100000">
                                          <p:val>
                                            <p:strVal val="#ppt_h"/>
                                          </p:val>
                                        </p:tav>
                                      </p:tavLst>
                                    </p:anim>
                                    <p:animEffect transition="in" filter="fade">
                                      <p:cBhvr>
                                        <p:cTn id="93" dur="500"/>
                                        <p:tgtEl>
                                          <p:spTgt spid="11"/>
                                        </p:tgtEl>
                                      </p:cBhvr>
                                    </p:animEffect>
                                  </p:childTnLst>
                                </p:cTn>
                              </p:par>
                            </p:childTnLst>
                          </p:cTn>
                        </p:par>
                        <p:par>
                          <p:cTn id="94" fill="hold">
                            <p:stCondLst>
                              <p:cond delay="7500"/>
                            </p:stCondLst>
                            <p:childTnLst>
                              <p:par>
                                <p:cTn id="95" presetID="53" presetClass="entr" presetSubtype="0"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ppt_w</p:attrName>
                                        </p:attrNameLst>
                                      </p:cBhvr>
                                      <p:tavLst>
                                        <p:tav tm="0">
                                          <p:val>
                                            <p:fltVal val="0"/>
                                          </p:val>
                                        </p:tav>
                                        <p:tav tm="100000">
                                          <p:val>
                                            <p:strVal val="#ppt_w"/>
                                          </p:val>
                                        </p:tav>
                                      </p:tavLst>
                                    </p:anim>
                                    <p:anim calcmode="lin" valueType="num">
                                      <p:cBhvr>
                                        <p:cTn id="98" dur="500" fill="hold"/>
                                        <p:tgtEl>
                                          <p:spTgt spid="13"/>
                                        </p:tgtEl>
                                        <p:attrNameLst>
                                          <p:attrName>ppt_h</p:attrName>
                                        </p:attrNameLst>
                                      </p:cBhvr>
                                      <p:tavLst>
                                        <p:tav tm="0">
                                          <p:val>
                                            <p:fltVal val="0"/>
                                          </p:val>
                                        </p:tav>
                                        <p:tav tm="100000">
                                          <p:val>
                                            <p:strVal val="#ppt_h"/>
                                          </p:val>
                                        </p:tav>
                                      </p:tavLst>
                                    </p:anim>
                                    <p:animEffect transition="in" filter="fade">
                                      <p:cBhvr>
                                        <p:cTn id="99" dur="500"/>
                                        <p:tgtEl>
                                          <p:spTgt spid="13"/>
                                        </p:tgtEl>
                                      </p:cBhvr>
                                    </p:animEffect>
                                  </p:childTnLst>
                                </p:cTn>
                              </p:par>
                            </p:childTnLst>
                          </p:cTn>
                        </p:par>
                        <p:par>
                          <p:cTn id="100" fill="hold">
                            <p:stCondLst>
                              <p:cond delay="8000"/>
                            </p:stCondLst>
                            <p:childTnLst>
                              <p:par>
                                <p:cTn id="101" presetID="53"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p:cTn id="103" dur="500" fill="hold"/>
                                        <p:tgtEl>
                                          <p:spTgt spid="20"/>
                                        </p:tgtEl>
                                        <p:attrNameLst>
                                          <p:attrName>ppt_w</p:attrName>
                                        </p:attrNameLst>
                                      </p:cBhvr>
                                      <p:tavLst>
                                        <p:tav tm="0">
                                          <p:val>
                                            <p:fltVal val="0"/>
                                          </p:val>
                                        </p:tav>
                                        <p:tav tm="100000">
                                          <p:val>
                                            <p:strVal val="#ppt_w"/>
                                          </p:val>
                                        </p:tav>
                                      </p:tavLst>
                                    </p:anim>
                                    <p:anim calcmode="lin" valueType="num">
                                      <p:cBhvr>
                                        <p:cTn id="104" dur="500" fill="hold"/>
                                        <p:tgtEl>
                                          <p:spTgt spid="20"/>
                                        </p:tgtEl>
                                        <p:attrNameLst>
                                          <p:attrName>ppt_h</p:attrName>
                                        </p:attrNameLst>
                                      </p:cBhvr>
                                      <p:tavLst>
                                        <p:tav tm="0">
                                          <p:val>
                                            <p:fltVal val="0"/>
                                          </p:val>
                                        </p:tav>
                                        <p:tav tm="100000">
                                          <p:val>
                                            <p:strVal val="#ppt_h"/>
                                          </p:val>
                                        </p:tav>
                                      </p:tavLst>
                                    </p:anim>
                                    <p:animEffect transition="in" filter="fade">
                                      <p:cBhvr>
                                        <p:cTn id="105" dur="500"/>
                                        <p:tgtEl>
                                          <p:spTgt spid="20"/>
                                        </p:tgtEl>
                                      </p:cBhvr>
                                    </p:animEffect>
                                  </p:childTnLst>
                                </p:cTn>
                              </p:par>
                            </p:childTnLst>
                          </p:cTn>
                        </p:par>
                      </p:childTnLst>
                    </p:cTn>
                  </p:par>
                  <p:par>
                    <p:cTn id="106" fill="hold">
                      <p:stCondLst>
                        <p:cond delay="indefinite"/>
                      </p:stCondLst>
                      <p:childTnLst>
                        <p:par>
                          <p:cTn id="107" fill="hold">
                            <p:stCondLst>
                              <p:cond delay="0"/>
                            </p:stCondLst>
                            <p:childTnLst>
                              <p:par>
                                <p:cTn id="108" presetID="2" presetClass="entr" presetSubtype="8" fill="hold" grpId="0" nodeType="click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0-#ppt_w/2"/>
                                          </p:val>
                                        </p:tav>
                                        <p:tav tm="100000">
                                          <p:val>
                                            <p:strVal val="#ppt_x"/>
                                          </p:val>
                                        </p:tav>
                                      </p:tavLst>
                                    </p:anim>
                                    <p:anim calcmode="lin" valueType="num">
                                      <p:cBhvr additive="base">
                                        <p:cTn id="111" dur="500" fill="hold"/>
                                        <p:tgtEl>
                                          <p:spTgt spid="25"/>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 calcmode="lin" valueType="num">
                                      <p:cBhvr additive="base">
                                        <p:cTn id="114" dur="500" fill="hold"/>
                                        <p:tgtEl>
                                          <p:spTgt spid="26"/>
                                        </p:tgtEl>
                                        <p:attrNameLst>
                                          <p:attrName>ppt_x</p:attrName>
                                        </p:attrNameLst>
                                      </p:cBhvr>
                                      <p:tavLst>
                                        <p:tav tm="0">
                                          <p:val>
                                            <p:strVal val="0-#ppt_w/2"/>
                                          </p:val>
                                        </p:tav>
                                        <p:tav tm="100000">
                                          <p:val>
                                            <p:strVal val="#ppt_x"/>
                                          </p:val>
                                        </p:tav>
                                      </p:tavLst>
                                    </p:anim>
                                    <p:anim calcmode="lin" valueType="num">
                                      <p:cBhvr additive="base">
                                        <p:cTn id="115" dur="500" fill="hold"/>
                                        <p:tgtEl>
                                          <p:spTgt spid="26"/>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additive="base">
                                        <p:cTn id="118" dur="500" fill="hold"/>
                                        <p:tgtEl>
                                          <p:spTgt spid="27"/>
                                        </p:tgtEl>
                                        <p:attrNameLst>
                                          <p:attrName>ppt_x</p:attrName>
                                        </p:attrNameLst>
                                      </p:cBhvr>
                                      <p:tavLst>
                                        <p:tav tm="0">
                                          <p:val>
                                            <p:strVal val="0-#ppt_w/2"/>
                                          </p:val>
                                        </p:tav>
                                        <p:tav tm="100000">
                                          <p:val>
                                            <p:strVal val="#ppt_x"/>
                                          </p:val>
                                        </p:tav>
                                      </p:tavLst>
                                    </p:anim>
                                    <p:anim calcmode="lin" valueType="num">
                                      <p:cBhvr additive="base">
                                        <p:cTn id="119" dur="500" fill="hold"/>
                                        <p:tgtEl>
                                          <p:spTgt spid="27"/>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28"/>
                                        </p:tgtEl>
                                        <p:attrNameLst>
                                          <p:attrName>style.visibility</p:attrName>
                                        </p:attrNameLst>
                                      </p:cBhvr>
                                      <p:to>
                                        <p:strVal val="visible"/>
                                      </p:to>
                                    </p:set>
                                    <p:anim calcmode="lin" valueType="num">
                                      <p:cBhvr additive="base">
                                        <p:cTn id="122" dur="500" fill="hold"/>
                                        <p:tgtEl>
                                          <p:spTgt spid="28"/>
                                        </p:tgtEl>
                                        <p:attrNameLst>
                                          <p:attrName>ppt_x</p:attrName>
                                        </p:attrNameLst>
                                      </p:cBhvr>
                                      <p:tavLst>
                                        <p:tav tm="0">
                                          <p:val>
                                            <p:strVal val="0-#ppt_w/2"/>
                                          </p:val>
                                        </p:tav>
                                        <p:tav tm="100000">
                                          <p:val>
                                            <p:strVal val="#ppt_x"/>
                                          </p:val>
                                        </p:tav>
                                      </p:tavLst>
                                    </p:anim>
                                    <p:anim calcmode="lin" valueType="num">
                                      <p:cBhvr additive="base">
                                        <p:cTn id="123"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2" presetClass="entr" presetSubtype="2" fill="hold" grpId="0" nodeType="clickEffect">
                                  <p:stCondLst>
                                    <p:cond delay="0"/>
                                  </p:stCondLst>
                                  <p:childTnLst>
                                    <p:set>
                                      <p:cBhvr>
                                        <p:cTn id="127" dur="1" fill="hold">
                                          <p:stCondLst>
                                            <p:cond delay="0"/>
                                          </p:stCondLst>
                                        </p:cTn>
                                        <p:tgtEl>
                                          <p:spTgt spid="21"/>
                                        </p:tgtEl>
                                        <p:attrNameLst>
                                          <p:attrName>style.visibility</p:attrName>
                                        </p:attrNameLst>
                                      </p:cBhvr>
                                      <p:to>
                                        <p:strVal val="visible"/>
                                      </p:to>
                                    </p:set>
                                    <p:anim calcmode="lin" valueType="num">
                                      <p:cBhvr additive="base">
                                        <p:cTn id="128" dur="500" fill="hold"/>
                                        <p:tgtEl>
                                          <p:spTgt spid="21"/>
                                        </p:tgtEl>
                                        <p:attrNameLst>
                                          <p:attrName>ppt_x</p:attrName>
                                        </p:attrNameLst>
                                      </p:cBhvr>
                                      <p:tavLst>
                                        <p:tav tm="0">
                                          <p:val>
                                            <p:strVal val="1+#ppt_w/2"/>
                                          </p:val>
                                        </p:tav>
                                        <p:tav tm="100000">
                                          <p:val>
                                            <p:strVal val="#ppt_x"/>
                                          </p:val>
                                        </p:tav>
                                      </p:tavLst>
                                    </p:anim>
                                    <p:anim calcmode="lin" valueType="num">
                                      <p:cBhvr additive="base">
                                        <p:cTn id="129" dur="500" fill="hold"/>
                                        <p:tgtEl>
                                          <p:spTgt spid="21"/>
                                        </p:tgtEl>
                                        <p:attrNameLst>
                                          <p:attrName>ppt_y</p:attrName>
                                        </p:attrNameLst>
                                      </p:cBhvr>
                                      <p:tavLst>
                                        <p:tav tm="0">
                                          <p:val>
                                            <p:strVal val="#ppt_y"/>
                                          </p:val>
                                        </p:tav>
                                        <p:tav tm="100000">
                                          <p:val>
                                            <p:strVal val="#ppt_y"/>
                                          </p:val>
                                        </p:tav>
                                      </p:tavLst>
                                    </p:anim>
                                  </p:childTnLst>
                                </p:cTn>
                              </p:par>
                              <p:par>
                                <p:cTn id="130" presetID="2" presetClass="entr" presetSubtype="2"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 calcmode="lin" valueType="num">
                                      <p:cBhvr additive="base">
                                        <p:cTn id="132" dur="500" fill="hold"/>
                                        <p:tgtEl>
                                          <p:spTgt spid="22"/>
                                        </p:tgtEl>
                                        <p:attrNameLst>
                                          <p:attrName>ppt_x</p:attrName>
                                        </p:attrNameLst>
                                      </p:cBhvr>
                                      <p:tavLst>
                                        <p:tav tm="0">
                                          <p:val>
                                            <p:strVal val="1+#ppt_w/2"/>
                                          </p:val>
                                        </p:tav>
                                        <p:tav tm="100000">
                                          <p:val>
                                            <p:strVal val="#ppt_x"/>
                                          </p:val>
                                        </p:tav>
                                      </p:tavLst>
                                    </p:anim>
                                    <p:anim calcmode="lin" valueType="num">
                                      <p:cBhvr additive="base">
                                        <p:cTn id="133" dur="500" fill="hold"/>
                                        <p:tgtEl>
                                          <p:spTgt spid="22"/>
                                        </p:tgtEl>
                                        <p:attrNameLst>
                                          <p:attrName>ppt_y</p:attrName>
                                        </p:attrNameLst>
                                      </p:cBhvr>
                                      <p:tavLst>
                                        <p:tav tm="0">
                                          <p:val>
                                            <p:strVal val="#ppt_y"/>
                                          </p:val>
                                        </p:tav>
                                        <p:tav tm="100000">
                                          <p:val>
                                            <p:strVal val="#ppt_y"/>
                                          </p:val>
                                        </p:tav>
                                      </p:tavLst>
                                    </p:anim>
                                  </p:childTnLst>
                                </p:cTn>
                              </p:par>
                              <p:par>
                                <p:cTn id="134" presetID="2" presetClass="entr" presetSubtype="2" fill="hold" grpId="0" nodeType="withEffect">
                                  <p:stCondLst>
                                    <p:cond delay="0"/>
                                  </p:stCondLst>
                                  <p:childTnLst>
                                    <p:set>
                                      <p:cBhvr>
                                        <p:cTn id="135" dur="1" fill="hold">
                                          <p:stCondLst>
                                            <p:cond delay="0"/>
                                          </p:stCondLst>
                                        </p:cTn>
                                        <p:tgtEl>
                                          <p:spTgt spid="23"/>
                                        </p:tgtEl>
                                        <p:attrNameLst>
                                          <p:attrName>style.visibility</p:attrName>
                                        </p:attrNameLst>
                                      </p:cBhvr>
                                      <p:to>
                                        <p:strVal val="visible"/>
                                      </p:to>
                                    </p:set>
                                    <p:anim calcmode="lin" valueType="num">
                                      <p:cBhvr additive="base">
                                        <p:cTn id="136" dur="500" fill="hold"/>
                                        <p:tgtEl>
                                          <p:spTgt spid="23"/>
                                        </p:tgtEl>
                                        <p:attrNameLst>
                                          <p:attrName>ppt_x</p:attrName>
                                        </p:attrNameLst>
                                      </p:cBhvr>
                                      <p:tavLst>
                                        <p:tav tm="0">
                                          <p:val>
                                            <p:strVal val="1+#ppt_w/2"/>
                                          </p:val>
                                        </p:tav>
                                        <p:tav tm="100000">
                                          <p:val>
                                            <p:strVal val="#ppt_x"/>
                                          </p:val>
                                        </p:tav>
                                      </p:tavLst>
                                    </p:anim>
                                    <p:anim calcmode="lin" valueType="num">
                                      <p:cBhvr additive="base">
                                        <p:cTn id="137" dur="500" fill="hold"/>
                                        <p:tgtEl>
                                          <p:spTgt spid="23"/>
                                        </p:tgtEl>
                                        <p:attrNameLst>
                                          <p:attrName>ppt_y</p:attrName>
                                        </p:attrNameLst>
                                      </p:cBhvr>
                                      <p:tavLst>
                                        <p:tav tm="0">
                                          <p:val>
                                            <p:strVal val="#ppt_y"/>
                                          </p:val>
                                        </p:tav>
                                        <p:tav tm="100000">
                                          <p:val>
                                            <p:strVal val="#ppt_y"/>
                                          </p:val>
                                        </p:tav>
                                      </p:tavLst>
                                    </p:anim>
                                  </p:childTnLst>
                                </p:cTn>
                              </p:par>
                              <p:par>
                                <p:cTn id="138" presetID="2" presetClass="entr" presetSubtype="2" fill="hold" grpId="0" nodeType="withEffect">
                                  <p:stCondLst>
                                    <p:cond delay="0"/>
                                  </p:stCondLst>
                                  <p:childTnLst>
                                    <p:set>
                                      <p:cBhvr>
                                        <p:cTn id="139" dur="1" fill="hold">
                                          <p:stCondLst>
                                            <p:cond delay="0"/>
                                          </p:stCondLst>
                                        </p:cTn>
                                        <p:tgtEl>
                                          <p:spTgt spid="24"/>
                                        </p:tgtEl>
                                        <p:attrNameLst>
                                          <p:attrName>style.visibility</p:attrName>
                                        </p:attrNameLst>
                                      </p:cBhvr>
                                      <p:to>
                                        <p:strVal val="visible"/>
                                      </p:to>
                                    </p:set>
                                    <p:anim calcmode="lin" valueType="num">
                                      <p:cBhvr additive="base">
                                        <p:cTn id="140" dur="500" fill="hold"/>
                                        <p:tgtEl>
                                          <p:spTgt spid="24"/>
                                        </p:tgtEl>
                                        <p:attrNameLst>
                                          <p:attrName>ppt_x</p:attrName>
                                        </p:attrNameLst>
                                      </p:cBhvr>
                                      <p:tavLst>
                                        <p:tav tm="0">
                                          <p:val>
                                            <p:strVal val="1+#ppt_w/2"/>
                                          </p:val>
                                        </p:tav>
                                        <p:tav tm="100000">
                                          <p:val>
                                            <p:strVal val="#ppt_x"/>
                                          </p:val>
                                        </p:tav>
                                      </p:tavLst>
                                    </p:anim>
                                    <p:anim calcmode="lin" valueType="num">
                                      <p:cBhvr additive="base">
                                        <p:cTn id="14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
          <p:cNvSpPr>
            <a:spLocks/>
          </p:cNvSpPr>
          <p:nvPr/>
        </p:nvSpPr>
        <p:spPr bwMode="auto">
          <a:xfrm>
            <a:off x="2892042" y="3747057"/>
            <a:ext cx="3359918" cy="430713"/>
          </a:xfrm>
          <a:custGeom>
            <a:avLst/>
            <a:gdLst>
              <a:gd name="T0" fmla="*/ 1888 w 2039"/>
              <a:gd name="T1" fmla="*/ 0 h 262"/>
              <a:gd name="T2" fmla="*/ 2039 w 2039"/>
              <a:gd name="T3" fmla="*/ 262 h 262"/>
              <a:gd name="T4" fmla="*/ 1020 w 2039"/>
              <a:gd name="T5" fmla="*/ 262 h 262"/>
              <a:gd name="T6" fmla="*/ 0 w 2039"/>
              <a:gd name="T7" fmla="*/ 262 h 262"/>
              <a:gd name="T8" fmla="*/ 151 w 2039"/>
              <a:gd name="T9" fmla="*/ 0 h 262"/>
              <a:gd name="T10" fmla="*/ 1888 w 2039"/>
              <a:gd name="T11" fmla="*/ 0 h 262"/>
            </a:gdLst>
            <a:ahLst/>
            <a:cxnLst>
              <a:cxn ang="0">
                <a:pos x="T0" y="T1"/>
              </a:cxn>
              <a:cxn ang="0">
                <a:pos x="T2" y="T3"/>
              </a:cxn>
              <a:cxn ang="0">
                <a:pos x="T4" y="T5"/>
              </a:cxn>
              <a:cxn ang="0">
                <a:pos x="T6" y="T7"/>
              </a:cxn>
              <a:cxn ang="0">
                <a:pos x="T8" y="T9"/>
              </a:cxn>
              <a:cxn ang="0">
                <a:pos x="T10" y="T11"/>
              </a:cxn>
            </a:cxnLst>
            <a:rect l="0" t="0" r="r" b="b"/>
            <a:pathLst>
              <a:path w="2039" h="262">
                <a:moveTo>
                  <a:pt x="1888" y="0"/>
                </a:moveTo>
                <a:lnTo>
                  <a:pt x="2039" y="262"/>
                </a:lnTo>
                <a:lnTo>
                  <a:pt x="1020" y="262"/>
                </a:lnTo>
                <a:lnTo>
                  <a:pt x="0" y="262"/>
                </a:lnTo>
                <a:lnTo>
                  <a:pt x="151" y="0"/>
                </a:lnTo>
                <a:lnTo>
                  <a:pt x="1888" y="0"/>
                </a:lnTo>
                <a:close/>
              </a:path>
            </a:pathLst>
          </a:cu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dirty="0">
              <a:solidFill>
                <a:schemeClr val="tx1">
                  <a:lumMod val="75000"/>
                  <a:lumOff val="25000"/>
                </a:schemeClr>
              </a:solidFill>
            </a:endParaRPr>
          </a:p>
        </p:txBody>
      </p:sp>
      <p:sp>
        <p:nvSpPr>
          <p:cNvPr id="5" name="Freeform 14"/>
          <p:cNvSpPr>
            <a:spLocks/>
          </p:cNvSpPr>
          <p:nvPr/>
        </p:nvSpPr>
        <p:spPr bwMode="auto">
          <a:xfrm>
            <a:off x="3252034" y="3125704"/>
            <a:ext cx="2639936" cy="430713"/>
          </a:xfrm>
          <a:custGeom>
            <a:avLst/>
            <a:gdLst>
              <a:gd name="T0" fmla="*/ 1450 w 1601"/>
              <a:gd name="T1" fmla="*/ 0 h 262"/>
              <a:gd name="T2" fmla="*/ 1601 w 1601"/>
              <a:gd name="T3" fmla="*/ 262 h 262"/>
              <a:gd name="T4" fmla="*/ 0 w 1601"/>
              <a:gd name="T5" fmla="*/ 262 h 262"/>
              <a:gd name="T6" fmla="*/ 151 w 1601"/>
              <a:gd name="T7" fmla="*/ 0 h 262"/>
              <a:gd name="T8" fmla="*/ 1450 w 1601"/>
              <a:gd name="T9" fmla="*/ 0 h 262"/>
            </a:gdLst>
            <a:ahLst/>
            <a:cxnLst>
              <a:cxn ang="0">
                <a:pos x="T0" y="T1"/>
              </a:cxn>
              <a:cxn ang="0">
                <a:pos x="T2" y="T3"/>
              </a:cxn>
              <a:cxn ang="0">
                <a:pos x="T4" y="T5"/>
              </a:cxn>
              <a:cxn ang="0">
                <a:pos x="T6" y="T7"/>
              </a:cxn>
              <a:cxn ang="0">
                <a:pos x="T8" y="T9"/>
              </a:cxn>
            </a:cxnLst>
            <a:rect l="0" t="0" r="r" b="b"/>
            <a:pathLst>
              <a:path w="1601" h="262">
                <a:moveTo>
                  <a:pt x="1450" y="0"/>
                </a:moveTo>
                <a:lnTo>
                  <a:pt x="1601" y="262"/>
                </a:lnTo>
                <a:lnTo>
                  <a:pt x="0" y="262"/>
                </a:lnTo>
                <a:lnTo>
                  <a:pt x="151" y="0"/>
                </a:lnTo>
                <a:lnTo>
                  <a:pt x="1450" y="0"/>
                </a:lnTo>
                <a:close/>
              </a:path>
            </a:pathLst>
          </a:cu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dirty="0"/>
          </a:p>
        </p:txBody>
      </p:sp>
      <p:sp>
        <p:nvSpPr>
          <p:cNvPr id="6" name="Freeform 15"/>
          <p:cNvSpPr>
            <a:spLocks/>
          </p:cNvSpPr>
          <p:nvPr/>
        </p:nvSpPr>
        <p:spPr bwMode="auto">
          <a:xfrm>
            <a:off x="3612024" y="2497292"/>
            <a:ext cx="1919954" cy="430713"/>
          </a:xfrm>
          <a:custGeom>
            <a:avLst/>
            <a:gdLst>
              <a:gd name="T0" fmla="*/ 1011 w 1163"/>
              <a:gd name="T1" fmla="*/ 0 h 261"/>
              <a:gd name="T2" fmla="*/ 1091 w 1163"/>
              <a:gd name="T3" fmla="*/ 138 h 261"/>
              <a:gd name="T4" fmla="*/ 1163 w 1163"/>
              <a:gd name="T5" fmla="*/ 261 h 261"/>
              <a:gd name="T6" fmla="*/ 0 w 1163"/>
              <a:gd name="T7" fmla="*/ 261 h 261"/>
              <a:gd name="T8" fmla="*/ 72 w 1163"/>
              <a:gd name="T9" fmla="*/ 138 h 261"/>
              <a:gd name="T10" fmla="*/ 152 w 1163"/>
              <a:gd name="T11" fmla="*/ 0 h 261"/>
              <a:gd name="T12" fmla="*/ 1011 w 1163"/>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1163" h="261">
                <a:moveTo>
                  <a:pt x="1011" y="0"/>
                </a:moveTo>
                <a:lnTo>
                  <a:pt x="1091" y="138"/>
                </a:lnTo>
                <a:lnTo>
                  <a:pt x="1163" y="261"/>
                </a:lnTo>
                <a:lnTo>
                  <a:pt x="0" y="261"/>
                </a:lnTo>
                <a:lnTo>
                  <a:pt x="72" y="138"/>
                </a:lnTo>
                <a:lnTo>
                  <a:pt x="152" y="0"/>
                </a:lnTo>
                <a:lnTo>
                  <a:pt x="1011" y="0"/>
                </a:lnTo>
                <a:close/>
              </a:path>
            </a:pathLst>
          </a:cu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dirty="0"/>
          </a:p>
        </p:txBody>
      </p:sp>
      <p:sp>
        <p:nvSpPr>
          <p:cNvPr id="7" name="Freeform 16"/>
          <p:cNvSpPr>
            <a:spLocks/>
          </p:cNvSpPr>
          <p:nvPr/>
        </p:nvSpPr>
        <p:spPr bwMode="auto">
          <a:xfrm>
            <a:off x="3979074" y="1275766"/>
            <a:ext cx="1185854" cy="1030881"/>
          </a:xfrm>
          <a:custGeom>
            <a:avLst/>
            <a:gdLst>
              <a:gd name="T0" fmla="*/ 362 w 723"/>
              <a:gd name="T1" fmla="*/ 0 h 627"/>
              <a:gd name="T2" fmla="*/ 723 w 723"/>
              <a:gd name="T3" fmla="*/ 627 h 627"/>
              <a:gd name="T4" fmla="*/ 0 w 723"/>
              <a:gd name="T5" fmla="*/ 627 h 627"/>
              <a:gd name="T6" fmla="*/ 362 w 723"/>
              <a:gd name="T7" fmla="*/ 0 h 627"/>
            </a:gdLst>
            <a:ahLst/>
            <a:cxnLst>
              <a:cxn ang="0">
                <a:pos x="T0" y="T1"/>
              </a:cxn>
              <a:cxn ang="0">
                <a:pos x="T2" y="T3"/>
              </a:cxn>
              <a:cxn ang="0">
                <a:pos x="T4" y="T5"/>
              </a:cxn>
              <a:cxn ang="0">
                <a:pos x="T6" y="T7"/>
              </a:cxn>
            </a:cxnLst>
            <a:rect l="0" t="0" r="r" b="b"/>
            <a:pathLst>
              <a:path w="723" h="627">
                <a:moveTo>
                  <a:pt x="362" y="0"/>
                </a:moveTo>
                <a:lnTo>
                  <a:pt x="723" y="627"/>
                </a:lnTo>
                <a:lnTo>
                  <a:pt x="0" y="627"/>
                </a:lnTo>
                <a:lnTo>
                  <a:pt x="362" y="0"/>
                </a:lnTo>
                <a:close/>
              </a:path>
            </a:pathLst>
          </a:cu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050" dirty="0">
              <a:solidFill>
                <a:schemeClr val="bg1"/>
              </a:solidFill>
            </a:endParaRPr>
          </a:p>
        </p:txBody>
      </p:sp>
      <p:sp>
        <p:nvSpPr>
          <p:cNvPr id="8" name="矩形 7"/>
          <p:cNvSpPr/>
          <p:nvPr/>
        </p:nvSpPr>
        <p:spPr>
          <a:xfrm>
            <a:off x="3383868" y="3792924"/>
            <a:ext cx="2356072" cy="284693"/>
          </a:xfrm>
          <a:prstGeom prst="rect">
            <a:avLst/>
          </a:prstGeom>
        </p:spPr>
        <p:txBody>
          <a:bodyPr wrap="square" lIns="68580" tIns="34290" rIns="68580" bIns="3429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单击添加标题</a:t>
            </a:r>
          </a:p>
        </p:txBody>
      </p:sp>
      <p:sp>
        <p:nvSpPr>
          <p:cNvPr id="9" name="矩形 8"/>
          <p:cNvSpPr/>
          <p:nvPr/>
        </p:nvSpPr>
        <p:spPr>
          <a:xfrm>
            <a:off x="3813394" y="3194124"/>
            <a:ext cx="1517212" cy="253916"/>
          </a:xfrm>
          <a:prstGeom prst="rect">
            <a:avLst/>
          </a:prstGeom>
        </p:spPr>
        <p:txBody>
          <a:bodyPr wrap="square" lIns="68580" tIns="34290" rIns="68580" bIns="3429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单击添加标题</a:t>
            </a:r>
          </a:p>
        </p:txBody>
      </p:sp>
      <p:sp>
        <p:nvSpPr>
          <p:cNvPr id="10" name="矩形 9"/>
          <p:cNvSpPr/>
          <p:nvPr/>
        </p:nvSpPr>
        <p:spPr>
          <a:xfrm>
            <a:off x="3813394" y="2574056"/>
            <a:ext cx="1517212" cy="253916"/>
          </a:xfrm>
          <a:prstGeom prst="rect">
            <a:avLst/>
          </a:prstGeom>
        </p:spPr>
        <p:txBody>
          <a:bodyPr wrap="square" lIns="68580" tIns="34290" rIns="68580" bIns="3429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单击添加标题</a:t>
            </a:r>
          </a:p>
        </p:txBody>
      </p:sp>
      <p:sp>
        <p:nvSpPr>
          <p:cNvPr id="11" name="矩形 10"/>
          <p:cNvSpPr/>
          <p:nvPr/>
        </p:nvSpPr>
        <p:spPr>
          <a:xfrm>
            <a:off x="4216973" y="1739056"/>
            <a:ext cx="710052" cy="438582"/>
          </a:xfrm>
          <a:prstGeom prst="rect">
            <a:avLst/>
          </a:prstGeom>
        </p:spPr>
        <p:txBody>
          <a:bodyPr wrap="square" lIns="68580" tIns="34290" rIns="68580" bIns="34290">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添加</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r>
              <a:rPr lang="zh-CN" altLang="en-US" sz="1200" dirty="0">
                <a:solidFill>
                  <a:schemeClr val="bg1"/>
                </a:solidFill>
                <a:latin typeface="微软雅黑" panose="020B0503020204020204" pitchFamily="34" charset="-122"/>
                <a:ea typeface="微软雅黑" panose="020B0503020204020204" pitchFamily="34" charset="-122"/>
              </a:rPr>
              <a:t>标题</a:t>
            </a:r>
          </a:p>
        </p:txBody>
      </p:sp>
      <p:sp>
        <p:nvSpPr>
          <p:cNvPr id="12" name="矩形 11"/>
          <p:cNvSpPr/>
          <p:nvPr/>
        </p:nvSpPr>
        <p:spPr>
          <a:xfrm>
            <a:off x="710374" y="2928006"/>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3" name="矩形 12"/>
          <p:cNvSpPr/>
          <p:nvPr/>
        </p:nvSpPr>
        <p:spPr>
          <a:xfrm>
            <a:off x="710374" y="1453283"/>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4" name="矩形 13"/>
          <p:cNvSpPr/>
          <p:nvPr/>
        </p:nvSpPr>
        <p:spPr>
          <a:xfrm>
            <a:off x="6251960" y="2928006"/>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sp>
        <p:nvSpPr>
          <p:cNvPr id="15" name="矩形 14"/>
          <p:cNvSpPr/>
          <p:nvPr/>
        </p:nvSpPr>
        <p:spPr>
          <a:xfrm>
            <a:off x="6251960" y="1453283"/>
            <a:ext cx="2290699" cy="761747"/>
          </a:xfrm>
          <a:prstGeom prst="rect">
            <a:avLst/>
          </a:prstGeom>
        </p:spPr>
        <p:txBody>
          <a:bodyPr wrap="square" lIns="68580" tIns="34290" rIns="68580" bIns="34290">
            <a:spAutoFit/>
          </a:bodyPr>
          <a:lstStyle/>
          <a:p>
            <a:pPr algn="just"/>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p:txBody>
      </p:sp>
      <p:cxnSp>
        <p:nvCxnSpPr>
          <p:cNvPr id="16" name="直接连接符 15"/>
          <p:cNvCxnSpPr/>
          <p:nvPr/>
        </p:nvCxnSpPr>
        <p:spPr>
          <a:xfrm>
            <a:off x="3001072" y="1869630"/>
            <a:ext cx="1148018"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001072" y="3317114"/>
            <a:ext cx="296483" cy="0"/>
          </a:xfrm>
          <a:prstGeom prst="lin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肘形连接符 17"/>
          <p:cNvCxnSpPr/>
          <p:nvPr/>
        </p:nvCxnSpPr>
        <p:spPr>
          <a:xfrm flipV="1">
            <a:off x="5413116" y="1922000"/>
            <a:ext cx="838844" cy="752209"/>
          </a:xfrm>
          <a:prstGeom prst="bentConnector3">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nvGrpSpPr>
          <p:cNvPr id="19" name="组合 18"/>
          <p:cNvGrpSpPr/>
          <p:nvPr/>
        </p:nvGrpSpPr>
        <p:grpSpPr>
          <a:xfrm>
            <a:off x="6150546" y="3364763"/>
            <a:ext cx="126931" cy="562040"/>
            <a:chOff x="8200727" y="4534928"/>
            <a:chExt cx="169241" cy="749156"/>
          </a:xfrm>
        </p:grpSpPr>
        <p:cxnSp>
          <p:nvCxnSpPr>
            <p:cNvPr id="20" name="直接连接符 19"/>
            <p:cNvCxnSpPr/>
            <p:nvPr/>
          </p:nvCxnSpPr>
          <p:spPr>
            <a:xfrm>
              <a:off x="8200727" y="4534928"/>
              <a:ext cx="169241"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flipV="1">
              <a:off x="8200727" y="4535905"/>
              <a:ext cx="0" cy="748179"/>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757921809"/>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par>
                          <p:cTn id="27" fill="hold">
                            <p:stCondLst>
                              <p:cond delay="1000"/>
                            </p:stCondLst>
                            <p:childTnLst>
                              <p:par>
                                <p:cTn id="28" presetID="22" presetClass="entr" presetSubtype="4"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childTnLst>
                          </p:cTn>
                        </p:par>
                        <p:par>
                          <p:cTn id="31" fill="hold">
                            <p:stCondLst>
                              <p:cond delay="15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100" fill="hold"/>
                                        <p:tgtEl>
                                          <p:spTgt spid="14"/>
                                        </p:tgtEl>
                                        <p:attrNameLst>
                                          <p:attrName>ppt_w</p:attrName>
                                        </p:attrNameLst>
                                      </p:cBhvr>
                                      <p:tavLst>
                                        <p:tav tm="0">
                                          <p:val>
                                            <p:fltVal val="0"/>
                                          </p:val>
                                        </p:tav>
                                        <p:tav tm="100000">
                                          <p:val>
                                            <p:strVal val="#ppt_w"/>
                                          </p:val>
                                        </p:tav>
                                      </p:tavLst>
                                    </p:anim>
                                    <p:anim calcmode="lin" valueType="num">
                                      <p:cBhvr>
                                        <p:cTn id="35" dur="100" fill="hold"/>
                                        <p:tgtEl>
                                          <p:spTgt spid="14"/>
                                        </p:tgtEl>
                                        <p:attrNameLst>
                                          <p:attrName>ppt_h</p:attrName>
                                        </p:attrNameLst>
                                      </p:cBhvr>
                                      <p:tavLst>
                                        <p:tav tm="0">
                                          <p:val>
                                            <p:fltVal val="0"/>
                                          </p:val>
                                        </p:tav>
                                        <p:tav tm="100000">
                                          <p:val>
                                            <p:strVal val="#ppt_h"/>
                                          </p:val>
                                        </p:tav>
                                      </p:tavLst>
                                    </p:anim>
                                    <p:animEffect transition="in" filter="fade">
                                      <p:cBhvr>
                                        <p:cTn id="36" dur="100"/>
                                        <p:tgtEl>
                                          <p:spTgt spid="14"/>
                                        </p:tgtEl>
                                      </p:cBhvr>
                                    </p:animEffect>
                                  </p:childTnLst>
                                </p:cTn>
                              </p:par>
                            </p:childTnLst>
                          </p:cTn>
                        </p:par>
                        <p:par>
                          <p:cTn id="37" fill="hold">
                            <p:stCondLst>
                              <p:cond delay="2350"/>
                            </p:stCondLst>
                            <p:childTnLst>
                              <p:par>
                                <p:cTn id="38" presetID="53" presetClass="entr" presetSubtype="16"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childTnLst>
                                </p:cTn>
                              </p:par>
                            </p:childTnLst>
                          </p:cTn>
                        </p:par>
                        <p:par>
                          <p:cTn id="43" fill="hold">
                            <p:stCondLst>
                              <p:cond delay="2850"/>
                            </p:stCondLst>
                            <p:childTnLst>
                              <p:par>
                                <p:cTn id="44" presetID="22" presetClass="entr" presetSubtype="2"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right)">
                                      <p:cBhvr>
                                        <p:cTn id="46" dur="500"/>
                                        <p:tgtEl>
                                          <p:spTgt spid="17"/>
                                        </p:tgtEl>
                                      </p:cBhvr>
                                    </p:animEffect>
                                  </p:childTnLst>
                                </p:cTn>
                              </p:par>
                            </p:childTnLst>
                          </p:cTn>
                        </p:par>
                        <p:par>
                          <p:cTn id="47" fill="hold">
                            <p:stCondLst>
                              <p:cond delay="335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12"/>
                                        </p:tgtEl>
                                        <p:attrNameLst>
                                          <p:attrName>style.visibility</p:attrName>
                                        </p:attrNameLst>
                                      </p:cBhvr>
                                      <p:to>
                                        <p:strVal val="visible"/>
                                      </p:to>
                                    </p:set>
                                    <p:anim calcmode="lin" valueType="num">
                                      <p:cBhvr>
                                        <p:cTn id="50" dur="100" fill="hold"/>
                                        <p:tgtEl>
                                          <p:spTgt spid="12"/>
                                        </p:tgtEl>
                                        <p:attrNameLst>
                                          <p:attrName>ppt_w</p:attrName>
                                        </p:attrNameLst>
                                      </p:cBhvr>
                                      <p:tavLst>
                                        <p:tav tm="0">
                                          <p:val>
                                            <p:fltVal val="0"/>
                                          </p:val>
                                        </p:tav>
                                        <p:tav tm="100000">
                                          <p:val>
                                            <p:strVal val="#ppt_w"/>
                                          </p:val>
                                        </p:tav>
                                      </p:tavLst>
                                    </p:anim>
                                    <p:anim calcmode="lin" valueType="num">
                                      <p:cBhvr>
                                        <p:cTn id="51" dur="100" fill="hold"/>
                                        <p:tgtEl>
                                          <p:spTgt spid="12"/>
                                        </p:tgtEl>
                                        <p:attrNameLst>
                                          <p:attrName>ppt_h</p:attrName>
                                        </p:attrNameLst>
                                      </p:cBhvr>
                                      <p:tavLst>
                                        <p:tav tm="0">
                                          <p:val>
                                            <p:fltVal val="0"/>
                                          </p:val>
                                        </p:tav>
                                        <p:tav tm="100000">
                                          <p:val>
                                            <p:strVal val="#ppt_h"/>
                                          </p:val>
                                        </p:tav>
                                      </p:tavLst>
                                    </p:anim>
                                    <p:animEffect transition="in" filter="fade">
                                      <p:cBhvr>
                                        <p:cTn id="52" dur="100"/>
                                        <p:tgtEl>
                                          <p:spTgt spid="12"/>
                                        </p:tgtEl>
                                      </p:cBhvr>
                                    </p:animEffect>
                                  </p:childTnLst>
                                </p:cTn>
                              </p:par>
                            </p:childTnLst>
                          </p:cTn>
                        </p:par>
                        <p:par>
                          <p:cTn id="53" fill="hold">
                            <p:stCondLst>
                              <p:cond delay="4200"/>
                            </p:stCondLst>
                            <p:childTnLst>
                              <p:par>
                                <p:cTn id="54" presetID="53" presetClass="entr" presetSubtype="16"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par>
                          <p:cTn id="59" fill="hold">
                            <p:stCondLst>
                              <p:cond delay="47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5200"/>
                            </p:stCondLst>
                            <p:childTnLst>
                              <p:par>
                                <p:cTn id="64" presetID="53" presetClass="entr" presetSubtype="16" fill="hold" grpId="0" nodeType="afterEffect">
                                  <p:stCondLst>
                                    <p:cond delay="0"/>
                                  </p:stCondLst>
                                  <p:iterate type="lt">
                                    <p:tmPct val="10000"/>
                                  </p:iterate>
                                  <p:childTnLst>
                                    <p:set>
                                      <p:cBhvr>
                                        <p:cTn id="65" dur="1" fill="hold">
                                          <p:stCondLst>
                                            <p:cond delay="0"/>
                                          </p:stCondLst>
                                        </p:cTn>
                                        <p:tgtEl>
                                          <p:spTgt spid="15"/>
                                        </p:tgtEl>
                                        <p:attrNameLst>
                                          <p:attrName>style.visibility</p:attrName>
                                        </p:attrNameLst>
                                      </p:cBhvr>
                                      <p:to>
                                        <p:strVal val="visible"/>
                                      </p:to>
                                    </p:set>
                                    <p:anim calcmode="lin" valueType="num">
                                      <p:cBhvr>
                                        <p:cTn id="66" dur="100" fill="hold"/>
                                        <p:tgtEl>
                                          <p:spTgt spid="15"/>
                                        </p:tgtEl>
                                        <p:attrNameLst>
                                          <p:attrName>ppt_w</p:attrName>
                                        </p:attrNameLst>
                                      </p:cBhvr>
                                      <p:tavLst>
                                        <p:tav tm="0">
                                          <p:val>
                                            <p:fltVal val="0"/>
                                          </p:val>
                                        </p:tav>
                                        <p:tav tm="100000">
                                          <p:val>
                                            <p:strVal val="#ppt_w"/>
                                          </p:val>
                                        </p:tav>
                                      </p:tavLst>
                                    </p:anim>
                                    <p:anim calcmode="lin" valueType="num">
                                      <p:cBhvr>
                                        <p:cTn id="67" dur="100" fill="hold"/>
                                        <p:tgtEl>
                                          <p:spTgt spid="15"/>
                                        </p:tgtEl>
                                        <p:attrNameLst>
                                          <p:attrName>ppt_h</p:attrName>
                                        </p:attrNameLst>
                                      </p:cBhvr>
                                      <p:tavLst>
                                        <p:tav tm="0">
                                          <p:val>
                                            <p:fltVal val="0"/>
                                          </p:val>
                                        </p:tav>
                                        <p:tav tm="100000">
                                          <p:val>
                                            <p:strVal val="#ppt_h"/>
                                          </p:val>
                                        </p:tav>
                                      </p:tavLst>
                                    </p:anim>
                                    <p:animEffect transition="in" filter="fade">
                                      <p:cBhvr>
                                        <p:cTn id="68" dur="100"/>
                                        <p:tgtEl>
                                          <p:spTgt spid="15"/>
                                        </p:tgtEl>
                                      </p:cBhvr>
                                    </p:animEffect>
                                  </p:childTnLst>
                                </p:cTn>
                              </p:par>
                            </p:childTnLst>
                          </p:cTn>
                        </p:par>
                        <p:par>
                          <p:cTn id="69" fill="hold">
                            <p:stCondLst>
                              <p:cond delay="6050"/>
                            </p:stCondLst>
                            <p:childTnLst>
                              <p:par>
                                <p:cTn id="70" presetID="53" presetClass="entr" presetSubtype="16"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p:cTn id="72" dur="500" fill="hold"/>
                                        <p:tgtEl>
                                          <p:spTgt spid="11"/>
                                        </p:tgtEl>
                                        <p:attrNameLst>
                                          <p:attrName>ppt_w</p:attrName>
                                        </p:attrNameLst>
                                      </p:cBhvr>
                                      <p:tavLst>
                                        <p:tav tm="0">
                                          <p:val>
                                            <p:fltVal val="0"/>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animEffect transition="in" filter="fade">
                                      <p:cBhvr>
                                        <p:cTn id="74" dur="500"/>
                                        <p:tgtEl>
                                          <p:spTgt spid="11"/>
                                        </p:tgtEl>
                                      </p:cBhvr>
                                    </p:animEffect>
                                  </p:childTnLst>
                                </p:cTn>
                              </p:par>
                            </p:childTnLst>
                          </p:cTn>
                        </p:par>
                        <p:par>
                          <p:cTn id="75" fill="hold">
                            <p:stCondLst>
                              <p:cond delay="6550"/>
                            </p:stCondLst>
                            <p:childTnLst>
                              <p:par>
                                <p:cTn id="76" presetID="22" presetClass="entr" presetSubtype="2"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right)">
                                      <p:cBhvr>
                                        <p:cTn id="78" dur="500"/>
                                        <p:tgtEl>
                                          <p:spTgt spid="16"/>
                                        </p:tgtEl>
                                      </p:cBhvr>
                                    </p:animEffect>
                                  </p:childTnLst>
                                </p:cTn>
                              </p:par>
                            </p:childTnLst>
                          </p:cTn>
                        </p:par>
                        <p:par>
                          <p:cTn id="79" fill="hold">
                            <p:stCondLst>
                              <p:cond delay="7050"/>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13"/>
                                        </p:tgtEl>
                                        <p:attrNameLst>
                                          <p:attrName>style.visibility</p:attrName>
                                        </p:attrNameLst>
                                      </p:cBhvr>
                                      <p:to>
                                        <p:strVal val="visible"/>
                                      </p:to>
                                    </p:set>
                                    <p:anim calcmode="lin" valueType="num">
                                      <p:cBhvr>
                                        <p:cTn id="82" dur="100" fill="hold"/>
                                        <p:tgtEl>
                                          <p:spTgt spid="13"/>
                                        </p:tgtEl>
                                        <p:attrNameLst>
                                          <p:attrName>ppt_w</p:attrName>
                                        </p:attrNameLst>
                                      </p:cBhvr>
                                      <p:tavLst>
                                        <p:tav tm="0">
                                          <p:val>
                                            <p:fltVal val="0"/>
                                          </p:val>
                                        </p:tav>
                                        <p:tav tm="100000">
                                          <p:val>
                                            <p:strVal val="#ppt_w"/>
                                          </p:val>
                                        </p:tav>
                                      </p:tavLst>
                                    </p:anim>
                                    <p:anim calcmode="lin" valueType="num">
                                      <p:cBhvr>
                                        <p:cTn id="83" dur="100" fill="hold"/>
                                        <p:tgtEl>
                                          <p:spTgt spid="13"/>
                                        </p:tgtEl>
                                        <p:attrNameLst>
                                          <p:attrName>ppt_h</p:attrName>
                                        </p:attrNameLst>
                                      </p:cBhvr>
                                      <p:tavLst>
                                        <p:tav tm="0">
                                          <p:val>
                                            <p:fltVal val="0"/>
                                          </p:val>
                                        </p:tav>
                                        <p:tav tm="100000">
                                          <p:val>
                                            <p:strVal val="#ppt_h"/>
                                          </p:val>
                                        </p:tav>
                                      </p:tavLst>
                                    </p:anim>
                                    <p:animEffect transition="in" filter="fade">
                                      <p:cBhvr>
                                        <p:cTn id="84" dur="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F1DD934-FAF7-4C20-8138-979A1048CAED}"/>
              </a:ext>
            </a:extLst>
          </p:cNvPr>
          <p:cNvPicPr>
            <a:picLocks noChangeAspect="1"/>
          </p:cNvPicPr>
          <p:nvPr/>
        </p:nvPicPr>
        <p:blipFill>
          <a:blip r:embed="rId3"/>
          <a:stretch>
            <a:fillRect/>
          </a:stretch>
        </p:blipFill>
        <p:spPr>
          <a:xfrm>
            <a:off x="1734" y="2144"/>
            <a:ext cx="9144018" cy="5148082"/>
          </a:xfrm>
          <a:prstGeom prst="rect">
            <a:avLst/>
          </a:prstGeom>
        </p:spPr>
      </p:pic>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2540848" y="2130515"/>
            <a:ext cx="468076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zh-CN" altLang="en-US" sz="4400" dirty="0">
                <a:latin typeface="微软雅黑" panose="020B0503020204020204" pitchFamily="34" charset="-122"/>
                <a:ea typeface="微软雅黑" panose="020B0503020204020204" pitchFamily="34" charset="-122"/>
                <a:cs typeface="宋体" pitchFamily="2" charset="-122"/>
              </a:rPr>
              <a:t>演讲完毕 谢谢观看</a:t>
            </a:r>
            <a:endParaRPr lang="en-US" altLang="zh-CN" sz="4400" dirty="0">
              <a:latin typeface="微软雅黑" panose="020B0503020204020204" pitchFamily="34" charset="-122"/>
              <a:ea typeface="微软雅黑" panose="020B0503020204020204" pitchFamily="34" charset="-122"/>
              <a:cs typeface="宋体" pitchFamily="2" charset="-122"/>
            </a:endParaRPr>
          </a:p>
        </p:txBody>
      </p:sp>
      <p:sp>
        <p:nvSpPr>
          <p:cNvPr id="13" name="Rectangle 20">
            <a:extLst>
              <a:ext uri="{FF2B5EF4-FFF2-40B4-BE49-F238E27FC236}">
                <a16:creationId xmlns:a16="http://schemas.microsoft.com/office/drawing/2014/main" xmlns="" id="{D76A56AB-B04B-4E2C-87BD-E631FB9081E1}"/>
              </a:ext>
            </a:extLst>
          </p:cNvPr>
          <p:cNvSpPr>
            <a:spLocks noChangeArrowheads="1"/>
          </p:cNvSpPr>
          <p:nvPr/>
        </p:nvSpPr>
        <p:spPr bwMode="auto">
          <a:xfrm>
            <a:off x="2647229" y="2880149"/>
            <a:ext cx="4448161" cy="246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itchFamily="34" charset="0"/>
              <a:buNone/>
            </a:pPr>
            <a:r>
              <a:rPr lang="en-US" altLang="zh-CN" sz="800" dirty="0">
                <a:latin typeface="Arial" pitchFamily="34" charset="0"/>
                <a:cs typeface="Arial" pitchFamily="34" charset="0"/>
              </a:rPr>
              <a:t>We have many PowerPoint </a:t>
            </a:r>
            <a:r>
              <a:rPr lang="zh-CN" altLang="en-US" sz="800" dirty="0">
                <a:latin typeface="Arial" pitchFamily="34" charset="0"/>
                <a:cs typeface="Arial" pitchFamily="34" charset="0"/>
              </a:rPr>
              <a:t>templates</a:t>
            </a:r>
            <a:r>
              <a:rPr lang="en-US" altLang="zh-CN" sz="800" dirty="0">
                <a:latin typeface="Arial" pitchFamily="34" charset="0"/>
                <a:cs typeface="Arial" pitchFamily="34" charset="0"/>
              </a:rPr>
              <a:t> that has been specifically designed to help anyone that is stepping into the world of PowerPoint for the very first time.</a:t>
            </a:r>
            <a:endParaRPr lang="zh-CN" altLang="en-US" sz="800" dirty="0">
              <a:latin typeface="Arial" pitchFamily="34" charset="0"/>
              <a:cs typeface="Arial" pitchFamily="34" charset="0"/>
            </a:endParaRPr>
          </a:p>
        </p:txBody>
      </p:sp>
      <p:sp>
        <p:nvSpPr>
          <p:cNvPr id="14" name="Rectangle 20">
            <a:extLst>
              <a:ext uri="{FF2B5EF4-FFF2-40B4-BE49-F238E27FC236}">
                <a16:creationId xmlns:a16="http://schemas.microsoft.com/office/drawing/2014/main" xmlns="" id="{4FB0C86F-B131-43D4-AB9D-908A6B399615}"/>
              </a:ext>
            </a:extLst>
          </p:cNvPr>
          <p:cNvSpPr>
            <a:spLocks noChangeArrowheads="1"/>
          </p:cNvSpPr>
          <p:nvPr/>
        </p:nvSpPr>
        <p:spPr bwMode="auto">
          <a:xfrm>
            <a:off x="3720015" y="3293483"/>
            <a:ext cx="2335905" cy="161583"/>
          </a:xfrm>
          <a:prstGeom prst="rect">
            <a:avLst/>
          </a:prstGeom>
          <a:solidFill>
            <a:schemeClr val="accent1"/>
          </a:solidFill>
          <a:ln>
            <a:noFill/>
          </a:ln>
          <a:extLst/>
        </p:spPr>
        <p:txBody>
          <a:bodyPr wrap="square" lIns="0" tIns="0" rIns="0" bIns="0">
            <a:spAutoFit/>
          </a:bodyPr>
          <a:lstStyle/>
          <a:p>
            <a:pPr fontAlgn="base">
              <a:spcBef>
                <a:spcPct val="0"/>
              </a:spcBef>
              <a:spcAft>
                <a:spcPct val="0"/>
              </a:spcAft>
              <a:buFont typeface="Arial" pitchFamily="34" charset="0"/>
              <a:buNone/>
            </a:pPr>
            <a:r>
              <a:rPr lang="zh-CN" altLang="en-US" sz="1050" dirty="0">
                <a:solidFill>
                  <a:schemeClr val="bg1"/>
                </a:solidFill>
                <a:latin typeface="微软雅黑" pitchFamily="34" charset="-122"/>
                <a:ea typeface="微软雅黑" pitchFamily="34" charset="-122"/>
                <a:cs typeface="Arial" pitchFamily="34" charset="0"/>
              </a:rPr>
              <a:t>汇报人</a:t>
            </a:r>
            <a:r>
              <a:rPr lang="en-US" altLang="zh-CN" sz="1050" dirty="0">
                <a:solidFill>
                  <a:schemeClr val="bg1"/>
                </a:solidFill>
                <a:latin typeface="微软雅黑" pitchFamily="34" charset="-122"/>
                <a:ea typeface="微软雅黑" pitchFamily="34" charset="-122"/>
                <a:cs typeface="Arial" pitchFamily="34" charset="0"/>
              </a:rPr>
              <a:t>:</a:t>
            </a:r>
            <a:r>
              <a:rPr lang="zh-CN" altLang="en-US" sz="1050" dirty="0">
                <a:solidFill>
                  <a:schemeClr val="bg1"/>
                </a:solidFill>
                <a:latin typeface="微软雅黑" pitchFamily="34" charset="-122"/>
                <a:ea typeface="微软雅黑" pitchFamily="34" charset="-122"/>
                <a:cs typeface="Arial" pitchFamily="34" charset="0"/>
              </a:rPr>
              <a:t>千库网     时间</a:t>
            </a:r>
            <a:r>
              <a:rPr lang="en-US" altLang="zh-CN" sz="1050" dirty="0">
                <a:solidFill>
                  <a:schemeClr val="bg1"/>
                </a:solidFill>
                <a:latin typeface="微软雅黑" pitchFamily="34" charset="-122"/>
                <a:ea typeface="微软雅黑" pitchFamily="34" charset="-122"/>
                <a:cs typeface="Arial" pitchFamily="34" charset="0"/>
              </a:rPr>
              <a:t>:XX</a:t>
            </a:r>
            <a:r>
              <a:rPr lang="zh-CN" altLang="en-US" sz="1050" dirty="0">
                <a:solidFill>
                  <a:schemeClr val="bg1"/>
                </a:solidFill>
                <a:latin typeface="微软雅黑" pitchFamily="34" charset="-122"/>
                <a:ea typeface="微软雅黑" pitchFamily="34" charset="-122"/>
                <a:cs typeface="Arial" pitchFamily="34" charset="0"/>
              </a:rPr>
              <a:t>年</a:t>
            </a:r>
            <a:r>
              <a:rPr lang="en-US" altLang="zh-CN" sz="1050" dirty="0">
                <a:solidFill>
                  <a:schemeClr val="bg1"/>
                </a:solidFill>
                <a:latin typeface="微软雅黑" pitchFamily="34" charset="-122"/>
                <a:ea typeface="微软雅黑" pitchFamily="34" charset="-122"/>
                <a:cs typeface="Arial" pitchFamily="34" charset="0"/>
              </a:rPr>
              <a:t>XX</a:t>
            </a:r>
            <a:r>
              <a:rPr lang="zh-CN" altLang="en-US" sz="1050" dirty="0">
                <a:solidFill>
                  <a:schemeClr val="bg1"/>
                </a:solidFill>
                <a:latin typeface="微软雅黑" pitchFamily="34" charset="-122"/>
                <a:ea typeface="微软雅黑" pitchFamily="34" charset="-122"/>
                <a:cs typeface="Arial" pitchFamily="34" charset="0"/>
              </a:rPr>
              <a:t>月</a:t>
            </a:r>
          </a:p>
        </p:txBody>
      </p:sp>
      <p:sp>
        <p:nvSpPr>
          <p:cNvPr id="8" name="Rectangle 18">
            <a:extLst>
              <a:ext uri="{FF2B5EF4-FFF2-40B4-BE49-F238E27FC236}">
                <a16:creationId xmlns:a16="http://schemas.microsoft.com/office/drawing/2014/main" xmlns="" id="{79D7B507-4A8D-41D3-8B66-B5C84F67654B}"/>
              </a:ext>
            </a:extLst>
          </p:cNvPr>
          <p:cNvSpPr>
            <a:spLocks noChangeArrowheads="1"/>
          </p:cNvSpPr>
          <p:nvPr/>
        </p:nvSpPr>
        <p:spPr bwMode="auto">
          <a:xfrm>
            <a:off x="3803933" y="1295032"/>
            <a:ext cx="1839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5400" dirty="0">
                <a:latin typeface="Broadway" panose="04040905080B02020502" pitchFamily="82" charset="0"/>
                <a:ea typeface="微软雅黑" panose="020B0503020204020204" pitchFamily="34" charset="-122"/>
                <a:cs typeface="宋体" pitchFamily="2" charset="-122"/>
              </a:rPr>
              <a:t>201X</a:t>
            </a:r>
          </a:p>
        </p:txBody>
      </p:sp>
    </p:spTree>
    <p:extLst>
      <p:ext uri="{BB962C8B-B14F-4D97-AF65-F5344CB8AC3E}">
        <p14:creationId xmlns:p14="http://schemas.microsoft.com/office/powerpoint/2010/main" val="2659411473"/>
      </p:ext>
    </p:extLst>
  </p:cSld>
  <p:clrMapOvr>
    <a:masterClrMapping/>
  </p:clrMapOvr>
  <p:transition spd="med" advClick="0" advTm="30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wd">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iterate type="wd">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21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4" fill="hold" grpId="0" nodeType="afterEffect" p14:presetBounceEnd="60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60000">
                                          <p:cBhvr additive="base">
                                            <p:cTn id="31" dur="5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3" presetClass="entr" presetSubtype="16" fill="hold" grpId="0" nodeType="afterEffect">
                                      <p:stCondLst>
                                        <p:cond delay="0"/>
                                      </p:stCondLst>
                                      <p:iterate type="wd">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3" presetClass="entr" presetSubtype="16" fill="hold" grpId="0" nodeType="afterEffect">
                                      <p:stCondLst>
                                        <p:cond delay="0"/>
                                      </p:stCondLst>
                                      <p:iterate type="wd">
                                        <p:tmPct val="10000"/>
                                      </p:iterate>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21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29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2C125107-CF35-4AE6-B433-A9A34E19D465}"/>
              </a:ext>
            </a:extLst>
          </p:cNvPr>
          <p:cNvPicPr>
            <a:picLocks noChangeAspect="1"/>
          </p:cNvPicPr>
          <p:nvPr/>
        </p:nvPicPr>
        <p:blipFill>
          <a:blip r:embed="rId3"/>
          <a:stretch>
            <a:fillRect/>
          </a:stretch>
        </p:blipFill>
        <p:spPr>
          <a:xfrm>
            <a:off x="0" y="0"/>
            <a:ext cx="9144018" cy="5148082"/>
          </a:xfrm>
          <a:prstGeom prst="rect">
            <a:avLst/>
          </a:prstGeom>
        </p:spPr>
      </p:pic>
      <p:grpSp>
        <p:nvGrpSpPr>
          <p:cNvPr id="4" name="组合 25"/>
          <p:cNvGrpSpPr>
            <a:grpSpLocks/>
          </p:cNvGrpSpPr>
          <p:nvPr/>
        </p:nvGrpSpPr>
        <p:grpSpPr bwMode="auto">
          <a:xfrm>
            <a:off x="2891177" y="2793013"/>
            <a:ext cx="1703306" cy="655176"/>
            <a:chOff x="3891" y="0"/>
            <a:chExt cx="2272957" cy="873867"/>
          </a:xfrm>
        </p:grpSpPr>
        <p:sp>
          <p:nvSpPr>
            <p:cNvPr id="27" name="文本框 66"/>
            <p:cNvSpPr txBox="1">
              <a:spLocks noChangeArrowheads="1"/>
            </p:cNvSpPr>
            <p:nvPr/>
          </p:nvSpPr>
          <p:spPr bwMode="auto">
            <a:xfrm>
              <a:off x="15071" y="0"/>
              <a:ext cx="2261777"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defTabSz="685869">
                <a:defRPr/>
              </a:pPr>
              <a:r>
                <a:rPr lang="zh-CN" altLang="en-US" sz="1800" b="1" dirty="0">
                  <a:solidFill>
                    <a:schemeClr val="accent2"/>
                  </a:solidFill>
                  <a:latin typeface="微软雅黑" pitchFamily="34" charset="-122"/>
                  <a:ea typeface="微软雅黑" pitchFamily="34" charset="-122"/>
                </a:rPr>
                <a:t>项目介绍</a:t>
              </a:r>
              <a:endParaRPr lang="zh-CN" altLang="en-US" sz="1800"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2647606" y="3272910"/>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0" name="矩形 26"/>
          <p:cNvSpPr>
            <a:spLocks noChangeArrowheads="1"/>
          </p:cNvSpPr>
          <p:nvPr/>
        </p:nvSpPr>
        <p:spPr bwMode="auto">
          <a:xfrm>
            <a:off x="2647606" y="3524861"/>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1" name="矩形 26"/>
          <p:cNvSpPr>
            <a:spLocks noChangeArrowheads="1"/>
          </p:cNvSpPr>
          <p:nvPr/>
        </p:nvSpPr>
        <p:spPr bwMode="auto">
          <a:xfrm>
            <a:off x="3799378" y="3272910"/>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3799378" y="3524861"/>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xmlns="" id="{4DBCD343-776A-4557-8182-8396CB6097FF}"/>
              </a:ext>
            </a:extLst>
          </p:cNvPr>
          <p:cNvGrpSpPr/>
          <p:nvPr/>
        </p:nvGrpSpPr>
        <p:grpSpPr>
          <a:xfrm>
            <a:off x="3161683" y="1140535"/>
            <a:ext cx="1215535" cy="1411234"/>
            <a:chOff x="5520831" y="2759122"/>
            <a:chExt cx="1709941" cy="1984515"/>
          </a:xfrm>
        </p:grpSpPr>
        <p:sp>
          <p:nvSpPr>
            <p:cNvPr id="18" name="Hexagon 4">
              <a:extLst>
                <a:ext uri="{FF2B5EF4-FFF2-40B4-BE49-F238E27FC236}">
                  <a16:creationId xmlns:a16="http://schemas.microsoft.com/office/drawing/2014/main" xmlns=""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xmlns=""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01</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2823363"/>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淘宝店chenying0907 13"/>
          <p:cNvSpPr>
            <a:spLocks noChangeArrowheads="1"/>
          </p:cNvSpPr>
          <p:nvPr>
            <p:custDataLst>
              <p:tags r:id="rId1"/>
            </p:custDataLst>
          </p:nvPr>
        </p:nvSpPr>
        <p:spPr bwMode="auto">
          <a:xfrm>
            <a:off x="3112294" y="1415257"/>
            <a:ext cx="1620441" cy="1620441"/>
          </a:xfrm>
          <a:prstGeom prst="ellipse">
            <a:avLst/>
          </a:prstGeom>
          <a:solidFill>
            <a:schemeClr val="accent2"/>
          </a:solid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50">
              <a:solidFill>
                <a:schemeClr val="bg1"/>
              </a:solidFill>
            </a:endParaRPr>
          </a:p>
        </p:txBody>
      </p:sp>
      <p:sp>
        <p:nvSpPr>
          <p:cNvPr id="14" name="PA_淘宝店chenying0907 14"/>
          <p:cNvSpPr>
            <a:spLocks noChangeArrowheads="1"/>
          </p:cNvSpPr>
          <p:nvPr>
            <p:custDataLst>
              <p:tags r:id="rId2"/>
            </p:custDataLst>
          </p:nvPr>
        </p:nvSpPr>
        <p:spPr bwMode="auto">
          <a:xfrm>
            <a:off x="4281488" y="1415257"/>
            <a:ext cx="1620441" cy="1620441"/>
          </a:xfrm>
          <a:prstGeom prst="ellipse">
            <a:avLst/>
          </a:prstGeom>
          <a:solidFill>
            <a:schemeClr val="accent1"/>
          </a:solid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50">
              <a:solidFill>
                <a:schemeClr val="bg1"/>
              </a:solidFill>
            </a:endParaRPr>
          </a:p>
        </p:txBody>
      </p:sp>
      <p:sp>
        <p:nvSpPr>
          <p:cNvPr id="15" name="PA_淘宝店chenying0907 15"/>
          <p:cNvSpPr>
            <a:spLocks noChangeArrowheads="1"/>
          </p:cNvSpPr>
          <p:nvPr>
            <p:custDataLst>
              <p:tags r:id="rId3"/>
            </p:custDataLst>
          </p:nvPr>
        </p:nvSpPr>
        <p:spPr bwMode="auto">
          <a:xfrm>
            <a:off x="3112294" y="2553494"/>
            <a:ext cx="1620441" cy="1620441"/>
          </a:xfrm>
          <a:prstGeom prst="ellipse">
            <a:avLst/>
          </a:prstGeom>
          <a:solidFill>
            <a:schemeClr val="accent1"/>
          </a:solid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50">
              <a:solidFill>
                <a:schemeClr val="bg1"/>
              </a:solidFill>
            </a:endParaRPr>
          </a:p>
        </p:txBody>
      </p:sp>
      <p:sp>
        <p:nvSpPr>
          <p:cNvPr id="16" name="PA_淘宝店chenying0907 16"/>
          <p:cNvSpPr>
            <a:spLocks noChangeArrowheads="1"/>
          </p:cNvSpPr>
          <p:nvPr>
            <p:custDataLst>
              <p:tags r:id="rId4"/>
            </p:custDataLst>
          </p:nvPr>
        </p:nvSpPr>
        <p:spPr bwMode="auto">
          <a:xfrm>
            <a:off x="4281488" y="2553494"/>
            <a:ext cx="1620441" cy="1620441"/>
          </a:xfrm>
          <a:prstGeom prst="ellipse">
            <a:avLst/>
          </a:prstGeom>
          <a:solidFill>
            <a:schemeClr val="accent2"/>
          </a:solidFill>
          <a:ln>
            <a:noFill/>
          </a:ln>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sz="1350">
              <a:solidFill>
                <a:schemeClr val="bg1"/>
              </a:solidFill>
            </a:endParaRPr>
          </a:p>
        </p:txBody>
      </p:sp>
      <p:pic>
        <p:nvPicPr>
          <p:cNvPr id="23" name="PA_淘宝店chenying0907 19"/>
          <p:cNvPicPr>
            <a:picLocks noChangeArrowheads="1"/>
          </p:cNvPicPr>
          <p:nvPr>
            <p:custDataLst>
              <p:tags r:id="rId5"/>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3342085" y="1660525"/>
            <a:ext cx="2322909" cy="2253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PA_淘宝店chenying0907 23"/>
          <p:cNvSpPr txBox="1"/>
          <p:nvPr>
            <p:custDataLst>
              <p:tags r:id="rId6"/>
            </p:custDataLst>
          </p:nvPr>
        </p:nvSpPr>
        <p:spPr>
          <a:xfrm>
            <a:off x="4929073" y="1865234"/>
            <a:ext cx="553064" cy="507831"/>
          </a:xfrm>
          <a:prstGeom prst="rect">
            <a:avLst/>
          </a:prstGeom>
          <a:noFill/>
        </p:spPr>
        <p:txBody>
          <a:bodyPr wrap="square" rtlCol="0">
            <a:spAutoFit/>
          </a:bodyPr>
          <a:lstStyle/>
          <a:p>
            <a:r>
              <a:rPr lang="en-US" altLang="zh-CN" sz="2700" dirty="0">
                <a:solidFill>
                  <a:schemeClr val="bg1"/>
                </a:solidFill>
                <a:latin typeface="Impact" panose="020B0806030902050204" pitchFamily="34" charset="0"/>
              </a:rPr>
              <a:t>01</a:t>
            </a:r>
            <a:endParaRPr lang="zh-CN" altLang="en-US" sz="2700" dirty="0">
              <a:solidFill>
                <a:schemeClr val="bg1"/>
              </a:solidFill>
              <a:latin typeface="Impact" panose="020B0806030902050204" pitchFamily="34" charset="0"/>
            </a:endParaRPr>
          </a:p>
        </p:txBody>
      </p:sp>
      <p:sp>
        <p:nvSpPr>
          <p:cNvPr id="25" name="PA_淘宝店chenying0907 24"/>
          <p:cNvSpPr txBox="1"/>
          <p:nvPr>
            <p:custDataLst>
              <p:tags r:id="rId7"/>
            </p:custDataLst>
          </p:nvPr>
        </p:nvSpPr>
        <p:spPr>
          <a:xfrm>
            <a:off x="4918442" y="3245845"/>
            <a:ext cx="553064" cy="507831"/>
          </a:xfrm>
          <a:prstGeom prst="rect">
            <a:avLst/>
          </a:prstGeom>
          <a:noFill/>
        </p:spPr>
        <p:txBody>
          <a:bodyPr wrap="square" rtlCol="0">
            <a:spAutoFit/>
          </a:bodyPr>
          <a:lstStyle/>
          <a:p>
            <a:r>
              <a:rPr lang="en-US" altLang="zh-CN" sz="2700" dirty="0">
                <a:solidFill>
                  <a:schemeClr val="bg1"/>
                </a:solidFill>
                <a:latin typeface="Impact" panose="020B0806030902050204" pitchFamily="34" charset="0"/>
              </a:rPr>
              <a:t>02</a:t>
            </a:r>
            <a:endParaRPr lang="zh-CN" altLang="en-US" sz="2700" dirty="0">
              <a:solidFill>
                <a:schemeClr val="bg1"/>
              </a:solidFill>
              <a:latin typeface="Impact" panose="020B0806030902050204" pitchFamily="34" charset="0"/>
            </a:endParaRPr>
          </a:p>
        </p:txBody>
      </p:sp>
      <p:sp>
        <p:nvSpPr>
          <p:cNvPr id="26" name="PA_淘宝店chenying0907 25"/>
          <p:cNvSpPr txBox="1"/>
          <p:nvPr>
            <p:custDataLst>
              <p:tags r:id="rId8"/>
            </p:custDataLst>
          </p:nvPr>
        </p:nvSpPr>
        <p:spPr>
          <a:xfrm>
            <a:off x="3535255" y="1916724"/>
            <a:ext cx="553064" cy="507831"/>
          </a:xfrm>
          <a:prstGeom prst="rect">
            <a:avLst/>
          </a:prstGeom>
          <a:noFill/>
        </p:spPr>
        <p:txBody>
          <a:bodyPr wrap="square" rtlCol="0">
            <a:spAutoFit/>
          </a:bodyPr>
          <a:lstStyle/>
          <a:p>
            <a:r>
              <a:rPr lang="en-US" altLang="zh-CN" sz="2700" dirty="0">
                <a:solidFill>
                  <a:schemeClr val="bg1"/>
                </a:solidFill>
                <a:latin typeface="Impact" panose="020B0806030902050204" pitchFamily="34" charset="0"/>
              </a:rPr>
              <a:t>04</a:t>
            </a:r>
            <a:endParaRPr lang="zh-CN" altLang="en-US" sz="2700" dirty="0">
              <a:solidFill>
                <a:schemeClr val="bg1"/>
              </a:solidFill>
              <a:latin typeface="Impact" panose="020B0806030902050204" pitchFamily="34" charset="0"/>
            </a:endParaRPr>
          </a:p>
        </p:txBody>
      </p:sp>
      <p:sp>
        <p:nvSpPr>
          <p:cNvPr id="27" name="PA_淘宝店chenying0907 26"/>
          <p:cNvSpPr txBox="1"/>
          <p:nvPr>
            <p:custDataLst>
              <p:tags r:id="rId9"/>
            </p:custDataLst>
          </p:nvPr>
        </p:nvSpPr>
        <p:spPr>
          <a:xfrm>
            <a:off x="3542717" y="3266603"/>
            <a:ext cx="553064" cy="507831"/>
          </a:xfrm>
          <a:prstGeom prst="rect">
            <a:avLst/>
          </a:prstGeom>
          <a:noFill/>
        </p:spPr>
        <p:txBody>
          <a:bodyPr wrap="square" rtlCol="0">
            <a:spAutoFit/>
          </a:bodyPr>
          <a:lstStyle/>
          <a:p>
            <a:r>
              <a:rPr lang="en-US" altLang="zh-CN" sz="2700" dirty="0">
                <a:solidFill>
                  <a:schemeClr val="bg1"/>
                </a:solidFill>
                <a:latin typeface="Impact" panose="020B0806030902050204" pitchFamily="34" charset="0"/>
              </a:rPr>
              <a:t>03</a:t>
            </a:r>
            <a:endParaRPr lang="zh-CN" altLang="en-US" sz="2700" dirty="0">
              <a:solidFill>
                <a:schemeClr val="bg1"/>
              </a:solidFill>
              <a:latin typeface="Impact" panose="020B0806030902050204" pitchFamily="34" charset="0"/>
            </a:endParaRPr>
          </a:p>
        </p:txBody>
      </p:sp>
      <p:sp>
        <p:nvSpPr>
          <p:cNvPr id="28" name="PA_淘宝店chenying0907 27"/>
          <p:cNvSpPr/>
          <p:nvPr>
            <p:custDataLst>
              <p:tags r:id="rId10"/>
            </p:custDataLst>
          </p:nvPr>
        </p:nvSpPr>
        <p:spPr>
          <a:xfrm>
            <a:off x="5943630" y="2056829"/>
            <a:ext cx="2741401" cy="387798"/>
          </a:xfrm>
          <a:prstGeom prst="rect">
            <a:avLst/>
          </a:prstGeom>
        </p:spPr>
        <p:txBody>
          <a:bodyPr wrap="square">
            <a:spAutoFit/>
          </a:bodyPr>
          <a:lstStyle/>
          <a:p>
            <a:pPr>
              <a:lnSpc>
                <a:spcPct val="120000"/>
              </a:lnSpc>
            </a:pPr>
            <a:r>
              <a:rPr lang="en-US" altLang="zh-CN" sz="800"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thief Failure is</a:t>
            </a:r>
            <a:endParaRPr lang="zh-CN" altLang="en-US" sz="8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29" name="PA_淘宝店chenying0907 28"/>
          <p:cNvSpPr/>
          <p:nvPr>
            <p:custDataLst>
              <p:tags r:id="rId11"/>
            </p:custDataLst>
          </p:nvPr>
        </p:nvSpPr>
        <p:spPr>
          <a:xfrm>
            <a:off x="5943630" y="1793469"/>
            <a:ext cx="1862765" cy="276999"/>
          </a:xfrm>
          <a:prstGeom prst="rect">
            <a:avLst/>
          </a:prstGeom>
        </p:spPr>
        <p:txBody>
          <a:bodyPr wrap="square">
            <a:spAutoFit/>
          </a:bodyPr>
          <a:lstStyle/>
          <a:p>
            <a:pPr algn="just"/>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
        <p:nvSpPr>
          <p:cNvPr id="30" name="PA_淘宝店chenying0907 29"/>
          <p:cNvSpPr/>
          <p:nvPr>
            <p:custDataLst>
              <p:tags r:id="rId12"/>
            </p:custDataLst>
          </p:nvPr>
        </p:nvSpPr>
        <p:spPr>
          <a:xfrm>
            <a:off x="5943630" y="3623048"/>
            <a:ext cx="2741401" cy="387798"/>
          </a:xfrm>
          <a:prstGeom prst="rect">
            <a:avLst/>
          </a:prstGeom>
        </p:spPr>
        <p:txBody>
          <a:bodyPr wrap="square">
            <a:spAutoFit/>
          </a:bodyPr>
          <a:lstStyle/>
          <a:p>
            <a:pPr>
              <a:lnSpc>
                <a:spcPct val="120000"/>
              </a:lnSpc>
            </a:pPr>
            <a:r>
              <a:rPr lang="en-US" altLang="zh-CN" sz="800"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thief Failure is</a:t>
            </a:r>
            <a:endParaRPr lang="zh-CN" altLang="en-US" sz="8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31" name="PA_淘宝店chenying0907 30"/>
          <p:cNvSpPr/>
          <p:nvPr>
            <p:custDataLst>
              <p:tags r:id="rId13"/>
            </p:custDataLst>
          </p:nvPr>
        </p:nvSpPr>
        <p:spPr>
          <a:xfrm>
            <a:off x="5943630" y="3359688"/>
            <a:ext cx="1862765" cy="276999"/>
          </a:xfrm>
          <a:prstGeom prst="rect">
            <a:avLst/>
          </a:prstGeom>
        </p:spPr>
        <p:txBody>
          <a:bodyPr wrap="square">
            <a:spAutoFit/>
          </a:bodyPr>
          <a:lstStyle/>
          <a:p>
            <a:pPr algn="just"/>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
        <p:nvSpPr>
          <p:cNvPr id="39" name="PA_淘宝店chenying0907 38"/>
          <p:cNvSpPr/>
          <p:nvPr>
            <p:custDataLst>
              <p:tags r:id="rId14"/>
            </p:custDataLst>
          </p:nvPr>
        </p:nvSpPr>
        <p:spPr>
          <a:xfrm>
            <a:off x="269484" y="2060985"/>
            <a:ext cx="2741401" cy="387798"/>
          </a:xfrm>
          <a:prstGeom prst="rect">
            <a:avLst/>
          </a:prstGeom>
        </p:spPr>
        <p:txBody>
          <a:bodyPr wrap="square">
            <a:spAutoFit/>
          </a:bodyPr>
          <a:lstStyle/>
          <a:p>
            <a:pPr algn="r">
              <a:lnSpc>
                <a:spcPct val="120000"/>
              </a:lnSpc>
            </a:pPr>
            <a:r>
              <a:rPr lang="en-US" altLang="zh-CN" sz="800"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thief Failure is</a:t>
            </a:r>
            <a:endParaRPr lang="zh-CN" altLang="en-US" sz="8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40" name="PA_淘宝店chenying0907 39"/>
          <p:cNvSpPr/>
          <p:nvPr>
            <p:custDataLst>
              <p:tags r:id="rId15"/>
            </p:custDataLst>
          </p:nvPr>
        </p:nvSpPr>
        <p:spPr>
          <a:xfrm>
            <a:off x="1148119" y="1797625"/>
            <a:ext cx="1862765" cy="276999"/>
          </a:xfrm>
          <a:prstGeom prst="rect">
            <a:avLst/>
          </a:prstGeom>
        </p:spPr>
        <p:txBody>
          <a:bodyPr wrap="square">
            <a:spAutoFit/>
          </a:bodyPr>
          <a:lstStyle/>
          <a:p>
            <a:pPr algn="r"/>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
        <p:nvSpPr>
          <p:cNvPr id="41" name="PA_淘宝店chenying0907 40"/>
          <p:cNvSpPr/>
          <p:nvPr>
            <p:custDataLst>
              <p:tags r:id="rId16"/>
            </p:custDataLst>
          </p:nvPr>
        </p:nvSpPr>
        <p:spPr>
          <a:xfrm>
            <a:off x="242511" y="3627204"/>
            <a:ext cx="2741401" cy="387798"/>
          </a:xfrm>
          <a:prstGeom prst="rect">
            <a:avLst/>
          </a:prstGeom>
        </p:spPr>
        <p:txBody>
          <a:bodyPr wrap="square">
            <a:spAutoFit/>
          </a:bodyPr>
          <a:lstStyle/>
          <a:p>
            <a:pPr algn="r">
              <a:lnSpc>
                <a:spcPct val="120000"/>
              </a:lnSpc>
            </a:pPr>
            <a:r>
              <a:rPr lang="en-US" altLang="zh-CN" sz="800" dirty="0">
                <a:solidFill>
                  <a:schemeClr val="tx1">
                    <a:lumMod val="65000"/>
                    <a:lumOff val="35000"/>
                  </a:schemeClr>
                </a:solidFill>
                <a:latin typeface="华文细黑" panose="02010600040101010101" pitchFamily="2" charset="-122"/>
                <a:ea typeface="华文细黑" panose="02010600040101010101" pitchFamily="2" charset="-122"/>
              </a:rPr>
              <a:t>Failure is like a thief Failure is probably the fortification in your pole. thief Failure is</a:t>
            </a:r>
            <a:endParaRPr lang="zh-CN" altLang="en-US" sz="800" dirty="0">
              <a:solidFill>
                <a:schemeClr val="tx1">
                  <a:lumMod val="65000"/>
                  <a:lumOff val="35000"/>
                </a:schemeClr>
              </a:solidFill>
              <a:latin typeface="华文细黑" panose="02010600040101010101" pitchFamily="2" charset="-122"/>
              <a:ea typeface="华文细黑" panose="02010600040101010101" pitchFamily="2" charset="-122"/>
            </a:endParaRPr>
          </a:p>
        </p:txBody>
      </p:sp>
      <p:sp>
        <p:nvSpPr>
          <p:cNvPr id="42" name="PA_淘宝店chenying0907 41"/>
          <p:cNvSpPr/>
          <p:nvPr>
            <p:custDataLst>
              <p:tags r:id="rId17"/>
            </p:custDataLst>
          </p:nvPr>
        </p:nvSpPr>
        <p:spPr>
          <a:xfrm>
            <a:off x="1121147" y="3363844"/>
            <a:ext cx="1862765" cy="276999"/>
          </a:xfrm>
          <a:prstGeom prst="rect">
            <a:avLst/>
          </a:prstGeom>
        </p:spPr>
        <p:txBody>
          <a:bodyPr wrap="square">
            <a:spAutoFit/>
          </a:bodyPr>
          <a:lstStyle/>
          <a:p>
            <a:pPr algn="r"/>
            <a:r>
              <a:rPr lang="en-US" altLang="zh-CN" sz="1200" dirty="0">
                <a:solidFill>
                  <a:schemeClr val="tx1">
                    <a:lumMod val="65000"/>
                    <a:lumOff val="35000"/>
                  </a:schemeClr>
                </a:solidFill>
                <a:latin typeface="华文细黑" panose="02010600040101010101" pitchFamily="2" charset="-122"/>
                <a:ea typeface="华文细黑" panose="02010600040101010101" pitchFamily="2" charset="-122"/>
                <a:cs typeface="Arial" panose="020B0604020202020204" pitchFamily="34" charset="0"/>
              </a:rPr>
              <a:t>ADD YOUR TITLE</a:t>
            </a:r>
          </a:p>
        </p:txBody>
      </p:sp>
    </p:spTree>
    <p:extLst>
      <p:ext uri="{BB962C8B-B14F-4D97-AF65-F5344CB8AC3E}">
        <p14:creationId xmlns:p14="http://schemas.microsoft.com/office/powerpoint/2010/main" val="2460150080"/>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8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210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24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nodeType="withEffect">
                                  <p:stCondLst>
                                    <p:cond delay="3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90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150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par>
                                <p:cTn id="34" presetID="10" presetClass="entr" presetSubtype="0" fill="hold" grpId="0" nodeType="withEffect">
                                  <p:stCondLst>
                                    <p:cond delay="180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grpId="0" nodeType="withEffect">
                                  <p:stCondLst>
                                    <p:cond delay="21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24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autoUpdateAnimBg="0"/>
      <p:bldP spid="24" grpId="0" animBg="1" autoUpdateAnimBg="0"/>
      <p:bldP spid="25" grpId="0" animBg="1" autoUpdateAnimBg="0"/>
      <p:bldP spid="26" grpId="0"/>
      <p:bldP spid="27" grpId="0"/>
      <p:bldP spid="28" grpId="0"/>
      <p:bldP spid="29" grpId="0"/>
      <p:bldP spid="30" grpId="0"/>
      <p:bldP spid="31" grpId="0" animBg="1" autoUpdateAnimBg="0"/>
      <p:bldP spid="39" grpId="0"/>
      <p:bldP spid="40" grpId="0" animBg="1" autoUpdateAnimBg="0"/>
      <p:bldP spid="41" grpId="0" animBg="1" autoUpdateAnimBg="0"/>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361566" y="3685594"/>
            <a:ext cx="441722" cy="400050"/>
            <a:chOff x="1815420" y="4900367"/>
            <a:chExt cx="588963" cy="533400"/>
          </a:xfrm>
          <a:solidFill>
            <a:schemeClr val="accent1"/>
          </a:solidFill>
        </p:grpSpPr>
        <p:sp>
          <p:nvSpPr>
            <p:cNvPr id="42" name="Freeform 229"/>
            <p:cNvSpPr>
              <a:spLocks noEditPoints="1"/>
            </p:cNvSpPr>
            <p:nvPr/>
          </p:nvSpPr>
          <p:spPr bwMode="auto">
            <a:xfrm>
              <a:off x="1917020" y="5103567"/>
              <a:ext cx="388938" cy="330200"/>
            </a:xfrm>
            <a:custGeom>
              <a:avLst/>
              <a:gdLst>
                <a:gd name="T0" fmla="*/ 13 w 126"/>
                <a:gd name="T1" fmla="*/ 107 h 107"/>
                <a:gd name="T2" fmla="*/ 0 w 126"/>
                <a:gd name="T3" fmla="*/ 93 h 107"/>
                <a:gd name="T4" fmla="*/ 0 w 126"/>
                <a:gd name="T5" fmla="*/ 93 h 107"/>
                <a:gd name="T6" fmla="*/ 0 w 126"/>
                <a:gd name="T7" fmla="*/ 13 h 107"/>
                <a:gd name="T8" fmla="*/ 13 w 126"/>
                <a:gd name="T9" fmla="*/ 0 h 107"/>
                <a:gd name="T10" fmla="*/ 13 w 126"/>
                <a:gd name="T11" fmla="*/ 0 h 107"/>
                <a:gd name="T12" fmla="*/ 112 w 126"/>
                <a:gd name="T13" fmla="*/ 0 h 107"/>
                <a:gd name="T14" fmla="*/ 126 w 126"/>
                <a:gd name="T15" fmla="*/ 13 h 107"/>
                <a:gd name="T16" fmla="*/ 126 w 126"/>
                <a:gd name="T17" fmla="*/ 13 h 107"/>
                <a:gd name="T18" fmla="*/ 126 w 126"/>
                <a:gd name="T19" fmla="*/ 93 h 107"/>
                <a:gd name="T20" fmla="*/ 112 w 126"/>
                <a:gd name="T21" fmla="*/ 107 h 107"/>
                <a:gd name="T22" fmla="*/ 112 w 126"/>
                <a:gd name="T23" fmla="*/ 107 h 107"/>
                <a:gd name="T24" fmla="*/ 13 w 126"/>
                <a:gd name="T25" fmla="*/ 107 h 107"/>
                <a:gd name="T26" fmla="*/ 11 w 126"/>
                <a:gd name="T27" fmla="*/ 13 h 107"/>
                <a:gd name="T28" fmla="*/ 11 w 126"/>
                <a:gd name="T29" fmla="*/ 93 h 107"/>
                <a:gd name="T30" fmla="*/ 13 w 126"/>
                <a:gd name="T31" fmla="*/ 95 h 107"/>
                <a:gd name="T32" fmla="*/ 13 w 126"/>
                <a:gd name="T33" fmla="*/ 95 h 107"/>
                <a:gd name="T34" fmla="*/ 112 w 126"/>
                <a:gd name="T35" fmla="*/ 95 h 107"/>
                <a:gd name="T36" fmla="*/ 114 w 126"/>
                <a:gd name="T37" fmla="*/ 93 h 107"/>
                <a:gd name="T38" fmla="*/ 114 w 126"/>
                <a:gd name="T39" fmla="*/ 93 h 107"/>
                <a:gd name="T40" fmla="*/ 114 w 126"/>
                <a:gd name="T41" fmla="*/ 13 h 107"/>
                <a:gd name="T42" fmla="*/ 112 w 126"/>
                <a:gd name="T43" fmla="*/ 11 h 107"/>
                <a:gd name="T44" fmla="*/ 112 w 126"/>
                <a:gd name="T45" fmla="*/ 11 h 107"/>
                <a:gd name="T46" fmla="*/ 13 w 126"/>
                <a:gd name="T47" fmla="*/ 11 h 107"/>
                <a:gd name="T48" fmla="*/ 11 w 126"/>
                <a:gd name="T49"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107">
                  <a:moveTo>
                    <a:pt x="13" y="107"/>
                  </a:moveTo>
                  <a:cubicBezTo>
                    <a:pt x="6" y="107"/>
                    <a:pt x="0" y="101"/>
                    <a:pt x="0" y="93"/>
                  </a:cubicBezTo>
                  <a:cubicBezTo>
                    <a:pt x="0" y="93"/>
                    <a:pt x="0" y="93"/>
                    <a:pt x="0" y="93"/>
                  </a:cubicBezTo>
                  <a:cubicBezTo>
                    <a:pt x="0" y="13"/>
                    <a:pt x="0" y="13"/>
                    <a:pt x="0" y="13"/>
                  </a:cubicBezTo>
                  <a:cubicBezTo>
                    <a:pt x="0" y="6"/>
                    <a:pt x="6" y="0"/>
                    <a:pt x="13" y="0"/>
                  </a:cubicBezTo>
                  <a:cubicBezTo>
                    <a:pt x="13" y="0"/>
                    <a:pt x="13" y="0"/>
                    <a:pt x="13" y="0"/>
                  </a:cubicBezTo>
                  <a:cubicBezTo>
                    <a:pt x="112" y="0"/>
                    <a:pt x="112" y="0"/>
                    <a:pt x="112" y="0"/>
                  </a:cubicBezTo>
                  <a:cubicBezTo>
                    <a:pt x="120" y="0"/>
                    <a:pt x="126" y="6"/>
                    <a:pt x="126" y="13"/>
                  </a:cubicBezTo>
                  <a:cubicBezTo>
                    <a:pt x="126" y="13"/>
                    <a:pt x="126" y="13"/>
                    <a:pt x="126" y="13"/>
                  </a:cubicBezTo>
                  <a:cubicBezTo>
                    <a:pt x="126" y="93"/>
                    <a:pt x="126" y="93"/>
                    <a:pt x="126" y="93"/>
                  </a:cubicBezTo>
                  <a:cubicBezTo>
                    <a:pt x="126" y="101"/>
                    <a:pt x="120" y="107"/>
                    <a:pt x="112" y="107"/>
                  </a:cubicBezTo>
                  <a:cubicBezTo>
                    <a:pt x="112" y="107"/>
                    <a:pt x="112" y="107"/>
                    <a:pt x="112" y="107"/>
                  </a:cubicBezTo>
                  <a:cubicBezTo>
                    <a:pt x="13" y="107"/>
                    <a:pt x="13" y="107"/>
                    <a:pt x="13" y="107"/>
                  </a:cubicBezTo>
                  <a:close/>
                  <a:moveTo>
                    <a:pt x="11" y="13"/>
                  </a:moveTo>
                  <a:cubicBezTo>
                    <a:pt x="11" y="93"/>
                    <a:pt x="11" y="93"/>
                    <a:pt x="11" y="93"/>
                  </a:cubicBezTo>
                  <a:cubicBezTo>
                    <a:pt x="11" y="94"/>
                    <a:pt x="12" y="95"/>
                    <a:pt x="13" y="95"/>
                  </a:cubicBezTo>
                  <a:cubicBezTo>
                    <a:pt x="13" y="95"/>
                    <a:pt x="13" y="95"/>
                    <a:pt x="13" y="95"/>
                  </a:cubicBezTo>
                  <a:cubicBezTo>
                    <a:pt x="112" y="95"/>
                    <a:pt x="112" y="95"/>
                    <a:pt x="112" y="95"/>
                  </a:cubicBezTo>
                  <a:cubicBezTo>
                    <a:pt x="113" y="95"/>
                    <a:pt x="114" y="94"/>
                    <a:pt x="114" y="93"/>
                  </a:cubicBezTo>
                  <a:cubicBezTo>
                    <a:pt x="114" y="93"/>
                    <a:pt x="114" y="93"/>
                    <a:pt x="114" y="93"/>
                  </a:cubicBezTo>
                  <a:cubicBezTo>
                    <a:pt x="114" y="13"/>
                    <a:pt x="114" y="13"/>
                    <a:pt x="114" y="13"/>
                  </a:cubicBezTo>
                  <a:cubicBezTo>
                    <a:pt x="114" y="12"/>
                    <a:pt x="113" y="11"/>
                    <a:pt x="112" y="11"/>
                  </a:cubicBezTo>
                  <a:cubicBezTo>
                    <a:pt x="112" y="11"/>
                    <a:pt x="112" y="11"/>
                    <a:pt x="112" y="11"/>
                  </a:cubicBezTo>
                  <a:cubicBezTo>
                    <a:pt x="13" y="11"/>
                    <a:pt x="13" y="11"/>
                    <a:pt x="13" y="11"/>
                  </a:cubicBezTo>
                  <a:cubicBezTo>
                    <a:pt x="12" y="11"/>
                    <a:pt x="11" y="12"/>
                    <a:pt x="11" y="13"/>
                  </a:cubicBezTo>
                  <a:close/>
                </a:path>
              </a:pathLst>
            </a:custGeom>
            <a:grpFill/>
            <a:ln w="9525">
              <a:noFill/>
              <a:round/>
              <a:headEnd/>
              <a:tailEnd/>
            </a:ln>
            <a:extLst/>
          </p:spPr>
          <p:txBody>
            <a:bodyP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Freeform 230"/>
            <p:cNvSpPr>
              <a:spLocks noEditPoints="1"/>
            </p:cNvSpPr>
            <p:nvPr/>
          </p:nvSpPr>
          <p:spPr bwMode="auto">
            <a:xfrm>
              <a:off x="1815420" y="4900367"/>
              <a:ext cx="588963" cy="246063"/>
            </a:xfrm>
            <a:custGeom>
              <a:avLst/>
              <a:gdLst>
                <a:gd name="T0" fmla="*/ 7 w 191"/>
                <a:gd name="T1" fmla="*/ 80 h 80"/>
                <a:gd name="T2" fmla="*/ 7 w 191"/>
                <a:gd name="T3" fmla="*/ 74 h 80"/>
                <a:gd name="T4" fmla="*/ 10 w 191"/>
                <a:gd name="T5" fmla="*/ 78 h 80"/>
                <a:gd name="T6" fmla="*/ 7 w 191"/>
                <a:gd name="T7" fmla="*/ 74 h 80"/>
                <a:gd name="T8" fmla="*/ 7 w 191"/>
                <a:gd name="T9" fmla="*/ 80 h 80"/>
                <a:gd name="T10" fmla="*/ 1 w 191"/>
                <a:gd name="T11" fmla="*/ 76 h 80"/>
                <a:gd name="T12" fmla="*/ 1 w 191"/>
                <a:gd name="T13" fmla="*/ 76 h 80"/>
                <a:gd name="T14" fmla="*/ 3 w 191"/>
                <a:gd name="T15" fmla="*/ 69 h 80"/>
                <a:gd name="T16" fmla="*/ 3 w 191"/>
                <a:gd name="T17" fmla="*/ 69 h 80"/>
                <a:gd name="T18" fmla="*/ 92 w 191"/>
                <a:gd name="T19" fmla="*/ 1 h 80"/>
                <a:gd name="T20" fmla="*/ 99 w 191"/>
                <a:gd name="T21" fmla="*/ 1 h 80"/>
                <a:gd name="T22" fmla="*/ 99 w 191"/>
                <a:gd name="T23" fmla="*/ 1 h 80"/>
                <a:gd name="T24" fmla="*/ 188 w 191"/>
                <a:gd name="T25" fmla="*/ 69 h 80"/>
                <a:gd name="T26" fmla="*/ 190 w 191"/>
                <a:gd name="T27" fmla="*/ 76 h 80"/>
                <a:gd name="T28" fmla="*/ 190 w 191"/>
                <a:gd name="T29" fmla="*/ 76 h 80"/>
                <a:gd name="T30" fmla="*/ 185 w 191"/>
                <a:gd name="T31" fmla="*/ 80 h 80"/>
                <a:gd name="T32" fmla="*/ 185 w 191"/>
                <a:gd name="T33" fmla="*/ 80 h 80"/>
                <a:gd name="T34" fmla="*/ 7 w 191"/>
                <a:gd name="T35" fmla="*/ 80 h 80"/>
                <a:gd name="T36" fmla="*/ 168 w 191"/>
                <a:gd name="T37" fmla="*/ 68 h 80"/>
                <a:gd name="T38" fmla="*/ 96 w 191"/>
                <a:gd name="T39" fmla="*/ 13 h 80"/>
                <a:gd name="T40" fmla="*/ 24 w 191"/>
                <a:gd name="T41" fmla="*/ 68 h 80"/>
                <a:gd name="T42" fmla="*/ 168 w 191"/>
                <a:gd name="T43" fmla="*/ 6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1" h="80">
                  <a:moveTo>
                    <a:pt x="7" y="80"/>
                  </a:moveTo>
                  <a:cubicBezTo>
                    <a:pt x="7" y="74"/>
                    <a:pt x="7" y="74"/>
                    <a:pt x="7" y="74"/>
                  </a:cubicBezTo>
                  <a:cubicBezTo>
                    <a:pt x="10" y="78"/>
                    <a:pt x="10" y="78"/>
                    <a:pt x="10" y="78"/>
                  </a:cubicBezTo>
                  <a:cubicBezTo>
                    <a:pt x="7" y="74"/>
                    <a:pt x="7" y="74"/>
                    <a:pt x="7" y="74"/>
                  </a:cubicBezTo>
                  <a:cubicBezTo>
                    <a:pt x="7" y="80"/>
                    <a:pt x="7" y="80"/>
                    <a:pt x="7" y="80"/>
                  </a:cubicBezTo>
                  <a:cubicBezTo>
                    <a:pt x="4" y="80"/>
                    <a:pt x="2" y="78"/>
                    <a:pt x="1" y="76"/>
                  </a:cubicBezTo>
                  <a:cubicBezTo>
                    <a:pt x="1" y="76"/>
                    <a:pt x="1" y="76"/>
                    <a:pt x="1" y="76"/>
                  </a:cubicBezTo>
                  <a:cubicBezTo>
                    <a:pt x="0" y="73"/>
                    <a:pt x="1" y="71"/>
                    <a:pt x="3" y="69"/>
                  </a:cubicBezTo>
                  <a:cubicBezTo>
                    <a:pt x="3" y="69"/>
                    <a:pt x="3" y="69"/>
                    <a:pt x="3" y="69"/>
                  </a:cubicBezTo>
                  <a:cubicBezTo>
                    <a:pt x="92" y="1"/>
                    <a:pt x="92" y="1"/>
                    <a:pt x="92" y="1"/>
                  </a:cubicBezTo>
                  <a:cubicBezTo>
                    <a:pt x="94" y="0"/>
                    <a:pt x="97" y="0"/>
                    <a:pt x="99" y="1"/>
                  </a:cubicBezTo>
                  <a:cubicBezTo>
                    <a:pt x="99" y="1"/>
                    <a:pt x="99" y="1"/>
                    <a:pt x="99" y="1"/>
                  </a:cubicBezTo>
                  <a:cubicBezTo>
                    <a:pt x="188" y="69"/>
                    <a:pt x="188" y="69"/>
                    <a:pt x="188" y="69"/>
                  </a:cubicBezTo>
                  <a:cubicBezTo>
                    <a:pt x="190" y="71"/>
                    <a:pt x="191" y="73"/>
                    <a:pt x="190" y="76"/>
                  </a:cubicBezTo>
                  <a:cubicBezTo>
                    <a:pt x="190" y="76"/>
                    <a:pt x="190" y="76"/>
                    <a:pt x="190" y="76"/>
                  </a:cubicBezTo>
                  <a:cubicBezTo>
                    <a:pt x="190" y="78"/>
                    <a:pt x="187" y="80"/>
                    <a:pt x="185" y="80"/>
                  </a:cubicBezTo>
                  <a:cubicBezTo>
                    <a:pt x="185" y="80"/>
                    <a:pt x="185" y="80"/>
                    <a:pt x="185" y="80"/>
                  </a:cubicBezTo>
                  <a:cubicBezTo>
                    <a:pt x="7" y="80"/>
                    <a:pt x="7" y="80"/>
                    <a:pt x="7" y="80"/>
                  </a:cubicBezTo>
                  <a:close/>
                  <a:moveTo>
                    <a:pt x="168" y="68"/>
                  </a:moveTo>
                  <a:cubicBezTo>
                    <a:pt x="96" y="13"/>
                    <a:pt x="96" y="13"/>
                    <a:pt x="96" y="13"/>
                  </a:cubicBezTo>
                  <a:cubicBezTo>
                    <a:pt x="24" y="68"/>
                    <a:pt x="24" y="68"/>
                    <a:pt x="24" y="68"/>
                  </a:cubicBezTo>
                  <a:cubicBezTo>
                    <a:pt x="168" y="68"/>
                    <a:pt x="168" y="68"/>
                    <a:pt x="168" y="68"/>
                  </a:cubicBezTo>
                  <a:close/>
                </a:path>
              </a:pathLst>
            </a:custGeom>
            <a:grpFill/>
            <a:ln w="9525">
              <a:noFill/>
              <a:round/>
              <a:headEnd/>
              <a:tailEnd/>
            </a:ln>
            <a:extLst/>
          </p:spPr>
          <p:txBody>
            <a:bodyP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Freeform 231"/>
            <p:cNvSpPr>
              <a:spLocks noEditPoints="1"/>
            </p:cNvSpPr>
            <p:nvPr/>
          </p:nvSpPr>
          <p:spPr bwMode="auto">
            <a:xfrm>
              <a:off x="2071008" y="5243267"/>
              <a:ext cx="139700" cy="187325"/>
            </a:xfrm>
            <a:custGeom>
              <a:avLst/>
              <a:gdLst>
                <a:gd name="T0" fmla="*/ 12 w 45"/>
                <a:gd name="T1" fmla="*/ 61 h 61"/>
                <a:gd name="T2" fmla="*/ 0 w 45"/>
                <a:gd name="T3" fmla="*/ 49 h 61"/>
                <a:gd name="T4" fmla="*/ 0 w 45"/>
                <a:gd name="T5" fmla="*/ 49 h 61"/>
                <a:gd name="T6" fmla="*/ 0 w 45"/>
                <a:gd name="T7" fmla="*/ 11 h 61"/>
                <a:gd name="T8" fmla="*/ 12 w 45"/>
                <a:gd name="T9" fmla="*/ 0 h 61"/>
                <a:gd name="T10" fmla="*/ 12 w 45"/>
                <a:gd name="T11" fmla="*/ 0 h 61"/>
                <a:gd name="T12" fmla="*/ 34 w 45"/>
                <a:gd name="T13" fmla="*/ 0 h 61"/>
                <a:gd name="T14" fmla="*/ 45 w 45"/>
                <a:gd name="T15" fmla="*/ 11 h 61"/>
                <a:gd name="T16" fmla="*/ 45 w 45"/>
                <a:gd name="T17" fmla="*/ 11 h 61"/>
                <a:gd name="T18" fmla="*/ 45 w 45"/>
                <a:gd name="T19" fmla="*/ 49 h 61"/>
                <a:gd name="T20" fmla="*/ 34 w 45"/>
                <a:gd name="T21" fmla="*/ 61 h 61"/>
                <a:gd name="T22" fmla="*/ 34 w 45"/>
                <a:gd name="T23" fmla="*/ 61 h 61"/>
                <a:gd name="T24" fmla="*/ 12 w 45"/>
                <a:gd name="T25" fmla="*/ 61 h 61"/>
                <a:gd name="T26" fmla="*/ 8 w 45"/>
                <a:gd name="T27" fmla="*/ 49 h 61"/>
                <a:gd name="T28" fmla="*/ 12 w 45"/>
                <a:gd name="T29" fmla="*/ 53 h 61"/>
                <a:gd name="T30" fmla="*/ 12 w 45"/>
                <a:gd name="T31" fmla="*/ 53 h 61"/>
                <a:gd name="T32" fmla="*/ 34 w 45"/>
                <a:gd name="T33" fmla="*/ 53 h 61"/>
                <a:gd name="T34" fmla="*/ 38 w 45"/>
                <a:gd name="T35" fmla="*/ 49 h 61"/>
                <a:gd name="T36" fmla="*/ 38 w 45"/>
                <a:gd name="T37" fmla="*/ 49 h 61"/>
                <a:gd name="T38" fmla="*/ 38 w 45"/>
                <a:gd name="T39" fmla="*/ 11 h 61"/>
                <a:gd name="T40" fmla="*/ 34 w 45"/>
                <a:gd name="T41" fmla="*/ 7 h 61"/>
                <a:gd name="T42" fmla="*/ 34 w 45"/>
                <a:gd name="T43" fmla="*/ 7 h 61"/>
                <a:gd name="T44" fmla="*/ 12 w 45"/>
                <a:gd name="T45" fmla="*/ 7 h 61"/>
                <a:gd name="T46" fmla="*/ 8 w 45"/>
                <a:gd name="T47" fmla="*/ 11 h 61"/>
                <a:gd name="T48" fmla="*/ 8 w 45"/>
                <a:gd name="T49" fmla="*/ 11 h 61"/>
                <a:gd name="T50" fmla="*/ 8 w 45"/>
                <a:gd name="T51"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 h="61">
                  <a:moveTo>
                    <a:pt x="12" y="61"/>
                  </a:moveTo>
                  <a:cubicBezTo>
                    <a:pt x="5" y="61"/>
                    <a:pt x="0" y="55"/>
                    <a:pt x="0" y="49"/>
                  </a:cubicBezTo>
                  <a:cubicBezTo>
                    <a:pt x="0" y="49"/>
                    <a:pt x="0" y="49"/>
                    <a:pt x="0" y="49"/>
                  </a:cubicBezTo>
                  <a:cubicBezTo>
                    <a:pt x="0" y="11"/>
                    <a:pt x="0" y="11"/>
                    <a:pt x="0" y="11"/>
                  </a:cubicBezTo>
                  <a:cubicBezTo>
                    <a:pt x="0" y="5"/>
                    <a:pt x="5" y="0"/>
                    <a:pt x="12" y="0"/>
                  </a:cubicBezTo>
                  <a:cubicBezTo>
                    <a:pt x="12" y="0"/>
                    <a:pt x="12" y="0"/>
                    <a:pt x="12" y="0"/>
                  </a:cubicBezTo>
                  <a:cubicBezTo>
                    <a:pt x="34" y="0"/>
                    <a:pt x="34" y="0"/>
                    <a:pt x="34" y="0"/>
                  </a:cubicBezTo>
                  <a:cubicBezTo>
                    <a:pt x="40" y="0"/>
                    <a:pt x="45" y="5"/>
                    <a:pt x="45" y="11"/>
                  </a:cubicBezTo>
                  <a:cubicBezTo>
                    <a:pt x="45" y="11"/>
                    <a:pt x="45" y="11"/>
                    <a:pt x="45" y="11"/>
                  </a:cubicBezTo>
                  <a:cubicBezTo>
                    <a:pt x="45" y="49"/>
                    <a:pt x="45" y="49"/>
                    <a:pt x="45" y="49"/>
                  </a:cubicBezTo>
                  <a:cubicBezTo>
                    <a:pt x="45" y="55"/>
                    <a:pt x="40" y="61"/>
                    <a:pt x="34" y="61"/>
                  </a:cubicBezTo>
                  <a:cubicBezTo>
                    <a:pt x="34" y="61"/>
                    <a:pt x="34" y="61"/>
                    <a:pt x="34" y="61"/>
                  </a:cubicBezTo>
                  <a:cubicBezTo>
                    <a:pt x="12" y="61"/>
                    <a:pt x="12" y="61"/>
                    <a:pt x="12" y="61"/>
                  </a:cubicBezTo>
                  <a:close/>
                  <a:moveTo>
                    <a:pt x="8" y="49"/>
                  </a:moveTo>
                  <a:cubicBezTo>
                    <a:pt x="8" y="51"/>
                    <a:pt x="10" y="53"/>
                    <a:pt x="12" y="53"/>
                  </a:cubicBezTo>
                  <a:cubicBezTo>
                    <a:pt x="12" y="53"/>
                    <a:pt x="12" y="53"/>
                    <a:pt x="12" y="53"/>
                  </a:cubicBezTo>
                  <a:cubicBezTo>
                    <a:pt x="34" y="53"/>
                    <a:pt x="34" y="53"/>
                    <a:pt x="34" y="53"/>
                  </a:cubicBezTo>
                  <a:cubicBezTo>
                    <a:pt x="36" y="53"/>
                    <a:pt x="38" y="51"/>
                    <a:pt x="38" y="49"/>
                  </a:cubicBezTo>
                  <a:cubicBezTo>
                    <a:pt x="38" y="49"/>
                    <a:pt x="38" y="49"/>
                    <a:pt x="38" y="49"/>
                  </a:cubicBezTo>
                  <a:cubicBezTo>
                    <a:pt x="38" y="11"/>
                    <a:pt x="38" y="11"/>
                    <a:pt x="38" y="11"/>
                  </a:cubicBezTo>
                  <a:cubicBezTo>
                    <a:pt x="38" y="9"/>
                    <a:pt x="36" y="7"/>
                    <a:pt x="34" y="7"/>
                  </a:cubicBezTo>
                  <a:cubicBezTo>
                    <a:pt x="34" y="7"/>
                    <a:pt x="34" y="7"/>
                    <a:pt x="34" y="7"/>
                  </a:cubicBezTo>
                  <a:cubicBezTo>
                    <a:pt x="12" y="7"/>
                    <a:pt x="12" y="7"/>
                    <a:pt x="12" y="7"/>
                  </a:cubicBezTo>
                  <a:cubicBezTo>
                    <a:pt x="10" y="7"/>
                    <a:pt x="8" y="9"/>
                    <a:pt x="8" y="11"/>
                  </a:cubicBezTo>
                  <a:cubicBezTo>
                    <a:pt x="8" y="11"/>
                    <a:pt x="8" y="11"/>
                    <a:pt x="8" y="11"/>
                  </a:cubicBezTo>
                  <a:cubicBezTo>
                    <a:pt x="8" y="49"/>
                    <a:pt x="8" y="49"/>
                    <a:pt x="8" y="49"/>
                  </a:cubicBezTo>
                  <a:close/>
                </a:path>
              </a:pathLst>
            </a:custGeom>
            <a:grpFill/>
            <a:ln w="9525">
              <a:noFill/>
              <a:round/>
              <a:headEnd/>
              <a:tailEnd/>
            </a:ln>
            <a:extLst/>
          </p:spPr>
          <p:txBody>
            <a:bodyPr/>
            <a:lstStyle/>
            <a:p>
              <a:pPr algn="ctr">
                <a:defRPr/>
              </a:pPr>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5" name="Freeform 234"/>
          <p:cNvSpPr>
            <a:spLocks/>
          </p:cNvSpPr>
          <p:nvPr/>
        </p:nvSpPr>
        <p:spPr bwMode="auto">
          <a:xfrm>
            <a:off x="1109662" y="2460123"/>
            <a:ext cx="835868" cy="1058968"/>
          </a:xfrm>
          <a:custGeom>
            <a:avLst/>
            <a:gdLst>
              <a:gd name="T0" fmla="*/ 381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1 w 426"/>
              <a:gd name="T17" fmla="*/ 426 h 540"/>
              <a:gd name="T18" fmla="*/ 426 w 426"/>
              <a:gd name="T19" fmla="*/ 380 h 540"/>
              <a:gd name="T20" fmla="*/ 426 w 426"/>
              <a:gd name="T21" fmla="*/ 46 h 540"/>
              <a:gd name="T22" fmla="*/ 381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1"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1" y="426"/>
                  <a:pt x="381" y="426"/>
                  <a:pt x="381" y="426"/>
                </a:cubicBezTo>
                <a:cubicBezTo>
                  <a:pt x="406" y="426"/>
                  <a:pt x="426" y="405"/>
                  <a:pt x="426" y="380"/>
                </a:cubicBezTo>
                <a:cubicBezTo>
                  <a:pt x="426" y="46"/>
                  <a:pt x="426" y="46"/>
                  <a:pt x="426" y="46"/>
                </a:cubicBezTo>
                <a:cubicBezTo>
                  <a:pt x="426" y="20"/>
                  <a:pt x="406" y="0"/>
                  <a:pt x="381"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0" name="TextBox 1"/>
          <p:cNvSpPr txBox="1">
            <a:spLocks noChangeArrowheads="1"/>
          </p:cNvSpPr>
          <p:nvPr/>
        </p:nvSpPr>
        <p:spPr bwMode="auto">
          <a:xfrm>
            <a:off x="1212582" y="2681074"/>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30%</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1" name="Freeform 232"/>
          <p:cNvSpPr>
            <a:spLocks noEditPoints="1"/>
          </p:cNvSpPr>
          <p:nvPr/>
        </p:nvSpPr>
        <p:spPr bwMode="auto">
          <a:xfrm>
            <a:off x="3275856" y="3666729"/>
            <a:ext cx="460772" cy="438150"/>
          </a:xfrm>
          <a:custGeom>
            <a:avLst/>
            <a:gdLst>
              <a:gd name="T0" fmla="*/ 2147483647 w 387"/>
              <a:gd name="T1" fmla="*/ 2147483647 h 368"/>
              <a:gd name="T2" fmla="*/ 2147483647 w 387"/>
              <a:gd name="T3" fmla="*/ 2147483647 h 368"/>
              <a:gd name="T4" fmla="*/ 2147483647 w 387"/>
              <a:gd name="T5" fmla="*/ 2147483647 h 368"/>
              <a:gd name="T6" fmla="*/ 2147483647 w 387"/>
              <a:gd name="T7" fmla="*/ 2147483647 h 368"/>
              <a:gd name="T8" fmla="*/ 2147483647 w 387"/>
              <a:gd name="T9" fmla="*/ 2147483647 h 368"/>
              <a:gd name="T10" fmla="*/ 2147483647 w 387"/>
              <a:gd name="T11" fmla="*/ 2147483647 h 368"/>
              <a:gd name="T12" fmla="*/ 2147483647 w 387"/>
              <a:gd name="T13" fmla="*/ 2147483647 h 368"/>
              <a:gd name="T14" fmla="*/ 2147483647 w 387"/>
              <a:gd name="T15" fmla="*/ 2147483647 h 368"/>
              <a:gd name="T16" fmla="*/ 2147483647 w 387"/>
              <a:gd name="T17" fmla="*/ 2147483647 h 368"/>
              <a:gd name="T18" fmla="*/ 2147483647 w 387"/>
              <a:gd name="T19" fmla="*/ 2147483647 h 368"/>
              <a:gd name="T20" fmla="*/ 2147483647 w 387"/>
              <a:gd name="T21" fmla="*/ 2147483647 h 368"/>
              <a:gd name="T22" fmla="*/ 2147483647 w 387"/>
              <a:gd name="T23" fmla="*/ 2147483647 h 368"/>
              <a:gd name="T24" fmla="*/ 2147483647 w 387"/>
              <a:gd name="T25" fmla="*/ 2147483647 h 368"/>
              <a:gd name="T26" fmla="*/ 2147483647 w 387"/>
              <a:gd name="T27" fmla="*/ 0 h 368"/>
              <a:gd name="T28" fmla="*/ 2147483647 w 387"/>
              <a:gd name="T29" fmla="*/ 0 h 368"/>
              <a:gd name="T30" fmla="*/ 2147483647 w 387"/>
              <a:gd name="T31" fmla="*/ 0 h 368"/>
              <a:gd name="T32" fmla="*/ 2147483647 w 387"/>
              <a:gd name="T33" fmla="*/ 0 h 368"/>
              <a:gd name="T34" fmla="*/ 2147483647 w 387"/>
              <a:gd name="T35" fmla="*/ 0 h 368"/>
              <a:gd name="T36" fmla="*/ 2147483647 w 387"/>
              <a:gd name="T37" fmla="*/ 2147483647 h 368"/>
              <a:gd name="T38" fmla="*/ 2147483647 w 387"/>
              <a:gd name="T39" fmla="*/ 2147483647 h 368"/>
              <a:gd name="T40" fmla="*/ 2147483647 w 387"/>
              <a:gd name="T41" fmla="*/ 2147483647 h 368"/>
              <a:gd name="T42" fmla="*/ 0 w 387"/>
              <a:gd name="T43" fmla="*/ 2147483647 h 368"/>
              <a:gd name="T44" fmla="*/ 0 w 387"/>
              <a:gd name="T45" fmla="*/ 2147483647 h 368"/>
              <a:gd name="T46" fmla="*/ 2147483647 w 387"/>
              <a:gd name="T47" fmla="*/ 2147483647 h 368"/>
              <a:gd name="T48" fmla="*/ 2147483647 w 387"/>
              <a:gd name="T49" fmla="*/ 2147483647 h 368"/>
              <a:gd name="T50" fmla="*/ 2147483647 w 387"/>
              <a:gd name="T51" fmla="*/ 2147483647 h 368"/>
              <a:gd name="T52" fmla="*/ 2147483647 w 387"/>
              <a:gd name="T53" fmla="*/ 2147483647 h 368"/>
              <a:gd name="T54" fmla="*/ 2147483647 w 387"/>
              <a:gd name="T55" fmla="*/ 2147483647 h 368"/>
              <a:gd name="T56" fmla="*/ 2147483647 w 387"/>
              <a:gd name="T57" fmla="*/ 2147483647 h 368"/>
              <a:gd name="T58" fmla="*/ 2147483647 w 387"/>
              <a:gd name="T59" fmla="*/ 2147483647 h 368"/>
              <a:gd name="T60" fmla="*/ 2147483647 w 387"/>
              <a:gd name="T61" fmla="*/ 2147483647 h 368"/>
              <a:gd name="T62" fmla="*/ 2147483647 w 387"/>
              <a:gd name="T63" fmla="*/ 2147483647 h 368"/>
              <a:gd name="T64" fmla="*/ 2147483647 w 387"/>
              <a:gd name="T65" fmla="*/ 2147483647 h 368"/>
              <a:gd name="T66" fmla="*/ 2147483647 w 387"/>
              <a:gd name="T67" fmla="*/ 2147483647 h 368"/>
              <a:gd name="T68" fmla="*/ 2147483647 w 387"/>
              <a:gd name="T69" fmla="*/ 2147483647 h 368"/>
              <a:gd name="T70" fmla="*/ 2147483647 w 387"/>
              <a:gd name="T71" fmla="*/ 2147483647 h 3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87" h="368">
                <a:moveTo>
                  <a:pt x="124" y="300"/>
                </a:moveTo>
                <a:lnTo>
                  <a:pt x="262" y="300"/>
                </a:lnTo>
                <a:lnTo>
                  <a:pt x="262" y="257"/>
                </a:lnTo>
                <a:lnTo>
                  <a:pt x="124" y="257"/>
                </a:lnTo>
                <a:lnTo>
                  <a:pt x="124" y="300"/>
                </a:lnTo>
                <a:close/>
                <a:moveTo>
                  <a:pt x="124" y="241"/>
                </a:moveTo>
                <a:lnTo>
                  <a:pt x="262" y="241"/>
                </a:lnTo>
                <a:lnTo>
                  <a:pt x="262" y="199"/>
                </a:lnTo>
                <a:lnTo>
                  <a:pt x="124" y="199"/>
                </a:lnTo>
                <a:lnTo>
                  <a:pt x="124" y="241"/>
                </a:lnTo>
                <a:close/>
                <a:moveTo>
                  <a:pt x="381" y="148"/>
                </a:moveTo>
                <a:lnTo>
                  <a:pt x="373" y="140"/>
                </a:lnTo>
                <a:lnTo>
                  <a:pt x="192" y="0"/>
                </a:lnTo>
                <a:lnTo>
                  <a:pt x="14" y="140"/>
                </a:lnTo>
                <a:lnTo>
                  <a:pt x="6" y="148"/>
                </a:lnTo>
                <a:lnTo>
                  <a:pt x="0" y="152"/>
                </a:lnTo>
                <a:lnTo>
                  <a:pt x="0" y="187"/>
                </a:lnTo>
                <a:lnTo>
                  <a:pt x="31" y="187"/>
                </a:lnTo>
                <a:lnTo>
                  <a:pt x="31" y="368"/>
                </a:lnTo>
                <a:lnTo>
                  <a:pt x="356" y="368"/>
                </a:lnTo>
                <a:lnTo>
                  <a:pt x="356" y="187"/>
                </a:lnTo>
                <a:lnTo>
                  <a:pt x="387" y="187"/>
                </a:lnTo>
                <a:lnTo>
                  <a:pt x="387" y="152"/>
                </a:lnTo>
                <a:lnTo>
                  <a:pt x="381" y="148"/>
                </a:lnTo>
                <a:close/>
                <a:moveTo>
                  <a:pt x="313" y="325"/>
                </a:moveTo>
                <a:lnTo>
                  <a:pt x="72" y="325"/>
                </a:lnTo>
                <a:lnTo>
                  <a:pt x="72" y="148"/>
                </a:lnTo>
                <a:lnTo>
                  <a:pt x="192" y="53"/>
                </a:lnTo>
                <a:lnTo>
                  <a:pt x="313" y="148"/>
                </a:lnTo>
                <a:lnTo>
                  <a:pt x="313" y="325"/>
                </a:lnTo>
                <a:close/>
              </a:path>
            </a:pathLst>
          </a:custGeom>
          <a:solidFill>
            <a:schemeClr val="accent2"/>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Freeform 235"/>
          <p:cNvSpPr>
            <a:spLocks/>
          </p:cNvSpPr>
          <p:nvPr/>
        </p:nvSpPr>
        <p:spPr bwMode="auto">
          <a:xfrm>
            <a:off x="3089672" y="2460123"/>
            <a:ext cx="835868" cy="105896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3" name="TextBox 68"/>
          <p:cNvSpPr txBox="1">
            <a:spLocks noChangeArrowheads="1"/>
          </p:cNvSpPr>
          <p:nvPr/>
        </p:nvSpPr>
        <p:spPr bwMode="auto">
          <a:xfrm>
            <a:off x="3200925" y="2694170"/>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4" name="Freeform 233"/>
          <p:cNvSpPr>
            <a:spLocks noEditPoints="1"/>
          </p:cNvSpPr>
          <p:nvPr/>
        </p:nvSpPr>
        <p:spPr bwMode="auto">
          <a:xfrm>
            <a:off x="5364088" y="3646488"/>
            <a:ext cx="310754" cy="478631"/>
          </a:xfrm>
          <a:custGeom>
            <a:avLst/>
            <a:gdLst>
              <a:gd name="T0" fmla="*/ 2147483647 w 134"/>
              <a:gd name="T1" fmla="*/ 2147483647 h 207"/>
              <a:gd name="T2" fmla="*/ 2147483647 w 134"/>
              <a:gd name="T3" fmla="*/ 2147483647 h 207"/>
              <a:gd name="T4" fmla="*/ 2147483647 w 134"/>
              <a:gd name="T5" fmla="*/ 2147483647 h 207"/>
              <a:gd name="T6" fmla="*/ 2147483647 w 134"/>
              <a:gd name="T7" fmla="*/ 2147483647 h 207"/>
              <a:gd name="T8" fmla="*/ 2147483647 w 134"/>
              <a:gd name="T9" fmla="*/ 0 h 207"/>
              <a:gd name="T10" fmla="*/ 2147483647 w 134"/>
              <a:gd name="T11" fmla="*/ 2147483647 h 207"/>
              <a:gd name="T12" fmla="*/ 2147483647 w 134"/>
              <a:gd name="T13" fmla="*/ 2147483647 h 207"/>
              <a:gd name="T14" fmla="*/ 2147483647 w 134"/>
              <a:gd name="T15" fmla="*/ 2147483647 h 207"/>
              <a:gd name="T16" fmla="*/ 0 w 134"/>
              <a:gd name="T17" fmla="*/ 2147483647 h 207"/>
              <a:gd name="T18" fmla="*/ 0 w 134"/>
              <a:gd name="T19" fmla="*/ 2147483647 h 207"/>
              <a:gd name="T20" fmla="*/ 2147483647 w 134"/>
              <a:gd name="T21" fmla="*/ 2147483647 h 207"/>
              <a:gd name="T22" fmla="*/ 2147483647 w 134"/>
              <a:gd name="T23" fmla="*/ 2147483647 h 207"/>
              <a:gd name="T24" fmla="*/ 2147483647 w 134"/>
              <a:gd name="T25" fmla="*/ 2147483647 h 207"/>
              <a:gd name="T26" fmla="*/ 2147483647 w 134"/>
              <a:gd name="T27" fmla="*/ 2147483647 h 207"/>
              <a:gd name="T28" fmla="*/ 2147483647 w 134"/>
              <a:gd name="T29" fmla="*/ 2147483647 h 207"/>
              <a:gd name="T30" fmla="*/ 2147483647 w 134"/>
              <a:gd name="T31" fmla="*/ 2147483647 h 207"/>
              <a:gd name="T32" fmla="*/ 2147483647 w 134"/>
              <a:gd name="T33" fmla="*/ 2147483647 h 207"/>
              <a:gd name="T34" fmla="*/ 2147483647 w 134"/>
              <a:gd name="T35" fmla="*/ 2147483647 h 207"/>
              <a:gd name="T36" fmla="*/ 2147483647 w 134"/>
              <a:gd name="T37" fmla="*/ 2147483647 h 207"/>
              <a:gd name="T38" fmla="*/ 2147483647 w 134"/>
              <a:gd name="T39" fmla="*/ 2147483647 h 207"/>
              <a:gd name="T40" fmla="*/ 2147483647 w 134"/>
              <a:gd name="T41" fmla="*/ 2147483647 h 207"/>
              <a:gd name="T42" fmla="*/ 2147483647 w 134"/>
              <a:gd name="T43" fmla="*/ 2147483647 h 207"/>
              <a:gd name="T44" fmla="*/ 2147483647 w 134"/>
              <a:gd name="T45" fmla="*/ 2147483647 h 207"/>
              <a:gd name="T46" fmla="*/ 2147483647 w 134"/>
              <a:gd name="T47" fmla="*/ 2147483647 h 207"/>
              <a:gd name="T48" fmla="*/ 2147483647 w 134"/>
              <a:gd name="T49" fmla="*/ 2147483647 h 20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4" h="207">
                <a:moveTo>
                  <a:pt x="120" y="97"/>
                </a:moveTo>
                <a:cubicBezTo>
                  <a:pt x="120" y="94"/>
                  <a:pt x="120" y="89"/>
                  <a:pt x="121" y="81"/>
                </a:cubicBezTo>
                <a:cubicBezTo>
                  <a:pt x="121" y="74"/>
                  <a:pt x="121" y="69"/>
                  <a:pt x="121" y="66"/>
                </a:cubicBezTo>
                <a:cubicBezTo>
                  <a:pt x="121" y="43"/>
                  <a:pt x="115" y="26"/>
                  <a:pt x="104" y="16"/>
                </a:cubicBezTo>
                <a:cubicBezTo>
                  <a:pt x="94" y="5"/>
                  <a:pt x="81" y="0"/>
                  <a:pt x="66" y="0"/>
                </a:cubicBezTo>
                <a:cubicBezTo>
                  <a:pt x="52" y="0"/>
                  <a:pt x="39" y="5"/>
                  <a:pt x="28" y="16"/>
                </a:cubicBezTo>
                <a:cubicBezTo>
                  <a:pt x="18" y="26"/>
                  <a:pt x="13" y="39"/>
                  <a:pt x="13" y="53"/>
                </a:cubicBezTo>
                <a:cubicBezTo>
                  <a:pt x="13" y="97"/>
                  <a:pt x="13" y="97"/>
                  <a:pt x="13" y="97"/>
                </a:cubicBezTo>
                <a:cubicBezTo>
                  <a:pt x="4" y="97"/>
                  <a:pt x="0" y="100"/>
                  <a:pt x="0" y="106"/>
                </a:cubicBezTo>
                <a:cubicBezTo>
                  <a:pt x="0" y="198"/>
                  <a:pt x="0" y="198"/>
                  <a:pt x="0" y="198"/>
                </a:cubicBezTo>
                <a:cubicBezTo>
                  <a:pt x="0" y="200"/>
                  <a:pt x="1" y="203"/>
                  <a:pt x="3" y="204"/>
                </a:cubicBezTo>
                <a:cubicBezTo>
                  <a:pt x="5" y="206"/>
                  <a:pt x="7" y="207"/>
                  <a:pt x="9" y="207"/>
                </a:cubicBezTo>
                <a:cubicBezTo>
                  <a:pt x="125" y="207"/>
                  <a:pt x="125" y="207"/>
                  <a:pt x="125" y="207"/>
                </a:cubicBezTo>
                <a:cubicBezTo>
                  <a:pt x="127" y="207"/>
                  <a:pt x="129" y="206"/>
                  <a:pt x="131" y="204"/>
                </a:cubicBezTo>
                <a:cubicBezTo>
                  <a:pt x="133" y="203"/>
                  <a:pt x="134" y="200"/>
                  <a:pt x="134" y="198"/>
                </a:cubicBezTo>
                <a:cubicBezTo>
                  <a:pt x="134" y="106"/>
                  <a:pt x="134" y="106"/>
                  <a:pt x="134" y="106"/>
                </a:cubicBezTo>
                <a:cubicBezTo>
                  <a:pt x="134" y="100"/>
                  <a:pt x="129" y="97"/>
                  <a:pt x="120" y="97"/>
                </a:cubicBezTo>
                <a:close/>
                <a:moveTo>
                  <a:pt x="33" y="54"/>
                </a:moveTo>
                <a:cubicBezTo>
                  <a:pt x="33" y="44"/>
                  <a:pt x="37" y="37"/>
                  <a:pt x="43" y="30"/>
                </a:cubicBezTo>
                <a:cubicBezTo>
                  <a:pt x="50" y="24"/>
                  <a:pt x="57" y="21"/>
                  <a:pt x="66" y="21"/>
                </a:cubicBezTo>
                <a:cubicBezTo>
                  <a:pt x="75" y="21"/>
                  <a:pt x="83" y="24"/>
                  <a:pt x="90" y="30"/>
                </a:cubicBezTo>
                <a:cubicBezTo>
                  <a:pt x="96" y="37"/>
                  <a:pt x="99" y="44"/>
                  <a:pt x="99" y="54"/>
                </a:cubicBezTo>
                <a:cubicBezTo>
                  <a:pt x="99" y="97"/>
                  <a:pt x="99" y="97"/>
                  <a:pt x="99" y="97"/>
                </a:cubicBezTo>
                <a:cubicBezTo>
                  <a:pt x="33" y="97"/>
                  <a:pt x="33" y="97"/>
                  <a:pt x="33" y="97"/>
                </a:cubicBezTo>
                <a:lnTo>
                  <a:pt x="33" y="54"/>
                </a:lnTo>
                <a:close/>
              </a:path>
            </a:pathLst>
          </a:custGeom>
          <a:solidFill>
            <a:schemeClr val="accent3"/>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Freeform 236"/>
          <p:cNvSpPr>
            <a:spLocks/>
          </p:cNvSpPr>
          <p:nvPr/>
        </p:nvSpPr>
        <p:spPr bwMode="auto">
          <a:xfrm>
            <a:off x="5068491" y="2460123"/>
            <a:ext cx="835868" cy="105896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4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1" y="0"/>
                  <a:pt x="0" y="20"/>
                  <a:pt x="0" y="46"/>
                </a:cubicBezTo>
                <a:cubicBezTo>
                  <a:pt x="0" y="380"/>
                  <a:pt x="0" y="380"/>
                  <a:pt x="0" y="380"/>
                </a:cubicBezTo>
                <a:cubicBezTo>
                  <a:pt x="0" y="405"/>
                  <a:pt x="21" y="426"/>
                  <a:pt x="46" y="426"/>
                </a:cubicBezTo>
                <a:cubicBezTo>
                  <a:pt x="164" y="426"/>
                  <a:pt x="164" y="426"/>
                  <a:pt x="164" y="426"/>
                </a:cubicBezTo>
                <a:cubicBezTo>
                  <a:pt x="213" y="540"/>
                  <a:pt x="213" y="540"/>
                  <a:pt x="213" y="540"/>
                </a:cubicBezTo>
                <a:cubicBezTo>
                  <a:pt x="264" y="426"/>
                  <a:pt x="264" y="426"/>
                  <a:pt x="264" y="426"/>
                </a:cubicBezTo>
                <a:cubicBezTo>
                  <a:pt x="380" y="426"/>
                  <a:pt x="380" y="426"/>
                  <a:pt x="380" y="426"/>
                </a:cubicBezTo>
                <a:cubicBezTo>
                  <a:pt x="406" y="426"/>
                  <a:pt x="426" y="405"/>
                  <a:pt x="426" y="380"/>
                </a:cubicBezTo>
                <a:cubicBezTo>
                  <a:pt x="426" y="46"/>
                  <a:pt x="426" y="46"/>
                  <a:pt x="426" y="46"/>
                </a:cubicBezTo>
                <a:cubicBezTo>
                  <a:pt x="426" y="20"/>
                  <a:pt x="406" y="0"/>
                  <a:pt x="380" y="0"/>
                </a:cubicBez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6" name="TextBox 69"/>
          <p:cNvSpPr txBox="1">
            <a:spLocks noChangeArrowheads="1"/>
          </p:cNvSpPr>
          <p:nvPr/>
        </p:nvSpPr>
        <p:spPr bwMode="auto">
          <a:xfrm>
            <a:off x="5173196" y="2707268"/>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7" name="Freeform 197"/>
          <p:cNvSpPr>
            <a:spLocks noEditPoints="1"/>
          </p:cNvSpPr>
          <p:nvPr/>
        </p:nvSpPr>
        <p:spPr bwMode="auto">
          <a:xfrm>
            <a:off x="7236296" y="3671491"/>
            <a:ext cx="446485" cy="446484"/>
          </a:xfrm>
          <a:custGeom>
            <a:avLst/>
            <a:gdLst>
              <a:gd name="T0" fmla="*/ 0 w 193"/>
              <a:gd name="T1" fmla="*/ 2147483647 h 193"/>
              <a:gd name="T2" fmla="*/ 2147483647 w 193"/>
              <a:gd name="T3" fmla="*/ 0 h 193"/>
              <a:gd name="T4" fmla="*/ 2147483647 w 193"/>
              <a:gd name="T5" fmla="*/ 0 h 193"/>
              <a:gd name="T6" fmla="*/ 2147483647 w 193"/>
              <a:gd name="T7" fmla="*/ 2147483647 h 193"/>
              <a:gd name="T8" fmla="*/ 2147483647 w 193"/>
              <a:gd name="T9" fmla="*/ 2147483647 h 193"/>
              <a:gd name="T10" fmla="*/ 2147483647 w 193"/>
              <a:gd name="T11" fmla="*/ 2147483647 h 193"/>
              <a:gd name="T12" fmla="*/ 2147483647 w 193"/>
              <a:gd name="T13" fmla="*/ 2147483647 h 193"/>
              <a:gd name="T14" fmla="*/ 0 w 193"/>
              <a:gd name="T15" fmla="*/ 2147483647 h 193"/>
              <a:gd name="T16" fmla="*/ 2147483647 w 193"/>
              <a:gd name="T17" fmla="*/ 2147483647 h 193"/>
              <a:gd name="T18" fmla="*/ 2147483647 w 193"/>
              <a:gd name="T19" fmla="*/ 2147483647 h 193"/>
              <a:gd name="T20" fmla="*/ 2147483647 w 193"/>
              <a:gd name="T21" fmla="*/ 2147483647 h 193"/>
              <a:gd name="T22" fmla="*/ 2147483647 w 193"/>
              <a:gd name="T23" fmla="*/ 2147483647 h 193"/>
              <a:gd name="T24" fmla="*/ 2147483647 w 193"/>
              <a:gd name="T25" fmla="*/ 2147483647 h 193"/>
              <a:gd name="T26" fmla="*/ 2147483647 w 193"/>
              <a:gd name="T27" fmla="*/ 2147483647 h 193"/>
              <a:gd name="T28" fmla="*/ 2147483647 w 193"/>
              <a:gd name="T29" fmla="*/ 2147483647 h 193"/>
              <a:gd name="T30" fmla="*/ 2147483647 w 193"/>
              <a:gd name="T31" fmla="*/ 2147483647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3" h="193">
                <a:moveTo>
                  <a:pt x="0" y="96"/>
                </a:moveTo>
                <a:cubicBezTo>
                  <a:pt x="0" y="43"/>
                  <a:pt x="43" y="0"/>
                  <a:pt x="96" y="0"/>
                </a:cubicBezTo>
                <a:cubicBezTo>
                  <a:pt x="96" y="0"/>
                  <a:pt x="96" y="0"/>
                  <a:pt x="96" y="0"/>
                </a:cubicBezTo>
                <a:cubicBezTo>
                  <a:pt x="150" y="0"/>
                  <a:pt x="193" y="43"/>
                  <a:pt x="193" y="96"/>
                </a:cubicBezTo>
                <a:cubicBezTo>
                  <a:pt x="193" y="96"/>
                  <a:pt x="193" y="96"/>
                  <a:pt x="193" y="96"/>
                </a:cubicBezTo>
                <a:cubicBezTo>
                  <a:pt x="193" y="150"/>
                  <a:pt x="150" y="193"/>
                  <a:pt x="96" y="193"/>
                </a:cubicBezTo>
                <a:cubicBezTo>
                  <a:pt x="96" y="193"/>
                  <a:pt x="96" y="193"/>
                  <a:pt x="96" y="193"/>
                </a:cubicBezTo>
                <a:cubicBezTo>
                  <a:pt x="43" y="193"/>
                  <a:pt x="0" y="150"/>
                  <a:pt x="0" y="96"/>
                </a:cubicBezTo>
                <a:close/>
                <a:moveTo>
                  <a:pt x="11" y="96"/>
                </a:moveTo>
                <a:cubicBezTo>
                  <a:pt x="11" y="143"/>
                  <a:pt x="49" y="182"/>
                  <a:pt x="96" y="182"/>
                </a:cubicBezTo>
                <a:cubicBezTo>
                  <a:pt x="96" y="182"/>
                  <a:pt x="96" y="182"/>
                  <a:pt x="96" y="182"/>
                </a:cubicBezTo>
                <a:cubicBezTo>
                  <a:pt x="144" y="182"/>
                  <a:pt x="182" y="143"/>
                  <a:pt x="182" y="96"/>
                </a:cubicBezTo>
                <a:cubicBezTo>
                  <a:pt x="182" y="96"/>
                  <a:pt x="182" y="96"/>
                  <a:pt x="182" y="96"/>
                </a:cubicBezTo>
                <a:cubicBezTo>
                  <a:pt x="182" y="49"/>
                  <a:pt x="144" y="11"/>
                  <a:pt x="96" y="11"/>
                </a:cubicBezTo>
                <a:cubicBezTo>
                  <a:pt x="96" y="11"/>
                  <a:pt x="96" y="11"/>
                  <a:pt x="96" y="11"/>
                </a:cubicBezTo>
                <a:cubicBezTo>
                  <a:pt x="49" y="11"/>
                  <a:pt x="11" y="49"/>
                  <a:pt x="11" y="96"/>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8" name="Freeform 198"/>
          <p:cNvSpPr>
            <a:spLocks/>
          </p:cNvSpPr>
          <p:nvPr/>
        </p:nvSpPr>
        <p:spPr bwMode="auto">
          <a:xfrm>
            <a:off x="7460133" y="3726260"/>
            <a:ext cx="0" cy="44053"/>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9" name="Line 199"/>
          <p:cNvSpPr>
            <a:spLocks noChangeShapeType="1"/>
          </p:cNvSpPr>
          <p:nvPr/>
        </p:nvSpPr>
        <p:spPr bwMode="auto">
          <a:xfrm>
            <a:off x="7460133" y="3726260"/>
            <a:ext cx="0" cy="4405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0" name="Freeform 200"/>
          <p:cNvSpPr>
            <a:spLocks/>
          </p:cNvSpPr>
          <p:nvPr/>
        </p:nvSpPr>
        <p:spPr bwMode="auto">
          <a:xfrm>
            <a:off x="7451800" y="3714354"/>
            <a:ext cx="15478" cy="67865"/>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8"/>
                  <a:pt x="0" y="24"/>
                </a:cubicBezTo>
                <a:cubicBezTo>
                  <a:pt x="0" y="29"/>
                  <a:pt x="7" y="29"/>
                  <a:pt x="7" y="24"/>
                </a:cubicBezTo>
                <a:cubicBezTo>
                  <a:pt x="7" y="18"/>
                  <a:pt x="7" y="11"/>
                  <a:pt x="7" y="5"/>
                </a:cubicBezTo>
                <a:cubicBezTo>
                  <a:pt x="7" y="0"/>
                  <a:pt x="0" y="0"/>
                  <a:pt x="0" y="5"/>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1" name="Freeform 201"/>
          <p:cNvSpPr>
            <a:spLocks/>
          </p:cNvSpPr>
          <p:nvPr/>
        </p:nvSpPr>
        <p:spPr bwMode="auto">
          <a:xfrm>
            <a:off x="7460133" y="4025106"/>
            <a:ext cx="0" cy="44054"/>
          </a:xfrm>
          <a:custGeom>
            <a:avLst/>
            <a:gdLst>
              <a:gd name="T0" fmla="*/ 0 h 37"/>
              <a:gd name="T1" fmla="*/ 2147483647 h 37"/>
              <a:gd name="T2" fmla="*/ 0 h 37"/>
              <a:gd name="T3" fmla="*/ 0 60000 65536"/>
              <a:gd name="T4" fmla="*/ 0 60000 65536"/>
              <a:gd name="T5" fmla="*/ 0 60000 65536"/>
            </a:gdLst>
            <a:ahLst/>
            <a:cxnLst>
              <a:cxn ang="T3">
                <a:pos x="0" y="T0"/>
              </a:cxn>
              <a:cxn ang="T4">
                <a:pos x="0" y="T1"/>
              </a:cxn>
              <a:cxn ang="T5">
                <a:pos x="0" y="T2"/>
              </a:cxn>
            </a:cxnLst>
            <a:rect l="0" t="0" r="r" b="b"/>
            <a:pathLst>
              <a:path h="37">
                <a:moveTo>
                  <a:pt x="0" y="0"/>
                </a:moveTo>
                <a:lnTo>
                  <a:pt x="0" y="37"/>
                </a:lnTo>
                <a:lnTo>
                  <a:pt x="0"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2" name="Line 202"/>
          <p:cNvSpPr>
            <a:spLocks noChangeShapeType="1"/>
          </p:cNvSpPr>
          <p:nvPr/>
        </p:nvSpPr>
        <p:spPr bwMode="auto">
          <a:xfrm>
            <a:off x="7460133" y="4025106"/>
            <a:ext cx="0" cy="4405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3" name="Freeform 203"/>
          <p:cNvSpPr>
            <a:spLocks/>
          </p:cNvSpPr>
          <p:nvPr/>
        </p:nvSpPr>
        <p:spPr bwMode="auto">
          <a:xfrm>
            <a:off x="7451800" y="4013200"/>
            <a:ext cx="15478" cy="66675"/>
          </a:xfrm>
          <a:custGeom>
            <a:avLst/>
            <a:gdLst>
              <a:gd name="T0" fmla="*/ 0 w 7"/>
              <a:gd name="T1" fmla="*/ 2147483647 h 29"/>
              <a:gd name="T2" fmla="*/ 0 w 7"/>
              <a:gd name="T3" fmla="*/ 2147483647 h 29"/>
              <a:gd name="T4" fmla="*/ 2147483647 w 7"/>
              <a:gd name="T5" fmla="*/ 2147483647 h 29"/>
              <a:gd name="T6" fmla="*/ 2147483647 w 7"/>
              <a:gd name="T7" fmla="*/ 2147483647 h 29"/>
              <a:gd name="T8" fmla="*/ 0 w 7"/>
              <a:gd name="T9" fmla="*/ 2147483647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29">
                <a:moveTo>
                  <a:pt x="0" y="5"/>
                </a:moveTo>
                <a:cubicBezTo>
                  <a:pt x="0" y="11"/>
                  <a:pt x="0" y="17"/>
                  <a:pt x="0" y="24"/>
                </a:cubicBezTo>
                <a:cubicBezTo>
                  <a:pt x="0" y="29"/>
                  <a:pt x="7" y="29"/>
                  <a:pt x="7" y="24"/>
                </a:cubicBezTo>
                <a:cubicBezTo>
                  <a:pt x="7" y="17"/>
                  <a:pt x="7" y="11"/>
                  <a:pt x="7" y="5"/>
                </a:cubicBezTo>
                <a:cubicBezTo>
                  <a:pt x="7" y="0"/>
                  <a:pt x="0" y="0"/>
                  <a:pt x="0" y="5"/>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4" name="Freeform 204"/>
          <p:cNvSpPr>
            <a:spLocks/>
          </p:cNvSpPr>
          <p:nvPr/>
        </p:nvSpPr>
        <p:spPr bwMode="auto">
          <a:xfrm>
            <a:off x="7585150" y="3892948"/>
            <a:ext cx="44053"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5" name="Line 205"/>
          <p:cNvSpPr>
            <a:spLocks noChangeShapeType="1"/>
          </p:cNvSpPr>
          <p:nvPr/>
        </p:nvSpPr>
        <p:spPr bwMode="auto">
          <a:xfrm flipH="1">
            <a:off x="7585150" y="3892948"/>
            <a:ext cx="4405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6" name="Freeform 207"/>
          <p:cNvSpPr>
            <a:spLocks/>
          </p:cNvSpPr>
          <p:nvPr/>
        </p:nvSpPr>
        <p:spPr bwMode="auto">
          <a:xfrm>
            <a:off x="7578006" y="3875088"/>
            <a:ext cx="66675" cy="1905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7" y="0"/>
                  <a:pt x="11" y="0"/>
                  <a:pt x="5" y="0"/>
                </a:cubicBezTo>
                <a:cubicBezTo>
                  <a:pt x="0" y="0"/>
                  <a:pt x="0" y="8"/>
                  <a:pt x="5" y="8"/>
                </a:cubicBezTo>
                <a:cubicBezTo>
                  <a:pt x="11" y="8"/>
                  <a:pt x="17" y="8"/>
                  <a:pt x="24" y="8"/>
                </a:cubicBezTo>
                <a:cubicBezTo>
                  <a:pt x="29" y="8"/>
                  <a:pt x="29" y="0"/>
                  <a:pt x="24" y="0"/>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7" name="Freeform 208"/>
          <p:cNvSpPr>
            <a:spLocks/>
          </p:cNvSpPr>
          <p:nvPr/>
        </p:nvSpPr>
        <p:spPr bwMode="auto">
          <a:xfrm>
            <a:off x="7291064" y="3884613"/>
            <a:ext cx="44054" cy="0"/>
          </a:xfrm>
          <a:custGeom>
            <a:avLst/>
            <a:gdLst>
              <a:gd name="T0" fmla="*/ 2147483647 w 37"/>
              <a:gd name="T1" fmla="*/ 0 w 37"/>
              <a:gd name="T2" fmla="*/ 2147483647 w 37"/>
              <a:gd name="T3" fmla="*/ 0 60000 65536"/>
              <a:gd name="T4" fmla="*/ 0 60000 65536"/>
              <a:gd name="T5" fmla="*/ 0 60000 65536"/>
            </a:gdLst>
            <a:ahLst/>
            <a:cxnLst>
              <a:cxn ang="T3">
                <a:pos x="T0" y="0"/>
              </a:cxn>
              <a:cxn ang="T4">
                <a:pos x="T1" y="0"/>
              </a:cxn>
              <a:cxn ang="T5">
                <a:pos x="T2" y="0"/>
              </a:cxn>
            </a:cxnLst>
            <a:rect l="0" t="0" r="r" b="b"/>
            <a:pathLst>
              <a:path w="37">
                <a:moveTo>
                  <a:pt x="37" y="0"/>
                </a:moveTo>
                <a:lnTo>
                  <a:pt x="0" y="0"/>
                </a:lnTo>
                <a:lnTo>
                  <a:pt x="37"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8" name="Line 209"/>
          <p:cNvSpPr>
            <a:spLocks noChangeShapeType="1"/>
          </p:cNvSpPr>
          <p:nvPr/>
        </p:nvSpPr>
        <p:spPr bwMode="auto">
          <a:xfrm flipH="1">
            <a:off x="7291064" y="3884613"/>
            <a:ext cx="44054"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9" name="Freeform 210"/>
          <p:cNvSpPr>
            <a:spLocks/>
          </p:cNvSpPr>
          <p:nvPr/>
        </p:nvSpPr>
        <p:spPr bwMode="auto">
          <a:xfrm>
            <a:off x="7279158" y="3875088"/>
            <a:ext cx="66675" cy="19050"/>
          </a:xfrm>
          <a:custGeom>
            <a:avLst/>
            <a:gdLst>
              <a:gd name="T0" fmla="*/ 2147483647 w 29"/>
              <a:gd name="T1" fmla="*/ 0 h 8"/>
              <a:gd name="T2" fmla="*/ 2147483647 w 29"/>
              <a:gd name="T3" fmla="*/ 0 h 8"/>
              <a:gd name="T4" fmla="*/ 2147483647 w 29"/>
              <a:gd name="T5" fmla="*/ 2147483647 h 8"/>
              <a:gd name="T6" fmla="*/ 2147483647 w 29"/>
              <a:gd name="T7" fmla="*/ 2147483647 h 8"/>
              <a:gd name="T8" fmla="*/ 2147483647 w 29"/>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8">
                <a:moveTo>
                  <a:pt x="24" y="0"/>
                </a:moveTo>
                <a:cubicBezTo>
                  <a:pt x="18" y="0"/>
                  <a:pt x="11" y="0"/>
                  <a:pt x="5" y="0"/>
                </a:cubicBezTo>
                <a:cubicBezTo>
                  <a:pt x="0" y="0"/>
                  <a:pt x="0" y="8"/>
                  <a:pt x="5" y="8"/>
                </a:cubicBezTo>
                <a:cubicBezTo>
                  <a:pt x="11" y="8"/>
                  <a:pt x="18" y="8"/>
                  <a:pt x="24" y="8"/>
                </a:cubicBezTo>
                <a:cubicBezTo>
                  <a:pt x="29" y="8"/>
                  <a:pt x="29" y="0"/>
                  <a:pt x="24" y="0"/>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0" name="Freeform 211"/>
          <p:cNvSpPr>
            <a:spLocks/>
          </p:cNvSpPr>
          <p:nvPr/>
        </p:nvSpPr>
        <p:spPr bwMode="auto">
          <a:xfrm>
            <a:off x="7341071" y="3764361"/>
            <a:ext cx="30956" cy="29765"/>
          </a:xfrm>
          <a:custGeom>
            <a:avLst/>
            <a:gdLst>
              <a:gd name="T0" fmla="*/ 0 w 26"/>
              <a:gd name="T1" fmla="*/ 0 h 25"/>
              <a:gd name="T2" fmla="*/ 2147483647 w 26"/>
              <a:gd name="T3" fmla="*/ 2147483647 h 25"/>
              <a:gd name="T4" fmla="*/ 0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0" y="0"/>
                </a:moveTo>
                <a:lnTo>
                  <a:pt x="26" y="25"/>
                </a:lnTo>
                <a:lnTo>
                  <a:pt x="0"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1" name="Line 212"/>
          <p:cNvSpPr>
            <a:spLocks noChangeShapeType="1"/>
          </p:cNvSpPr>
          <p:nvPr/>
        </p:nvSpPr>
        <p:spPr bwMode="auto">
          <a:xfrm>
            <a:off x="7341071" y="3764361"/>
            <a:ext cx="30956" cy="2976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2" name="Freeform 213"/>
          <p:cNvSpPr>
            <a:spLocks/>
          </p:cNvSpPr>
          <p:nvPr/>
        </p:nvSpPr>
        <p:spPr bwMode="auto">
          <a:xfrm>
            <a:off x="7332737" y="3754835"/>
            <a:ext cx="45244" cy="46434"/>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9" y="7"/>
                  <a:pt x="5" y="2"/>
                </a:cubicBezTo>
                <a:cubicBezTo>
                  <a:pt x="3" y="0"/>
                  <a:pt x="0" y="3"/>
                  <a:pt x="2" y="5"/>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3" name="Freeform 214"/>
          <p:cNvSpPr>
            <a:spLocks/>
          </p:cNvSpPr>
          <p:nvPr/>
        </p:nvSpPr>
        <p:spPr bwMode="auto">
          <a:xfrm>
            <a:off x="7551812" y="3975100"/>
            <a:ext cx="29765" cy="29766"/>
          </a:xfrm>
          <a:custGeom>
            <a:avLst/>
            <a:gdLst>
              <a:gd name="T0" fmla="*/ 0 w 25"/>
              <a:gd name="T1" fmla="*/ 0 h 25"/>
              <a:gd name="T2" fmla="*/ 2147483647 w 25"/>
              <a:gd name="T3" fmla="*/ 2147483647 h 25"/>
              <a:gd name="T4" fmla="*/ 0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0" y="0"/>
                </a:moveTo>
                <a:lnTo>
                  <a:pt x="25" y="25"/>
                </a:lnTo>
                <a:lnTo>
                  <a:pt x="0"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4" name="Line 215"/>
          <p:cNvSpPr>
            <a:spLocks noChangeShapeType="1"/>
          </p:cNvSpPr>
          <p:nvPr/>
        </p:nvSpPr>
        <p:spPr bwMode="auto">
          <a:xfrm>
            <a:off x="7551812" y="3975100"/>
            <a:ext cx="29765" cy="2976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5" name="Freeform 216"/>
          <p:cNvSpPr>
            <a:spLocks/>
          </p:cNvSpPr>
          <p:nvPr/>
        </p:nvSpPr>
        <p:spPr bwMode="auto">
          <a:xfrm>
            <a:off x="7542287" y="3965576"/>
            <a:ext cx="46434" cy="46435"/>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2" y="5"/>
                </a:moveTo>
                <a:cubicBezTo>
                  <a:pt x="7" y="9"/>
                  <a:pt x="11" y="14"/>
                  <a:pt x="16" y="18"/>
                </a:cubicBezTo>
                <a:cubicBezTo>
                  <a:pt x="17" y="20"/>
                  <a:pt x="20" y="17"/>
                  <a:pt x="18" y="16"/>
                </a:cubicBezTo>
                <a:cubicBezTo>
                  <a:pt x="14" y="11"/>
                  <a:pt x="10" y="7"/>
                  <a:pt x="5" y="2"/>
                </a:cubicBezTo>
                <a:cubicBezTo>
                  <a:pt x="3" y="0"/>
                  <a:pt x="0" y="3"/>
                  <a:pt x="2" y="5"/>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6" name="Freeform 217"/>
          <p:cNvSpPr>
            <a:spLocks/>
          </p:cNvSpPr>
          <p:nvPr/>
        </p:nvSpPr>
        <p:spPr bwMode="auto">
          <a:xfrm>
            <a:off x="7551812" y="3764361"/>
            <a:ext cx="29765" cy="29765"/>
          </a:xfrm>
          <a:custGeom>
            <a:avLst/>
            <a:gdLst>
              <a:gd name="T0" fmla="*/ 2147483647 w 25"/>
              <a:gd name="T1" fmla="*/ 0 h 25"/>
              <a:gd name="T2" fmla="*/ 0 w 25"/>
              <a:gd name="T3" fmla="*/ 2147483647 h 25"/>
              <a:gd name="T4" fmla="*/ 2147483647 w 25"/>
              <a:gd name="T5" fmla="*/ 0 h 25"/>
              <a:gd name="T6" fmla="*/ 0 60000 65536"/>
              <a:gd name="T7" fmla="*/ 0 60000 65536"/>
              <a:gd name="T8" fmla="*/ 0 60000 65536"/>
            </a:gdLst>
            <a:ahLst/>
            <a:cxnLst>
              <a:cxn ang="T6">
                <a:pos x="T0" y="T1"/>
              </a:cxn>
              <a:cxn ang="T7">
                <a:pos x="T2" y="T3"/>
              </a:cxn>
              <a:cxn ang="T8">
                <a:pos x="T4" y="T5"/>
              </a:cxn>
            </a:cxnLst>
            <a:rect l="0" t="0" r="r" b="b"/>
            <a:pathLst>
              <a:path w="25" h="25">
                <a:moveTo>
                  <a:pt x="25" y="0"/>
                </a:moveTo>
                <a:lnTo>
                  <a:pt x="0" y="25"/>
                </a:lnTo>
                <a:lnTo>
                  <a:pt x="25"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7" name="Line 218"/>
          <p:cNvSpPr>
            <a:spLocks noChangeShapeType="1"/>
          </p:cNvSpPr>
          <p:nvPr/>
        </p:nvSpPr>
        <p:spPr bwMode="auto">
          <a:xfrm flipH="1">
            <a:off x="7551812" y="3764361"/>
            <a:ext cx="29765" cy="2976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8" name="Freeform 219"/>
          <p:cNvSpPr>
            <a:spLocks/>
          </p:cNvSpPr>
          <p:nvPr/>
        </p:nvSpPr>
        <p:spPr bwMode="auto">
          <a:xfrm>
            <a:off x="7542287" y="3754835"/>
            <a:ext cx="46434" cy="46434"/>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10" y="14"/>
                  <a:pt x="14" y="9"/>
                  <a:pt x="18" y="5"/>
                </a:cubicBezTo>
                <a:cubicBezTo>
                  <a:pt x="20" y="3"/>
                  <a:pt x="17" y="0"/>
                  <a:pt x="16" y="2"/>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09" name="Freeform 220"/>
          <p:cNvSpPr>
            <a:spLocks/>
          </p:cNvSpPr>
          <p:nvPr/>
        </p:nvSpPr>
        <p:spPr bwMode="auto">
          <a:xfrm>
            <a:off x="7341071" y="3975100"/>
            <a:ext cx="30956" cy="29766"/>
          </a:xfrm>
          <a:custGeom>
            <a:avLst/>
            <a:gdLst>
              <a:gd name="T0" fmla="*/ 2147483647 w 26"/>
              <a:gd name="T1" fmla="*/ 0 h 25"/>
              <a:gd name="T2" fmla="*/ 0 w 26"/>
              <a:gd name="T3" fmla="*/ 2147483647 h 25"/>
              <a:gd name="T4" fmla="*/ 2147483647 w 26"/>
              <a:gd name="T5" fmla="*/ 0 h 25"/>
              <a:gd name="T6" fmla="*/ 0 60000 65536"/>
              <a:gd name="T7" fmla="*/ 0 60000 65536"/>
              <a:gd name="T8" fmla="*/ 0 60000 65536"/>
            </a:gdLst>
            <a:ahLst/>
            <a:cxnLst>
              <a:cxn ang="T6">
                <a:pos x="T0" y="T1"/>
              </a:cxn>
              <a:cxn ang="T7">
                <a:pos x="T2" y="T3"/>
              </a:cxn>
              <a:cxn ang="T8">
                <a:pos x="T4" y="T5"/>
              </a:cxn>
            </a:cxnLst>
            <a:rect l="0" t="0" r="r" b="b"/>
            <a:pathLst>
              <a:path w="26" h="25">
                <a:moveTo>
                  <a:pt x="26" y="0"/>
                </a:moveTo>
                <a:lnTo>
                  <a:pt x="0" y="25"/>
                </a:lnTo>
                <a:lnTo>
                  <a:pt x="26"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0" name="Line 221"/>
          <p:cNvSpPr>
            <a:spLocks noChangeShapeType="1"/>
          </p:cNvSpPr>
          <p:nvPr/>
        </p:nvSpPr>
        <p:spPr bwMode="auto">
          <a:xfrm flipH="1">
            <a:off x="7341071" y="3975100"/>
            <a:ext cx="30956" cy="2976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1" name="Freeform 222"/>
          <p:cNvSpPr>
            <a:spLocks/>
          </p:cNvSpPr>
          <p:nvPr/>
        </p:nvSpPr>
        <p:spPr bwMode="auto">
          <a:xfrm>
            <a:off x="7332737" y="3965576"/>
            <a:ext cx="45244" cy="46435"/>
          </a:xfrm>
          <a:custGeom>
            <a:avLst/>
            <a:gdLst>
              <a:gd name="T0" fmla="*/ 2147483647 w 20"/>
              <a:gd name="T1" fmla="*/ 2147483647 h 20"/>
              <a:gd name="T2" fmla="*/ 2147483647 w 20"/>
              <a:gd name="T3" fmla="*/ 2147483647 h 20"/>
              <a:gd name="T4" fmla="*/ 2147483647 w 20"/>
              <a:gd name="T5" fmla="*/ 2147483647 h 20"/>
              <a:gd name="T6" fmla="*/ 2147483647 w 20"/>
              <a:gd name="T7" fmla="*/ 2147483647 h 20"/>
              <a:gd name="T8" fmla="*/ 2147483647 w 20"/>
              <a:gd name="T9" fmla="*/ 2147483647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0">
                <a:moveTo>
                  <a:pt x="16" y="2"/>
                </a:moveTo>
                <a:cubicBezTo>
                  <a:pt x="11" y="7"/>
                  <a:pt x="7" y="11"/>
                  <a:pt x="2" y="16"/>
                </a:cubicBezTo>
                <a:cubicBezTo>
                  <a:pt x="0" y="17"/>
                  <a:pt x="3" y="20"/>
                  <a:pt x="5" y="18"/>
                </a:cubicBezTo>
                <a:cubicBezTo>
                  <a:pt x="9" y="14"/>
                  <a:pt x="14" y="9"/>
                  <a:pt x="18" y="5"/>
                </a:cubicBezTo>
                <a:cubicBezTo>
                  <a:pt x="20" y="3"/>
                  <a:pt x="17" y="0"/>
                  <a:pt x="16" y="2"/>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2" name="Freeform 223"/>
          <p:cNvSpPr>
            <a:spLocks/>
          </p:cNvSpPr>
          <p:nvPr/>
        </p:nvSpPr>
        <p:spPr bwMode="auto">
          <a:xfrm>
            <a:off x="7458943" y="3725069"/>
            <a:ext cx="46434" cy="166688"/>
          </a:xfrm>
          <a:custGeom>
            <a:avLst/>
            <a:gdLst>
              <a:gd name="T0" fmla="*/ 2147483647 w 39"/>
              <a:gd name="T1" fmla="*/ 0 h 140"/>
              <a:gd name="T2" fmla="*/ 0 w 39"/>
              <a:gd name="T3" fmla="*/ 2147483647 h 140"/>
              <a:gd name="T4" fmla="*/ 2147483647 w 39"/>
              <a:gd name="T5" fmla="*/ 0 h 140"/>
              <a:gd name="T6" fmla="*/ 0 60000 65536"/>
              <a:gd name="T7" fmla="*/ 0 60000 65536"/>
              <a:gd name="T8" fmla="*/ 0 60000 65536"/>
            </a:gdLst>
            <a:ahLst/>
            <a:cxnLst>
              <a:cxn ang="T6">
                <a:pos x="T0" y="T1"/>
              </a:cxn>
              <a:cxn ang="T7">
                <a:pos x="T2" y="T3"/>
              </a:cxn>
              <a:cxn ang="T8">
                <a:pos x="T4" y="T5"/>
              </a:cxn>
            </a:cxnLst>
            <a:rect l="0" t="0" r="r" b="b"/>
            <a:pathLst>
              <a:path w="39" h="140">
                <a:moveTo>
                  <a:pt x="39" y="0"/>
                </a:moveTo>
                <a:lnTo>
                  <a:pt x="0" y="140"/>
                </a:lnTo>
                <a:lnTo>
                  <a:pt x="39"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3" name="Line 224"/>
          <p:cNvSpPr>
            <a:spLocks noChangeShapeType="1"/>
          </p:cNvSpPr>
          <p:nvPr/>
        </p:nvSpPr>
        <p:spPr bwMode="auto">
          <a:xfrm flipH="1">
            <a:off x="7458943" y="3725069"/>
            <a:ext cx="46434" cy="16668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4" name="Freeform 225"/>
          <p:cNvSpPr>
            <a:spLocks/>
          </p:cNvSpPr>
          <p:nvPr/>
        </p:nvSpPr>
        <p:spPr bwMode="auto">
          <a:xfrm>
            <a:off x="7448227" y="3710781"/>
            <a:ext cx="71438" cy="195263"/>
          </a:xfrm>
          <a:custGeom>
            <a:avLst/>
            <a:gdLst>
              <a:gd name="T0" fmla="*/ 2147483647 w 31"/>
              <a:gd name="T1" fmla="*/ 2147483647 h 84"/>
              <a:gd name="T2" fmla="*/ 2147483647 w 31"/>
              <a:gd name="T3" fmla="*/ 2147483647 h 84"/>
              <a:gd name="T4" fmla="*/ 2147483647 w 31"/>
              <a:gd name="T5" fmla="*/ 2147483647 h 84"/>
              <a:gd name="T6" fmla="*/ 2147483647 w 31"/>
              <a:gd name="T7" fmla="*/ 2147483647 h 84"/>
              <a:gd name="T8" fmla="*/ 2147483647 w 31"/>
              <a:gd name="T9" fmla="*/ 2147483647 h 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84">
                <a:moveTo>
                  <a:pt x="22" y="5"/>
                </a:moveTo>
                <a:cubicBezTo>
                  <a:pt x="15" y="29"/>
                  <a:pt x="8" y="53"/>
                  <a:pt x="1" y="77"/>
                </a:cubicBezTo>
                <a:cubicBezTo>
                  <a:pt x="0" y="82"/>
                  <a:pt x="7" y="84"/>
                  <a:pt x="9" y="79"/>
                </a:cubicBezTo>
                <a:cubicBezTo>
                  <a:pt x="16" y="55"/>
                  <a:pt x="22" y="31"/>
                  <a:pt x="29" y="7"/>
                </a:cubicBezTo>
                <a:cubicBezTo>
                  <a:pt x="31" y="2"/>
                  <a:pt x="23" y="0"/>
                  <a:pt x="22" y="5"/>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5" name="Freeform 226"/>
          <p:cNvSpPr>
            <a:spLocks/>
          </p:cNvSpPr>
          <p:nvPr/>
        </p:nvSpPr>
        <p:spPr bwMode="auto">
          <a:xfrm>
            <a:off x="7458943" y="3891757"/>
            <a:ext cx="95250" cy="0"/>
          </a:xfrm>
          <a:custGeom>
            <a:avLst/>
            <a:gdLst>
              <a:gd name="T0" fmla="*/ 0 w 80"/>
              <a:gd name="T1" fmla="*/ 2147483647 w 80"/>
              <a:gd name="T2" fmla="*/ 0 w 80"/>
              <a:gd name="T3" fmla="*/ 0 60000 65536"/>
              <a:gd name="T4" fmla="*/ 0 60000 65536"/>
              <a:gd name="T5" fmla="*/ 0 60000 65536"/>
            </a:gdLst>
            <a:ahLst/>
            <a:cxnLst>
              <a:cxn ang="T3">
                <a:pos x="T0" y="0"/>
              </a:cxn>
              <a:cxn ang="T4">
                <a:pos x="T1" y="0"/>
              </a:cxn>
              <a:cxn ang="T5">
                <a:pos x="T2" y="0"/>
              </a:cxn>
            </a:cxnLst>
            <a:rect l="0" t="0" r="r" b="b"/>
            <a:pathLst>
              <a:path w="80">
                <a:moveTo>
                  <a:pt x="0" y="0"/>
                </a:moveTo>
                <a:lnTo>
                  <a:pt x="80" y="0"/>
                </a:lnTo>
                <a:lnTo>
                  <a:pt x="0" y="0"/>
                </a:ln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6" name="Line 227"/>
          <p:cNvSpPr>
            <a:spLocks noChangeShapeType="1"/>
          </p:cNvSpPr>
          <p:nvPr/>
        </p:nvSpPr>
        <p:spPr bwMode="auto">
          <a:xfrm>
            <a:off x="7458943" y="3891757"/>
            <a:ext cx="9525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7" name="Freeform 228"/>
          <p:cNvSpPr>
            <a:spLocks/>
          </p:cNvSpPr>
          <p:nvPr/>
        </p:nvSpPr>
        <p:spPr bwMode="auto">
          <a:xfrm>
            <a:off x="7448228" y="3882232"/>
            <a:ext cx="117872" cy="19050"/>
          </a:xfrm>
          <a:custGeom>
            <a:avLst/>
            <a:gdLst>
              <a:gd name="T0" fmla="*/ 2147483647 w 51"/>
              <a:gd name="T1" fmla="*/ 2147483647 h 8"/>
              <a:gd name="T2" fmla="*/ 2147483647 w 51"/>
              <a:gd name="T3" fmla="*/ 2147483647 h 8"/>
              <a:gd name="T4" fmla="*/ 2147483647 w 51"/>
              <a:gd name="T5" fmla="*/ 0 h 8"/>
              <a:gd name="T6" fmla="*/ 2147483647 w 51"/>
              <a:gd name="T7" fmla="*/ 0 h 8"/>
              <a:gd name="T8" fmla="*/ 2147483647 w 51"/>
              <a:gd name="T9" fmla="*/ 21474836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 h="8">
                <a:moveTo>
                  <a:pt x="5" y="8"/>
                </a:moveTo>
                <a:cubicBezTo>
                  <a:pt x="19" y="8"/>
                  <a:pt x="32" y="8"/>
                  <a:pt x="46" y="8"/>
                </a:cubicBezTo>
                <a:cubicBezTo>
                  <a:pt x="51" y="8"/>
                  <a:pt x="51" y="0"/>
                  <a:pt x="46" y="0"/>
                </a:cubicBezTo>
                <a:cubicBezTo>
                  <a:pt x="32" y="0"/>
                  <a:pt x="19" y="0"/>
                  <a:pt x="5" y="0"/>
                </a:cubicBezTo>
                <a:cubicBezTo>
                  <a:pt x="0" y="0"/>
                  <a:pt x="0" y="8"/>
                  <a:pt x="5" y="8"/>
                </a:cubicBezTo>
                <a:close/>
              </a:path>
            </a:pathLst>
          </a:custGeom>
          <a:solidFill>
            <a:schemeClr val="accent4"/>
          </a:solidFill>
          <a:ln>
            <a:noFill/>
          </a:ln>
          <a:extLst/>
        </p:spPr>
        <p:txBody>
          <a:bodyPr/>
          <a:lstStyle/>
          <a:p>
            <a:endParaRPr lang="zh-CN" altLang="en-US" sz="13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4" name="Freeform 237"/>
          <p:cNvSpPr>
            <a:spLocks/>
          </p:cNvSpPr>
          <p:nvPr/>
        </p:nvSpPr>
        <p:spPr bwMode="auto">
          <a:xfrm>
            <a:off x="7048500" y="2460123"/>
            <a:ext cx="835868" cy="1058968"/>
          </a:xfrm>
          <a:custGeom>
            <a:avLst/>
            <a:gdLst>
              <a:gd name="T0" fmla="*/ 380 w 426"/>
              <a:gd name="T1" fmla="*/ 0 h 540"/>
              <a:gd name="T2" fmla="*/ 46 w 426"/>
              <a:gd name="T3" fmla="*/ 0 h 540"/>
              <a:gd name="T4" fmla="*/ 0 w 426"/>
              <a:gd name="T5" fmla="*/ 46 h 540"/>
              <a:gd name="T6" fmla="*/ 0 w 426"/>
              <a:gd name="T7" fmla="*/ 380 h 540"/>
              <a:gd name="T8" fmla="*/ 46 w 426"/>
              <a:gd name="T9" fmla="*/ 426 h 540"/>
              <a:gd name="T10" fmla="*/ 164 w 426"/>
              <a:gd name="T11" fmla="*/ 426 h 540"/>
              <a:gd name="T12" fmla="*/ 213 w 426"/>
              <a:gd name="T13" fmla="*/ 540 h 540"/>
              <a:gd name="T14" fmla="*/ 263 w 426"/>
              <a:gd name="T15" fmla="*/ 426 h 540"/>
              <a:gd name="T16" fmla="*/ 380 w 426"/>
              <a:gd name="T17" fmla="*/ 426 h 540"/>
              <a:gd name="T18" fmla="*/ 426 w 426"/>
              <a:gd name="T19" fmla="*/ 380 h 540"/>
              <a:gd name="T20" fmla="*/ 426 w 426"/>
              <a:gd name="T21" fmla="*/ 46 h 540"/>
              <a:gd name="T22" fmla="*/ 380 w 426"/>
              <a:gd name="T23"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6" h="540">
                <a:moveTo>
                  <a:pt x="380" y="0"/>
                </a:moveTo>
                <a:cubicBezTo>
                  <a:pt x="46" y="0"/>
                  <a:pt x="46" y="0"/>
                  <a:pt x="46" y="0"/>
                </a:cubicBezTo>
                <a:cubicBezTo>
                  <a:pt x="20" y="0"/>
                  <a:pt x="0" y="20"/>
                  <a:pt x="0" y="46"/>
                </a:cubicBezTo>
                <a:cubicBezTo>
                  <a:pt x="0" y="380"/>
                  <a:pt x="0" y="380"/>
                  <a:pt x="0" y="380"/>
                </a:cubicBezTo>
                <a:cubicBezTo>
                  <a:pt x="0" y="405"/>
                  <a:pt x="20" y="426"/>
                  <a:pt x="46" y="426"/>
                </a:cubicBezTo>
                <a:cubicBezTo>
                  <a:pt x="164" y="426"/>
                  <a:pt x="164" y="426"/>
                  <a:pt x="164" y="426"/>
                </a:cubicBezTo>
                <a:cubicBezTo>
                  <a:pt x="213" y="540"/>
                  <a:pt x="213" y="540"/>
                  <a:pt x="213" y="540"/>
                </a:cubicBezTo>
                <a:cubicBezTo>
                  <a:pt x="263" y="426"/>
                  <a:pt x="263" y="426"/>
                  <a:pt x="263" y="426"/>
                </a:cubicBezTo>
                <a:cubicBezTo>
                  <a:pt x="380" y="426"/>
                  <a:pt x="380" y="426"/>
                  <a:pt x="380" y="426"/>
                </a:cubicBezTo>
                <a:cubicBezTo>
                  <a:pt x="405" y="426"/>
                  <a:pt x="426" y="405"/>
                  <a:pt x="426" y="380"/>
                </a:cubicBezTo>
                <a:cubicBezTo>
                  <a:pt x="426" y="46"/>
                  <a:pt x="426" y="46"/>
                  <a:pt x="426" y="46"/>
                </a:cubicBezTo>
                <a:cubicBezTo>
                  <a:pt x="426" y="20"/>
                  <a:pt x="405" y="0"/>
                  <a:pt x="380" y="0"/>
                </a:cubicBezTo>
                <a:close/>
              </a:path>
            </a:pathLst>
          </a:cu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619" name="TextBox 70"/>
          <p:cNvSpPr txBox="1">
            <a:spLocks noChangeArrowheads="1"/>
          </p:cNvSpPr>
          <p:nvPr/>
        </p:nvSpPr>
        <p:spPr bwMode="auto">
          <a:xfrm>
            <a:off x="7153205" y="2707268"/>
            <a:ext cx="6591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80%</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6" name="TextBox 57"/>
          <p:cNvSpPr txBox="1"/>
          <p:nvPr/>
        </p:nvSpPr>
        <p:spPr bwMode="auto">
          <a:xfrm>
            <a:off x="598885" y="1652060"/>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7" name="TextBox 57"/>
          <p:cNvSpPr txBox="1"/>
          <p:nvPr/>
        </p:nvSpPr>
        <p:spPr bwMode="auto">
          <a:xfrm>
            <a:off x="2587228" y="1652060"/>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8" name="TextBox 57"/>
          <p:cNvSpPr txBox="1"/>
          <p:nvPr/>
        </p:nvSpPr>
        <p:spPr bwMode="auto">
          <a:xfrm>
            <a:off x="4558903" y="1652060"/>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TextBox 57"/>
          <p:cNvSpPr txBox="1"/>
          <p:nvPr/>
        </p:nvSpPr>
        <p:spPr bwMode="auto">
          <a:xfrm>
            <a:off x="6538912" y="1652060"/>
            <a:ext cx="2005013" cy="452432"/>
          </a:xfrm>
          <a:prstGeom prst="rect">
            <a:avLst/>
          </a:prstGeom>
          <a:noFill/>
        </p:spPr>
        <p:txBody>
          <a:bodyPr>
            <a:spAutoFit/>
          </a:bodyPr>
          <a:lstStyle/>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endParaRPr>
          </a:p>
          <a:p>
            <a:pPr algn="ctr">
              <a:lnSpc>
                <a:spcPct val="130000"/>
              </a:lnSpc>
              <a:defRPr/>
            </a:pPr>
            <a:r>
              <a:rPr lang="zh-CN" altLang="en-US" sz="900" kern="0" dirty="0">
                <a:solidFill>
                  <a:schemeClr val="bg1">
                    <a:lumMod val="65000"/>
                  </a:schemeClr>
                </a:solidFill>
                <a:latin typeface="微软雅黑" panose="020B0503020204020204" pitchFamily="34" charset="-122"/>
                <a:ea typeface="微软雅黑" panose="020B0503020204020204" pitchFamily="34" charset="-122"/>
                <a:cs typeface="Arial" pitchFamily="34" charset="0"/>
                <a:sym typeface="微软雅黑" panose="020B0503020204020204" pitchFamily="34" charset="-122"/>
              </a:rPr>
              <a:t>请在此处输入您的文本</a:t>
            </a:r>
            <a:endParaRPr lang="en-US" altLang="zh-CN" sz="900" kern="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510751486"/>
      </p:ext>
    </p:extLst>
  </p:cSld>
  <p:clrMapOvr>
    <a:masterClrMapping/>
  </p:clrMapOvr>
  <p:transition spd="med" advClick="0" advTm="3000">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2290762" y="795"/>
            <a:ext cx="4552950" cy="5139929"/>
            <a:chOff x="2290762" y="0"/>
            <a:chExt cx="4552950" cy="5139929"/>
          </a:xfrm>
        </p:grpSpPr>
        <p:grpSp>
          <p:nvGrpSpPr>
            <p:cNvPr id="4" name="Group 2"/>
            <p:cNvGrpSpPr/>
            <p:nvPr/>
          </p:nvGrpSpPr>
          <p:grpSpPr>
            <a:xfrm>
              <a:off x="2290762" y="0"/>
              <a:ext cx="4552950" cy="5139929"/>
              <a:chOff x="3054350" y="3195638"/>
              <a:chExt cx="6070600" cy="3657600"/>
            </a:xfrm>
            <a:solidFill>
              <a:schemeClr val="tx2"/>
            </a:solidFill>
          </p:grpSpPr>
          <p:sp>
            <p:nvSpPr>
              <p:cNvPr id="43" name="Freeform: Shape 41"/>
              <p:cNvSpPr>
                <a:spLocks/>
              </p:cNvSpPr>
              <p:nvPr/>
            </p:nvSpPr>
            <p:spPr bwMode="auto">
              <a:xfrm>
                <a:off x="3054350" y="3195638"/>
                <a:ext cx="2782888" cy="3657600"/>
              </a:xfrm>
              <a:custGeom>
                <a:avLst/>
                <a:gdLst>
                  <a:gd name="T0" fmla="*/ 665 w 665"/>
                  <a:gd name="T1" fmla="*/ 0 h 873"/>
                  <a:gd name="T2" fmla="*/ 661 w 665"/>
                  <a:gd name="T3" fmla="*/ 0 h 873"/>
                  <a:gd name="T4" fmla="*/ 0 w 665"/>
                  <a:gd name="T5" fmla="*/ 873 h 873"/>
                  <a:gd name="T6" fmla="*/ 46 w 665"/>
                  <a:gd name="T7" fmla="*/ 873 h 873"/>
                  <a:gd name="T8" fmla="*/ 665 w 665"/>
                  <a:gd name="T9" fmla="*/ 0 h 873"/>
                </a:gdLst>
                <a:ahLst/>
                <a:cxnLst>
                  <a:cxn ang="0">
                    <a:pos x="T0" y="T1"/>
                  </a:cxn>
                  <a:cxn ang="0">
                    <a:pos x="T2" y="T3"/>
                  </a:cxn>
                  <a:cxn ang="0">
                    <a:pos x="T4" y="T5"/>
                  </a:cxn>
                  <a:cxn ang="0">
                    <a:pos x="T6" y="T7"/>
                  </a:cxn>
                  <a:cxn ang="0">
                    <a:pos x="T8" y="T9"/>
                  </a:cxn>
                </a:cxnLst>
                <a:rect l="0" t="0" r="r" b="b"/>
                <a:pathLst>
                  <a:path w="665" h="873">
                    <a:moveTo>
                      <a:pt x="665" y="0"/>
                    </a:moveTo>
                    <a:cubicBezTo>
                      <a:pt x="664" y="0"/>
                      <a:pt x="662" y="0"/>
                      <a:pt x="661" y="0"/>
                    </a:cubicBezTo>
                    <a:cubicBezTo>
                      <a:pt x="558" y="291"/>
                      <a:pt x="338" y="582"/>
                      <a:pt x="0" y="873"/>
                    </a:cubicBezTo>
                    <a:cubicBezTo>
                      <a:pt x="15" y="873"/>
                      <a:pt x="31" y="873"/>
                      <a:pt x="46" y="873"/>
                    </a:cubicBezTo>
                    <a:cubicBezTo>
                      <a:pt x="363" y="582"/>
                      <a:pt x="569" y="291"/>
                      <a:pt x="665" y="0"/>
                    </a:cubicBezTo>
                    <a:close/>
                  </a:path>
                </a:pathLst>
              </a:custGeom>
              <a:solidFill>
                <a:schemeClr val="accent1"/>
              </a:solidFill>
              <a:ln>
                <a:noFill/>
              </a:ln>
            </p:spPr>
            <p:txBody>
              <a:bodyPr anchor="ctr"/>
              <a:lstStyle/>
              <a:p>
                <a:pPr algn="ctr"/>
                <a:endParaRPr/>
              </a:p>
            </p:txBody>
          </p:sp>
          <p:sp>
            <p:nvSpPr>
              <p:cNvPr id="44" name="Freeform: Shape 42"/>
              <p:cNvSpPr>
                <a:spLocks/>
              </p:cNvSpPr>
              <p:nvPr/>
            </p:nvSpPr>
            <p:spPr bwMode="auto">
              <a:xfrm>
                <a:off x="3359150" y="3195638"/>
                <a:ext cx="5464175" cy="3657600"/>
              </a:xfrm>
              <a:custGeom>
                <a:avLst/>
                <a:gdLst>
                  <a:gd name="T0" fmla="*/ 711 w 1306"/>
                  <a:gd name="T1" fmla="*/ 0 h 873"/>
                  <a:gd name="T2" fmla="*/ 655 w 1306"/>
                  <a:gd name="T3" fmla="*/ 0 h 873"/>
                  <a:gd name="T4" fmla="*/ 656 w 1306"/>
                  <a:gd name="T5" fmla="*/ 21 h 873"/>
                  <a:gd name="T6" fmla="*/ 650 w 1306"/>
                  <a:gd name="T7" fmla="*/ 21 h 873"/>
                  <a:gd name="T8" fmla="*/ 650 w 1306"/>
                  <a:gd name="T9" fmla="*/ 0 h 873"/>
                  <a:gd name="T10" fmla="*/ 594 w 1306"/>
                  <a:gd name="T11" fmla="*/ 0 h 873"/>
                  <a:gd name="T12" fmla="*/ 0 w 1306"/>
                  <a:gd name="T13" fmla="*/ 873 h 873"/>
                  <a:gd name="T14" fmla="*/ 623 w 1306"/>
                  <a:gd name="T15" fmla="*/ 873 h 873"/>
                  <a:gd name="T16" fmla="*/ 624 w 1306"/>
                  <a:gd name="T17" fmla="*/ 849 h 873"/>
                  <a:gd name="T18" fmla="*/ 681 w 1306"/>
                  <a:gd name="T19" fmla="*/ 849 h 873"/>
                  <a:gd name="T20" fmla="*/ 682 w 1306"/>
                  <a:gd name="T21" fmla="*/ 873 h 873"/>
                  <a:gd name="T22" fmla="*/ 1306 w 1306"/>
                  <a:gd name="T23" fmla="*/ 873 h 873"/>
                  <a:gd name="T24" fmla="*/ 711 w 1306"/>
                  <a:gd name="T25" fmla="*/ 0 h 873"/>
                  <a:gd name="T26" fmla="*/ 649 w 1306"/>
                  <a:gd name="T27" fmla="*/ 70 h 873"/>
                  <a:gd name="T28" fmla="*/ 656 w 1306"/>
                  <a:gd name="T29" fmla="*/ 70 h 873"/>
                  <a:gd name="T30" fmla="*/ 657 w 1306"/>
                  <a:gd name="T31" fmla="*/ 119 h 873"/>
                  <a:gd name="T32" fmla="*/ 648 w 1306"/>
                  <a:gd name="T33" fmla="*/ 119 h 873"/>
                  <a:gd name="T34" fmla="*/ 649 w 1306"/>
                  <a:gd name="T35" fmla="*/ 70 h 873"/>
                  <a:gd name="T36" fmla="*/ 647 w 1306"/>
                  <a:gd name="T37" fmla="*/ 167 h 873"/>
                  <a:gd name="T38" fmla="*/ 658 w 1306"/>
                  <a:gd name="T39" fmla="*/ 167 h 873"/>
                  <a:gd name="T40" fmla="*/ 659 w 1306"/>
                  <a:gd name="T41" fmla="*/ 216 h 873"/>
                  <a:gd name="T42" fmla="*/ 646 w 1306"/>
                  <a:gd name="T43" fmla="*/ 216 h 873"/>
                  <a:gd name="T44" fmla="*/ 647 w 1306"/>
                  <a:gd name="T45" fmla="*/ 167 h 873"/>
                  <a:gd name="T46" fmla="*/ 645 w 1306"/>
                  <a:gd name="T47" fmla="*/ 265 h 873"/>
                  <a:gd name="T48" fmla="*/ 660 w 1306"/>
                  <a:gd name="T49" fmla="*/ 265 h 873"/>
                  <a:gd name="T50" fmla="*/ 662 w 1306"/>
                  <a:gd name="T51" fmla="*/ 313 h 873"/>
                  <a:gd name="T52" fmla="*/ 644 w 1306"/>
                  <a:gd name="T53" fmla="*/ 313 h 873"/>
                  <a:gd name="T54" fmla="*/ 645 w 1306"/>
                  <a:gd name="T55" fmla="*/ 265 h 873"/>
                  <a:gd name="T56" fmla="*/ 642 w 1306"/>
                  <a:gd name="T57" fmla="*/ 362 h 873"/>
                  <a:gd name="T58" fmla="*/ 663 w 1306"/>
                  <a:gd name="T59" fmla="*/ 362 h 873"/>
                  <a:gd name="T60" fmla="*/ 664 w 1306"/>
                  <a:gd name="T61" fmla="*/ 411 h 873"/>
                  <a:gd name="T62" fmla="*/ 641 w 1306"/>
                  <a:gd name="T63" fmla="*/ 411 h 873"/>
                  <a:gd name="T64" fmla="*/ 642 w 1306"/>
                  <a:gd name="T65" fmla="*/ 362 h 873"/>
                  <a:gd name="T66" fmla="*/ 639 w 1306"/>
                  <a:gd name="T67" fmla="*/ 460 h 873"/>
                  <a:gd name="T68" fmla="*/ 666 w 1306"/>
                  <a:gd name="T69" fmla="*/ 460 h 873"/>
                  <a:gd name="T70" fmla="*/ 668 w 1306"/>
                  <a:gd name="T71" fmla="*/ 508 h 873"/>
                  <a:gd name="T72" fmla="*/ 638 w 1306"/>
                  <a:gd name="T73" fmla="*/ 508 h 873"/>
                  <a:gd name="T74" fmla="*/ 639 w 1306"/>
                  <a:gd name="T75" fmla="*/ 460 h 873"/>
                  <a:gd name="T76" fmla="*/ 636 w 1306"/>
                  <a:gd name="T77" fmla="*/ 557 h 873"/>
                  <a:gd name="T78" fmla="*/ 669 w 1306"/>
                  <a:gd name="T79" fmla="*/ 557 h 873"/>
                  <a:gd name="T80" fmla="*/ 671 w 1306"/>
                  <a:gd name="T81" fmla="*/ 606 h 873"/>
                  <a:gd name="T82" fmla="*/ 634 w 1306"/>
                  <a:gd name="T83" fmla="*/ 606 h 873"/>
                  <a:gd name="T84" fmla="*/ 636 w 1306"/>
                  <a:gd name="T85" fmla="*/ 557 h 873"/>
                  <a:gd name="T86" fmla="*/ 632 w 1306"/>
                  <a:gd name="T87" fmla="*/ 654 h 873"/>
                  <a:gd name="T88" fmla="*/ 673 w 1306"/>
                  <a:gd name="T89" fmla="*/ 654 h 873"/>
                  <a:gd name="T90" fmla="*/ 675 w 1306"/>
                  <a:gd name="T91" fmla="*/ 703 h 873"/>
                  <a:gd name="T92" fmla="*/ 630 w 1306"/>
                  <a:gd name="T93" fmla="*/ 703 h 873"/>
                  <a:gd name="T94" fmla="*/ 632 w 1306"/>
                  <a:gd name="T95" fmla="*/ 654 h 873"/>
                  <a:gd name="T96" fmla="*/ 626 w 1306"/>
                  <a:gd name="T97" fmla="*/ 800 h 873"/>
                  <a:gd name="T98" fmla="*/ 628 w 1306"/>
                  <a:gd name="T99" fmla="*/ 752 h 873"/>
                  <a:gd name="T100" fmla="*/ 677 w 1306"/>
                  <a:gd name="T101" fmla="*/ 752 h 873"/>
                  <a:gd name="T102" fmla="*/ 679 w 1306"/>
                  <a:gd name="T103" fmla="*/ 800 h 873"/>
                  <a:gd name="T104" fmla="*/ 626 w 1306"/>
                  <a:gd name="T105" fmla="*/ 80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06" h="873">
                    <a:moveTo>
                      <a:pt x="711" y="0"/>
                    </a:moveTo>
                    <a:cubicBezTo>
                      <a:pt x="692" y="0"/>
                      <a:pt x="674" y="0"/>
                      <a:pt x="655" y="0"/>
                    </a:cubicBezTo>
                    <a:cubicBezTo>
                      <a:pt x="655" y="7"/>
                      <a:pt x="656" y="14"/>
                      <a:pt x="656" y="21"/>
                    </a:cubicBezTo>
                    <a:cubicBezTo>
                      <a:pt x="654" y="21"/>
                      <a:pt x="652" y="21"/>
                      <a:pt x="650" y="21"/>
                    </a:cubicBezTo>
                    <a:cubicBezTo>
                      <a:pt x="650" y="14"/>
                      <a:pt x="650" y="7"/>
                      <a:pt x="650" y="0"/>
                    </a:cubicBezTo>
                    <a:cubicBezTo>
                      <a:pt x="631" y="0"/>
                      <a:pt x="613" y="0"/>
                      <a:pt x="594" y="0"/>
                    </a:cubicBezTo>
                    <a:cubicBezTo>
                      <a:pt x="502" y="291"/>
                      <a:pt x="304" y="582"/>
                      <a:pt x="0" y="873"/>
                    </a:cubicBezTo>
                    <a:cubicBezTo>
                      <a:pt x="207" y="873"/>
                      <a:pt x="415" y="873"/>
                      <a:pt x="623" y="873"/>
                    </a:cubicBezTo>
                    <a:cubicBezTo>
                      <a:pt x="623" y="865"/>
                      <a:pt x="624" y="857"/>
                      <a:pt x="624" y="849"/>
                    </a:cubicBezTo>
                    <a:cubicBezTo>
                      <a:pt x="643" y="849"/>
                      <a:pt x="662" y="849"/>
                      <a:pt x="681" y="849"/>
                    </a:cubicBezTo>
                    <a:cubicBezTo>
                      <a:pt x="682" y="857"/>
                      <a:pt x="682" y="865"/>
                      <a:pt x="682" y="873"/>
                    </a:cubicBezTo>
                    <a:cubicBezTo>
                      <a:pt x="890" y="873"/>
                      <a:pt x="1098" y="873"/>
                      <a:pt x="1306" y="873"/>
                    </a:cubicBezTo>
                    <a:cubicBezTo>
                      <a:pt x="1002" y="582"/>
                      <a:pt x="803" y="291"/>
                      <a:pt x="711" y="0"/>
                    </a:cubicBezTo>
                    <a:close/>
                    <a:moveTo>
                      <a:pt x="649" y="70"/>
                    </a:moveTo>
                    <a:cubicBezTo>
                      <a:pt x="651" y="70"/>
                      <a:pt x="654" y="70"/>
                      <a:pt x="656" y="70"/>
                    </a:cubicBezTo>
                    <a:cubicBezTo>
                      <a:pt x="657" y="86"/>
                      <a:pt x="657" y="103"/>
                      <a:pt x="657" y="119"/>
                    </a:cubicBezTo>
                    <a:cubicBezTo>
                      <a:pt x="654" y="119"/>
                      <a:pt x="651" y="119"/>
                      <a:pt x="648" y="119"/>
                    </a:cubicBezTo>
                    <a:cubicBezTo>
                      <a:pt x="648" y="103"/>
                      <a:pt x="649" y="86"/>
                      <a:pt x="649" y="70"/>
                    </a:cubicBezTo>
                    <a:close/>
                    <a:moveTo>
                      <a:pt x="647" y="167"/>
                    </a:moveTo>
                    <a:cubicBezTo>
                      <a:pt x="651" y="167"/>
                      <a:pt x="655" y="167"/>
                      <a:pt x="658" y="167"/>
                    </a:cubicBezTo>
                    <a:cubicBezTo>
                      <a:pt x="659" y="184"/>
                      <a:pt x="659" y="200"/>
                      <a:pt x="659" y="216"/>
                    </a:cubicBezTo>
                    <a:cubicBezTo>
                      <a:pt x="655" y="216"/>
                      <a:pt x="650" y="216"/>
                      <a:pt x="646" y="216"/>
                    </a:cubicBezTo>
                    <a:cubicBezTo>
                      <a:pt x="646" y="200"/>
                      <a:pt x="647" y="184"/>
                      <a:pt x="647" y="167"/>
                    </a:cubicBezTo>
                    <a:close/>
                    <a:moveTo>
                      <a:pt x="645" y="265"/>
                    </a:moveTo>
                    <a:cubicBezTo>
                      <a:pt x="650" y="265"/>
                      <a:pt x="655" y="265"/>
                      <a:pt x="660" y="265"/>
                    </a:cubicBezTo>
                    <a:cubicBezTo>
                      <a:pt x="661" y="281"/>
                      <a:pt x="661" y="297"/>
                      <a:pt x="662" y="313"/>
                    </a:cubicBezTo>
                    <a:cubicBezTo>
                      <a:pt x="656" y="313"/>
                      <a:pt x="650" y="313"/>
                      <a:pt x="644" y="313"/>
                    </a:cubicBezTo>
                    <a:cubicBezTo>
                      <a:pt x="644" y="297"/>
                      <a:pt x="644" y="281"/>
                      <a:pt x="645" y="265"/>
                    </a:cubicBezTo>
                    <a:close/>
                    <a:moveTo>
                      <a:pt x="642" y="362"/>
                    </a:moveTo>
                    <a:cubicBezTo>
                      <a:pt x="649" y="362"/>
                      <a:pt x="656" y="362"/>
                      <a:pt x="663" y="362"/>
                    </a:cubicBezTo>
                    <a:cubicBezTo>
                      <a:pt x="664" y="378"/>
                      <a:pt x="664" y="395"/>
                      <a:pt x="664" y="411"/>
                    </a:cubicBezTo>
                    <a:cubicBezTo>
                      <a:pt x="657" y="411"/>
                      <a:pt x="649" y="411"/>
                      <a:pt x="641" y="411"/>
                    </a:cubicBezTo>
                    <a:cubicBezTo>
                      <a:pt x="641" y="395"/>
                      <a:pt x="642" y="378"/>
                      <a:pt x="642" y="362"/>
                    </a:cubicBezTo>
                    <a:close/>
                    <a:moveTo>
                      <a:pt x="639" y="460"/>
                    </a:moveTo>
                    <a:cubicBezTo>
                      <a:pt x="648" y="460"/>
                      <a:pt x="657" y="460"/>
                      <a:pt x="666" y="460"/>
                    </a:cubicBezTo>
                    <a:cubicBezTo>
                      <a:pt x="667" y="476"/>
                      <a:pt x="667" y="492"/>
                      <a:pt x="668" y="508"/>
                    </a:cubicBezTo>
                    <a:cubicBezTo>
                      <a:pt x="658" y="508"/>
                      <a:pt x="648" y="508"/>
                      <a:pt x="638" y="508"/>
                    </a:cubicBezTo>
                    <a:cubicBezTo>
                      <a:pt x="638" y="492"/>
                      <a:pt x="639" y="476"/>
                      <a:pt x="639" y="460"/>
                    </a:cubicBezTo>
                    <a:close/>
                    <a:moveTo>
                      <a:pt x="636" y="557"/>
                    </a:moveTo>
                    <a:cubicBezTo>
                      <a:pt x="647" y="557"/>
                      <a:pt x="658" y="557"/>
                      <a:pt x="669" y="557"/>
                    </a:cubicBezTo>
                    <a:cubicBezTo>
                      <a:pt x="670" y="573"/>
                      <a:pt x="670" y="589"/>
                      <a:pt x="671" y="606"/>
                    </a:cubicBezTo>
                    <a:cubicBezTo>
                      <a:pt x="659" y="606"/>
                      <a:pt x="646" y="606"/>
                      <a:pt x="634" y="606"/>
                    </a:cubicBezTo>
                    <a:cubicBezTo>
                      <a:pt x="635" y="589"/>
                      <a:pt x="635" y="573"/>
                      <a:pt x="636" y="557"/>
                    </a:cubicBezTo>
                    <a:close/>
                    <a:moveTo>
                      <a:pt x="632" y="654"/>
                    </a:moveTo>
                    <a:cubicBezTo>
                      <a:pt x="646" y="654"/>
                      <a:pt x="659" y="654"/>
                      <a:pt x="673" y="654"/>
                    </a:cubicBezTo>
                    <a:cubicBezTo>
                      <a:pt x="674" y="670"/>
                      <a:pt x="674" y="687"/>
                      <a:pt x="675" y="703"/>
                    </a:cubicBezTo>
                    <a:cubicBezTo>
                      <a:pt x="660" y="703"/>
                      <a:pt x="645" y="703"/>
                      <a:pt x="630" y="703"/>
                    </a:cubicBezTo>
                    <a:cubicBezTo>
                      <a:pt x="631" y="687"/>
                      <a:pt x="632" y="670"/>
                      <a:pt x="632" y="654"/>
                    </a:cubicBezTo>
                    <a:close/>
                    <a:moveTo>
                      <a:pt x="626" y="800"/>
                    </a:moveTo>
                    <a:cubicBezTo>
                      <a:pt x="627" y="784"/>
                      <a:pt x="628" y="768"/>
                      <a:pt x="628" y="752"/>
                    </a:cubicBezTo>
                    <a:cubicBezTo>
                      <a:pt x="645" y="752"/>
                      <a:pt x="661" y="752"/>
                      <a:pt x="677" y="752"/>
                    </a:cubicBezTo>
                    <a:cubicBezTo>
                      <a:pt x="678" y="768"/>
                      <a:pt x="678" y="784"/>
                      <a:pt x="679" y="800"/>
                    </a:cubicBezTo>
                    <a:cubicBezTo>
                      <a:pt x="661" y="800"/>
                      <a:pt x="644" y="800"/>
                      <a:pt x="626" y="800"/>
                    </a:cubicBezTo>
                    <a:close/>
                  </a:path>
                </a:pathLst>
              </a:custGeom>
              <a:solidFill>
                <a:schemeClr val="accent1"/>
              </a:solidFill>
              <a:ln>
                <a:noFill/>
              </a:ln>
            </p:spPr>
            <p:txBody>
              <a:bodyPr anchor="ctr"/>
              <a:lstStyle/>
              <a:p>
                <a:pPr algn="ctr"/>
                <a:endParaRPr/>
              </a:p>
            </p:txBody>
          </p:sp>
          <p:sp>
            <p:nvSpPr>
              <p:cNvPr id="45" name="Freeform: Shape 43"/>
              <p:cNvSpPr>
                <a:spLocks/>
              </p:cNvSpPr>
              <p:nvPr/>
            </p:nvSpPr>
            <p:spPr bwMode="auto">
              <a:xfrm>
                <a:off x="6343650" y="3195638"/>
                <a:ext cx="2781300" cy="3657600"/>
              </a:xfrm>
              <a:custGeom>
                <a:avLst/>
                <a:gdLst>
                  <a:gd name="T0" fmla="*/ 4 w 665"/>
                  <a:gd name="T1" fmla="*/ 0 h 873"/>
                  <a:gd name="T2" fmla="*/ 0 w 665"/>
                  <a:gd name="T3" fmla="*/ 0 h 873"/>
                  <a:gd name="T4" fmla="*/ 619 w 665"/>
                  <a:gd name="T5" fmla="*/ 873 h 873"/>
                  <a:gd name="T6" fmla="*/ 665 w 665"/>
                  <a:gd name="T7" fmla="*/ 873 h 873"/>
                  <a:gd name="T8" fmla="*/ 4 w 665"/>
                  <a:gd name="T9" fmla="*/ 0 h 873"/>
                </a:gdLst>
                <a:ahLst/>
                <a:cxnLst>
                  <a:cxn ang="0">
                    <a:pos x="T0" y="T1"/>
                  </a:cxn>
                  <a:cxn ang="0">
                    <a:pos x="T2" y="T3"/>
                  </a:cxn>
                  <a:cxn ang="0">
                    <a:pos x="T4" y="T5"/>
                  </a:cxn>
                  <a:cxn ang="0">
                    <a:pos x="T6" y="T7"/>
                  </a:cxn>
                  <a:cxn ang="0">
                    <a:pos x="T8" y="T9"/>
                  </a:cxn>
                </a:cxnLst>
                <a:rect l="0" t="0" r="r" b="b"/>
                <a:pathLst>
                  <a:path w="665" h="873">
                    <a:moveTo>
                      <a:pt x="4" y="0"/>
                    </a:moveTo>
                    <a:cubicBezTo>
                      <a:pt x="3" y="0"/>
                      <a:pt x="2" y="0"/>
                      <a:pt x="0" y="0"/>
                    </a:cubicBezTo>
                    <a:cubicBezTo>
                      <a:pt x="97" y="291"/>
                      <a:pt x="303" y="582"/>
                      <a:pt x="619" y="873"/>
                    </a:cubicBezTo>
                    <a:cubicBezTo>
                      <a:pt x="635" y="873"/>
                      <a:pt x="650" y="873"/>
                      <a:pt x="665" y="873"/>
                    </a:cubicBezTo>
                    <a:cubicBezTo>
                      <a:pt x="328" y="582"/>
                      <a:pt x="107" y="291"/>
                      <a:pt x="4" y="0"/>
                    </a:cubicBezTo>
                    <a:close/>
                  </a:path>
                </a:pathLst>
              </a:custGeom>
              <a:solidFill>
                <a:schemeClr val="accent1"/>
              </a:solidFill>
              <a:ln>
                <a:noFill/>
              </a:ln>
            </p:spPr>
            <p:txBody>
              <a:bodyPr anchor="ctr"/>
              <a:lstStyle/>
              <a:p>
                <a:pPr algn="ctr"/>
                <a:endParaRPr/>
              </a:p>
            </p:txBody>
          </p:sp>
        </p:grpSp>
        <p:sp>
          <p:nvSpPr>
            <p:cNvPr id="5" name="Freeform: Shape 3"/>
            <p:cNvSpPr>
              <a:spLocks/>
            </p:cNvSpPr>
            <p:nvPr/>
          </p:nvSpPr>
          <p:spPr bwMode="auto">
            <a:xfrm>
              <a:off x="3475893" y="2282091"/>
              <a:ext cx="815144" cy="1968575"/>
            </a:xfrm>
            <a:custGeom>
              <a:avLst/>
              <a:gdLst>
                <a:gd name="T0" fmla="*/ 76 w 76"/>
                <a:gd name="T1" fmla="*/ 80 h 183"/>
                <a:gd name="T2" fmla="*/ 64 w 76"/>
                <a:gd name="T3" fmla="*/ 0 h 183"/>
                <a:gd name="T4" fmla="*/ 17 w 76"/>
                <a:gd name="T5" fmla="*/ 80 h 183"/>
                <a:gd name="T6" fmla="*/ 33 w 76"/>
                <a:gd name="T7" fmla="*/ 80 h 183"/>
                <a:gd name="T8" fmla="*/ 0 w 76"/>
                <a:gd name="T9" fmla="*/ 183 h 183"/>
                <a:gd name="T10" fmla="*/ 38 w 76"/>
                <a:gd name="T11" fmla="*/ 183 h 183"/>
                <a:gd name="T12" fmla="*/ 60 w 76"/>
                <a:gd name="T13" fmla="*/ 80 h 183"/>
                <a:gd name="T14" fmla="*/ 76 w 76"/>
                <a:gd name="T15" fmla="*/ 8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83">
                  <a:moveTo>
                    <a:pt x="76" y="80"/>
                  </a:moveTo>
                  <a:cubicBezTo>
                    <a:pt x="70" y="53"/>
                    <a:pt x="66" y="26"/>
                    <a:pt x="64" y="0"/>
                  </a:cubicBezTo>
                  <a:cubicBezTo>
                    <a:pt x="52" y="26"/>
                    <a:pt x="36" y="53"/>
                    <a:pt x="17" y="80"/>
                  </a:cubicBezTo>
                  <a:cubicBezTo>
                    <a:pt x="22" y="80"/>
                    <a:pt x="27" y="80"/>
                    <a:pt x="33" y="80"/>
                  </a:cubicBezTo>
                  <a:cubicBezTo>
                    <a:pt x="22" y="114"/>
                    <a:pt x="12" y="149"/>
                    <a:pt x="0" y="183"/>
                  </a:cubicBezTo>
                  <a:cubicBezTo>
                    <a:pt x="13" y="183"/>
                    <a:pt x="25" y="183"/>
                    <a:pt x="38" y="183"/>
                  </a:cubicBezTo>
                  <a:cubicBezTo>
                    <a:pt x="46" y="149"/>
                    <a:pt x="53" y="114"/>
                    <a:pt x="60" y="80"/>
                  </a:cubicBezTo>
                  <a:cubicBezTo>
                    <a:pt x="65" y="80"/>
                    <a:pt x="71" y="80"/>
                    <a:pt x="76" y="80"/>
                  </a:cubicBezTo>
                  <a:close/>
                </a:path>
              </a:pathLst>
            </a:custGeom>
            <a:solidFill>
              <a:schemeClr val="bg1"/>
            </a:solidFill>
            <a:ln>
              <a:noFill/>
            </a:ln>
          </p:spPr>
          <p:txBody>
            <a:bodyPr anchor="ctr"/>
            <a:lstStyle/>
            <a:p>
              <a:pPr algn="ctr"/>
              <a:endParaRPr/>
            </a:p>
          </p:txBody>
        </p:sp>
        <p:sp>
          <p:nvSpPr>
            <p:cNvPr id="6" name="Freeform: Shape 4"/>
            <p:cNvSpPr>
              <a:spLocks/>
            </p:cNvSpPr>
            <p:nvPr/>
          </p:nvSpPr>
          <p:spPr bwMode="auto">
            <a:xfrm>
              <a:off x="4894322" y="2385608"/>
              <a:ext cx="721474" cy="1914682"/>
            </a:xfrm>
            <a:custGeom>
              <a:avLst/>
              <a:gdLst>
                <a:gd name="T0" fmla="*/ 5 w 69"/>
                <a:gd name="T1" fmla="*/ 103 h 183"/>
                <a:gd name="T2" fmla="*/ 61 w 69"/>
                <a:gd name="T3" fmla="*/ 183 h 183"/>
                <a:gd name="T4" fmla="*/ 69 w 69"/>
                <a:gd name="T5" fmla="*/ 103 h 183"/>
                <a:gd name="T6" fmla="*/ 52 w 69"/>
                <a:gd name="T7" fmla="*/ 103 h 183"/>
                <a:gd name="T8" fmla="*/ 20 w 69"/>
                <a:gd name="T9" fmla="*/ 0 h 183"/>
                <a:gd name="T10" fmla="*/ 0 w 69"/>
                <a:gd name="T11" fmla="*/ 0 h 183"/>
                <a:gd name="T12" fmla="*/ 22 w 69"/>
                <a:gd name="T13" fmla="*/ 103 h 183"/>
                <a:gd name="T14" fmla="*/ 5 w 69"/>
                <a:gd name="T15" fmla="*/ 103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83">
                  <a:moveTo>
                    <a:pt x="5" y="103"/>
                  </a:moveTo>
                  <a:cubicBezTo>
                    <a:pt x="20" y="130"/>
                    <a:pt x="39" y="156"/>
                    <a:pt x="61" y="183"/>
                  </a:cubicBezTo>
                  <a:cubicBezTo>
                    <a:pt x="66" y="156"/>
                    <a:pt x="69" y="130"/>
                    <a:pt x="69" y="103"/>
                  </a:cubicBezTo>
                  <a:cubicBezTo>
                    <a:pt x="63" y="103"/>
                    <a:pt x="58" y="103"/>
                    <a:pt x="52" y="103"/>
                  </a:cubicBezTo>
                  <a:cubicBezTo>
                    <a:pt x="40" y="69"/>
                    <a:pt x="30" y="34"/>
                    <a:pt x="20" y="0"/>
                  </a:cubicBezTo>
                  <a:cubicBezTo>
                    <a:pt x="13" y="0"/>
                    <a:pt x="7" y="0"/>
                    <a:pt x="0" y="0"/>
                  </a:cubicBezTo>
                  <a:cubicBezTo>
                    <a:pt x="7" y="34"/>
                    <a:pt x="14" y="69"/>
                    <a:pt x="22" y="103"/>
                  </a:cubicBezTo>
                  <a:cubicBezTo>
                    <a:pt x="16" y="103"/>
                    <a:pt x="10" y="103"/>
                    <a:pt x="5" y="103"/>
                  </a:cubicBezTo>
                  <a:close/>
                </a:path>
              </a:pathLst>
            </a:custGeom>
            <a:solidFill>
              <a:schemeClr val="bg1"/>
            </a:solidFill>
            <a:ln>
              <a:noFill/>
            </a:ln>
          </p:spPr>
          <p:txBody>
            <a:bodyPr anchor="ctr"/>
            <a:lstStyle/>
            <a:p>
              <a:pPr algn="ctr"/>
              <a:endParaRPr/>
            </a:p>
          </p:txBody>
        </p:sp>
      </p:grpSp>
      <p:grpSp>
        <p:nvGrpSpPr>
          <p:cNvPr id="53" name="组合 52"/>
          <p:cNvGrpSpPr/>
          <p:nvPr/>
        </p:nvGrpSpPr>
        <p:grpSpPr>
          <a:xfrm>
            <a:off x="6031745" y="1177314"/>
            <a:ext cx="1687079" cy="643042"/>
            <a:chOff x="6031744" y="1176520"/>
            <a:chExt cx="1687079" cy="643042"/>
          </a:xfrm>
        </p:grpSpPr>
        <p:sp>
          <p:nvSpPr>
            <p:cNvPr id="11" name="Rectangle 9"/>
            <p:cNvSpPr/>
            <p:nvPr/>
          </p:nvSpPr>
          <p:spPr>
            <a:xfrm>
              <a:off x="6031744" y="1369439"/>
              <a:ext cx="1687079" cy="450123"/>
            </a:xfrm>
            <a:prstGeom prst="rect">
              <a:avLst/>
            </a:prstGeom>
          </p:spPr>
          <p:txBody>
            <a:bodyPr wrap="square">
              <a:normAutofit fontScale="85000" lnSpcReduction="10000"/>
            </a:bodyPr>
            <a:lstStyle/>
            <a:p>
              <a:pPr>
                <a:lnSpc>
                  <a:spcPct val="120000"/>
                </a:lnSpc>
              </a:pPr>
              <a:r>
                <a:rPr lang="zh-CN" altLang="en-US" sz="1100"/>
                <a:t>此部分内容作为文字排版占位显示（建议使用主题字体）</a:t>
              </a:r>
            </a:p>
          </p:txBody>
        </p:sp>
        <p:sp>
          <p:nvSpPr>
            <p:cNvPr id="12" name="TextBox 10"/>
            <p:cNvSpPr txBox="1"/>
            <p:nvPr/>
          </p:nvSpPr>
          <p:spPr>
            <a:xfrm>
              <a:off x="6031744" y="1176520"/>
              <a:ext cx="946413" cy="230833"/>
            </a:xfrm>
            <a:prstGeom prst="rect">
              <a:avLst/>
            </a:prstGeom>
            <a:noFill/>
          </p:spPr>
          <p:txBody>
            <a:bodyPr wrap="none">
              <a:normAutofit fontScale="77500" lnSpcReduction="20000"/>
            </a:bodyPr>
            <a:lstStyle/>
            <a:p>
              <a:r>
                <a:rPr lang="zh-CN" altLang="en-US" sz="1400" b="1"/>
                <a:t>标题文本预设</a:t>
              </a:r>
            </a:p>
          </p:txBody>
        </p:sp>
      </p:grpSp>
      <p:grpSp>
        <p:nvGrpSpPr>
          <p:cNvPr id="51" name="组合 50"/>
          <p:cNvGrpSpPr/>
          <p:nvPr/>
        </p:nvGrpSpPr>
        <p:grpSpPr>
          <a:xfrm>
            <a:off x="1415655" y="1158264"/>
            <a:ext cx="1746647" cy="643042"/>
            <a:chOff x="1415654" y="1157470"/>
            <a:chExt cx="1746647" cy="643042"/>
          </a:xfrm>
        </p:grpSpPr>
        <p:sp>
          <p:nvSpPr>
            <p:cNvPr id="13" name="Rectangle 11"/>
            <p:cNvSpPr/>
            <p:nvPr/>
          </p:nvSpPr>
          <p:spPr>
            <a:xfrm>
              <a:off x="1415654" y="1350389"/>
              <a:ext cx="1746647" cy="450123"/>
            </a:xfrm>
            <a:prstGeom prst="rect">
              <a:avLst/>
            </a:prstGeom>
          </p:spPr>
          <p:txBody>
            <a:bodyPr wrap="square">
              <a:normAutofit fontScale="92500" lnSpcReduction="10000"/>
            </a:bodyPr>
            <a:lstStyle/>
            <a:p>
              <a:pPr algn="r">
                <a:lnSpc>
                  <a:spcPct val="120000"/>
                </a:lnSpc>
              </a:pPr>
              <a:r>
                <a:rPr lang="zh-CN" altLang="en-US" sz="1100" dirty="0"/>
                <a:t>此部分内容作为文字排版占位显示（建议使用主题字体）</a:t>
              </a:r>
            </a:p>
          </p:txBody>
        </p:sp>
        <p:sp>
          <p:nvSpPr>
            <p:cNvPr id="14" name="TextBox 12"/>
            <p:cNvSpPr txBox="1"/>
            <p:nvPr/>
          </p:nvSpPr>
          <p:spPr>
            <a:xfrm>
              <a:off x="2215886" y="1157470"/>
              <a:ext cx="946414" cy="230833"/>
            </a:xfrm>
            <a:prstGeom prst="rect">
              <a:avLst/>
            </a:prstGeom>
            <a:noFill/>
          </p:spPr>
          <p:txBody>
            <a:bodyPr wrap="none">
              <a:normAutofit fontScale="77500" lnSpcReduction="20000"/>
            </a:bodyPr>
            <a:lstStyle/>
            <a:p>
              <a:pPr algn="r"/>
              <a:r>
                <a:rPr lang="zh-CN" altLang="en-US" sz="1400" b="1"/>
                <a:t>标题文本预设</a:t>
              </a:r>
            </a:p>
          </p:txBody>
        </p:sp>
      </p:grpSp>
      <p:grpSp>
        <p:nvGrpSpPr>
          <p:cNvPr id="54" name="组合 53"/>
          <p:cNvGrpSpPr/>
          <p:nvPr/>
        </p:nvGrpSpPr>
        <p:grpSpPr>
          <a:xfrm>
            <a:off x="6917570" y="2720365"/>
            <a:ext cx="1687079" cy="643043"/>
            <a:chOff x="6917569" y="2719570"/>
            <a:chExt cx="1687079" cy="643043"/>
          </a:xfrm>
        </p:grpSpPr>
        <p:sp>
          <p:nvSpPr>
            <p:cNvPr id="15" name="Rectangle 13"/>
            <p:cNvSpPr/>
            <p:nvPr/>
          </p:nvSpPr>
          <p:spPr>
            <a:xfrm>
              <a:off x="6917569" y="2912490"/>
              <a:ext cx="1687079" cy="450123"/>
            </a:xfrm>
            <a:prstGeom prst="rect">
              <a:avLst/>
            </a:prstGeom>
          </p:spPr>
          <p:txBody>
            <a:bodyPr wrap="square">
              <a:normAutofit fontScale="85000" lnSpcReduction="10000"/>
            </a:bodyPr>
            <a:lstStyle/>
            <a:p>
              <a:pPr>
                <a:lnSpc>
                  <a:spcPct val="120000"/>
                </a:lnSpc>
              </a:pPr>
              <a:r>
                <a:rPr lang="zh-CN" altLang="en-US" sz="1100"/>
                <a:t>此部分内容作为文字排版占位显示（建议使用主题字体）</a:t>
              </a:r>
            </a:p>
          </p:txBody>
        </p:sp>
        <p:sp>
          <p:nvSpPr>
            <p:cNvPr id="16" name="TextBox 14"/>
            <p:cNvSpPr txBox="1"/>
            <p:nvPr/>
          </p:nvSpPr>
          <p:spPr>
            <a:xfrm>
              <a:off x="6917569" y="2719570"/>
              <a:ext cx="946413" cy="230833"/>
            </a:xfrm>
            <a:prstGeom prst="rect">
              <a:avLst/>
            </a:prstGeom>
            <a:noFill/>
          </p:spPr>
          <p:txBody>
            <a:bodyPr wrap="none">
              <a:normAutofit fontScale="77500" lnSpcReduction="20000"/>
            </a:bodyPr>
            <a:lstStyle/>
            <a:p>
              <a:r>
                <a:rPr lang="zh-CN" altLang="en-US" sz="1400" b="1"/>
                <a:t>标题文本预设</a:t>
              </a:r>
            </a:p>
          </p:txBody>
        </p:sp>
      </p:grpSp>
      <p:grpSp>
        <p:nvGrpSpPr>
          <p:cNvPr id="52" name="组合 51"/>
          <p:cNvGrpSpPr/>
          <p:nvPr/>
        </p:nvGrpSpPr>
        <p:grpSpPr>
          <a:xfrm>
            <a:off x="539355" y="2739415"/>
            <a:ext cx="1746647" cy="643043"/>
            <a:chOff x="539354" y="2738620"/>
            <a:chExt cx="1746647" cy="643043"/>
          </a:xfrm>
        </p:grpSpPr>
        <p:sp>
          <p:nvSpPr>
            <p:cNvPr id="17" name="Rectangle 15"/>
            <p:cNvSpPr/>
            <p:nvPr/>
          </p:nvSpPr>
          <p:spPr>
            <a:xfrm>
              <a:off x="539354" y="2931540"/>
              <a:ext cx="1746647" cy="450123"/>
            </a:xfrm>
            <a:prstGeom prst="rect">
              <a:avLst/>
            </a:prstGeom>
          </p:spPr>
          <p:txBody>
            <a:bodyPr wrap="square">
              <a:normAutofit fontScale="92500" lnSpcReduction="10000"/>
            </a:bodyPr>
            <a:lstStyle/>
            <a:p>
              <a:pPr algn="r">
                <a:lnSpc>
                  <a:spcPct val="120000"/>
                </a:lnSpc>
              </a:pPr>
              <a:r>
                <a:rPr lang="zh-CN" altLang="en-US" sz="1100"/>
                <a:t>此部分内容作为文字排版占位显示（建议使用主题字体）</a:t>
              </a:r>
            </a:p>
          </p:txBody>
        </p:sp>
        <p:sp>
          <p:nvSpPr>
            <p:cNvPr id="18" name="TextBox 16"/>
            <p:cNvSpPr txBox="1"/>
            <p:nvPr/>
          </p:nvSpPr>
          <p:spPr>
            <a:xfrm>
              <a:off x="1339587" y="2738620"/>
              <a:ext cx="946413" cy="230833"/>
            </a:xfrm>
            <a:prstGeom prst="rect">
              <a:avLst/>
            </a:prstGeom>
            <a:noFill/>
          </p:spPr>
          <p:txBody>
            <a:bodyPr wrap="none">
              <a:normAutofit fontScale="77500" lnSpcReduction="20000"/>
            </a:bodyPr>
            <a:lstStyle/>
            <a:p>
              <a:pPr algn="r"/>
              <a:r>
                <a:rPr lang="zh-CN" altLang="en-US" sz="1400" b="1"/>
                <a:t>标题文本预设</a:t>
              </a:r>
            </a:p>
          </p:txBody>
        </p:sp>
      </p:grpSp>
      <p:grpSp>
        <p:nvGrpSpPr>
          <p:cNvPr id="47" name="组合 46"/>
          <p:cNvGrpSpPr/>
          <p:nvPr/>
        </p:nvGrpSpPr>
        <p:grpSpPr>
          <a:xfrm>
            <a:off x="2455158" y="2803527"/>
            <a:ext cx="572691" cy="1502569"/>
            <a:chOff x="2415778" y="2802732"/>
            <a:chExt cx="572691" cy="1502569"/>
          </a:xfrm>
        </p:grpSpPr>
        <p:grpSp>
          <p:nvGrpSpPr>
            <p:cNvPr id="7" name="Group 5"/>
            <p:cNvGrpSpPr/>
            <p:nvPr/>
          </p:nvGrpSpPr>
          <p:grpSpPr>
            <a:xfrm>
              <a:off x="2415778" y="2802732"/>
              <a:ext cx="572691" cy="1502569"/>
              <a:chOff x="3246438" y="3736976"/>
              <a:chExt cx="763588" cy="2003425"/>
            </a:xfrm>
            <a:effectLst>
              <a:outerShdw blurRad="76200" dir="13500000" sy="23000" kx="1200000" algn="br" rotWithShape="0">
                <a:prstClr val="black">
                  <a:alpha val="20000"/>
                </a:prstClr>
              </a:outerShdw>
            </a:effectLst>
          </p:grpSpPr>
          <p:sp>
            <p:nvSpPr>
              <p:cNvPr id="41" name="Rectangle 39"/>
              <p:cNvSpPr>
                <a:spLocks/>
              </p:cNvSpPr>
              <p:nvPr/>
            </p:nvSpPr>
            <p:spPr bwMode="auto">
              <a:xfrm>
                <a:off x="3586957" y="4432301"/>
                <a:ext cx="82550" cy="1308100"/>
              </a:xfrm>
              <a:prstGeom prst="rect">
                <a:avLst/>
              </a:prstGeom>
              <a:solidFill>
                <a:schemeClr val="accent1"/>
              </a:solidFill>
              <a:ln>
                <a:noFill/>
              </a:ln>
            </p:spPr>
            <p:txBody>
              <a:bodyPr anchor="ctr"/>
              <a:lstStyle/>
              <a:p>
                <a:pPr algn="ctr"/>
                <a:endParaRPr/>
              </a:p>
            </p:txBody>
          </p:sp>
          <p:sp>
            <p:nvSpPr>
              <p:cNvPr id="42" name="Oval 40"/>
              <p:cNvSpPr>
                <a:spLocks/>
              </p:cNvSpPr>
              <p:nvPr/>
            </p:nvSpPr>
            <p:spPr bwMode="auto">
              <a:xfrm>
                <a:off x="3246438" y="3736976"/>
                <a:ext cx="763588" cy="760413"/>
              </a:xfrm>
              <a:prstGeom prst="ellipse">
                <a:avLst/>
              </a:prstGeom>
              <a:solidFill>
                <a:schemeClr val="accent1"/>
              </a:solidFill>
              <a:ln w="38100">
                <a:solidFill>
                  <a:schemeClr val="accent1">
                    <a:lumMod val="75000"/>
                  </a:schemeClr>
                </a:solidFill>
                <a:round/>
                <a:headEnd/>
                <a:tailEnd/>
              </a:ln>
            </p:spPr>
            <p:txBody>
              <a:bodyPr anchor="ctr"/>
              <a:lstStyle/>
              <a:p>
                <a:pPr algn="ctr"/>
                <a:endParaRPr/>
              </a:p>
            </p:txBody>
          </p:sp>
        </p:grpSp>
        <p:grpSp>
          <p:nvGrpSpPr>
            <p:cNvPr id="19" name="Group 17"/>
            <p:cNvGrpSpPr/>
            <p:nvPr/>
          </p:nvGrpSpPr>
          <p:grpSpPr>
            <a:xfrm>
              <a:off x="2581454" y="2922999"/>
              <a:ext cx="332015" cy="299669"/>
              <a:chOff x="3355975" y="954088"/>
              <a:chExt cx="733426" cy="661987"/>
            </a:xfrm>
            <a:solidFill>
              <a:schemeClr val="bg1"/>
            </a:solidFill>
          </p:grpSpPr>
          <p:sp>
            <p:nvSpPr>
              <p:cNvPr id="29" name="Rectangle 27"/>
              <p:cNvSpPr>
                <a:spLocks/>
              </p:cNvSpPr>
              <p:nvPr/>
            </p:nvSpPr>
            <p:spPr bwMode="auto">
              <a:xfrm>
                <a:off x="3476625" y="1155700"/>
                <a:ext cx="2936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Rectangle 28"/>
              <p:cNvSpPr>
                <a:spLocks/>
              </p:cNvSpPr>
              <p:nvPr/>
            </p:nvSpPr>
            <p:spPr bwMode="auto">
              <a:xfrm>
                <a:off x="3476625" y="1238250"/>
                <a:ext cx="2365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Rectangle 29"/>
              <p:cNvSpPr>
                <a:spLocks/>
              </p:cNvSpPr>
              <p:nvPr/>
            </p:nvSpPr>
            <p:spPr bwMode="auto">
              <a:xfrm>
                <a:off x="3476625" y="1325563"/>
                <a:ext cx="173038" cy="206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nvGrpSpPr>
              <p:cNvPr id="32" name="Group 30"/>
              <p:cNvGrpSpPr/>
              <p:nvPr/>
            </p:nvGrpSpPr>
            <p:grpSpPr>
              <a:xfrm>
                <a:off x="3355975" y="954088"/>
                <a:ext cx="733426" cy="661987"/>
                <a:chOff x="3355975" y="954088"/>
                <a:chExt cx="733426" cy="661987"/>
              </a:xfrm>
              <a:grpFill/>
            </p:grpSpPr>
            <p:sp>
              <p:nvSpPr>
                <p:cNvPr id="33" name="Freeform: Shape 31"/>
                <p:cNvSpPr>
                  <a:spLocks/>
                </p:cNvSpPr>
                <p:nvPr/>
              </p:nvSpPr>
              <p:spPr bwMode="auto">
                <a:xfrm>
                  <a:off x="3355975" y="954088"/>
                  <a:ext cx="534988" cy="661987"/>
                </a:xfrm>
                <a:custGeom>
                  <a:avLst/>
                  <a:gdLst>
                    <a:gd name="T0" fmla="*/ 312 w 337"/>
                    <a:gd name="T1" fmla="*/ 392 h 417"/>
                    <a:gd name="T2" fmla="*/ 25 w 337"/>
                    <a:gd name="T3" fmla="*/ 392 h 417"/>
                    <a:gd name="T4" fmla="*/ 25 w 337"/>
                    <a:gd name="T5" fmla="*/ 101 h 417"/>
                    <a:gd name="T6" fmla="*/ 100 w 337"/>
                    <a:gd name="T7" fmla="*/ 101 h 417"/>
                    <a:gd name="T8" fmla="*/ 100 w 337"/>
                    <a:gd name="T9" fmla="*/ 26 h 417"/>
                    <a:gd name="T10" fmla="*/ 312 w 337"/>
                    <a:gd name="T11" fmla="*/ 26 h 417"/>
                    <a:gd name="T12" fmla="*/ 312 w 337"/>
                    <a:gd name="T13" fmla="*/ 134 h 417"/>
                    <a:gd name="T14" fmla="*/ 337 w 337"/>
                    <a:gd name="T15" fmla="*/ 108 h 417"/>
                    <a:gd name="T16" fmla="*/ 337 w 337"/>
                    <a:gd name="T17" fmla="*/ 0 h 417"/>
                    <a:gd name="T18" fmla="*/ 89 w 337"/>
                    <a:gd name="T19" fmla="*/ 0 h 417"/>
                    <a:gd name="T20" fmla="*/ 0 w 337"/>
                    <a:gd name="T21" fmla="*/ 89 h 417"/>
                    <a:gd name="T22" fmla="*/ 0 w 337"/>
                    <a:gd name="T23" fmla="*/ 417 h 417"/>
                    <a:gd name="T24" fmla="*/ 337 w 337"/>
                    <a:gd name="T25" fmla="*/ 417 h 417"/>
                    <a:gd name="T26" fmla="*/ 337 w 337"/>
                    <a:gd name="T27" fmla="*/ 286 h 417"/>
                    <a:gd name="T28" fmla="*/ 312 w 337"/>
                    <a:gd name="T29" fmla="*/ 312 h 417"/>
                    <a:gd name="T30" fmla="*/ 312 w 337"/>
                    <a:gd name="T31" fmla="*/ 392 h 417"/>
                    <a:gd name="T32" fmla="*/ 37 w 337"/>
                    <a:gd name="T33" fmla="*/ 88 h 417"/>
                    <a:gd name="T34" fmla="*/ 88 w 337"/>
                    <a:gd name="T35" fmla="*/ 37 h 417"/>
                    <a:gd name="T36" fmla="*/ 88 w 337"/>
                    <a:gd name="T37" fmla="*/ 88 h 417"/>
                    <a:gd name="T38" fmla="*/ 37 w 337"/>
                    <a:gd name="T39"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7" h="417">
                      <a:moveTo>
                        <a:pt x="312" y="392"/>
                      </a:moveTo>
                      <a:lnTo>
                        <a:pt x="25" y="392"/>
                      </a:lnTo>
                      <a:lnTo>
                        <a:pt x="25" y="101"/>
                      </a:lnTo>
                      <a:lnTo>
                        <a:pt x="100" y="101"/>
                      </a:lnTo>
                      <a:lnTo>
                        <a:pt x="100" y="26"/>
                      </a:lnTo>
                      <a:lnTo>
                        <a:pt x="312" y="26"/>
                      </a:lnTo>
                      <a:lnTo>
                        <a:pt x="312" y="134"/>
                      </a:lnTo>
                      <a:lnTo>
                        <a:pt x="337" y="108"/>
                      </a:lnTo>
                      <a:lnTo>
                        <a:pt x="337" y="0"/>
                      </a:lnTo>
                      <a:lnTo>
                        <a:pt x="89" y="0"/>
                      </a:lnTo>
                      <a:lnTo>
                        <a:pt x="0" y="89"/>
                      </a:lnTo>
                      <a:lnTo>
                        <a:pt x="0" y="417"/>
                      </a:lnTo>
                      <a:lnTo>
                        <a:pt x="337" y="417"/>
                      </a:lnTo>
                      <a:lnTo>
                        <a:pt x="337" y="286"/>
                      </a:lnTo>
                      <a:lnTo>
                        <a:pt x="312" y="312"/>
                      </a:lnTo>
                      <a:lnTo>
                        <a:pt x="312" y="392"/>
                      </a:lnTo>
                      <a:close/>
                      <a:moveTo>
                        <a:pt x="37" y="88"/>
                      </a:moveTo>
                      <a:lnTo>
                        <a:pt x="88" y="37"/>
                      </a:lnTo>
                      <a:lnTo>
                        <a:pt x="88" y="88"/>
                      </a:lnTo>
                      <a:lnTo>
                        <a:pt x="37"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Freeform: Shape 32"/>
                <p:cNvSpPr>
                  <a:spLocks/>
                </p:cNvSpPr>
                <p:nvPr/>
              </p:nvSpPr>
              <p:spPr bwMode="auto">
                <a:xfrm>
                  <a:off x="3659188" y="1069975"/>
                  <a:ext cx="430213" cy="430212"/>
                </a:xfrm>
                <a:custGeom>
                  <a:avLst/>
                  <a:gdLst>
                    <a:gd name="T0" fmla="*/ 146 w 271"/>
                    <a:gd name="T1" fmla="*/ 35 h 271"/>
                    <a:gd name="T2" fmla="*/ 121 w 271"/>
                    <a:gd name="T3" fmla="*/ 61 h 271"/>
                    <a:gd name="T4" fmla="*/ 26 w 271"/>
                    <a:gd name="T5" fmla="*/ 156 h 271"/>
                    <a:gd name="T6" fmla="*/ 0 w 271"/>
                    <a:gd name="T7" fmla="*/ 271 h 271"/>
                    <a:gd name="T8" fmla="*/ 115 w 271"/>
                    <a:gd name="T9" fmla="*/ 245 h 271"/>
                    <a:gd name="T10" fmla="*/ 121 w 271"/>
                    <a:gd name="T11" fmla="*/ 239 h 271"/>
                    <a:gd name="T12" fmla="*/ 146 w 271"/>
                    <a:gd name="T13" fmla="*/ 213 h 271"/>
                    <a:gd name="T14" fmla="*/ 271 w 271"/>
                    <a:gd name="T15" fmla="*/ 89 h 271"/>
                    <a:gd name="T16" fmla="*/ 182 w 271"/>
                    <a:gd name="T17" fmla="*/ 0 h 271"/>
                    <a:gd name="T18" fmla="*/ 146 w 271"/>
                    <a:gd name="T19" fmla="*/ 35 h 271"/>
                    <a:gd name="T20" fmla="*/ 226 w 271"/>
                    <a:gd name="T21" fmla="*/ 68 h 271"/>
                    <a:gd name="T22" fmla="*/ 87 w 271"/>
                    <a:gd name="T23" fmla="*/ 207 h 271"/>
                    <a:gd name="T24" fmla="*/ 67 w 271"/>
                    <a:gd name="T25" fmla="*/ 187 h 271"/>
                    <a:gd name="T26" fmla="*/ 206 w 271"/>
                    <a:gd name="T27" fmla="*/ 48 h 271"/>
                    <a:gd name="T28" fmla="*/ 226 w 271"/>
                    <a:gd name="T29" fmla="*/ 68 h 271"/>
                    <a:gd name="T30" fmla="*/ 61 w 271"/>
                    <a:gd name="T31" fmla="*/ 181 h 271"/>
                    <a:gd name="T32" fmla="*/ 43 w 271"/>
                    <a:gd name="T33" fmla="*/ 163 h 271"/>
                    <a:gd name="T34" fmla="*/ 182 w 271"/>
                    <a:gd name="T35" fmla="*/ 24 h 271"/>
                    <a:gd name="T36" fmla="*/ 199 w 271"/>
                    <a:gd name="T37" fmla="*/ 42 h 271"/>
                    <a:gd name="T38" fmla="*/ 61 w 271"/>
                    <a:gd name="T39" fmla="*/ 181 h 271"/>
                    <a:gd name="T40" fmla="*/ 55 w 271"/>
                    <a:gd name="T41" fmla="*/ 187 h 271"/>
                    <a:gd name="T42" fmla="*/ 55 w 271"/>
                    <a:gd name="T43" fmla="*/ 187 h 271"/>
                    <a:gd name="T44" fmla="*/ 87 w 271"/>
                    <a:gd name="T45" fmla="*/ 219 h 271"/>
                    <a:gd name="T46" fmla="*/ 87 w 271"/>
                    <a:gd name="T47" fmla="*/ 219 h 271"/>
                    <a:gd name="T48" fmla="*/ 98 w 271"/>
                    <a:gd name="T49" fmla="*/ 230 h 271"/>
                    <a:gd name="T50" fmla="*/ 56 w 271"/>
                    <a:gd name="T51" fmla="*/ 240 h 271"/>
                    <a:gd name="T52" fmla="*/ 30 w 271"/>
                    <a:gd name="T53" fmla="*/ 215 h 271"/>
                    <a:gd name="T54" fmla="*/ 40 w 271"/>
                    <a:gd name="T55" fmla="*/ 172 h 271"/>
                    <a:gd name="T56" fmla="*/ 55 w 271"/>
                    <a:gd name="T57" fmla="*/ 187 h 271"/>
                    <a:gd name="T58" fmla="*/ 107 w 271"/>
                    <a:gd name="T59" fmla="*/ 227 h 271"/>
                    <a:gd name="T60" fmla="*/ 93 w 271"/>
                    <a:gd name="T61" fmla="*/ 213 h 271"/>
                    <a:gd name="T62" fmla="*/ 232 w 271"/>
                    <a:gd name="T63" fmla="*/ 75 h 271"/>
                    <a:gd name="T64" fmla="*/ 246 w 271"/>
                    <a:gd name="T65" fmla="*/ 89 h 271"/>
                    <a:gd name="T66" fmla="*/ 107 w 271"/>
                    <a:gd name="T67" fmla="*/ 22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1" h="271">
                      <a:moveTo>
                        <a:pt x="146" y="35"/>
                      </a:moveTo>
                      <a:lnTo>
                        <a:pt x="121" y="61"/>
                      </a:lnTo>
                      <a:lnTo>
                        <a:pt x="26" y="156"/>
                      </a:lnTo>
                      <a:lnTo>
                        <a:pt x="0" y="271"/>
                      </a:lnTo>
                      <a:lnTo>
                        <a:pt x="115" y="245"/>
                      </a:lnTo>
                      <a:lnTo>
                        <a:pt x="121" y="239"/>
                      </a:lnTo>
                      <a:lnTo>
                        <a:pt x="146" y="213"/>
                      </a:lnTo>
                      <a:lnTo>
                        <a:pt x="271" y="89"/>
                      </a:lnTo>
                      <a:lnTo>
                        <a:pt x="182" y="0"/>
                      </a:lnTo>
                      <a:lnTo>
                        <a:pt x="146" y="35"/>
                      </a:lnTo>
                      <a:close/>
                      <a:moveTo>
                        <a:pt x="226" y="68"/>
                      </a:moveTo>
                      <a:lnTo>
                        <a:pt x="87" y="207"/>
                      </a:lnTo>
                      <a:lnTo>
                        <a:pt x="67" y="187"/>
                      </a:lnTo>
                      <a:lnTo>
                        <a:pt x="206" y="48"/>
                      </a:lnTo>
                      <a:lnTo>
                        <a:pt x="226" y="68"/>
                      </a:lnTo>
                      <a:close/>
                      <a:moveTo>
                        <a:pt x="61" y="181"/>
                      </a:moveTo>
                      <a:lnTo>
                        <a:pt x="43" y="163"/>
                      </a:lnTo>
                      <a:lnTo>
                        <a:pt x="182" y="24"/>
                      </a:lnTo>
                      <a:lnTo>
                        <a:pt x="199" y="42"/>
                      </a:lnTo>
                      <a:lnTo>
                        <a:pt x="61" y="181"/>
                      </a:lnTo>
                      <a:close/>
                      <a:moveTo>
                        <a:pt x="55" y="187"/>
                      </a:moveTo>
                      <a:lnTo>
                        <a:pt x="55" y="187"/>
                      </a:lnTo>
                      <a:lnTo>
                        <a:pt x="87" y="219"/>
                      </a:lnTo>
                      <a:lnTo>
                        <a:pt x="87" y="219"/>
                      </a:lnTo>
                      <a:lnTo>
                        <a:pt x="98" y="230"/>
                      </a:lnTo>
                      <a:lnTo>
                        <a:pt x="56" y="240"/>
                      </a:lnTo>
                      <a:lnTo>
                        <a:pt x="30" y="215"/>
                      </a:lnTo>
                      <a:lnTo>
                        <a:pt x="40" y="172"/>
                      </a:lnTo>
                      <a:lnTo>
                        <a:pt x="55" y="187"/>
                      </a:lnTo>
                      <a:close/>
                      <a:moveTo>
                        <a:pt x="107" y="227"/>
                      </a:moveTo>
                      <a:lnTo>
                        <a:pt x="93" y="213"/>
                      </a:lnTo>
                      <a:lnTo>
                        <a:pt x="232" y="75"/>
                      </a:lnTo>
                      <a:lnTo>
                        <a:pt x="246" y="89"/>
                      </a:lnTo>
                      <a:lnTo>
                        <a:pt x="10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grpSp>
        <p:nvGrpSpPr>
          <p:cNvPr id="48" name="组合 47"/>
          <p:cNvGrpSpPr/>
          <p:nvPr/>
        </p:nvGrpSpPr>
        <p:grpSpPr>
          <a:xfrm>
            <a:off x="3276588" y="1224480"/>
            <a:ext cx="473867" cy="1243291"/>
            <a:chOff x="3276587" y="1223685"/>
            <a:chExt cx="473867" cy="1243291"/>
          </a:xfrm>
        </p:grpSpPr>
        <p:grpSp>
          <p:nvGrpSpPr>
            <p:cNvPr id="8" name="Group 6"/>
            <p:cNvGrpSpPr/>
            <p:nvPr/>
          </p:nvGrpSpPr>
          <p:grpSpPr>
            <a:xfrm>
              <a:off x="3276587" y="1223685"/>
              <a:ext cx="473867" cy="1243291"/>
              <a:chOff x="3246438" y="3736976"/>
              <a:chExt cx="763588" cy="2003425"/>
            </a:xfrm>
            <a:effectLst>
              <a:outerShdw blurRad="76200" dir="13500000" sy="23000" kx="1200000" algn="br" rotWithShape="0">
                <a:prstClr val="black">
                  <a:alpha val="20000"/>
                </a:prstClr>
              </a:outerShdw>
            </a:effectLst>
          </p:grpSpPr>
          <p:sp>
            <p:nvSpPr>
              <p:cNvPr id="39" name="Rectangle 37"/>
              <p:cNvSpPr>
                <a:spLocks/>
              </p:cNvSpPr>
              <p:nvPr/>
            </p:nvSpPr>
            <p:spPr bwMode="auto">
              <a:xfrm>
                <a:off x="3586957" y="4432301"/>
                <a:ext cx="82550" cy="1308100"/>
              </a:xfrm>
              <a:prstGeom prst="rect">
                <a:avLst/>
              </a:prstGeom>
              <a:solidFill>
                <a:schemeClr val="accent2"/>
              </a:solidFill>
              <a:ln>
                <a:noFill/>
              </a:ln>
            </p:spPr>
            <p:txBody>
              <a:bodyPr anchor="ctr"/>
              <a:lstStyle/>
              <a:p>
                <a:pPr algn="ctr"/>
                <a:endParaRPr/>
              </a:p>
            </p:txBody>
          </p:sp>
          <p:sp>
            <p:nvSpPr>
              <p:cNvPr id="40" name="Oval 38"/>
              <p:cNvSpPr>
                <a:spLocks/>
              </p:cNvSpPr>
              <p:nvPr/>
            </p:nvSpPr>
            <p:spPr bwMode="auto">
              <a:xfrm>
                <a:off x="3246438" y="3736976"/>
                <a:ext cx="763588" cy="760413"/>
              </a:xfrm>
              <a:prstGeom prst="ellipse">
                <a:avLst/>
              </a:prstGeom>
              <a:solidFill>
                <a:schemeClr val="accent2"/>
              </a:solidFill>
              <a:ln w="38100">
                <a:solidFill>
                  <a:schemeClr val="accent2">
                    <a:lumMod val="75000"/>
                  </a:schemeClr>
                </a:solidFill>
                <a:round/>
                <a:headEnd/>
                <a:tailEnd/>
              </a:ln>
            </p:spPr>
            <p:txBody>
              <a:bodyPr anchor="ctr"/>
              <a:lstStyle/>
              <a:p>
                <a:pPr algn="ctr"/>
                <a:endParaRPr/>
              </a:p>
            </p:txBody>
          </p:sp>
        </p:grpSp>
        <p:grpSp>
          <p:nvGrpSpPr>
            <p:cNvPr id="20" name="Group 18"/>
            <p:cNvGrpSpPr/>
            <p:nvPr/>
          </p:nvGrpSpPr>
          <p:grpSpPr>
            <a:xfrm>
              <a:off x="3369547" y="1311511"/>
              <a:ext cx="296297" cy="279907"/>
              <a:chOff x="10121900" y="790575"/>
              <a:chExt cx="746125" cy="704851"/>
            </a:xfrm>
            <a:solidFill>
              <a:schemeClr val="bg1"/>
            </a:solidFill>
          </p:grpSpPr>
          <p:sp>
            <p:nvSpPr>
              <p:cNvPr id="27" name="Freeform: Shape 25"/>
              <p:cNvSpPr>
                <a:spLocks/>
              </p:cNvSpPr>
              <p:nvPr/>
            </p:nvSpPr>
            <p:spPr bwMode="auto">
              <a:xfrm>
                <a:off x="10121900" y="947738"/>
                <a:ext cx="746125" cy="547688"/>
              </a:xfrm>
              <a:custGeom>
                <a:avLst/>
                <a:gdLst>
                  <a:gd name="T0" fmla="*/ 167 w 196"/>
                  <a:gd name="T1" fmla="*/ 35 h 144"/>
                  <a:gd name="T2" fmla="*/ 153 w 196"/>
                  <a:gd name="T3" fmla="*/ 34 h 144"/>
                  <a:gd name="T4" fmla="*/ 136 w 196"/>
                  <a:gd name="T5" fmla="*/ 28 h 144"/>
                  <a:gd name="T6" fmla="*/ 172 w 196"/>
                  <a:gd name="T7" fmla="*/ 28 h 144"/>
                  <a:gd name="T8" fmla="*/ 167 w 196"/>
                  <a:gd name="T9" fmla="*/ 18 h 144"/>
                  <a:gd name="T10" fmla="*/ 167 w 196"/>
                  <a:gd name="T11" fmla="*/ 11 h 144"/>
                  <a:gd name="T12" fmla="*/ 151 w 196"/>
                  <a:gd name="T13" fmla="*/ 8 h 144"/>
                  <a:gd name="T14" fmla="*/ 136 w 196"/>
                  <a:gd name="T15" fmla="*/ 6 h 144"/>
                  <a:gd name="T16" fmla="*/ 122 w 196"/>
                  <a:gd name="T17" fmla="*/ 7 h 144"/>
                  <a:gd name="T18" fmla="*/ 113 w 196"/>
                  <a:gd name="T19" fmla="*/ 10 h 144"/>
                  <a:gd name="T20" fmla="*/ 105 w 196"/>
                  <a:gd name="T21" fmla="*/ 6 h 144"/>
                  <a:gd name="T22" fmla="*/ 105 w 196"/>
                  <a:gd name="T23" fmla="*/ 0 h 144"/>
                  <a:gd name="T24" fmla="*/ 43 w 196"/>
                  <a:gd name="T25" fmla="*/ 0 h 144"/>
                  <a:gd name="T26" fmla="*/ 0 w 196"/>
                  <a:gd name="T27" fmla="*/ 71 h 144"/>
                  <a:gd name="T28" fmla="*/ 108 w 196"/>
                  <a:gd name="T29" fmla="*/ 132 h 144"/>
                  <a:gd name="T30" fmla="*/ 170 w 196"/>
                  <a:gd name="T31" fmla="*/ 126 h 144"/>
                  <a:gd name="T32" fmla="*/ 167 w 196"/>
                  <a:gd name="T33" fmla="*/ 37 h 144"/>
                  <a:gd name="T34" fmla="*/ 76 w 196"/>
                  <a:gd name="T35" fmla="*/ 109 h 144"/>
                  <a:gd name="T36" fmla="*/ 64 w 196"/>
                  <a:gd name="T37" fmla="*/ 110 h 144"/>
                  <a:gd name="T38" fmla="*/ 37 w 196"/>
                  <a:gd name="T39" fmla="*/ 79 h 144"/>
                  <a:gd name="T40" fmla="*/ 53 w 196"/>
                  <a:gd name="T41" fmla="*/ 76 h 144"/>
                  <a:gd name="T42" fmla="*/ 67 w 196"/>
                  <a:gd name="T43" fmla="*/ 84 h 144"/>
                  <a:gd name="T44" fmla="*/ 54 w 196"/>
                  <a:gd name="T45" fmla="*/ 67 h 144"/>
                  <a:gd name="T46" fmla="*/ 59 w 196"/>
                  <a:gd name="T47" fmla="*/ 30 h 144"/>
                  <a:gd name="T48" fmla="*/ 60 w 196"/>
                  <a:gd name="T49" fmla="*/ 22 h 144"/>
                  <a:gd name="T50" fmla="*/ 73 w 196"/>
                  <a:gd name="T51" fmla="*/ 29 h 144"/>
                  <a:gd name="T52" fmla="*/ 95 w 196"/>
                  <a:gd name="T53" fmla="*/ 52 h 144"/>
                  <a:gd name="T54" fmla="*/ 70 w 196"/>
                  <a:gd name="T55" fmla="*/ 48 h 144"/>
                  <a:gd name="T56" fmla="*/ 82 w 196"/>
                  <a:gd name="T57" fmla="*/ 62 h 144"/>
                  <a:gd name="T58" fmla="*/ 76 w 196"/>
                  <a:gd name="T59" fmla="*/ 102 h 144"/>
                  <a:gd name="T60" fmla="*/ 145 w 196"/>
                  <a:gd name="T61" fmla="*/ 108 h 144"/>
                  <a:gd name="T62" fmla="*/ 137 w 196"/>
                  <a:gd name="T63" fmla="*/ 110 h 144"/>
                  <a:gd name="T64" fmla="*/ 118 w 196"/>
                  <a:gd name="T65" fmla="*/ 87 h 144"/>
                  <a:gd name="T66" fmla="*/ 129 w 196"/>
                  <a:gd name="T67" fmla="*/ 85 h 144"/>
                  <a:gd name="T68" fmla="*/ 139 w 196"/>
                  <a:gd name="T69" fmla="*/ 91 h 144"/>
                  <a:gd name="T70" fmla="*/ 129 w 196"/>
                  <a:gd name="T71" fmla="*/ 79 h 144"/>
                  <a:gd name="T72" fmla="*/ 133 w 196"/>
                  <a:gd name="T73" fmla="*/ 53 h 144"/>
                  <a:gd name="T74" fmla="*/ 134 w 196"/>
                  <a:gd name="T75" fmla="*/ 47 h 144"/>
                  <a:gd name="T76" fmla="*/ 143 w 196"/>
                  <a:gd name="T77" fmla="*/ 52 h 144"/>
                  <a:gd name="T78" fmla="*/ 158 w 196"/>
                  <a:gd name="T79" fmla="*/ 68 h 144"/>
                  <a:gd name="T80" fmla="*/ 141 w 196"/>
                  <a:gd name="T81" fmla="*/ 65 h 144"/>
                  <a:gd name="T82" fmla="*/ 150 w 196"/>
                  <a:gd name="T83" fmla="*/ 75 h 144"/>
                  <a:gd name="T84" fmla="*/ 145 w 196"/>
                  <a:gd name="T85" fmla="*/ 10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 h="144">
                    <a:moveTo>
                      <a:pt x="167" y="37"/>
                    </a:moveTo>
                    <a:cubicBezTo>
                      <a:pt x="168" y="36"/>
                      <a:pt x="168" y="35"/>
                      <a:pt x="167" y="35"/>
                    </a:cubicBezTo>
                    <a:cubicBezTo>
                      <a:pt x="167" y="34"/>
                      <a:pt x="167" y="33"/>
                      <a:pt x="167" y="33"/>
                    </a:cubicBezTo>
                    <a:cubicBezTo>
                      <a:pt x="163" y="33"/>
                      <a:pt x="158" y="34"/>
                      <a:pt x="153" y="34"/>
                    </a:cubicBezTo>
                    <a:cubicBezTo>
                      <a:pt x="133" y="34"/>
                      <a:pt x="117" y="26"/>
                      <a:pt x="115" y="17"/>
                    </a:cubicBezTo>
                    <a:cubicBezTo>
                      <a:pt x="122" y="22"/>
                      <a:pt x="132" y="27"/>
                      <a:pt x="136" y="28"/>
                    </a:cubicBezTo>
                    <a:cubicBezTo>
                      <a:pt x="136" y="28"/>
                      <a:pt x="137" y="28"/>
                      <a:pt x="137" y="28"/>
                    </a:cubicBezTo>
                    <a:cubicBezTo>
                      <a:pt x="149" y="33"/>
                      <a:pt x="172" y="28"/>
                      <a:pt x="172" y="28"/>
                    </a:cubicBezTo>
                    <a:cubicBezTo>
                      <a:pt x="172" y="28"/>
                      <a:pt x="173" y="27"/>
                      <a:pt x="171" y="25"/>
                    </a:cubicBezTo>
                    <a:cubicBezTo>
                      <a:pt x="168" y="22"/>
                      <a:pt x="165" y="21"/>
                      <a:pt x="167" y="18"/>
                    </a:cubicBezTo>
                    <a:cubicBezTo>
                      <a:pt x="168" y="16"/>
                      <a:pt x="170" y="14"/>
                      <a:pt x="169" y="12"/>
                    </a:cubicBezTo>
                    <a:cubicBezTo>
                      <a:pt x="169" y="12"/>
                      <a:pt x="168" y="11"/>
                      <a:pt x="167" y="11"/>
                    </a:cubicBezTo>
                    <a:cubicBezTo>
                      <a:pt x="163" y="11"/>
                      <a:pt x="157" y="12"/>
                      <a:pt x="157" y="12"/>
                    </a:cubicBezTo>
                    <a:cubicBezTo>
                      <a:pt x="157" y="12"/>
                      <a:pt x="156" y="9"/>
                      <a:pt x="151" y="8"/>
                    </a:cubicBezTo>
                    <a:cubicBezTo>
                      <a:pt x="147" y="7"/>
                      <a:pt x="140" y="5"/>
                      <a:pt x="136" y="5"/>
                    </a:cubicBezTo>
                    <a:cubicBezTo>
                      <a:pt x="136" y="5"/>
                      <a:pt x="136" y="6"/>
                      <a:pt x="136" y="6"/>
                    </a:cubicBezTo>
                    <a:cubicBezTo>
                      <a:pt x="133" y="7"/>
                      <a:pt x="129" y="10"/>
                      <a:pt x="125" y="9"/>
                    </a:cubicBezTo>
                    <a:cubicBezTo>
                      <a:pt x="123" y="8"/>
                      <a:pt x="122" y="8"/>
                      <a:pt x="122" y="7"/>
                    </a:cubicBezTo>
                    <a:cubicBezTo>
                      <a:pt x="120" y="7"/>
                      <a:pt x="119" y="6"/>
                      <a:pt x="117" y="7"/>
                    </a:cubicBezTo>
                    <a:cubicBezTo>
                      <a:pt x="113" y="7"/>
                      <a:pt x="113" y="10"/>
                      <a:pt x="113" y="10"/>
                    </a:cubicBezTo>
                    <a:cubicBezTo>
                      <a:pt x="113" y="10"/>
                      <a:pt x="112" y="10"/>
                      <a:pt x="112" y="10"/>
                    </a:cubicBezTo>
                    <a:cubicBezTo>
                      <a:pt x="110" y="8"/>
                      <a:pt x="107" y="7"/>
                      <a:pt x="105" y="6"/>
                    </a:cubicBezTo>
                    <a:cubicBezTo>
                      <a:pt x="106" y="5"/>
                      <a:pt x="106" y="4"/>
                      <a:pt x="104" y="3"/>
                    </a:cubicBezTo>
                    <a:cubicBezTo>
                      <a:pt x="105" y="2"/>
                      <a:pt x="105" y="1"/>
                      <a:pt x="105" y="0"/>
                    </a:cubicBezTo>
                    <a:cubicBezTo>
                      <a:pt x="96" y="2"/>
                      <a:pt x="85" y="3"/>
                      <a:pt x="73" y="3"/>
                    </a:cubicBezTo>
                    <a:cubicBezTo>
                      <a:pt x="62" y="3"/>
                      <a:pt x="51" y="2"/>
                      <a:pt x="43" y="0"/>
                    </a:cubicBezTo>
                    <a:cubicBezTo>
                      <a:pt x="42" y="2"/>
                      <a:pt x="41" y="4"/>
                      <a:pt x="41" y="5"/>
                    </a:cubicBezTo>
                    <a:cubicBezTo>
                      <a:pt x="17" y="17"/>
                      <a:pt x="0" y="42"/>
                      <a:pt x="0" y="71"/>
                    </a:cubicBezTo>
                    <a:cubicBezTo>
                      <a:pt x="0" y="93"/>
                      <a:pt x="10" y="113"/>
                      <a:pt x="26" y="127"/>
                    </a:cubicBezTo>
                    <a:cubicBezTo>
                      <a:pt x="43" y="142"/>
                      <a:pt x="89" y="144"/>
                      <a:pt x="108" y="132"/>
                    </a:cubicBezTo>
                    <a:cubicBezTo>
                      <a:pt x="111" y="131"/>
                      <a:pt x="114" y="128"/>
                      <a:pt x="117" y="126"/>
                    </a:cubicBezTo>
                    <a:cubicBezTo>
                      <a:pt x="132" y="133"/>
                      <a:pt x="158" y="133"/>
                      <a:pt x="170" y="126"/>
                    </a:cubicBezTo>
                    <a:cubicBezTo>
                      <a:pt x="184" y="118"/>
                      <a:pt x="196" y="100"/>
                      <a:pt x="196" y="83"/>
                    </a:cubicBezTo>
                    <a:cubicBezTo>
                      <a:pt x="196" y="62"/>
                      <a:pt x="184" y="45"/>
                      <a:pt x="167" y="37"/>
                    </a:cubicBezTo>
                    <a:close/>
                    <a:moveTo>
                      <a:pt x="76" y="102"/>
                    </a:moveTo>
                    <a:cubicBezTo>
                      <a:pt x="76" y="109"/>
                      <a:pt x="76" y="109"/>
                      <a:pt x="76" y="109"/>
                    </a:cubicBezTo>
                    <a:cubicBezTo>
                      <a:pt x="76" y="109"/>
                      <a:pt x="76" y="110"/>
                      <a:pt x="75" y="110"/>
                    </a:cubicBezTo>
                    <a:cubicBezTo>
                      <a:pt x="64" y="110"/>
                      <a:pt x="64" y="110"/>
                      <a:pt x="64" y="110"/>
                    </a:cubicBezTo>
                    <a:cubicBezTo>
                      <a:pt x="63" y="110"/>
                      <a:pt x="63" y="109"/>
                      <a:pt x="63" y="102"/>
                    </a:cubicBezTo>
                    <a:cubicBezTo>
                      <a:pt x="47" y="101"/>
                      <a:pt x="38" y="93"/>
                      <a:pt x="37" y="79"/>
                    </a:cubicBezTo>
                    <a:cubicBezTo>
                      <a:pt x="37" y="78"/>
                      <a:pt x="38" y="78"/>
                      <a:pt x="38" y="78"/>
                    </a:cubicBezTo>
                    <a:cubicBezTo>
                      <a:pt x="53" y="76"/>
                      <a:pt x="53" y="76"/>
                      <a:pt x="53" y="76"/>
                    </a:cubicBezTo>
                    <a:cubicBezTo>
                      <a:pt x="54" y="76"/>
                      <a:pt x="54" y="76"/>
                      <a:pt x="55" y="77"/>
                    </a:cubicBezTo>
                    <a:cubicBezTo>
                      <a:pt x="56" y="84"/>
                      <a:pt x="63" y="84"/>
                      <a:pt x="67" y="84"/>
                    </a:cubicBezTo>
                    <a:cubicBezTo>
                      <a:pt x="69" y="83"/>
                      <a:pt x="70" y="82"/>
                      <a:pt x="70" y="81"/>
                    </a:cubicBezTo>
                    <a:cubicBezTo>
                      <a:pt x="71" y="77"/>
                      <a:pt x="68" y="73"/>
                      <a:pt x="54" y="67"/>
                    </a:cubicBezTo>
                    <a:cubicBezTo>
                      <a:pt x="44" y="62"/>
                      <a:pt x="39" y="60"/>
                      <a:pt x="39" y="52"/>
                    </a:cubicBezTo>
                    <a:cubicBezTo>
                      <a:pt x="38" y="43"/>
                      <a:pt x="45" y="33"/>
                      <a:pt x="59" y="30"/>
                    </a:cubicBezTo>
                    <a:cubicBezTo>
                      <a:pt x="59" y="23"/>
                      <a:pt x="59" y="23"/>
                      <a:pt x="59" y="23"/>
                    </a:cubicBezTo>
                    <a:cubicBezTo>
                      <a:pt x="59" y="23"/>
                      <a:pt x="60" y="22"/>
                      <a:pt x="60" y="22"/>
                    </a:cubicBezTo>
                    <a:cubicBezTo>
                      <a:pt x="71" y="22"/>
                      <a:pt x="71" y="22"/>
                      <a:pt x="71" y="22"/>
                    </a:cubicBezTo>
                    <a:cubicBezTo>
                      <a:pt x="72" y="22"/>
                      <a:pt x="72" y="22"/>
                      <a:pt x="73" y="29"/>
                    </a:cubicBezTo>
                    <a:cubicBezTo>
                      <a:pt x="87" y="31"/>
                      <a:pt x="96" y="40"/>
                      <a:pt x="96" y="50"/>
                    </a:cubicBezTo>
                    <a:cubicBezTo>
                      <a:pt x="96" y="51"/>
                      <a:pt x="96" y="51"/>
                      <a:pt x="95" y="52"/>
                    </a:cubicBezTo>
                    <a:cubicBezTo>
                      <a:pt x="79" y="53"/>
                      <a:pt x="79" y="53"/>
                      <a:pt x="79" y="53"/>
                    </a:cubicBezTo>
                    <a:cubicBezTo>
                      <a:pt x="79" y="53"/>
                      <a:pt x="78" y="47"/>
                      <a:pt x="70" y="48"/>
                    </a:cubicBezTo>
                    <a:cubicBezTo>
                      <a:pt x="67" y="48"/>
                      <a:pt x="67" y="50"/>
                      <a:pt x="67" y="51"/>
                    </a:cubicBezTo>
                    <a:cubicBezTo>
                      <a:pt x="67" y="55"/>
                      <a:pt x="72" y="57"/>
                      <a:pt x="82" y="62"/>
                    </a:cubicBezTo>
                    <a:cubicBezTo>
                      <a:pt x="92" y="67"/>
                      <a:pt x="97" y="71"/>
                      <a:pt x="98" y="79"/>
                    </a:cubicBezTo>
                    <a:cubicBezTo>
                      <a:pt x="98" y="90"/>
                      <a:pt x="90" y="99"/>
                      <a:pt x="76" y="102"/>
                    </a:cubicBezTo>
                    <a:close/>
                    <a:moveTo>
                      <a:pt x="145" y="104"/>
                    </a:moveTo>
                    <a:cubicBezTo>
                      <a:pt x="145" y="108"/>
                      <a:pt x="145" y="108"/>
                      <a:pt x="145" y="108"/>
                    </a:cubicBezTo>
                    <a:cubicBezTo>
                      <a:pt x="145" y="109"/>
                      <a:pt x="145" y="109"/>
                      <a:pt x="145" y="109"/>
                    </a:cubicBezTo>
                    <a:cubicBezTo>
                      <a:pt x="137" y="110"/>
                      <a:pt x="137" y="110"/>
                      <a:pt x="137" y="110"/>
                    </a:cubicBezTo>
                    <a:cubicBezTo>
                      <a:pt x="136" y="110"/>
                      <a:pt x="136" y="109"/>
                      <a:pt x="136" y="104"/>
                    </a:cubicBezTo>
                    <a:cubicBezTo>
                      <a:pt x="124" y="103"/>
                      <a:pt x="118" y="97"/>
                      <a:pt x="118" y="87"/>
                    </a:cubicBezTo>
                    <a:cubicBezTo>
                      <a:pt x="118" y="87"/>
                      <a:pt x="118" y="87"/>
                      <a:pt x="119" y="87"/>
                    </a:cubicBezTo>
                    <a:cubicBezTo>
                      <a:pt x="129" y="85"/>
                      <a:pt x="129" y="85"/>
                      <a:pt x="129" y="85"/>
                    </a:cubicBezTo>
                    <a:cubicBezTo>
                      <a:pt x="130" y="85"/>
                      <a:pt x="130" y="86"/>
                      <a:pt x="130" y="86"/>
                    </a:cubicBezTo>
                    <a:cubicBezTo>
                      <a:pt x="131" y="91"/>
                      <a:pt x="136" y="91"/>
                      <a:pt x="139" y="91"/>
                    </a:cubicBezTo>
                    <a:cubicBezTo>
                      <a:pt x="140" y="90"/>
                      <a:pt x="141" y="90"/>
                      <a:pt x="141" y="89"/>
                    </a:cubicBezTo>
                    <a:cubicBezTo>
                      <a:pt x="142" y="86"/>
                      <a:pt x="140" y="83"/>
                      <a:pt x="129" y="79"/>
                    </a:cubicBezTo>
                    <a:cubicBezTo>
                      <a:pt x="123" y="76"/>
                      <a:pt x="119" y="74"/>
                      <a:pt x="119" y="68"/>
                    </a:cubicBezTo>
                    <a:cubicBezTo>
                      <a:pt x="118" y="62"/>
                      <a:pt x="124" y="55"/>
                      <a:pt x="133" y="53"/>
                    </a:cubicBezTo>
                    <a:cubicBezTo>
                      <a:pt x="133" y="48"/>
                      <a:pt x="133" y="48"/>
                      <a:pt x="133" y="48"/>
                    </a:cubicBezTo>
                    <a:cubicBezTo>
                      <a:pt x="133" y="48"/>
                      <a:pt x="134" y="47"/>
                      <a:pt x="134" y="47"/>
                    </a:cubicBezTo>
                    <a:cubicBezTo>
                      <a:pt x="142" y="47"/>
                      <a:pt x="142" y="47"/>
                      <a:pt x="142" y="47"/>
                    </a:cubicBezTo>
                    <a:cubicBezTo>
                      <a:pt x="143" y="47"/>
                      <a:pt x="143" y="47"/>
                      <a:pt x="143" y="52"/>
                    </a:cubicBezTo>
                    <a:cubicBezTo>
                      <a:pt x="153" y="53"/>
                      <a:pt x="159" y="60"/>
                      <a:pt x="160" y="67"/>
                    </a:cubicBezTo>
                    <a:cubicBezTo>
                      <a:pt x="160" y="68"/>
                      <a:pt x="159" y="68"/>
                      <a:pt x="158" y="68"/>
                    </a:cubicBezTo>
                    <a:cubicBezTo>
                      <a:pt x="147" y="69"/>
                      <a:pt x="147" y="69"/>
                      <a:pt x="147" y="69"/>
                    </a:cubicBezTo>
                    <a:cubicBezTo>
                      <a:pt x="147" y="69"/>
                      <a:pt x="147" y="65"/>
                      <a:pt x="141" y="65"/>
                    </a:cubicBezTo>
                    <a:cubicBezTo>
                      <a:pt x="139" y="66"/>
                      <a:pt x="139" y="67"/>
                      <a:pt x="139" y="68"/>
                    </a:cubicBezTo>
                    <a:cubicBezTo>
                      <a:pt x="139" y="70"/>
                      <a:pt x="142" y="72"/>
                      <a:pt x="150" y="75"/>
                    </a:cubicBezTo>
                    <a:cubicBezTo>
                      <a:pt x="157" y="79"/>
                      <a:pt x="160" y="82"/>
                      <a:pt x="161" y="87"/>
                    </a:cubicBezTo>
                    <a:cubicBezTo>
                      <a:pt x="161" y="96"/>
                      <a:pt x="155" y="102"/>
                      <a:pt x="145"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Freeform: Shape 26"/>
              <p:cNvSpPr>
                <a:spLocks/>
              </p:cNvSpPr>
              <p:nvPr/>
            </p:nvSpPr>
            <p:spPr bwMode="auto">
              <a:xfrm>
                <a:off x="10198100" y="790575"/>
                <a:ext cx="406400" cy="152400"/>
              </a:xfrm>
              <a:custGeom>
                <a:avLst/>
                <a:gdLst>
                  <a:gd name="T0" fmla="*/ 26 w 107"/>
                  <a:gd name="T1" fmla="*/ 38 h 40"/>
                  <a:gd name="T2" fmla="*/ 50 w 107"/>
                  <a:gd name="T3" fmla="*/ 40 h 40"/>
                  <a:gd name="T4" fmla="*/ 84 w 107"/>
                  <a:gd name="T5" fmla="*/ 37 h 40"/>
                  <a:gd name="T6" fmla="*/ 107 w 107"/>
                  <a:gd name="T7" fmla="*/ 25 h 40"/>
                  <a:gd name="T8" fmla="*/ 102 w 107"/>
                  <a:gd name="T9" fmla="*/ 20 h 40"/>
                  <a:gd name="T10" fmla="*/ 93 w 107"/>
                  <a:gd name="T11" fmla="*/ 12 h 40"/>
                  <a:gd name="T12" fmla="*/ 95 w 107"/>
                  <a:gd name="T13" fmla="*/ 1 h 40"/>
                  <a:gd name="T14" fmla="*/ 91 w 107"/>
                  <a:gd name="T15" fmla="*/ 1 h 40"/>
                  <a:gd name="T16" fmla="*/ 75 w 107"/>
                  <a:gd name="T17" fmla="*/ 7 h 40"/>
                  <a:gd name="T18" fmla="*/ 64 w 107"/>
                  <a:gd name="T19" fmla="*/ 3 h 40"/>
                  <a:gd name="T20" fmla="*/ 40 w 107"/>
                  <a:gd name="T21" fmla="*/ 5 h 40"/>
                  <a:gd name="T22" fmla="*/ 39 w 107"/>
                  <a:gd name="T23" fmla="*/ 6 h 40"/>
                  <a:gd name="T24" fmla="*/ 23 w 107"/>
                  <a:gd name="T25" fmla="*/ 16 h 40"/>
                  <a:gd name="T26" fmla="*/ 17 w 107"/>
                  <a:gd name="T27" fmla="*/ 15 h 40"/>
                  <a:gd name="T28" fmla="*/ 10 w 107"/>
                  <a:gd name="T29" fmla="*/ 16 h 40"/>
                  <a:gd name="T30" fmla="*/ 5 w 107"/>
                  <a:gd name="T31" fmla="*/ 23 h 40"/>
                  <a:gd name="T32" fmla="*/ 0 w 107"/>
                  <a:gd name="T33" fmla="*/ 28 h 40"/>
                  <a:gd name="T34" fmla="*/ 27 w 107"/>
                  <a:gd name="T35" fmla="*/ 38 h 40"/>
                  <a:gd name="T36" fmla="*/ 26 w 107"/>
                  <a:gd name="T37" fmla="*/ 3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40">
                    <a:moveTo>
                      <a:pt x="26" y="38"/>
                    </a:moveTo>
                    <a:cubicBezTo>
                      <a:pt x="33" y="40"/>
                      <a:pt x="42" y="40"/>
                      <a:pt x="50" y="40"/>
                    </a:cubicBezTo>
                    <a:cubicBezTo>
                      <a:pt x="63" y="40"/>
                      <a:pt x="74" y="39"/>
                      <a:pt x="84" y="37"/>
                    </a:cubicBezTo>
                    <a:cubicBezTo>
                      <a:pt x="107" y="25"/>
                      <a:pt x="107" y="25"/>
                      <a:pt x="107" y="25"/>
                    </a:cubicBezTo>
                    <a:cubicBezTo>
                      <a:pt x="107" y="25"/>
                      <a:pt x="107" y="22"/>
                      <a:pt x="102" y="20"/>
                    </a:cubicBezTo>
                    <a:cubicBezTo>
                      <a:pt x="98" y="17"/>
                      <a:pt x="92" y="16"/>
                      <a:pt x="93" y="12"/>
                    </a:cubicBezTo>
                    <a:cubicBezTo>
                      <a:pt x="94" y="8"/>
                      <a:pt x="96" y="3"/>
                      <a:pt x="95" y="1"/>
                    </a:cubicBezTo>
                    <a:cubicBezTo>
                      <a:pt x="94" y="0"/>
                      <a:pt x="93" y="0"/>
                      <a:pt x="91" y="1"/>
                    </a:cubicBezTo>
                    <a:cubicBezTo>
                      <a:pt x="84" y="2"/>
                      <a:pt x="75" y="7"/>
                      <a:pt x="75" y="7"/>
                    </a:cubicBezTo>
                    <a:cubicBezTo>
                      <a:pt x="75" y="7"/>
                      <a:pt x="73" y="3"/>
                      <a:pt x="64" y="3"/>
                    </a:cubicBezTo>
                    <a:cubicBezTo>
                      <a:pt x="57" y="3"/>
                      <a:pt x="45" y="3"/>
                      <a:pt x="40" y="5"/>
                    </a:cubicBezTo>
                    <a:cubicBezTo>
                      <a:pt x="39" y="5"/>
                      <a:pt x="39" y="6"/>
                      <a:pt x="39" y="6"/>
                    </a:cubicBezTo>
                    <a:cubicBezTo>
                      <a:pt x="36" y="8"/>
                      <a:pt x="30" y="16"/>
                      <a:pt x="23" y="16"/>
                    </a:cubicBezTo>
                    <a:cubicBezTo>
                      <a:pt x="21" y="16"/>
                      <a:pt x="19" y="15"/>
                      <a:pt x="17" y="15"/>
                    </a:cubicBezTo>
                    <a:cubicBezTo>
                      <a:pt x="15" y="14"/>
                      <a:pt x="14" y="14"/>
                      <a:pt x="10" y="16"/>
                    </a:cubicBezTo>
                    <a:cubicBezTo>
                      <a:pt x="5" y="19"/>
                      <a:pt x="5" y="23"/>
                      <a:pt x="5" y="23"/>
                    </a:cubicBezTo>
                    <a:cubicBezTo>
                      <a:pt x="5" y="23"/>
                      <a:pt x="0" y="22"/>
                      <a:pt x="0" y="28"/>
                    </a:cubicBezTo>
                    <a:cubicBezTo>
                      <a:pt x="15" y="35"/>
                      <a:pt x="27" y="38"/>
                      <a:pt x="27" y="38"/>
                    </a:cubicBezTo>
                    <a:cubicBezTo>
                      <a:pt x="27" y="38"/>
                      <a:pt x="26" y="38"/>
                      <a:pt x="26"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50" name="组合 49"/>
          <p:cNvGrpSpPr/>
          <p:nvPr/>
        </p:nvGrpSpPr>
        <p:grpSpPr>
          <a:xfrm>
            <a:off x="6216254" y="2803527"/>
            <a:ext cx="572691" cy="1502569"/>
            <a:chOff x="6216253" y="2802732"/>
            <a:chExt cx="572691" cy="1502569"/>
          </a:xfrm>
        </p:grpSpPr>
        <p:grpSp>
          <p:nvGrpSpPr>
            <p:cNvPr id="9" name="Group 7"/>
            <p:cNvGrpSpPr/>
            <p:nvPr/>
          </p:nvGrpSpPr>
          <p:grpSpPr>
            <a:xfrm>
              <a:off x="6216253" y="2802732"/>
              <a:ext cx="572691" cy="1502569"/>
              <a:chOff x="3246438" y="3736976"/>
              <a:chExt cx="763588" cy="2003425"/>
            </a:xfrm>
            <a:effectLst>
              <a:outerShdw blurRad="76200" dir="18900000" sy="23000" kx="-1200000" algn="bl" rotWithShape="0">
                <a:prstClr val="black">
                  <a:alpha val="20000"/>
                </a:prstClr>
              </a:outerShdw>
            </a:effectLst>
          </p:grpSpPr>
          <p:sp>
            <p:nvSpPr>
              <p:cNvPr id="37" name="Rectangle 35"/>
              <p:cNvSpPr>
                <a:spLocks/>
              </p:cNvSpPr>
              <p:nvPr/>
            </p:nvSpPr>
            <p:spPr bwMode="auto">
              <a:xfrm>
                <a:off x="3586957" y="4432301"/>
                <a:ext cx="82550" cy="1308100"/>
              </a:xfrm>
              <a:prstGeom prst="rect">
                <a:avLst/>
              </a:prstGeom>
              <a:solidFill>
                <a:schemeClr val="accent4"/>
              </a:solidFill>
              <a:ln>
                <a:noFill/>
              </a:ln>
            </p:spPr>
            <p:txBody>
              <a:bodyPr anchor="ctr"/>
              <a:lstStyle/>
              <a:p>
                <a:pPr algn="ctr"/>
                <a:endParaRPr/>
              </a:p>
            </p:txBody>
          </p:sp>
          <p:sp>
            <p:nvSpPr>
              <p:cNvPr id="38" name="Oval 36"/>
              <p:cNvSpPr>
                <a:spLocks/>
              </p:cNvSpPr>
              <p:nvPr/>
            </p:nvSpPr>
            <p:spPr bwMode="auto">
              <a:xfrm>
                <a:off x="3246438" y="3736976"/>
                <a:ext cx="763588" cy="760413"/>
              </a:xfrm>
              <a:prstGeom prst="ellipse">
                <a:avLst/>
              </a:prstGeom>
              <a:solidFill>
                <a:schemeClr val="accent4"/>
              </a:solidFill>
              <a:ln w="38100">
                <a:solidFill>
                  <a:schemeClr val="accent4">
                    <a:lumMod val="75000"/>
                  </a:schemeClr>
                </a:solidFill>
                <a:round/>
                <a:headEnd/>
                <a:tailEnd/>
              </a:ln>
            </p:spPr>
            <p:txBody>
              <a:bodyPr anchor="ctr"/>
              <a:lstStyle/>
              <a:p>
                <a:pPr algn="ctr"/>
                <a:endParaRPr/>
              </a:p>
            </p:txBody>
          </p:sp>
        </p:grpSp>
        <p:grpSp>
          <p:nvGrpSpPr>
            <p:cNvPr id="21" name="Group 19"/>
            <p:cNvGrpSpPr/>
            <p:nvPr/>
          </p:nvGrpSpPr>
          <p:grpSpPr>
            <a:xfrm>
              <a:off x="6371320" y="2960580"/>
              <a:ext cx="300018" cy="243579"/>
              <a:chOff x="4037394" y="5979440"/>
              <a:chExt cx="400024" cy="324772"/>
            </a:xfrm>
            <a:solidFill>
              <a:schemeClr val="bg1"/>
            </a:solidFill>
          </p:grpSpPr>
          <p:sp>
            <p:nvSpPr>
              <p:cNvPr id="25" name="Freeform: Shape 23"/>
              <p:cNvSpPr>
                <a:spLocks/>
              </p:cNvSpPr>
              <p:nvPr/>
            </p:nvSpPr>
            <p:spPr bwMode="auto">
              <a:xfrm>
                <a:off x="4311998" y="6078455"/>
                <a:ext cx="75252" cy="100336"/>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Freeform: Shape 24"/>
              <p:cNvSpPr>
                <a:spLocks/>
              </p:cNvSpPr>
              <p:nvPr/>
            </p:nvSpPr>
            <p:spPr bwMode="auto">
              <a:xfrm>
                <a:off x="4037394" y="5979440"/>
                <a:ext cx="400024" cy="324772"/>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grpSp>
        <p:nvGrpSpPr>
          <p:cNvPr id="49" name="组合 48"/>
          <p:cNvGrpSpPr/>
          <p:nvPr/>
        </p:nvGrpSpPr>
        <p:grpSpPr>
          <a:xfrm>
            <a:off x="5457813" y="1224480"/>
            <a:ext cx="473867" cy="1243291"/>
            <a:chOff x="5457812" y="1223685"/>
            <a:chExt cx="473867" cy="1243291"/>
          </a:xfrm>
        </p:grpSpPr>
        <p:grpSp>
          <p:nvGrpSpPr>
            <p:cNvPr id="10" name="Group 8"/>
            <p:cNvGrpSpPr/>
            <p:nvPr/>
          </p:nvGrpSpPr>
          <p:grpSpPr>
            <a:xfrm>
              <a:off x="5457812" y="1223685"/>
              <a:ext cx="473867" cy="1243291"/>
              <a:chOff x="3246438" y="3736976"/>
              <a:chExt cx="763588" cy="2003425"/>
            </a:xfrm>
            <a:effectLst>
              <a:outerShdw blurRad="76200" dir="18900000" sy="23000" kx="-1200000" algn="bl" rotWithShape="0">
                <a:prstClr val="black">
                  <a:alpha val="20000"/>
                </a:prstClr>
              </a:outerShdw>
            </a:effectLst>
          </p:grpSpPr>
          <p:sp>
            <p:nvSpPr>
              <p:cNvPr id="35" name="Rectangle 33"/>
              <p:cNvSpPr>
                <a:spLocks/>
              </p:cNvSpPr>
              <p:nvPr/>
            </p:nvSpPr>
            <p:spPr bwMode="auto">
              <a:xfrm>
                <a:off x="3586957" y="4432301"/>
                <a:ext cx="82550" cy="1308100"/>
              </a:xfrm>
              <a:prstGeom prst="rect">
                <a:avLst/>
              </a:prstGeom>
              <a:solidFill>
                <a:schemeClr val="accent3"/>
              </a:solidFill>
              <a:ln>
                <a:noFill/>
              </a:ln>
            </p:spPr>
            <p:txBody>
              <a:bodyPr anchor="ctr"/>
              <a:lstStyle/>
              <a:p>
                <a:pPr algn="ctr"/>
                <a:endParaRPr/>
              </a:p>
            </p:txBody>
          </p:sp>
          <p:sp>
            <p:nvSpPr>
              <p:cNvPr id="36" name="Oval 34"/>
              <p:cNvSpPr>
                <a:spLocks/>
              </p:cNvSpPr>
              <p:nvPr/>
            </p:nvSpPr>
            <p:spPr bwMode="auto">
              <a:xfrm>
                <a:off x="3246438" y="3736976"/>
                <a:ext cx="763588" cy="760413"/>
              </a:xfrm>
              <a:prstGeom prst="ellipse">
                <a:avLst/>
              </a:prstGeom>
              <a:solidFill>
                <a:schemeClr val="accent3"/>
              </a:solidFill>
              <a:ln w="38100">
                <a:solidFill>
                  <a:schemeClr val="accent3">
                    <a:lumMod val="75000"/>
                  </a:schemeClr>
                </a:solidFill>
                <a:round/>
                <a:headEnd/>
                <a:tailEnd/>
              </a:ln>
            </p:spPr>
            <p:txBody>
              <a:bodyPr anchor="ctr"/>
              <a:lstStyle/>
              <a:p>
                <a:pPr algn="ctr"/>
                <a:endParaRPr/>
              </a:p>
            </p:txBody>
          </p:sp>
        </p:grpSp>
        <p:grpSp>
          <p:nvGrpSpPr>
            <p:cNvPr id="22" name="Group 20"/>
            <p:cNvGrpSpPr/>
            <p:nvPr/>
          </p:nvGrpSpPr>
          <p:grpSpPr>
            <a:xfrm>
              <a:off x="5552210" y="1314516"/>
              <a:ext cx="300018" cy="262392"/>
              <a:chOff x="3237347" y="2768688"/>
              <a:chExt cx="400024" cy="349856"/>
            </a:xfrm>
            <a:solidFill>
              <a:schemeClr val="bg1"/>
            </a:solidFill>
          </p:grpSpPr>
          <p:sp>
            <p:nvSpPr>
              <p:cNvPr id="23" name="Freeform: Shape 21"/>
              <p:cNvSpPr>
                <a:spLocks/>
              </p:cNvSpPr>
              <p:nvPr/>
            </p:nvSpPr>
            <p:spPr bwMode="auto">
              <a:xfrm>
                <a:off x="3237347" y="2768688"/>
                <a:ext cx="400024" cy="349856"/>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Freeform: Shape 22"/>
              <p:cNvSpPr>
                <a:spLocks/>
              </p:cNvSpPr>
              <p:nvPr/>
            </p:nvSpPr>
            <p:spPr bwMode="auto">
              <a:xfrm>
                <a:off x="3283555" y="2818856"/>
                <a:ext cx="306289" cy="224436"/>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Tree>
    <p:extLst>
      <p:ext uri="{BB962C8B-B14F-4D97-AF65-F5344CB8AC3E}">
        <p14:creationId xmlns:p14="http://schemas.microsoft.com/office/powerpoint/2010/main" val="1601328048"/>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1000"/>
                                        <p:tgtEl>
                                          <p:spTgt spid="49"/>
                                        </p:tgtEl>
                                      </p:cBhvr>
                                    </p:animEffect>
                                    <p:anim calcmode="lin" valueType="num">
                                      <p:cBhvr>
                                        <p:cTn id="17" dur="1000" fill="hold"/>
                                        <p:tgtEl>
                                          <p:spTgt spid="49"/>
                                        </p:tgtEl>
                                        <p:attrNameLst>
                                          <p:attrName>ppt_x</p:attrName>
                                        </p:attrNameLst>
                                      </p:cBhvr>
                                      <p:tavLst>
                                        <p:tav tm="0">
                                          <p:val>
                                            <p:strVal val="#ppt_x"/>
                                          </p:val>
                                        </p:tav>
                                        <p:tav tm="100000">
                                          <p:val>
                                            <p:strVal val="#ppt_x"/>
                                          </p:val>
                                        </p:tav>
                                      </p:tavLst>
                                    </p:anim>
                                    <p:anim calcmode="lin" valueType="num">
                                      <p:cBhvr>
                                        <p:cTn id="18" dur="1000" fill="hold"/>
                                        <p:tgtEl>
                                          <p:spTgt spid="4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1000"/>
                                        <p:tgtEl>
                                          <p:spTgt spid="48"/>
                                        </p:tgtEl>
                                      </p:cBhvr>
                                    </p:animEffect>
                                    <p:anim calcmode="lin" valueType="num">
                                      <p:cBhvr>
                                        <p:cTn id="22" dur="1000" fill="hold"/>
                                        <p:tgtEl>
                                          <p:spTgt spid="48"/>
                                        </p:tgtEl>
                                        <p:attrNameLst>
                                          <p:attrName>ppt_x</p:attrName>
                                        </p:attrNameLst>
                                      </p:cBhvr>
                                      <p:tavLst>
                                        <p:tav tm="0">
                                          <p:val>
                                            <p:strVal val="#ppt_x"/>
                                          </p:val>
                                        </p:tav>
                                        <p:tav tm="100000">
                                          <p:val>
                                            <p:strVal val="#ppt_x"/>
                                          </p:val>
                                        </p:tav>
                                      </p:tavLst>
                                    </p:anim>
                                    <p:anim calcmode="lin" valueType="num">
                                      <p:cBhvr>
                                        <p:cTn id="23" dur="1000" fill="hold"/>
                                        <p:tgtEl>
                                          <p:spTgt spid="48"/>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anim calcmode="lin" valueType="num">
                                      <p:cBhvr>
                                        <p:cTn id="27" dur="1000" fill="hold"/>
                                        <p:tgtEl>
                                          <p:spTgt spid="47"/>
                                        </p:tgtEl>
                                        <p:attrNameLst>
                                          <p:attrName>ppt_x</p:attrName>
                                        </p:attrNameLst>
                                      </p:cBhvr>
                                      <p:tavLst>
                                        <p:tav tm="0">
                                          <p:val>
                                            <p:strVal val="#ppt_x"/>
                                          </p:val>
                                        </p:tav>
                                        <p:tav tm="100000">
                                          <p:val>
                                            <p:strVal val="#ppt_x"/>
                                          </p:val>
                                        </p:tav>
                                      </p:tavLst>
                                    </p:anim>
                                    <p:anim calcmode="lin" valueType="num">
                                      <p:cBhvr>
                                        <p:cTn id="28" dur="100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childTnLst>
                                </p:cTn>
                              </p:par>
                              <p:par>
                                <p:cTn id="45" presetID="53" presetClass="entr" presetSubtype="16" fill="hold"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5039971" y="1456613"/>
            <a:ext cx="1079933" cy="64796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931979" y="2608542"/>
            <a:ext cx="961602" cy="910006"/>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3276083" y="2752533"/>
            <a:ext cx="711505" cy="61196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142852" y="1290933"/>
            <a:ext cx="1341280" cy="584256"/>
          </a:xfrm>
          <a:prstGeom prst="rect">
            <a:avLst/>
          </a:prstGeom>
          <a:noFill/>
        </p:spPr>
        <p:txBody>
          <a:bodyPr wrap="square" lIns="121484" tIns="60742" rIns="121484" bIns="60742" rtlCol="0">
            <a:spAutoFit/>
          </a:bodyPr>
          <a:lstStyle/>
          <a:p>
            <a:pPr algn="r">
              <a:lnSpc>
                <a:spcPct val="150000"/>
              </a:lnSpc>
            </a:pPr>
            <a:r>
              <a:rPr lang="zh-CN" altLang="en-US" sz="1000" dirty="0">
                <a:solidFill>
                  <a:schemeClr val="tx1">
                    <a:lumMod val="50000"/>
                    <a:lumOff val="50000"/>
                  </a:schemeClr>
                </a:solidFill>
                <a:latin typeface="微软雅黑" pitchFamily="34" charset="-122"/>
                <a:ea typeface="微软雅黑" pitchFamily="34" charset="-122"/>
              </a:rPr>
              <a:t>单击此处添加文本</a:t>
            </a:r>
            <a:endParaRPr lang="en-US" altLang="zh-CN" sz="1000" dirty="0">
              <a:solidFill>
                <a:schemeClr val="tx1">
                  <a:lumMod val="50000"/>
                  <a:lumOff val="50000"/>
                </a:schemeClr>
              </a:solidFill>
              <a:latin typeface="微软雅黑" pitchFamily="34" charset="-122"/>
              <a:ea typeface="微软雅黑" pitchFamily="34" charset="-122"/>
            </a:endParaRPr>
          </a:p>
          <a:p>
            <a:pPr algn="r">
              <a:lnSpc>
                <a:spcPct val="150000"/>
              </a:lnSpc>
            </a:pPr>
            <a:r>
              <a:rPr lang="zh-CN" altLang="en-US" sz="1000" dirty="0">
                <a:solidFill>
                  <a:schemeClr val="tx1">
                    <a:lumMod val="50000"/>
                    <a:lumOff val="50000"/>
                  </a:schemeClr>
                </a:solidFill>
                <a:latin typeface="微软雅黑" pitchFamily="34" charset="-122"/>
                <a:ea typeface="微软雅黑" pitchFamily="34" charset="-122"/>
              </a:rPr>
              <a:t>单击此处添加文本</a:t>
            </a:r>
          </a:p>
        </p:txBody>
      </p:sp>
      <p:sp>
        <p:nvSpPr>
          <p:cNvPr id="6" name="TextBox 5"/>
          <p:cNvSpPr txBox="1"/>
          <p:nvPr/>
        </p:nvSpPr>
        <p:spPr>
          <a:xfrm>
            <a:off x="1106854" y="3267843"/>
            <a:ext cx="1341280" cy="584256"/>
          </a:xfrm>
          <a:prstGeom prst="rect">
            <a:avLst/>
          </a:prstGeom>
          <a:noFill/>
        </p:spPr>
        <p:txBody>
          <a:bodyPr wrap="square" lIns="121484" tIns="60742" rIns="121484" bIns="60742" rtlCol="0">
            <a:spAutoFit/>
          </a:bodyPr>
          <a:lstStyle>
            <a:defPPr>
              <a:defRPr lang="zh-CN"/>
            </a:defPPr>
            <a:lvl1pPr algn="r">
              <a:lnSpc>
                <a:spcPct val="150000"/>
              </a:lnSpc>
              <a:defRPr sz="1200">
                <a:solidFill>
                  <a:schemeClr val="tx1">
                    <a:lumMod val="75000"/>
                    <a:lumOff val="25000"/>
                  </a:schemeClr>
                </a:solidFill>
              </a:defRPr>
            </a:lvl1pPr>
          </a:lstStyle>
          <a:p>
            <a:r>
              <a:rPr lang="zh-CN" altLang="en-US" sz="1000" dirty="0">
                <a:solidFill>
                  <a:schemeClr val="tx1">
                    <a:lumMod val="50000"/>
                    <a:lumOff val="50000"/>
                  </a:schemeClr>
                </a:solidFill>
                <a:latin typeface="微软雅黑" pitchFamily="34" charset="-122"/>
                <a:ea typeface="微软雅黑" pitchFamily="34" charset="-122"/>
              </a:rPr>
              <a:t>单击此处添加文本</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单击此处添加文本</a:t>
            </a:r>
          </a:p>
        </p:txBody>
      </p:sp>
      <p:sp>
        <p:nvSpPr>
          <p:cNvPr id="7" name="TextBox 6"/>
          <p:cNvSpPr txBox="1"/>
          <p:nvPr/>
        </p:nvSpPr>
        <p:spPr>
          <a:xfrm>
            <a:off x="6623873" y="3256503"/>
            <a:ext cx="1341280" cy="584256"/>
          </a:xfrm>
          <a:prstGeom prst="rect">
            <a:avLst/>
          </a:prstGeom>
          <a:noFill/>
        </p:spPr>
        <p:txBody>
          <a:bodyPr wrap="square" lIns="121484" tIns="60742" rIns="121484" bIns="60742" rtlCol="0">
            <a:spAutoFit/>
          </a:bodyPr>
          <a:lstStyle>
            <a:defPPr>
              <a:defRPr lang="zh-CN"/>
            </a:defPPr>
            <a:lvl1pPr algn="r">
              <a:lnSpc>
                <a:spcPct val="150000"/>
              </a:lnSpc>
              <a:defRPr sz="1200">
                <a:solidFill>
                  <a:schemeClr val="tx1">
                    <a:lumMod val="75000"/>
                    <a:lumOff val="25000"/>
                  </a:schemeClr>
                </a:solidFill>
              </a:defRPr>
            </a:lvl1pPr>
          </a:lstStyle>
          <a:p>
            <a:r>
              <a:rPr lang="zh-CN" altLang="en-US" sz="1000" dirty="0">
                <a:solidFill>
                  <a:schemeClr val="tx1">
                    <a:lumMod val="50000"/>
                    <a:lumOff val="50000"/>
                  </a:schemeClr>
                </a:solidFill>
                <a:latin typeface="微软雅黑" pitchFamily="34" charset="-122"/>
                <a:ea typeface="微软雅黑" pitchFamily="34" charset="-122"/>
              </a:rPr>
              <a:t>单击此处添加文本</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单击此处添加文本</a:t>
            </a:r>
          </a:p>
        </p:txBody>
      </p:sp>
      <p:sp>
        <p:nvSpPr>
          <p:cNvPr id="8" name="TextBox 7"/>
          <p:cNvSpPr txBox="1"/>
          <p:nvPr/>
        </p:nvSpPr>
        <p:spPr>
          <a:xfrm>
            <a:off x="6911855" y="952647"/>
            <a:ext cx="1341280" cy="584256"/>
          </a:xfrm>
          <a:prstGeom prst="rect">
            <a:avLst/>
          </a:prstGeom>
          <a:noFill/>
        </p:spPr>
        <p:txBody>
          <a:bodyPr wrap="square" lIns="121484" tIns="60742" rIns="121484" bIns="60742" rtlCol="0">
            <a:spAutoFit/>
          </a:bodyPr>
          <a:lstStyle>
            <a:defPPr>
              <a:defRPr lang="zh-CN"/>
            </a:defPPr>
            <a:lvl1pPr algn="r">
              <a:lnSpc>
                <a:spcPct val="150000"/>
              </a:lnSpc>
              <a:defRPr sz="1200">
                <a:solidFill>
                  <a:schemeClr val="tx1">
                    <a:lumMod val="75000"/>
                    <a:lumOff val="25000"/>
                  </a:schemeClr>
                </a:solidFill>
              </a:defRPr>
            </a:lvl1pPr>
          </a:lstStyle>
          <a:p>
            <a:r>
              <a:rPr lang="zh-CN" altLang="en-US" sz="1000" dirty="0">
                <a:solidFill>
                  <a:schemeClr val="tx1">
                    <a:lumMod val="50000"/>
                    <a:lumOff val="50000"/>
                  </a:schemeClr>
                </a:solidFill>
                <a:latin typeface="微软雅黑" pitchFamily="34" charset="-122"/>
                <a:ea typeface="微软雅黑" pitchFamily="34" charset="-122"/>
              </a:rPr>
              <a:t>单击此处添加文本</a:t>
            </a:r>
            <a:endParaRPr lang="en-US" altLang="zh-CN" sz="1000" dirty="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单击此处添加文本</a:t>
            </a:r>
          </a:p>
        </p:txBody>
      </p:sp>
      <p:grpSp>
        <p:nvGrpSpPr>
          <p:cNvPr id="9" name="组合 8"/>
          <p:cNvGrpSpPr/>
          <p:nvPr/>
        </p:nvGrpSpPr>
        <p:grpSpPr>
          <a:xfrm>
            <a:off x="3645589" y="1386813"/>
            <a:ext cx="1425590" cy="1433573"/>
            <a:chOff x="3957155" y="1815666"/>
            <a:chExt cx="1512168" cy="1512168"/>
          </a:xfrm>
        </p:grpSpPr>
        <p:sp>
          <p:nvSpPr>
            <p:cNvPr id="10" name="椭圆 9"/>
            <p:cNvSpPr/>
            <p:nvPr/>
          </p:nvSpPr>
          <p:spPr>
            <a:xfrm>
              <a:off x="3957155" y="1815666"/>
              <a:ext cx="1512168" cy="1512168"/>
            </a:xfrm>
            <a:prstGeom prst="ellipse">
              <a:avLst/>
            </a:prstGeom>
            <a:solidFill>
              <a:schemeClr val="accent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latin typeface="+mn-ea"/>
              </a:endParaRPr>
            </a:p>
          </p:txBody>
        </p:sp>
        <p:sp>
          <p:nvSpPr>
            <p:cNvPr id="11" name="TextBox 10"/>
            <p:cNvSpPr txBox="1"/>
            <p:nvPr/>
          </p:nvSpPr>
          <p:spPr>
            <a:xfrm>
              <a:off x="4249643" y="2286767"/>
              <a:ext cx="957474" cy="551809"/>
            </a:xfrm>
            <a:prstGeom prst="rect">
              <a:avLst/>
            </a:prstGeom>
            <a:noFill/>
          </p:spPr>
          <p:txBody>
            <a:bodyPr wrap="none" rtlCol="0">
              <a:spAutoFit/>
            </a:bodyPr>
            <a:lstStyle/>
            <a:p>
              <a:r>
                <a:rPr lang="zh-CN" altLang="en-US" sz="1400" dirty="0">
                  <a:solidFill>
                    <a:schemeClr val="bg1"/>
                  </a:solidFill>
                  <a:latin typeface="微软雅黑" pitchFamily="34" charset="-122"/>
                  <a:ea typeface="微软雅黑" pitchFamily="34" charset="-122"/>
                </a:rPr>
                <a:t>单击此处</a:t>
              </a:r>
              <a:endParaRPr lang="en-US" altLang="zh-CN" sz="1400" dirty="0">
                <a:solidFill>
                  <a:schemeClr val="bg1"/>
                </a:solidFill>
                <a:latin typeface="微软雅黑" pitchFamily="34" charset="-122"/>
                <a:ea typeface="微软雅黑" pitchFamily="34" charset="-122"/>
              </a:endParaRPr>
            </a:p>
            <a:p>
              <a:r>
                <a:rPr lang="zh-CN" altLang="en-US" sz="1400" dirty="0">
                  <a:solidFill>
                    <a:schemeClr val="bg1"/>
                  </a:solidFill>
                  <a:latin typeface="微软雅黑" pitchFamily="34" charset="-122"/>
                  <a:ea typeface="微软雅黑" pitchFamily="34" charset="-122"/>
                </a:rPr>
                <a:t>添加标题</a:t>
              </a:r>
            </a:p>
          </p:txBody>
        </p:sp>
      </p:grpSp>
      <p:cxnSp>
        <p:nvCxnSpPr>
          <p:cNvPr id="12" name="直接连接符 11"/>
          <p:cNvCxnSpPr/>
          <p:nvPr/>
        </p:nvCxnSpPr>
        <p:spPr>
          <a:xfrm>
            <a:off x="3217154" y="1713460"/>
            <a:ext cx="363677" cy="21220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2668539" y="1277441"/>
            <a:ext cx="643540" cy="647145"/>
            <a:chOff x="2959736" y="1529230"/>
            <a:chExt cx="682624" cy="682624"/>
          </a:xfrm>
        </p:grpSpPr>
        <p:sp>
          <p:nvSpPr>
            <p:cNvPr id="14" name="椭圆 13"/>
            <p:cNvSpPr/>
            <p:nvPr/>
          </p:nvSpPr>
          <p:spPr>
            <a:xfrm>
              <a:off x="2959736" y="1529230"/>
              <a:ext cx="682624" cy="682624"/>
            </a:xfrm>
            <a:prstGeom prst="ellipse">
              <a:avLst/>
            </a:prstGeom>
            <a:solidFill>
              <a:schemeClr val="accent1"/>
            </a:solidFill>
            <a:ln w="12700" cap="flat" cmpd="sng" algn="ctr">
              <a:noFill/>
              <a:prstDash val="solid"/>
              <a:headEnd type="none" w="med" len="med"/>
              <a:tailEnd type="arrow" w="med" len="med"/>
            </a:ln>
            <a:effectLst/>
          </p:spPr>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15" name="矩形 14"/>
            <p:cNvSpPr/>
            <p:nvPr/>
          </p:nvSpPr>
          <p:spPr>
            <a:xfrm>
              <a:off x="2992535" y="1707654"/>
              <a:ext cx="576663" cy="324594"/>
            </a:xfrm>
            <a:prstGeom prst="rect">
              <a:avLst/>
            </a:prstGeom>
          </p:spPr>
          <p:txBody>
            <a:bodyPr wrap="none">
              <a:spAutoFit/>
            </a:bodyPr>
            <a:lstStyle/>
            <a:p>
              <a:pPr algn="ctr"/>
              <a:r>
                <a:rPr lang="zh-CN" altLang="en-US" sz="1400" dirty="0">
                  <a:solidFill>
                    <a:schemeClr val="bg1"/>
                  </a:solidFill>
                  <a:latin typeface="微软雅黑" pitchFamily="34" charset="-122"/>
                  <a:ea typeface="微软雅黑" pitchFamily="34" charset="-122"/>
                </a:rPr>
                <a:t>文本</a:t>
              </a:r>
              <a:endParaRPr lang="en-US" altLang="zh-CN" sz="1400" dirty="0">
                <a:solidFill>
                  <a:schemeClr val="bg1"/>
                </a:solidFill>
                <a:latin typeface="微软雅黑" pitchFamily="34" charset="-122"/>
                <a:ea typeface="微软雅黑" pitchFamily="34" charset="-122"/>
              </a:endParaRPr>
            </a:p>
          </p:txBody>
        </p:sp>
      </p:grpSp>
      <p:grpSp>
        <p:nvGrpSpPr>
          <p:cNvPr id="16" name="组合 15"/>
          <p:cNvGrpSpPr/>
          <p:nvPr/>
        </p:nvGrpSpPr>
        <p:grpSpPr>
          <a:xfrm>
            <a:off x="2731360" y="3184507"/>
            <a:ext cx="688713" cy="692571"/>
            <a:chOff x="2904200" y="3340606"/>
            <a:chExt cx="730540" cy="730540"/>
          </a:xfrm>
        </p:grpSpPr>
        <p:sp>
          <p:nvSpPr>
            <p:cNvPr id="17" name="椭圆 16"/>
            <p:cNvSpPr/>
            <p:nvPr/>
          </p:nvSpPr>
          <p:spPr>
            <a:xfrm>
              <a:off x="2904200" y="3340606"/>
              <a:ext cx="730540" cy="730540"/>
            </a:xfrm>
            <a:prstGeom prst="ellipse">
              <a:avLst/>
            </a:prstGeom>
            <a:solidFill>
              <a:schemeClr val="accent2"/>
            </a:solidFill>
            <a:ln w="12700" cap="flat" cmpd="sng" algn="ctr">
              <a:noFill/>
              <a:prstDash val="solid"/>
              <a:headEnd type="none" w="med" len="med"/>
              <a:tailEnd type="arrow" w="med" len="med"/>
            </a:ln>
            <a:effectLst/>
          </p:spPr>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18" name="矩形 17"/>
            <p:cNvSpPr/>
            <p:nvPr/>
          </p:nvSpPr>
          <p:spPr>
            <a:xfrm>
              <a:off x="2981138" y="3549784"/>
              <a:ext cx="576662" cy="324594"/>
            </a:xfrm>
            <a:prstGeom prst="rect">
              <a:avLst/>
            </a:prstGeom>
          </p:spPr>
          <p:txBody>
            <a:bodyPr wrap="none">
              <a:spAutoFit/>
            </a:bodyPr>
            <a:lstStyle/>
            <a:p>
              <a:pPr algn="ctr"/>
              <a:r>
                <a:rPr lang="zh-CN" altLang="en-US" sz="1400" dirty="0">
                  <a:solidFill>
                    <a:schemeClr val="bg1"/>
                  </a:solidFill>
                  <a:latin typeface="微软雅黑" pitchFamily="34" charset="-122"/>
                  <a:ea typeface="微软雅黑" pitchFamily="34" charset="-122"/>
                </a:rPr>
                <a:t>文本</a:t>
              </a:r>
              <a:endParaRPr lang="en-US" altLang="zh-CN" sz="1400" dirty="0">
                <a:solidFill>
                  <a:schemeClr val="bg1"/>
                </a:solidFill>
                <a:latin typeface="微软雅黑" pitchFamily="34" charset="-122"/>
                <a:ea typeface="微软雅黑" pitchFamily="34" charset="-122"/>
              </a:endParaRPr>
            </a:p>
          </p:txBody>
        </p:sp>
      </p:grpSp>
      <p:grpSp>
        <p:nvGrpSpPr>
          <p:cNvPr id="19" name="组合 18"/>
          <p:cNvGrpSpPr/>
          <p:nvPr/>
        </p:nvGrpSpPr>
        <p:grpSpPr>
          <a:xfrm>
            <a:off x="5723930" y="3328498"/>
            <a:ext cx="730294" cy="734384"/>
            <a:chOff x="5748074" y="3318553"/>
            <a:chExt cx="774646" cy="774646"/>
          </a:xfrm>
        </p:grpSpPr>
        <p:sp>
          <p:nvSpPr>
            <p:cNvPr id="20" name="椭圆 19"/>
            <p:cNvSpPr/>
            <p:nvPr/>
          </p:nvSpPr>
          <p:spPr>
            <a:xfrm>
              <a:off x="5748074" y="3318553"/>
              <a:ext cx="774646" cy="774646"/>
            </a:xfrm>
            <a:prstGeom prst="ellipse">
              <a:avLst/>
            </a:prstGeom>
            <a:solidFill>
              <a:schemeClr val="accent3"/>
            </a:solidFill>
            <a:ln w="12700" cap="flat" cmpd="sng" algn="ctr">
              <a:noFill/>
              <a:prstDash val="solid"/>
              <a:headEnd type="none" w="med" len="med"/>
              <a:tailEnd type="arrow" w="med" len="med"/>
            </a:ln>
            <a:effectLst/>
          </p:spPr>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1" name="矩形 20"/>
            <p:cNvSpPr/>
            <p:nvPr/>
          </p:nvSpPr>
          <p:spPr>
            <a:xfrm>
              <a:off x="5847065" y="3560117"/>
              <a:ext cx="576662" cy="324594"/>
            </a:xfrm>
            <a:prstGeom prst="rect">
              <a:avLst/>
            </a:prstGeom>
          </p:spPr>
          <p:txBody>
            <a:bodyPr wrap="none">
              <a:spAutoFit/>
            </a:bodyPr>
            <a:lstStyle/>
            <a:p>
              <a:pPr algn="ctr"/>
              <a:r>
                <a:rPr lang="zh-CN" altLang="en-US" sz="1400" dirty="0">
                  <a:solidFill>
                    <a:schemeClr val="bg1"/>
                  </a:solidFill>
                  <a:latin typeface="微软雅黑" pitchFamily="34" charset="-122"/>
                  <a:ea typeface="微软雅黑" pitchFamily="34" charset="-122"/>
                </a:rPr>
                <a:t>文本</a:t>
              </a:r>
              <a:endParaRPr lang="en-US" altLang="zh-CN" sz="1400" dirty="0">
                <a:solidFill>
                  <a:schemeClr val="bg1"/>
                </a:solidFill>
                <a:latin typeface="微软雅黑" pitchFamily="34" charset="-122"/>
                <a:ea typeface="微软雅黑" pitchFamily="34" charset="-122"/>
              </a:endParaRPr>
            </a:p>
          </p:txBody>
        </p:sp>
      </p:grpSp>
      <p:grpSp>
        <p:nvGrpSpPr>
          <p:cNvPr id="22" name="组合 21"/>
          <p:cNvGrpSpPr/>
          <p:nvPr/>
        </p:nvGrpSpPr>
        <p:grpSpPr>
          <a:xfrm>
            <a:off x="6047908" y="916649"/>
            <a:ext cx="739250" cy="743390"/>
            <a:chOff x="5959347" y="1120854"/>
            <a:chExt cx="784146" cy="784146"/>
          </a:xfrm>
        </p:grpSpPr>
        <p:sp>
          <p:nvSpPr>
            <p:cNvPr id="23" name="椭圆 22"/>
            <p:cNvSpPr/>
            <p:nvPr/>
          </p:nvSpPr>
          <p:spPr>
            <a:xfrm>
              <a:off x="5959347" y="1120854"/>
              <a:ext cx="784146" cy="784146"/>
            </a:xfrm>
            <a:prstGeom prst="ellipse">
              <a:avLst/>
            </a:prstGeom>
            <a:solidFill>
              <a:schemeClr val="accent4"/>
            </a:solidFill>
            <a:ln w="12700" cap="flat" cmpd="sng" algn="ctr">
              <a:noFill/>
              <a:prstDash val="solid"/>
              <a:headEnd type="none" w="med" len="med"/>
              <a:tailEnd type="arrow" w="med" len="med"/>
            </a:ln>
            <a:effectLst/>
          </p:spPr>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sz="1400">
                <a:solidFill>
                  <a:schemeClr val="bg1"/>
                </a:solidFill>
                <a:latin typeface="微软雅黑" pitchFamily="34" charset="-122"/>
                <a:ea typeface="微软雅黑" pitchFamily="34" charset="-122"/>
              </a:endParaRPr>
            </a:p>
          </p:txBody>
        </p:sp>
        <p:sp>
          <p:nvSpPr>
            <p:cNvPr id="24" name="矩形 23"/>
            <p:cNvSpPr/>
            <p:nvPr/>
          </p:nvSpPr>
          <p:spPr>
            <a:xfrm>
              <a:off x="6063090" y="1356782"/>
              <a:ext cx="576662" cy="324594"/>
            </a:xfrm>
            <a:prstGeom prst="rect">
              <a:avLst/>
            </a:prstGeom>
          </p:spPr>
          <p:txBody>
            <a:bodyPr wrap="none">
              <a:spAutoFit/>
            </a:bodyPr>
            <a:lstStyle/>
            <a:p>
              <a:pPr algn="ctr"/>
              <a:r>
                <a:rPr lang="zh-CN" altLang="en-US" sz="1400" dirty="0">
                  <a:solidFill>
                    <a:schemeClr val="bg1"/>
                  </a:solidFill>
                  <a:latin typeface="微软雅黑" pitchFamily="34" charset="-122"/>
                  <a:ea typeface="微软雅黑" pitchFamily="34" charset="-122"/>
                </a:rPr>
                <a:t>文本</a:t>
              </a:r>
              <a:endParaRPr lang="en-US" altLang="zh-CN" sz="1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72126286"/>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500"/>
                                        <p:tgtEl>
                                          <p:spTgt spid="12"/>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75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75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childTnLst>
                                </p:cTn>
                              </p:par>
                            </p:childTnLst>
                          </p:cTn>
                        </p:par>
                        <p:par>
                          <p:cTn id="36" fill="hold">
                            <p:stCondLst>
                              <p:cond delay="175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randombar(horizontal)">
                                      <p:cBhvr>
                                        <p:cTn id="42" dur="500"/>
                                        <p:tgtEl>
                                          <p:spTgt spid="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randombar(horizontal)">
                                      <p:cBhvr>
                                        <p:cTn id="45" dur="500"/>
                                        <p:tgtEl>
                                          <p:spTgt spid="6"/>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randombar(horizontal)">
                                      <p:cBhvr>
                                        <p:cTn id="4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xmlns="" id="{A68F8BFF-51E1-4E77-AC23-FA645A49D6E5}"/>
              </a:ext>
            </a:extLst>
          </p:cNvPr>
          <p:cNvPicPr>
            <a:picLocks noChangeAspect="1"/>
          </p:cNvPicPr>
          <p:nvPr/>
        </p:nvPicPr>
        <p:blipFill>
          <a:blip r:embed="rId3"/>
          <a:stretch>
            <a:fillRect/>
          </a:stretch>
        </p:blipFill>
        <p:spPr>
          <a:xfrm>
            <a:off x="0" y="0"/>
            <a:ext cx="9144018" cy="5148082"/>
          </a:xfrm>
          <a:prstGeom prst="rect">
            <a:avLst/>
          </a:prstGeom>
        </p:spPr>
      </p:pic>
      <p:grpSp>
        <p:nvGrpSpPr>
          <p:cNvPr id="4" name="组合 25"/>
          <p:cNvGrpSpPr>
            <a:grpSpLocks/>
          </p:cNvGrpSpPr>
          <p:nvPr/>
        </p:nvGrpSpPr>
        <p:grpSpPr bwMode="auto">
          <a:xfrm>
            <a:off x="2911420" y="2821492"/>
            <a:ext cx="1703306" cy="655176"/>
            <a:chOff x="3891" y="0"/>
            <a:chExt cx="2272957" cy="873867"/>
          </a:xfrm>
        </p:grpSpPr>
        <p:sp>
          <p:nvSpPr>
            <p:cNvPr id="27" name="文本框 66"/>
            <p:cNvSpPr txBox="1">
              <a:spLocks noChangeArrowheads="1"/>
            </p:cNvSpPr>
            <p:nvPr/>
          </p:nvSpPr>
          <p:spPr bwMode="auto">
            <a:xfrm>
              <a:off x="15071" y="0"/>
              <a:ext cx="2261777" cy="49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defTabSz="685869">
                <a:defRPr/>
              </a:pPr>
              <a:r>
                <a:rPr lang="zh-CN" altLang="en-US" b="1" dirty="0">
                  <a:solidFill>
                    <a:schemeClr val="accent2"/>
                  </a:solidFill>
                  <a:latin typeface="微软雅黑" pitchFamily="34" charset="-122"/>
                  <a:ea typeface="微软雅黑" pitchFamily="34" charset="-122"/>
                </a:rPr>
                <a:t>产品运行</a:t>
              </a:r>
              <a:endParaRPr lang="zh-CN" altLang="en-US" kern="0" dirty="0">
                <a:solidFill>
                  <a:schemeClr val="accent2"/>
                </a:solidFill>
                <a:latin typeface="微软雅黑" pitchFamily="34" charset="-122"/>
                <a:ea typeface="微软雅黑" pitchFamily="34" charset="-122"/>
              </a:endParaRPr>
            </a:p>
          </p:txBody>
        </p:sp>
        <p:sp>
          <p:nvSpPr>
            <p:cNvPr id="28" name="矩形 70"/>
            <p:cNvSpPr>
              <a:spLocks noChangeArrowheads="1"/>
            </p:cNvSpPr>
            <p:nvPr/>
          </p:nvSpPr>
          <p:spPr bwMode="auto">
            <a:xfrm>
              <a:off x="3891" y="504579"/>
              <a:ext cx="2268604" cy="36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endParaRPr lang="zh-CN" altLang="en-US" sz="1199" dirty="0">
                <a:solidFill>
                  <a:schemeClr val="tx1">
                    <a:lumMod val="65000"/>
                    <a:lumOff val="35000"/>
                  </a:schemeClr>
                </a:solidFill>
                <a:latin typeface="微软雅黑" pitchFamily="34" charset="-122"/>
                <a:ea typeface="微软雅黑" pitchFamily="34" charset="-122"/>
              </a:endParaRPr>
            </a:p>
          </p:txBody>
        </p:sp>
      </p:grpSp>
      <p:sp>
        <p:nvSpPr>
          <p:cNvPr id="29" name="矩形 26"/>
          <p:cNvSpPr>
            <a:spLocks noChangeArrowheads="1"/>
          </p:cNvSpPr>
          <p:nvPr/>
        </p:nvSpPr>
        <p:spPr bwMode="auto">
          <a:xfrm>
            <a:off x="2667849" y="3301389"/>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0" name="矩形 26"/>
          <p:cNvSpPr>
            <a:spLocks noChangeArrowheads="1"/>
          </p:cNvSpPr>
          <p:nvPr/>
        </p:nvSpPr>
        <p:spPr bwMode="auto">
          <a:xfrm>
            <a:off x="2667849" y="3553340"/>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1" name="矩形 26"/>
          <p:cNvSpPr>
            <a:spLocks noChangeArrowheads="1"/>
          </p:cNvSpPr>
          <p:nvPr/>
        </p:nvSpPr>
        <p:spPr bwMode="auto">
          <a:xfrm>
            <a:off x="3819621" y="3301389"/>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32" name="矩形 31"/>
          <p:cNvSpPr>
            <a:spLocks noChangeArrowheads="1"/>
          </p:cNvSpPr>
          <p:nvPr/>
        </p:nvSpPr>
        <p:spPr bwMode="auto">
          <a:xfrm>
            <a:off x="3819621" y="3553340"/>
            <a:ext cx="1151774" cy="223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p>
            <a:pPr algn="ctr">
              <a:defRP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rPr>
              <a:t>单此处添加文本</a:t>
            </a:r>
            <a:endParaRPr lang="zh-CN" altLang="en-US" sz="1000" dirty="0">
              <a:solidFill>
                <a:schemeClr val="tx1">
                  <a:lumMod val="75000"/>
                  <a:lumOff val="25000"/>
                </a:schemeClr>
              </a:solidFill>
              <a:latin typeface="微软雅黑" pitchFamily="34" charset="-122"/>
              <a:ea typeface="微软雅黑" pitchFamily="34" charset="-122"/>
            </a:endParaRPr>
          </a:p>
        </p:txBody>
      </p:sp>
      <p:grpSp>
        <p:nvGrpSpPr>
          <p:cNvPr id="15" name="组合 14">
            <a:extLst>
              <a:ext uri="{FF2B5EF4-FFF2-40B4-BE49-F238E27FC236}">
                <a16:creationId xmlns:a16="http://schemas.microsoft.com/office/drawing/2014/main" xmlns="" id="{4DBCD343-776A-4557-8182-8396CB6097FF}"/>
              </a:ext>
            </a:extLst>
          </p:cNvPr>
          <p:cNvGrpSpPr/>
          <p:nvPr/>
        </p:nvGrpSpPr>
        <p:grpSpPr>
          <a:xfrm>
            <a:off x="3181926" y="1169014"/>
            <a:ext cx="1215535" cy="1411234"/>
            <a:chOff x="5520831" y="2759122"/>
            <a:chExt cx="1709941" cy="1984515"/>
          </a:xfrm>
        </p:grpSpPr>
        <p:sp>
          <p:nvSpPr>
            <p:cNvPr id="18" name="Hexagon 4">
              <a:extLst>
                <a:ext uri="{FF2B5EF4-FFF2-40B4-BE49-F238E27FC236}">
                  <a16:creationId xmlns:a16="http://schemas.microsoft.com/office/drawing/2014/main" xmlns="" id="{E6A6B674-51A9-4F5D-85F3-BF1DD926C4F0}"/>
                </a:ext>
              </a:extLst>
            </p:cNvPr>
            <p:cNvSpPr/>
            <p:nvPr/>
          </p:nvSpPr>
          <p:spPr>
            <a:xfrm rot="5400000">
              <a:off x="5383544" y="2896409"/>
              <a:ext cx="1984515" cy="1709941"/>
            </a:xfrm>
            <a:prstGeom prst="hexagon">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zh-CN">
                <a:solidFill>
                  <a:srgbClr val="00B0F0"/>
                </a:solidFill>
                <a:latin typeface="Signika" pitchFamily="2" charset="0"/>
                <a:cs typeface="Arial" pitchFamily="34" charset="0"/>
              </a:endParaRPr>
            </a:p>
          </p:txBody>
        </p:sp>
        <p:sp>
          <p:nvSpPr>
            <p:cNvPr id="19" name="Rectangle 35">
              <a:extLst>
                <a:ext uri="{FF2B5EF4-FFF2-40B4-BE49-F238E27FC236}">
                  <a16:creationId xmlns:a16="http://schemas.microsoft.com/office/drawing/2014/main" xmlns="" id="{A41EB536-0B46-45B0-91F0-710EE5A56CA5}"/>
                </a:ext>
              </a:extLst>
            </p:cNvPr>
            <p:cNvSpPr>
              <a:spLocks noChangeArrowheads="1"/>
            </p:cNvSpPr>
            <p:nvPr/>
          </p:nvSpPr>
          <p:spPr bwMode="auto">
            <a:xfrm>
              <a:off x="5538498" y="3274960"/>
              <a:ext cx="1599710" cy="116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r>
                <a:rPr lang="en-US" altLang="zh-CN" sz="2400" dirty="0">
                  <a:solidFill>
                    <a:schemeClr val="bg1"/>
                  </a:solidFill>
                  <a:ea typeface="微软雅黑" panose="020B0503020204020204" pitchFamily="34" charset="-122"/>
                </a:rPr>
                <a:t>PART 02</a:t>
              </a:r>
              <a:endParaRPr lang="zh-CN" altLang="en-US" sz="1200" dirty="0">
                <a:ln w="0"/>
                <a:solidFill>
                  <a:schemeClr val="bg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97935519"/>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90"/>
                                          </p:val>
                                        </p:tav>
                                        <p:tav tm="100000">
                                          <p:val>
                                            <p:fltVal val="0"/>
                                          </p:val>
                                        </p:tav>
                                      </p:tavLst>
                                    </p:anim>
                                    <p:animEffect transition="in" filter="fade">
                                      <p:cBhvr>
                                        <p:cTn id="16" dur="500"/>
                                        <p:tgtEl>
                                          <p:spTgt spid="15"/>
                                        </p:tgtEl>
                                      </p:cBhvr>
                                    </p:animEffect>
                                  </p:childTnLst>
                                </p:cTn>
                              </p:par>
                            </p:childTnLst>
                          </p:cTn>
                        </p:par>
                        <p:par>
                          <p:cTn id="17" fill="hold">
                            <p:stCondLst>
                              <p:cond delay="150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down)">
                                      <p:cBhvr>
                                        <p:cTn id="21" dur="500"/>
                                        <p:tgtEl>
                                          <p:spTgt spid="4"/>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600" fill="hold"/>
                                        <p:tgtEl>
                                          <p:spTgt spid="29"/>
                                        </p:tgtEl>
                                        <p:attrNameLst>
                                          <p:attrName>ppt_x</p:attrName>
                                        </p:attrNameLst>
                                      </p:cBhvr>
                                      <p:tavLst>
                                        <p:tav tm="0">
                                          <p:val>
                                            <p:strVal val="#ppt_x"/>
                                          </p:val>
                                        </p:tav>
                                        <p:tav tm="100000">
                                          <p:val>
                                            <p:strVal val="#ppt_x"/>
                                          </p:val>
                                        </p:tav>
                                      </p:tavLst>
                                    </p:anim>
                                    <p:anim calcmode="lin" valueType="num">
                                      <p:cBhvr additive="base">
                                        <p:cTn id="26" dur="600" fill="hold"/>
                                        <p:tgtEl>
                                          <p:spTgt spid="2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600" fill="hold"/>
                                        <p:tgtEl>
                                          <p:spTgt spid="30"/>
                                        </p:tgtEl>
                                        <p:attrNameLst>
                                          <p:attrName>ppt_x</p:attrName>
                                        </p:attrNameLst>
                                      </p:cBhvr>
                                      <p:tavLst>
                                        <p:tav tm="0">
                                          <p:val>
                                            <p:strVal val="#ppt_x"/>
                                          </p:val>
                                        </p:tav>
                                        <p:tav tm="100000">
                                          <p:val>
                                            <p:strVal val="#ppt_x"/>
                                          </p:val>
                                        </p:tav>
                                      </p:tavLst>
                                    </p:anim>
                                    <p:anim calcmode="lin" valueType="num">
                                      <p:cBhvr additive="base">
                                        <p:cTn id="30" dur="6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600" fill="hold"/>
                                        <p:tgtEl>
                                          <p:spTgt spid="31"/>
                                        </p:tgtEl>
                                        <p:attrNameLst>
                                          <p:attrName>ppt_x</p:attrName>
                                        </p:attrNameLst>
                                      </p:cBhvr>
                                      <p:tavLst>
                                        <p:tav tm="0">
                                          <p:val>
                                            <p:strVal val="#ppt_x"/>
                                          </p:val>
                                        </p:tav>
                                        <p:tav tm="100000">
                                          <p:val>
                                            <p:strVal val="#ppt_x"/>
                                          </p:val>
                                        </p:tav>
                                      </p:tavLst>
                                    </p:anim>
                                    <p:anim calcmode="lin" valueType="num">
                                      <p:cBhvr additive="base">
                                        <p:cTn id="34" dur="6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600" fill="hold"/>
                                        <p:tgtEl>
                                          <p:spTgt spid="32"/>
                                        </p:tgtEl>
                                        <p:attrNameLst>
                                          <p:attrName>ppt_x</p:attrName>
                                        </p:attrNameLst>
                                      </p:cBhvr>
                                      <p:tavLst>
                                        <p:tav tm="0">
                                          <p:val>
                                            <p:strVal val="#ppt_x"/>
                                          </p:val>
                                        </p:tav>
                                        <p:tav tm="100000">
                                          <p:val>
                                            <p:strVal val="#ppt_x"/>
                                          </p:val>
                                        </p:tav>
                                      </p:tavLst>
                                    </p:anim>
                                    <p:anim calcmode="lin" valueType="num">
                                      <p:cBhvr additive="base">
                                        <p:cTn id="38" dur="6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9"/>
          <p:cNvSpPr txBox="1"/>
          <p:nvPr/>
        </p:nvSpPr>
        <p:spPr>
          <a:xfrm>
            <a:off x="6078852" y="1941962"/>
            <a:ext cx="2555787" cy="166683"/>
          </a:xfrm>
          <a:prstGeom prst="rect">
            <a:avLst/>
          </a:prstGeom>
          <a:noFill/>
        </p:spPr>
        <p:txBody>
          <a:bodyPr wrap="square" lIns="0" tIns="0" rIns="0" bIns="0" rtlCol="0">
            <a:spAutoFit/>
          </a:bodyPr>
          <a:lstStyle/>
          <a:p>
            <a:pPr algn="just">
              <a:lnSpc>
                <a:spcPts val="13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grpSp>
        <p:nvGrpSpPr>
          <p:cNvPr id="10" name="组合 9"/>
          <p:cNvGrpSpPr/>
          <p:nvPr/>
        </p:nvGrpSpPr>
        <p:grpSpPr>
          <a:xfrm>
            <a:off x="3045145" y="1800049"/>
            <a:ext cx="2887762" cy="425452"/>
            <a:chOff x="4017302" y="1887432"/>
            <a:chExt cx="3850349" cy="567270"/>
          </a:xfrm>
          <a:solidFill>
            <a:schemeClr val="accent1"/>
          </a:solidFill>
        </p:grpSpPr>
        <p:sp>
          <p:nvSpPr>
            <p:cNvPr id="12" name="任意多边形 11"/>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200">
                <a:solidFill>
                  <a:schemeClr val="bg1"/>
                </a:solidFill>
              </a:endParaRPr>
            </a:p>
          </p:txBody>
        </p:sp>
        <p:sp>
          <p:nvSpPr>
            <p:cNvPr id="14" name="TextBox 30"/>
            <p:cNvSpPr txBox="1"/>
            <p:nvPr/>
          </p:nvSpPr>
          <p:spPr>
            <a:xfrm>
              <a:off x="5085111" y="1955624"/>
              <a:ext cx="2366890" cy="328238"/>
            </a:xfrm>
            <a:prstGeom prst="rect">
              <a:avLst/>
            </a:prstGeom>
            <a:grpFill/>
          </p:spPr>
          <p:txBody>
            <a:bodyPr wrap="square" lIns="0" tIns="0" rIns="0" bIns="0" rtlCol="0">
              <a:spAutoFit/>
            </a:bodyPr>
            <a:lstStyle/>
            <a:p>
              <a:pPr algn="ctr"/>
              <a:r>
                <a:rPr lang="zh-CN" altLang="en-US" sz="1600" dirty="0">
                  <a:solidFill>
                    <a:schemeClr val="bg1"/>
                  </a:solidFill>
                  <a:latin typeface="微软雅黑" pitchFamily="34" charset="-122"/>
                  <a:ea typeface="微软雅黑" pitchFamily="34" charset="-122"/>
                </a:rPr>
                <a:t>请输入标题</a:t>
              </a:r>
            </a:p>
          </p:txBody>
        </p:sp>
      </p:grpSp>
      <p:grpSp>
        <p:nvGrpSpPr>
          <p:cNvPr id="15" name="组合 14"/>
          <p:cNvGrpSpPr/>
          <p:nvPr/>
        </p:nvGrpSpPr>
        <p:grpSpPr>
          <a:xfrm>
            <a:off x="3599216" y="2396552"/>
            <a:ext cx="2333690" cy="425452"/>
            <a:chOff x="4756064" y="2682769"/>
            <a:chExt cx="3111586" cy="567270"/>
          </a:xfrm>
          <a:solidFill>
            <a:schemeClr val="accent2"/>
          </a:solidFill>
        </p:grpSpPr>
        <p:sp>
          <p:nvSpPr>
            <p:cNvPr id="16" name="任意多边形 15"/>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200"/>
            </a:p>
          </p:txBody>
        </p:sp>
        <p:sp>
          <p:nvSpPr>
            <p:cNvPr id="17" name="TextBox 30"/>
            <p:cNvSpPr txBox="1"/>
            <p:nvPr/>
          </p:nvSpPr>
          <p:spPr>
            <a:xfrm>
              <a:off x="5085111" y="2750961"/>
              <a:ext cx="2366890" cy="328238"/>
            </a:xfrm>
            <a:prstGeom prst="rect">
              <a:avLst/>
            </a:prstGeom>
            <a:grpFill/>
          </p:spPr>
          <p:txBody>
            <a:bodyPr wrap="square" lIns="0" tIns="0" rIns="0" bIns="0" rtlCol="0">
              <a:spAutoFit/>
            </a:bodyPr>
            <a:lstStyle/>
            <a:p>
              <a:pPr algn="ctr"/>
              <a:r>
                <a:rPr lang="zh-CN" altLang="en-US" sz="1600" dirty="0">
                  <a:solidFill>
                    <a:schemeClr val="bg1"/>
                  </a:solidFill>
                  <a:latin typeface="微软雅黑" pitchFamily="34" charset="-122"/>
                  <a:ea typeface="微软雅黑" pitchFamily="34" charset="-122"/>
                </a:rPr>
                <a:t>请输入标题</a:t>
              </a:r>
            </a:p>
          </p:txBody>
        </p:sp>
      </p:grpSp>
      <p:grpSp>
        <p:nvGrpSpPr>
          <p:cNvPr id="18" name="组合 17"/>
          <p:cNvGrpSpPr/>
          <p:nvPr/>
        </p:nvGrpSpPr>
        <p:grpSpPr>
          <a:xfrm>
            <a:off x="3792284" y="2993059"/>
            <a:ext cx="2140623" cy="425453"/>
            <a:chOff x="5013486" y="3478106"/>
            <a:chExt cx="2854165" cy="567270"/>
          </a:xfrm>
          <a:solidFill>
            <a:schemeClr val="accent3"/>
          </a:solidFill>
        </p:grpSpPr>
        <p:sp>
          <p:nvSpPr>
            <p:cNvPr id="19" name="任意多边形 18"/>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200">
                <a:solidFill>
                  <a:schemeClr val="bg1"/>
                </a:solidFill>
              </a:endParaRPr>
            </a:p>
          </p:txBody>
        </p:sp>
        <p:sp>
          <p:nvSpPr>
            <p:cNvPr id="20" name="TextBox 30"/>
            <p:cNvSpPr txBox="1"/>
            <p:nvPr/>
          </p:nvSpPr>
          <p:spPr>
            <a:xfrm>
              <a:off x="5116429" y="3546298"/>
              <a:ext cx="2304256" cy="328237"/>
            </a:xfrm>
            <a:prstGeom prst="rect">
              <a:avLst/>
            </a:prstGeom>
            <a:grpFill/>
          </p:spPr>
          <p:txBody>
            <a:bodyPr wrap="square" lIns="0" tIns="0" rIns="0" bIns="0" rtlCol="0">
              <a:spAutoFit/>
            </a:bodyPr>
            <a:lstStyle/>
            <a:p>
              <a:pPr algn="ctr"/>
              <a:r>
                <a:rPr lang="zh-CN" altLang="en-US" sz="1600" dirty="0">
                  <a:solidFill>
                    <a:schemeClr val="bg1"/>
                  </a:solidFill>
                  <a:latin typeface="微软雅黑" pitchFamily="34" charset="-122"/>
                  <a:ea typeface="微软雅黑" pitchFamily="34" charset="-122"/>
                </a:rPr>
                <a:t>请输入标题</a:t>
              </a:r>
            </a:p>
          </p:txBody>
        </p:sp>
      </p:grpSp>
      <p:grpSp>
        <p:nvGrpSpPr>
          <p:cNvPr id="21" name="组合 20"/>
          <p:cNvGrpSpPr/>
          <p:nvPr/>
        </p:nvGrpSpPr>
        <p:grpSpPr>
          <a:xfrm>
            <a:off x="3599218" y="3589555"/>
            <a:ext cx="2333688" cy="425452"/>
            <a:chOff x="4756066" y="4273443"/>
            <a:chExt cx="3111584" cy="567270"/>
          </a:xfrm>
          <a:solidFill>
            <a:schemeClr val="accent4"/>
          </a:solidFill>
        </p:grpSpPr>
        <p:sp>
          <p:nvSpPr>
            <p:cNvPr id="22" name="任意多边形 21"/>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200"/>
            </a:p>
          </p:txBody>
        </p:sp>
        <p:sp>
          <p:nvSpPr>
            <p:cNvPr id="23" name="TextBox 30"/>
            <p:cNvSpPr txBox="1"/>
            <p:nvPr/>
          </p:nvSpPr>
          <p:spPr>
            <a:xfrm>
              <a:off x="5085112" y="4341635"/>
              <a:ext cx="2366891" cy="328238"/>
            </a:xfrm>
            <a:prstGeom prst="rect">
              <a:avLst/>
            </a:prstGeom>
            <a:grpFill/>
          </p:spPr>
          <p:txBody>
            <a:bodyPr wrap="square" lIns="0" tIns="0" rIns="0" bIns="0" rtlCol="0">
              <a:spAutoFit/>
            </a:bodyPr>
            <a:lstStyle/>
            <a:p>
              <a:pPr algn="ctr"/>
              <a:r>
                <a:rPr lang="zh-CN" altLang="en-US" sz="1600" dirty="0">
                  <a:solidFill>
                    <a:schemeClr val="bg1"/>
                  </a:solidFill>
                  <a:latin typeface="微软雅黑" pitchFamily="34" charset="-122"/>
                  <a:ea typeface="微软雅黑" pitchFamily="34" charset="-122"/>
                </a:rPr>
                <a:t>请输入标题</a:t>
              </a:r>
            </a:p>
          </p:txBody>
        </p:sp>
      </p:grpSp>
      <p:grpSp>
        <p:nvGrpSpPr>
          <p:cNvPr id="24" name="组合 23"/>
          <p:cNvGrpSpPr/>
          <p:nvPr/>
        </p:nvGrpSpPr>
        <p:grpSpPr>
          <a:xfrm>
            <a:off x="3045145" y="4186059"/>
            <a:ext cx="2887762" cy="425452"/>
            <a:chOff x="4017302" y="5068782"/>
            <a:chExt cx="3850349" cy="567270"/>
          </a:xfrm>
          <a:solidFill>
            <a:schemeClr val="accent1"/>
          </a:solidFill>
        </p:grpSpPr>
        <p:sp>
          <p:nvSpPr>
            <p:cNvPr id="25" name="任意多边形 24"/>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1200">
                <a:solidFill>
                  <a:schemeClr val="bg1"/>
                </a:solidFill>
              </a:endParaRPr>
            </a:p>
          </p:txBody>
        </p:sp>
        <p:sp>
          <p:nvSpPr>
            <p:cNvPr id="26" name="TextBox 30"/>
            <p:cNvSpPr txBox="1"/>
            <p:nvPr/>
          </p:nvSpPr>
          <p:spPr>
            <a:xfrm>
              <a:off x="5085111" y="5136974"/>
              <a:ext cx="2366890" cy="328238"/>
            </a:xfrm>
            <a:prstGeom prst="rect">
              <a:avLst/>
            </a:prstGeom>
            <a:grpFill/>
          </p:spPr>
          <p:txBody>
            <a:bodyPr wrap="square" lIns="0" tIns="0" rIns="0" bIns="0" rtlCol="0">
              <a:spAutoFit/>
            </a:bodyPr>
            <a:lstStyle/>
            <a:p>
              <a:pPr algn="ctr"/>
              <a:r>
                <a:rPr lang="zh-CN" altLang="en-US" sz="1600" dirty="0">
                  <a:solidFill>
                    <a:schemeClr val="bg1"/>
                  </a:solidFill>
                  <a:latin typeface="微软雅黑" pitchFamily="34" charset="-122"/>
                  <a:ea typeface="微软雅黑" pitchFamily="34" charset="-122"/>
                </a:rPr>
                <a:t>请输入标题</a:t>
              </a:r>
            </a:p>
          </p:txBody>
        </p:sp>
      </p:grpSp>
      <p:sp>
        <p:nvSpPr>
          <p:cNvPr id="27" name="TextBox 29"/>
          <p:cNvSpPr txBox="1"/>
          <p:nvPr/>
        </p:nvSpPr>
        <p:spPr>
          <a:xfrm>
            <a:off x="6078852" y="2538463"/>
            <a:ext cx="2555787" cy="166683"/>
          </a:xfrm>
          <a:prstGeom prst="rect">
            <a:avLst/>
          </a:prstGeom>
          <a:noFill/>
        </p:spPr>
        <p:txBody>
          <a:bodyPr wrap="square" lIns="0" tIns="0" rIns="0" bIns="0" rtlCol="0">
            <a:spAutoFit/>
          </a:bodyPr>
          <a:lstStyle/>
          <a:p>
            <a:pPr algn="just">
              <a:lnSpc>
                <a:spcPts val="13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8" name="TextBox 29"/>
          <p:cNvSpPr txBox="1"/>
          <p:nvPr/>
        </p:nvSpPr>
        <p:spPr>
          <a:xfrm>
            <a:off x="6078852" y="3134966"/>
            <a:ext cx="2555787" cy="166683"/>
          </a:xfrm>
          <a:prstGeom prst="rect">
            <a:avLst/>
          </a:prstGeom>
          <a:noFill/>
        </p:spPr>
        <p:txBody>
          <a:bodyPr wrap="square" lIns="0" tIns="0" rIns="0" bIns="0" rtlCol="0">
            <a:spAutoFit/>
          </a:bodyPr>
          <a:lstStyle/>
          <a:p>
            <a:pPr algn="just">
              <a:lnSpc>
                <a:spcPts val="13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29" name="TextBox 29"/>
          <p:cNvSpPr txBox="1"/>
          <p:nvPr/>
        </p:nvSpPr>
        <p:spPr>
          <a:xfrm>
            <a:off x="6078852" y="3731469"/>
            <a:ext cx="2555787" cy="166683"/>
          </a:xfrm>
          <a:prstGeom prst="rect">
            <a:avLst/>
          </a:prstGeom>
          <a:noFill/>
        </p:spPr>
        <p:txBody>
          <a:bodyPr wrap="square" lIns="0" tIns="0" rIns="0" bIns="0" rtlCol="0">
            <a:spAutoFit/>
          </a:bodyPr>
          <a:lstStyle/>
          <a:p>
            <a:pPr algn="just">
              <a:lnSpc>
                <a:spcPts val="13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0" name="TextBox 29"/>
          <p:cNvSpPr txBox="1"/>
          <p:nvPr/>
        </p:nvSpPr>
        <p:spPr>
          <a:xfrm>
            <a:off x="6078852" y="4327973"/>
            <a:ext cx="2555787" cy="166683"/>
          </a:xfrm>
          <a:prstGeom prst="rect">
            <a:avLst/>
          </a:prstGeom>
          <a:noFill/>
        </p:spPr>
        <p:txBody>
          <a:bodyPr wrap="square" lIns="0" tIns="0" rIns="0" bIns="0" rtlCol="0">
            <a:spAutoFit/>
          </a:bodyPr>
          <a:lstStyle/>
          <a:p>
            <a:pPr algn="just">
              <a:lnSpc>
                <a:spcPts val="1300"/>
              </a:lnSpc>
            </a:pPr>
            <a:r>
              <a:rPr lang="zh-CN" altLang="en-US" sz="900" dirty="0">
                <a:solidFill>
                  <a:schemeClr val="tx1">
                    <a:lumMod val="50000"/>
                    <a:lumOff val="50000"/>
                  </a:schemeClr>
                </a:solidFill>
                <a:latin typeface="微软雅黑" pitchFamily="34" charset="-122"/>
                <a:ea typeface="微软雅黑" pitchFamily="34" charset="-122"/>
              </a:rPr>
              <a:t>点击输入简要文字内容，言简意赅的说明分项内容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1" name="椭圆 30"/>
          <p:cNvSpPr/>
          <p:nvPr/>
        </p:nvSpPr>
        <p:spPr>
          <a:xfrm>
            <a:off x="555557" y="1633535"/>
            <a:ext cx="3144498" cy="3144498"/>
          </a:xfrm>
          <a:prstGeom prst="ellipse">
            <a:avLst/>
          </a:prstGeom>
          <a:blipFill dpi="0" rotWithShape="1">
            <a:blip r:embed="rId3"/>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extLst>
      <p:ext uri="{BB962C8B-B14F-4D97-AF65-F5344CB8AC3E}">
        <p14:creationId xmlns:p14="http://schemas.microsoft.com/office/powerpoint/2010/main" val="1148661843"/>
      </p:ext>
    </p:extLst>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0-#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18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1+#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28" grpId="0"/>
      <p:bldP spid="29" grpId="0"/>
      <p:bldP spid="30" grpId="0"/>
      <p:bldP spid="3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柠檬简约工作计划总结PPT模板"/>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60131104814"/>
  <p:tag name="MH_LIBRARY" val="GRAPHIC"/>
  <p:tag name="MH_TYPE" val="Other"/>
  <p:tag name="MH_ORDER" val="8"/>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626">
      <a:dk1>
        <a:sysClr val="windowText" lastClr="000000"/>
      </a:dk1>
      <a:lt1>
        <a:sysClr val="window" lastClr="FFFFFF"/>
      </a:lt1>
      <a:dk2>
        <a:srgbClr val="44546A"/>
      </a:dk2>
      <a:lt2>
        <a:srgbClr val="E7E6E6"/>
      </a:lt2>
      <a:accent1>
        <a:srgbClr val="70AD47"/>
      </a:accent1>
      <a:accent2>
        <a:srgbClr val="AEBD85"/>
      </a:accent2>
      <a:accent3>
        <a:srgbClr val="70AD47"/>
      </a:accent3>
      <a:accent4>
        <a:srgbClr val="AEBD85"/>
      </a:accent4>
      <a:accent5>
        <a:srgbClr val="70AD47"/>
      </a:accent5>
      <a:accent6>
        <a:srgbClr val="AEBD85"/>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TotalTime>
  <Words>3081</Words>
  <Application>Microsoft Office PowerPoint</Application>
  <PresentationFormat>自定义</PresentationFormat>
  <Paragraphs>256</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柠檬简约工作计划总结PPT模板</dc:title>
  <dc:creator>Administrator</dc:creator>
  <cp:lastModifiedBy>风轻无痕</cp:lastModifiedBy>
  <cp:revision>12</cp:revision>
  <dcterms:created xsi:type="dcterms:W3CDTF">2017-08-30T15:43:33Z</dcterms:created>
  <dcterms:modified xsi:type="dcterms:W3CDTF">2018-07-23T01:54:43Z</dcterms:modified>
</cp:coreProperties>
</file>