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3" r:id="rId7"/>
    <p:sldId id="267" r:id="rId8"/>
    <p:sldId id="268" r:id="rId9"/>
    <p:sldId id="269" r:id="rId10"/>
    <p:sldId id="270" r:id="rId11"/>
    <p:sldId id="271" r:id="rId12"/>
    <p:sldId id="259" r:id="rId13"/>
    <p:sldId id="264" r:id="rId14"/>
    <p:sldId id="272" r:id="rId15"/>
    <p:sldId id="273" r:id="rId16"/>
    <p:sldId id="274" r:id="rId17"/>
    <p:sldId id="260" r:id="rId18"/>
    <p:sldId id="265" r:id="rId19"/>
    <p:sldId id="275" r:id="rId20"/>
    <p:sldId id="276" r:id="rId21"/>
    <p:sldId id="277" r:id="rId22"/>
    <p:sldId id="261" r:id="rId23"/>
    <p:sldId id="266" r:id="rId24"/>
    <p:sldId id="278" r:id="rId25"/>
    <p:sldId id="279" r:id="rId26"/>
    <p:sldId id="280" r:id="rId27"/>
    <p:sldId id="26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02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677" y="1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F9C6EB-0438-4508-9ADB-69E2D353258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25EC7F-D19D-4D14-90DE-AD9A753CDEB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25EC7F-D19D-4D14-90DE-AD9A753CDEB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5F880B7-44C6-4240-9618-112D280246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485B7F-9221-4D5A-A534-20CEE19AF25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F880B7-44C6-4240-9618-112D2802464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485B7F-9221-4D5A-A534-20CEE19AF2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2.xml"/><Relationship Id="rId10" Type="http://schemas.openxmlformats.org/officeDocument/2006/relationships/slideLayout" Target="../slideLayouts/slideLayout7.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76861"/>
          <a:stretch>
            <a:fillRect/>
          </a:stretch>
        </p:blipFill>
        <p:spPr>
          <a:xfrm>
            <a:off x="0" y="0"/>
            <a:ext cx="12192000" cy="141095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2773" r="85928" b="9303"/>
          <a:stretch>
            <a:fillRect/>
          </a:stretch>
        </p:blipFill>
        <p:spPr>
          <a:xfrm>
            <a:off x="0" y="3357476"/>
            <a:ext cx="1715678" cy="2922309"/>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72603" t="45865"/>
          <a:stretch>
            <a:fillRect/>
          </a:stretch>
        </p:blipFill>
        <p:spPr>
          <a:xfrm>
            <a:off x="8851769" y="3261674"/>
            <a:ext cx="3340231" cy="3301027"/>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20799" t="15255" r="19897" b="54136"/>
          <a:stretch>
            <a:fillRect/>
          </a:stretch>
        </p:blipFill>
        <p:spPr>
          <a:xfrm>
            <a:off x="3104560" y="981151"/>
            <a:ext cx="5982880" cy="1544472"/>
          </a:xfrm>
          <a:prstGeom prst="rect">
            <a:avLst/>
          </a:prstGeom>
        </p:spPr>
      </p:pic>
      <p:sp>
        <p:nvSpPr>
          <p:cNvPr id="7" name="5"/>
          <p:cNvSpPr>
            <a:spLocks noChangeArrowheads="1"/>
          </p:cNvSpPr>
          <p:nvPr/>
        </p:nvSpPr>
        <p:spPr bwMode="auto">
          <a:xfrm>
            <a:off x="2020364" y="2478366"/>
            <a:ext cx="815127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defRPr/>
            </a:pPr>
            <a:r>
              <a:rPr lang="zh-CN" altLang="en-US" sz="7200" dirty="0" smtClean="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cs typeface="宋体" panose="02010600030101010101" pitchFamily="2" charset="-122"/>
              </a:rPr>
              <a:t>圣诞节策划</a:t>
            </a:r>
            <a:r>
              <a:rPr lang="en-US" altLang="zh-CN" sz="7200" dirty="0" smtClean="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cs typeface="宋体" panose="02010600030101010101" pitchFamily="2" charset="-122"/>
              </a:rPr>
              <a:t>PPT</a:t>
            </a:r>
            <a:r>
              <a:rPr lang="zh-CN" altLang="en-US" sz="7200" dirty="0" smtClean="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cs typeface="宋体" panose="02010600030101010101" pitchFamily="2" charset="-122"/>
              </a:rPr>
              <a:t>模板</a:t>
            </a:r>
            <a:endParaRPr lang="en-US" altLang="zh-CN"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cs typeface="宋体" panose="02010600030101010101" pitchFamily="2" charset="-122"/>
            </a:endParaRPr>
          </a:p>
        </p:txBody>
      </p:sp>
      <p:sp>
        <p:nvSpPr>
          <p:cNvPr id="8" name="4"/>
          <p:cNvSpPr>
            <a:spLocks noChangeArrowheads="1"/>
          </p:cNvSpPr>
          <p:nvPr/>
        </p:nvSpPr>
        <p:spPr bwMode="auto">
          <a:xfrm>
            <a:off x="2679028" y="3684389"/>
            <a:ext cx="68339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pPr>
            <a:r>
              <a:rPr lang="en-US" altLang="zh-CN" sz="12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We have many PowerPoint </a:t>
            </a:r>
            <a:r>
              <a:rPr lang="zh-CN" altLang="en-US" sz="12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templates</a:t>
            </a:r>
            <a:r>
              <a:rPr lang="en-US" altLang="zh-CN" sz="12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 that has been specifically designed to help anyone that is stepping into the world of PowerPoint for the very first time.</a:t>
            </a:r>
            <a:endParaRPr lang="zh-CN" altLang="en-US" sz="12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9" name="まももP - 歴史を紡ぐ者">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852805" y="122555"/>
            <a:ext cx="487363" cy="4873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1000"/>
                                        <p:tgtEl>
                                          <p:spTgt spid="5"/>
                                        </p:tgtEl>
                                      </p:cBhvr>
                                    </p:animEffect>
                                  </p:childTnLst>
                                </p:cTn>
                              </p:par>
                              <p:par>
                                <p:cTn id="18" presetID="22" presetClass="entr" presetSubtype="1"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1000"/>
                                        <p:tgtEl>
                                          <p:spTgt spid="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000"/>
                            </p:stCondLst>
                            <p:childTnLst>
                              <p:par>
                                <p:cTn id="28" presetID="26" presetClass="emph" presetSubtype="0" fill="hold" nodeType="afterEffect">
                                  <p:stCondLst>
                                    <p:cond delay="0"/>
                                  </p:stCondLst>
                                  <p:childTnLst>
                                    <p:animEffect transition="out" filter="fade">
                                      <p:cBhvr>
                                        <p:cTn id="29" dur="500" tmFilter="0, 0; .2, .5; .8, .5; 1, 0"/>
                                        <p:tgtEl>
                                          <p:spTgt spid="6"/>
                                        </p:tgtEl>
                                      </p:cBhvr>
                                    </p:animEffect>
                                    <p:animScale>
                                      <p:cBhvr>
                                        <p:cTn id="30" dur="250" autoRev="1" fill="hold"/>
                                        <p:tgtEl>
                                          <p:spTgt spid="6"/>
                                        </p:tgtEl>
                                      </p:cBhvr>
                                      <p:by x="105000" y="105000"/>
                                    </p:animScale>
                                  </p:childTnLst>
                                </p:cTn>
                              </p:par>
                            </p:childTnLst>
                          </p:cTn>
                        </p:par>
                        <p:par>
                          <p:cTn id="31" fill="hold">
                            <p:stCondLst>
                              <p:cond delay="2500"/>
                            </p:stCondLst>
                            <p:childTnLst>
                              <p:par>
                                <p:cTn id="32" presetID="56" presetClass="entr" presetSubtype="0" fill="hold" grpId="0" nodeType="afterEffect">
                                  <p:stCondLst>
                                    <p:cond delay="0"/>
                                  </p:stCondLst>
                                  <p:iterate type="lt">
                                    <p:tmPct val="6667"/>
                                  </p:iterate>
                                  <p:childTnLst>
                                    <p:set>
                                      <p:cBhvr>
                                        <p:cTn id="33" dur="1" fill="hold">
                                          <p:stCondLst>
                                            <p:cond delay="0"/>
                                          </p:stCondLst>
                                        </p:cTn>
                                        <p:tgtEl>
                                          <p:spTgt spid="7"/>
                                        </p:tgtEl>
                                        <p:attrNameLst>
                                          <p:attrName>style.visibility</p:attrName>
                                        </p:attrNameLst>
                                      </p:cBhvr>
                                      <p:to>
                                        <p:strVal val="visible"/>
                                      </p:to>
                                    </p:set>
                                    <p:anim by="(-#ppt_w*2)" calcmode="lin" valueType="num">
                                      <p:cBhvr rctx="PPT">
                                        <p:cTn id="34" dur="375" autoRev="1" fill="hold">
                                          <p:stCondLst>
                                            <p:cond delay="0"/>
                                          </p:stCondLst>
                                        </p:cTn>
                                        <p:tgtEl>
                                          <p:spTgt spid="7"/>
                                        </p:tgtEl>
                                        <p:attrNameLst>
                                          <p:attrName>ppt_w</p:attrName>
                                        </p:attrNameLst>
                                      </p:cBhvr>
                                    </p:anim>
                                    <p:anim by="(#ppt_w*0.50)" calcmode="lin" valueType="num">
                                      <p:cBhvr>
                                        <p:cTn id="35" dur="375" decel="50000" autoRev="1" fill="hold">
                                          <p:stCondLst>
                                            <p:cond delay="0"/>
                                          </p:stCondLst>
                                        </p:cTn>
                                        <p:tgtEl>
                                          <p:spTgt spid="7"/>
                                        </p:tgtEl>
                                        <p:attrNameLst>
                                          <p:attrName>ppt_x</p:attrName>
                                        </p:attrNameLst>
                                      </p:cBhvr>
                                    </p:anim>
                                    <p:anim from="(-#ppt_h/2)" to="(#ppt_y)" calcmode="lin" valueType="num">
                                      <p:cBhvr>
                                        <p:cTn id="36" dur="750" fill="hold">
                                          <p:stCondLst>
                                            <p:cond delay="0"/>
                                          </p:stCondLst>
                                        </p:cTn>
                                        <p:tgtEl>
                                          <p:spTgt spid="7"/>
                                        </p:tgtEl>
                                        <p:attrNameLst>
                                          <p:attrName>ppt_y</p:attrName>
                                        </p:attrNameLst>
                                      </p:cBhvr>
                                    </p:anim>
                                    <p:animRot by="21600000">
                                      <p:cBhvr>
                                        <p:cTn id="37" dur="750" fill="hold">
                                          <p:stCondLst>
                                            <p:cond delay="0"/>
                                          </p:stCondLst>
                                        </p:cTn>
                                        <p:tgtEl>
                                          <p:spTgt spid="7"/>
                                        </p:tgtEl>
                                        <p:attrNameLst>
                                          <p:attrName>r</p:attrName>
                                        </p:attrNameLst>
                                      </p:cBhvr>
                                    </p:animRot>
                                  </p:childTnLst>
                                </p:cTn>
                              </p:par>
                            </p:childTnLst>
                          </p:cTn>
                        </p:par>
                        <p:par>
                          <p:cTn id="38" fill="hold">
                            <p:stCondLst>
                              <p:cond delay="3700"/>
                            </p:stCondLst>
                            <p:childTnLst>
                              <p:par>
                                <p:cTn id="39" presetID="42"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750"/>
                                        <p:tgtEl>
                                          <p:spTgt spid="8"/>
                                        </p:tgtEl>
                                      </p:cBhvr>
                                    </p:animEffect>
                                    <p:anim calcmode="lin" valueType="num">
                                      <p:cBhvr>
                                        <p:cTn id="42" dur="750" fill="hold"/>
                                        <p:tgtEl>
                                          <p:spTgt spid="8"/>
                                        </p:tgtEl>
                                        <p:attrNameLst>
                                          <p:attrName>ppt_x</p:attrName>
                                        </p:attrNameLst>
                                      </p:cBhvr>
                                      <p:tavLst>
                                        <p:tav tm="0">
                                          <p:val>
                                            <p:strVal val="#ppt_x"/>
                                          </p:val>
                                        </p:tav>
                                        <p:tav tm="100000">
                                          <p:val>
                                            <p:strVal val="#ppt_x"/>
                                          </p:val>
                                        </p:tav>
                                      </p:tavLst>
                                    </p:anim>
                                    <p:anim calcmode="lin" valueType="num">
                                      <p:cBhvr>
                                        <p:cTn id="43"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4" repeatCount="indefinite" fill="hold" display="0">
                  <p:stCondLst>
                    <p:cond delay="indefinite"/>
                  </p:stCondLst>
                  <p:endCondLst>
                    <p:cond evt="onStopAudio" delay="0">
                      <p:tgtEl>
                        <p:sldTgt/>
                      </p:tgtEl>
                    </p:cond>
                  </p:endCondLst>
                </p:cTn>
                <p:tgtEl>
                  <p:spTgt spid="9"/>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2773" r="85928" b="9303"/>
          <a:stretch>
            <a:fillRect/>
          </a:stretch>
        </p:blipFill>
        <p:spPr>
          <a:xfrm>
            <a:off x="0" y="3357476"/>
            <a:ext cx="1715678" cy="2922309"/>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72603" t="45865"/>
          <a:stretch>
            <a:fillRect/>
          </a:stretch>
        </p:blipFill>
        <p:spPr>
          <a:xfrm>
            <a:off x="8851769" y="3261674"/>
            <a:ext cx="3340231" cy="3301027"/>
          </a:xfrm>
          <a:prstGeom prst="rect">
            <a:avLst/>
          </a:prstGeom>
        </p:spPr>
      </p:pic>
      <p:sp>
        <p:nvSpPr>
          <p:cNvPr id="9" name="流程图: 离页连接符 8"/>
          <p:cNvSpPr/>
          <p:nvPr/>
        </p:nvSpPr>
        <p:spPr>
          <a:xfrm>
            <a:off x="1267006" y="1338177"/>
            <a:ext cx="2003123" cy="2019299"/>
          </a:xfrm>
          <a:prstGeom prst="flowChartOffpageConnector">
            <a:avLst/>
          </a:prstGeom>
          <a:solidFill>
            <a:schemeClr val="bg1"/>
          </a:solidFill>
          <a:ln>
            <a:noFill/>
          </a:ln>
        </p:spPr>
        <p:txBody>
          <a:bodyPr rot="0" spcFirstLastPara="0" vertOverflow="overflow" horzOverflow="overflow" vert="horz" wrap="square" lIns="0" tIns="72000" rIns="0" bIns="0" numCol="1" spcCol="0" rtlCol="0" fromWordArt="0" anchor="ctr" anchorCtr="0" forceAA="0" compatLnSpc="1">
            <a:noAutofit/>
          </a:bodyPr>
          <a:lstStyle/>
          <a:p>
            <a:pPr algn="ctr"/>
            <a:r>
              <a:rPr lang="en-US" altLang="zh-CN" sz="8000" dirty="0" smtClean="0">
                <a:solidFill>
                  <a:srgbClr val="D70201"/>
                </a:solidFill>
                <a:latin typeface="Agency FB" panose="020B0503020202020204" pitchFamily="34" charset="0"/>
              </a:rPr>
              <a:t>02</a:t>
            </a:r>
            <a:endParaRPr lang="zh-CN" altLang="en-US" sz="8000" dirty="0">
              <a:solidFill>
                <a:srgbClr val="D70201"/>
              </a:solidFill>
              <a:latin typeface="Agency FB" panose="020B0503020202020204" pitchFamily="34" charset="0"/>
            </a:endParaRPr>
          </a:p>
        </p:txBody>
      </p:sp>
      <p:sp>
        <p:nvSpPr>
          <p:cNvPr id="10" name="文本框 9"/>
          <p:cNvSpPr txBox="1"/>
          <p:nvPr/>
        </p:nvSpPr>
        <p:spPr>
          <a:xfrm>
            <a:off x="3478581" y="1367673"/>
            <a:ext cx="6417141" cy="923330"/>
          </a:xfrm>
          <a:prstGeom prst="rect">
            <a:avLst/>
          </a:prstGeom>
          <a:noFill/>
        </p:spPr>
        <p:txBody>
          <a:bodyPr wrap="none" rtlCol="0">
            <a:spAutoFit/>
          </a:bodyPr>
          <a:lstStyle/>
          <a:p>
            <a:r>
              <a:rPr lang="zh-CN" altLang="en-US" sz="5400" dirty="0">
                <a:solidFill>
                  <a:schemeClr val="bg1"/>
                </a:solidFill>
                <a:latin typeface="方正尚酷简体" panose="03000509000000000000" pitchFamily="65" charset="-122"/>
                <a:ea typeface="方正尚酷简体" panose="03000509000000000000" pitchFamily="65" charset="-122"/>
              </a:rPr>
              <a:t>请输入目录标题内容</a:t>
            </a:r>
            <a:endParaRPr lang="zh-CN" altLang="en-US" sz="5400" dirty="0">
              <a:solidFill>
                <a:schemeClr val="bg1"/>
              </a:solidFill>
              <a:latin typeface="方正尚酷简体" panose="03000509000000000000" pitchFamily="65" charset="-122"/>
              <a:ea typeface="方正尚酷简体" panose="03000509000000000000" pitchFamily="65" charset="-122"/>
            </a:endParaRPr>
          </a:p>
        </p:txBody>
      </p:sp>
      <p:sp>
        <p:nvSpPr>
          <p:cNvPr id="11" name="矩形 10"/>
          <p:cNvSpPr/>
          <p:nvPr/>
        </p:nvSpPr>
        <p:spPr>
          <a:xfrm>
            <a:off x="3478580" y="2253633"/>
            <a:ext cx="6269693" cy="757130"/>
          </a:xfrm>
          <a:prstGeom prst="rect">
            <a:avLst/>
          </a:prstGeom>
        </p:spPr>
        <p:txBody>
          <a:bodyPr wrap="square">
            <a:spAutoFit/>
          </a:bodyPr>
          <a:lstStyle/>
          <a:p>
            <a:pPr>
              <a:lnSpc>
                <a:spcPct val="120000"/>
              </a:lnSpc>
            </a:pPr>
            <a:r>
              <a:rPr lang="en-US" altLang="zh-CN" sz="1200" dirty="0">
                <a:solidFill>
                  <a:schemeClr val="bg1"/>
                </a:solidFill>
                <a:latin typeface="微软雅黑 Light" panose="020B0502040204020203" pitchFamily="34" charset="-122"/>
                <a:ea typeface="微软雅黑 Light" panose="020B0502040204020203" pitchFamily="34" charset="-122"/>
              </a:rPr>
              <a:t>We have many PowerPoint </a:t>
            </a:r>
            <a:r>
              <a:rPr lang="zh-CN" altLang="en-US" sz="1200" dirty="0">
                <a:solidFill>
                  <a:schemeClr val="bg1"/>
                </a:solidFill>
                <a:latin typeface="微软雅黑 Light" panose="020B0502040204020203" pitchFamily="34" charset="-122"/>
                <a:ea typeface="微软雅黑 Light" panose="020B0502040204020203" pitchFamily="34" charset="-122"/>
              </a:rPr>
              <a:t>templates</a:t>
            </a:r>
            <a:r>
              <a:rPr lang="en-US" altLang="zh-CN" sz="1200" dirty="0">
                <a:solidFill>
                  <a:schemeClr val="bg1"/>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We have many </a:t>
            </a:r>
            <a:r>
              <a:rPr lang="zh-CN" altLang="en-US" sz="1200" dirty="0">
                <a:solidFill>
                  <a:schemeClr val="bg1"/>
                </a:solidFill>
                <a:latin typeface="微软雅黑 Light" panose="020B0502040204020203" pitchFamily="34" charset="-122"/>
                <a:ea typeface="微软雅黑 Light" panose="020B0502040204020203" pitchFamily="34" charset="-122"/>
              </a:rPr>
              <a:t>templates</a:t>
            </a:r>
            <a:r>
              <a:rPr lang="en-US" altLang="zh-CN" sz="1200" dirty="0">
                <a:solidFill>
                  <a:schemeClr val="bg1"/>
                </a:solidFill>
                <a:latin typeface="微软雅黑 Light" panose="020B0502040204020203" pitchFamily="34" charset="-122"/>
                <a:ea typeface="微软雅黑 Light" panose="020B0502040204020203" pitchFamily="34" charset="-122"/>
              </a:rPr>
              <a:t> that has been specifically designed to help anyone </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1000"/>
                                        <p:tgtEl>
                                          <p:spTgt spid="5"/>
                                        </p:tgtEl>
                                      </p:cBhvr>
                                    </p:animEffect>
                                  </p:childTnLst>
                                </p:cTn>
                              </p:par>
                              <p:par>
                                <p:cTn id="15" presetID="2" presetClass="entr" presetSubtype="2" decel="10000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16" fill="hold" nodeType="afterEffect">
                                  <p:stCondLst>
                                    <p:cond delay="0"/>
                                  </p:stCondLst>
                                  <p:iterate type="lt">
                                    <p:tmPct val="10000"/>
                                  </p:iterate>
                                  <p:childTnLst>
                                    <p:set>
                                      <p:cBhvr>
                                        <p:cTn id="21" dur="1" fill="hold">
                                          <p:stCondLst>
                                            <p:cond delay="0"/>
                                          </p:stCondLst>
                                        </p:cTn>
                                        <p:tgtEl>
                                          <p:spTgt spid="10">
                                            <p:txEl>
                                              <p:pRg st="0" end="0"/>
                                            </p:txEl>
                                          </p:spTgt>
                                        </p:tgtEl>
                                        <p:attrNameLst>
                                          <p:attrName>style.visibility</p:attrName>
                                        </p:attrNameLst>
                                      </p:cBhvr>
                                      <p:to>
                                        <p:strVal val="visible"/>
                                      </p:to>
                                    </p:set>
                                    <p:anim calcmode="lin" valueType="num">
                                      <p:cBhvr>
                                        <p:cTn id="22"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par>
                          <p:cTn id="24" fill="hold">
                            <p:stCondLst>
                              <p:cond delay="24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500"/>
                                        <p:tgtEl>
                                          <p:spTgt spid="11"/>
                                        </p:tgtEl>
                                      </p:cBhvr>
                                    </p:animEffect>
                                  </p:childTnLst>
                                </p:cTn>
                              </p:par>
                              <p:par>
                                <p:cTn id="28" presetID="42" presetClass="path" presetSubtype="0" decel="100000" fill="hold" grpId="1" nodeType="withEffect">
                                  <p:stCondLst>
                                    <p:cond delay="0"/>
                                  </p:stCondLst>
                                  <p:childTnLst>
                                    <p:animMotion origin="layout" path="M 2.08333E-6 3.7037E-6 L 2.08333E-6 0.10347 " pathEditMode="relative" rAng="0" ptsTypes="AA">
                                      <p:cBhvr>
                                        <p:cTn id="29" dur="1500" spd="-100000" fill="hold"/>
                                        <p:tgtEl>
                                          <p:spTgt spid="11"/>
                                        </p:tgtEl>
                                        <p:attrNameLst>
                                          <p:attrName>ppt_x</p:attrName>
                                          <p:attrName>ppt_y</p:attrName>
                                        </p:attrNameLst>
                                      </p:cBhvr>
                                      <p:rCtr x="0" y="5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二、点击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sp>
        <p:nvSpPr>
          <p:cNvPr id="5" name="Freeform 24"/>
          <p:cNvSpPr/>
          <p:nvPr/>
        </p:nvSpPr>
        <p:spPr bwMode="auto">
          <a:xfrm>
            <a:off x="6337301" y="2409323"/>
            <a:ext cx="1781767" cy="3208867"/>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6" name="Freeform 25"/>
          <p:cNvSpPr/>
          <p:nvPr/>
        </p:nvSpPr>
        <p:spPr bwMode="auto">
          <a:xfrm>
            <a:off x="6786034" y="3505757"/>
            <a:ext cx="1333033" cy="2112433"/>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7" name="Freeform 26"/>
          <p:cNvSpPr/>
          <p:nvPr/>
        </p:nvSpPr>
        <p:spPr bwMode="auto">
          <a:xfrm>
            <a:off x="7251701" y="4602189"/>
            <a:ext cx="867367" cy="1016000"/>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8" name="椭圆 7"/>
          <p:cNvSpPr/>
          <p:nvPr/>
        </p:nvSpPr>
        <p:spPr>
          <a:xfrm>
            <a:off x="8119067" y="4252939"/>
            <a:ext cx="680693" cy="68069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a:solidFill>
                <a:schemeClr val="bg1"/>
              </a:solidFill>
            </a:endParaRPr>
          </a:p>
        </p:txBody>
      </p:sp>
      <p:sp>
        <p:nvSpPr>
          <p:cNvPr id="9" name="椭圆 8"/>
          <p:cNvSpPr/>
          <p:nvPr/>
        </p:nvSpPr>
        <p:spPr>
          <a:xfrm>
            <a:off x="8119067" y="3179790"/>
            <a:ext cx="680693" cy="68069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a:solidFill>
                <a:schemeClr val="bg1"/>
              </a:solidFill>
            </a:endParaRPr>
          </a:p>
        </p:txBody>
      </p:sp>
      <p:sp>
        <p:nvSpPr>
          <p:cNvPr id="10" name="椭圆 9"/>
          <p:cNvSpPr/>
          <p:nvPr/>
        </p:nvSpPr>
        <p:spPr>
          <a:xfrm>
            <a:off x="8119067" y="2066423"/>
            <a:ext cx="680693" cy="68069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a:solidFill>
                <a:schemeClr val="bg1"/>
              </a:solidFill>
            </a:endParaRPr>
          </a:p>
        </p:txBody>
      </p:sp>
      <p:sp>
        <p:nvSpPr>
          <p:cNvPr id="11" name="Freeform 30"/>
          <p:cNvSpPr/>
          <p:nvPr/>
        </p:nvSpPr>
        <p:spPr bwMode="auto">
          <a:xfrm>
            <a:off x="4078748" y="2409323"/>
            <a:ext cx="1775952" cy="3208867"/>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2" name="Freeform 31"/>
          <p:cNvSpPr/>
          <p:nvPr/>
        </p:nvSpPr>
        <p:spPr bwMode="auto">
          <a:xfrm>
            <a:off x="4078748" y="3505757"/>
            <a:ext cx="1327219" cy="2112433"/>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3" name="Freeform 32"/>
          <p:cNvSpPr/>
          <p:nvPr/>
        </p:nvSpPr>
        <p:spPr bwMode="auto">
          <a:xfrm>
            <a:off x="4078749" y="4602189"/>
            <a:ext cx="863668" cy="1016000"/>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chemeClr val="bg1">
                <a:lumMod val="50000"/>
              </a:schemeClr>
            </a:solidFill>
            <a:prstDash val="solid"/>
            <a:round/>
            <a:headEnd type="none"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4" name="椭圆 13"/>
          <p:cNvSpPr/>
          <p:nvPr/>
        </p:nvSpPr>
        <p:spPr>
          <a:xfrm>
            <a:off x="3398055" y="4252939"/>
            <a:ext cx="680693" cy="68069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a:solidFill>
                <a:schemeClr val="bg1"/>
              </a:solidFill>
            </a:endParaRPr>
          </a:p>
        </p:txBody>
      </p:sp>
      <p:sp>
        <p:nvSpPr>
          <p:cNvPr id="15" name="椭圆 14"/>
          <p:cNvSpPr/>
          <p:nvPr/>
        </p:nvSpPr>
        <p:spPr>
          <a:xfrm>
            <a:off x="3398055" y="3179790"/>
            <a:ext cx="680693" cy="68069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a:solidFill>
                <a:schemeClr val="bg1"/>
              </a:solidFill>
            </a:endParaRPr>
          </a:p>
        </p:txBody>
      </p:sp>
      <p:sp>
        <p:nvSpPr>
          <p:cNvPr id="16" name="椭圆 15"/>
          <p:cNvSpPr/>
          <p:nvPr/>
        </p:nvSpPr>
        <p:spPr>
          <a:xfrm>
            <a:off x="3398055" y="2066423"/>
            <a:ext cx="680693" cy="68069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a:solidFill>
                <a:schemeClr val="bg1"/>
              </a:solidFill>
            </a:endParaRPr>
          </a:p>
        </p:txBody>
      </p:sp>
      <p:sp>
        <p:nvSpPr>
          <p:cNvPr id="17" name="Freeform 33"/>
          <p:cNvSpPr>
            <a:spLocks noEditPoints="1"/>
          </p:cNvSpPr>
          <p:nvPr/>
        </p:nvSpPr>
        <p:spPr bwMode="auto">
          <a:xfrm>
            <a:off x="3575082" y="2269635"/>
            <a:ext cx="297453" cy="275144"/>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18" name="Freeform 34"/>
          <p:cNvSpPr>
            <a:spLocks noEditPoints="1"/>
          </p:cNvSpPr>
          <p:nvPr/>
        </p:nvSpPr>
        <p:spPr bwMode="auto">
          <a:xfrm>
            <a:off x="8367931" y="3393345"/>
            <a:ext cx="202640" cy="286296"/>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19" name="Freeform 35"/>
          <p:cNvSpPr>
            <a:spLocks noEditPoints="1"/>
          </p:cNvSpPr>
          <p:nvPr/>
        </p:nvSpPr>
        <p:spPr bwMode="auto">
          <a:xfrm>
            <a:off x="8325566" y="2241620"/>
            <a:ext cx="258413" cy="329056"/>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20" name="Freeform 36"/>
          <p:cNvSpPr>
            <a:spLocks noEditPoints="1"/>
          </p:cNvSpPr>
          <p:nvPr/>
        </p:nvSpPr>
        <p:spPr bwMode="auto">
          <a:xfrm>
            <a:off x="8358507" y="4455452"/>
            <a:ext cx="219371" cy="295592"/>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21" name="Freeform 37"/>
          <p:cNvSpPr>
            <a:spLocks noEditPoints="1"/>
          </p:cNvSpPr>
          <p:nvPr/>
        </p:nvSpPr>
        <p:spPr bwMode="auto">
          <a:xfrm>
            <a:off x="3604127" y="3371411"/>
            <a:ext cx="258413" cy="297451"/>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22" name="Freeform 38"/>
          <p:cNvSpPr>
            <a:spLocks noEditPoints="1"/>
          </p:cNvSpPr>
          <p:nvPr/>
        </p:nvSpPr>
        <p:spPr bwMode="auto">
          <a:xfrm>
            <a:off x="3611562" y="4457181"/>
            <a:ext cx="243541" cy="290016"/>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grpSp>
        <p:nvGrpSpPr>
          <p:cNvPr id="23" name="Group 39"/>
          <p:cNvGrpSpPr/>
          <p:nvPr/>
        </p:nvGrpSpPr>
        <p:grpSpPr bwMode="auto">
          <a:xfrm>
            <a:off x="4318000" y="3890989"/>
            <a:ext cx="3556000" cy="2396067"/>
            <a:chOff x="0" y="0"/>
            <a:chExt cx="2724" cy="1835"/>
          </a:xfrm>
        </p:grpSpPr>
        <p:sp>
          <p:nvSpPr>
            <p:cNvPr id="24" name="Oval 40"/>
            <p:cNvSpPr>
              <a:spLocks noChangeArrowheads="1"/>
            </p:cNvSpPr>
            <p:nvPr/>
          </p:nvSpPr>
          <p:spPr bwMode="auto">
            <a:xfrm flipV="1">
              <a:off x="0" y="1755"/>
              <a:ext cx="2724" cy="80"/>
            </a:xfrm>
            <a:prstGeom prst="ellipse">
              <a:avLst/>
            </a:prstGeom>
            <a:gradFill rotWithShape="1">
              <a:gsLst>
                <a:gs pos="0">
                  <a:schemeClr val="tx1">
                    <a:lumMod val="90000"/>
                    <a:lumOff val="10000"/>
                    <a:alpha val="50000"/>
                  </a:schemeClr>
                </a:gs>
                <a:gs pos="100000">
                  <a:schemeClr val="tx1">
                    <a:lumMod val="90000"/>
                    <a:lumOff val="10000"/>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grpSp>
          <p:nvGrpSpPr>
            <p:cNvPr id="25" name="Group 41"/>
            <p:cNvGrpSpPr/>
            <p:nvPr/>
          </p:nvGrpSpPr>
          <p:grpSpPr bwMode="auto">
            <a:xfrm>
              <a:off x="240" y="0"/>
              <a:ext cx="2246" cy="1810"/>
              <a:chOff x="0" y="0"/>
              <a:chExt cx="2556" cy="1958"/>
            </a:xfrm>
          </p:grpSpPr>
          <p:pic>
            <p:nvPicPr>
              <p:cNvPr id="26" name="Picture 42" descr="apple ic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43" descr="sy_77578179991"/>
              <p:cNvSpPr>
                <a:spLocks noChangeArrowheads="1"/>
              </p:cNvSpPr>
              <p:nvPr/>
            </p:nvSpPr>
            <p:spPr bwMode="auto">
              <a:xfrm>
                <a:off x="99" y="100"/>
                <a:ext cx="2358" cy="1336"/>
              </a:xfrm>
              <a:prstGeom prst="rect">
                <a:avLst/>
              </a:prstGeom>
              <a:blipFill>
                <a:blip r:embed="rId3"/>
                <a:stretch>
                  <a:fillRect/>
                </a:stretch>
              </a:blip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r>
                  <a:rPr lang="zh-CN" altLang="zh-CN" sz="1335" dirty="0">
                    <a:solidFill>
                      <a:schemeClr val="bg1"/>
                    </a:solidFill>
                  </a:rPr>
                  <a:t> </a:t>
                </a:r>
                <a:endParaRPr lang="zh-CN" altLang="zh-CN" sz="1335" dirty="0">
                  <a:solidFill>
                    <a:schemeClr val="bg1"/>
                  </a:solidFill>
                </a:endParaRPr>
              </a:p>
            </p:txBody>
          </p:sp>
        </p:grpSp>
      </p:grpSp>
      <p:sp>
        <p:nvSpPr>
          <p:cNvPr id="28" name="矩形 27"/>
          <p:cNvSpPr/>
          <p:nvPr/>
        </p:nvSpPr>
        <p:spPr>
          <a:xfrm>
            <a:off x="8967485" y="2013253"/>
            <a:ext cx="2503026"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29" name="矩形 28"/>
          <p:cNvSpPr/>
          <p:nvPr/>
        </p:nvSpPr>
        <p:spPr>
          <a:xfrm>
            <a:off x="8967485" y="3142539"/>
            <a:ext cx="2503026"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30" name="矩形 29"/>
          <p:cNvSpPr/>
          <p:nvPr/>
        </p:nvSpPr>
        <p:spPr>
          <a:xfrm>
            <a:off x="8967485" y="4199331"/>
            <a:ext cx="2503026"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31" name="矩形 30"/>
          <p:cNvSpPr/>
          <p:nvPr/>
        </p:nvSpPr>
        <p:spPr>
          <a:xfrm>
            <a:off x="682907" y="2013253"/>
            <a:ext cx="2548012"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32" name="矩形 31"/>
          <p:cNvSpPr/>
          <p:nvPr/>
        </p:nvSpPr>
        <p:spPr>
          <a:xfrm>
            <a:off x="682907" y="3142539"/>
            <a:ext cx="2548012"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33" name="矩形 32"/>
          <p:cNvSpPr/>
          <p:nvPr/>
        </p:nvSpPr>
        <p:spPr>
          <a:xfrm>
            <a:off x="682907" y="4199331"/>
            <a:ext cx="2548012"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750"/>
                                        <p:tgtEl>
                                          <p:spTgt spid="23"/>
                                        </p:tgtEl>
                                      </p:cBhvr>
                                    </p:animEffect>
                                    <p:anim calcmode="lin" valueType="num">
                                      <p:cBhvr>
                                        <p:cTn id="24" dur="750" fill="hold"/>
                                        <p:tgtEl>
                                          <p:spTgt spid="23"/>
                                        </p:tgtEl>
                                        <p:attrNameLst>
                                          <p:attrName>ppt_x</p:attrName>
                                        </p:attrNameLst>
                                      </p:cBhvr>
                                      <p:tavLst>
                                        <p:tav tm="0">
                                          <p:val>
                                            <p:strVal val="#ppt_x"/>
                                          </p:val>
                                        </p:tav>
                                        <p:tav tm="100000">
                                          <p:val>
                                            <p:strVal val="#ppt_x"/>
                                          </p:val>
                                        </p:tav>
                                      </p:tavLst>
                                    </p:anim>
                                    <p:anim calcmode="lin" valueType="num">
                                      <p:cBhvr>
                                        <p:cTn id="25" dur="75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2" presetClass="entr" presetSubtype="4"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500"/>
                                        <p:tgtEl>
                                          <p:spTgt spid="1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right)">
                                      <p:cBhvr>
                                        <p:cTn id="35" dur="500"/>
                                        <p:tgtEl>
                                          <p:spTgt spid="1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2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animEffect transition="in" filter="fade">
                                      <p:cBhvr>
                                        <p:cTn id="65" dur="500"/>
                                        <p:tgtEl>
                                          <p:spTgt spid="17"/>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8"/>
                                        </p:tgtEl>
                                        <p:attrNameLst>
                                          <p:attrName>style.visibility</p:attrName>
                                        </p:attrNameLst>
                                      </p:cBhvr>
                                      <p:to>
                                        <p:strVal val="visible"/>
                                      </p:to>
                                    </p:set>
                                    <p:anim calcmode="lin" valueType="num">
                                      <p:cBhvr>
                                        <p:cTn id="78" dur="500" fill="hold"/>
                                        <p:tgtEl>
                                          <p:spTgt spid="8"/>
                                        </p:tgtEl>
                                        <p:attrNameLst>
                                          <p:attrName>ppt_w</p:attrName>
                                        </p:attrNameLst>
                                      </p:cBhvr>
                                      <p:tavLst>
                                        <p:tav tm="0">
                                          <p:val>
                                            <p:fltVal val="0"/>
                                          </p:val>
                                        </p:tav>
                                        <p:tav tm="100000">
                                          <p:val>
                                            <p:strVal val="#ppt_w"/>
                                          </p:val>
                                        </p:tav>
                                      </p:tavLst>
                                    </p:anim>
                                    <p:anim calcmode="lin" valueType="num">
                                      <p:cBhvr>
                                        <p:cTn id="79" dur="500" fill="hold"/>
                                        <p:tgtEl>
                                          <p:spTgt spid="8"/>
                                        </p:tgtEl>
                                        <p:attrNameLst>
                                          <p:attrName>ppt_h</p:attrName>
                                        </p:attrNameLst>
                                      </p:cBhvr>
                                      <p:tavLst>
                                        <p:tav tm="0">
                                          <p:val>
                                            <p:fltVal val="0"/>
                                          </p:val>
                                        </p:tav>
                                        <p:tav tm="100000">
                                          <p:val>
                                            <p:strVal val="#ppt_h"/>
                                          </p:val>
                                        </p:tav>
                                      </p:tavLst>
                                    </p:anim>
                                    <p:animEffect transition="in" filter="fade">
                                      <p:cBhvr>
                                        <p:cTn id="80" dur="500"/>
                                        <p:tgtEl>
                                          <p:spTgt spid="8"/>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p:cTn id="83" dur="500" fill="hold"/>
                                        <p:tgtEl>
                                          <p:spTgt spid="9"/>
                                        </p:tgtEl>
                                        <p:attrNameLst>
                                          <p:attrName>ppt_w</p:attrName>
                                        </p:attrNameLst>
                                      </p:cBhvr>
                                      <p:tavLst>
                                        <p:tav tm="0">
                                          <p:val>
                                            <p:fltVal val="0"/>
                                          </p:val>
                                        </p:tav>
                                        <p:tav tm="100000">
                                          <p:val>
                                            <p:strVal val="#ppt_w"/>
                                          </p:val>
                                        </p:tav>
                                      </p:tavLst>
                                    </p:anim>
                                    <p:anim calcmode="lin" valueType="num">
                                      <p:cBhvr>
                                        <p:cTn id="84" dur="500" fill="hold"/>
                                        <p:tgtEl>
                                          <p:spTgt spid="9"/>
                                        </p:tgtEl>
                                        <p:attrNameLst>
                                          <p:attrName>ppt_h</p:attrName>
                                        </p:attrNameLst>
                                      </p:cBhvr>
                                      <p:tavLst>
                                        <p:tav tm="0">
                                          <p:val>
                                            <p:fltVal val="0"/>
                                          </p:val>
                                        </p:tav>
                                        <p:tav tm="100000">
                                          <p:val>
                                            <p:strVal val="#ppt_h"/>
                                          </p:val>
                                        </p:tav>
                                      </p:tavLst>
                                    </p:anim>
                                    <p:animEffect transition="in" filter="fade">
                                      <p:cBhvr>
                                        <p:cTn id="85" dur="500"/>
                                        <p:tgtEl>
                                          <p:spTgt spid="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Effect transition="in" filter="fade">
                                      <p:cBhvr>
                                        <p:cTn id="90" dur="500"/>
                                        <p:tgtEl>
                                          <p:spTgt spid="10"/>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500" fill="hold"/>
                                        <p:tgtEl>
                                          <p:spTgt spid="19"/>
                                        </p:tgtEl>
                                        <p:attrNameLst>
                                          <p:attrName>ppt_w</p:attrName>
                                        </p:attrNameLst>
                                      </p:cBhvr>
                                      <p:tavLst>
                                        <p:tav tm="0">
                                          <p:val>
                                            <p:fltVal val="0"/>
                                          </p:val>
                                        </p:tav>
                                        <p:tav tm="100000">
                                          <p:val>
                                            <p:strVal val="#ppt_w"/>
                                          </p:val>
                                        </p:tav>
                                      </p:tavLst>
                                    </p:anim>
                                    <p:anim calcmode="lin" valueType="num">
                                      <p:cBhvr>
                                        <p:cTn id="99" dur="500" fill="hold"/>
                                        <p:tgtEl>
                                          <p:spTgt spid="19"/>
                                        </p:tgtEl>
                                        <p:attrNameLst>
                                          <p:attrName>ppt_h</p:attrName>
                                        </p:attrNameLst>
                                      </p:cBhvr>
                                      <p:tavLst>
                                        <p:tav tm="0">
                                          <p:val>
                                            <p:fltVal val="0"/>
                                          </p:val>
                                        </p:tav>
                                        <p:tav tm="100000">
                                          <p:val>
                                            <p:strVal val="#ppt_h"/>
                                          </p:val>
                                        </p:tav>
                                      </p:tavLst>
                                    </p:anim>
                                    <p:animEffect transition="in" filter="fade">
                                      <p:cBhvr>
                                        <p:cTn id="100" dur="500"/>
                                        <p:tgtEl>
                                          <p:spTgt spid="19"/>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fill="hold"/>
                                        <p:tgtEl>
                                          <p:spTgt spid="20"/>
                                        </p:tgtEl>
                                        <p:attrNameLst>
                                          <p:attrName>ppt_w</p:attrName>
                                        </p:attrNameLst>
                                      </p:cBhvr>
                                      <p:tavLst>
                                        <p:tav tm="0">
                                          <p:val>
                                            <p:fltVal val="0"/>
                                          </p:val>
                                        </p:tav>
                                        <p:tav tm="100000">
                                          <p:val>
                                            <p:strVal val="#ppt_w"/>
                                          </p:val>
                                        </p:tav>
                                      </p:tavLst>
                                    </p:anim>
                                    <p:anim calcmode="lin" valueType="num">
                                      <p:cBhvr>
                                        <p:cTn id="104" dur="500" fill="hold"/>
                                        <p:tgtEl>
                                          <p:spTgt spid="20"/>
                                        </p:tgtEl>
                                        <p:attrNameLst>
                                          <p:attrName>ppt_h</p:attrName>
                                        </p:attrNameLst>
                                      </p:cBhvr>
                                      <p:tavLst>
                                        <p:tav tm="0">
                                          <p:val>
                                            <p:fltVal val="0"/>
                                          </p:val>
                                        </p:tav>
                                        <p:tav tm="100000">
                                          <p:val>
                                            <p:strVal val="#ppt_h"/>
                                          </p:val>
                                        </p:tav>
                                      </p:tavLst>
                                    </p:anim>
                                    <p:animEffect transition="in" filter="fade">
                                      <p:cBhvr>
                                        <p:cTn id="105" dur="500"/>
                                        <p:tgtEl>
                                          <p:spTgt spid="20"/>
                                        </p:tgtEl>
                                      </p:cBhvr>
                                    </p:animEffect>
                                  </p:childTnLst>
                                </p:cTn>
                              </p:par>
                            </p:childTnLst>
                          </p:cTn>
                        </p:par>
                        <p:par>
                          <p:cTn id="106" fill="hold">
                            <p:stCondLst>
                              <p:cond delay="2500"/>
                            </p:stCondLst>
                            <p:childTnLst>
                              <p:par>
                                <p:cTn id="107" presetID="2" presetClass="entr" presetSubtype="8"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additive="base">
                                        <p:cTn id="109" dur="500" fill="hold"/>
                                        <p:tgtEl>
                                          <p:spTgt spid="31"/>
                                        </p:tgtEl>
                                        <p:attrNameLst>
                                          <p:attrName>ppt_x</p:attrName>
                                        </p:attrNameLst>
                                      </p:cBhvr>
                                      <p:tavLst>
                                        <p:tav tm="0">
                                          <p:val>
                                            <p:strVal val="0-#ppt_w/2"/>
                                          </p:val>
                                        </p:tav>
                                        <p:tav tm="100000">
                                          <p:val>
                                            <p:strVal val="#ppt_x"/>
                                          </p:val>
                                        </p:tav>
                                      </p:tavLst>
                                    </p:anim>
                                    <p:anim calcmode="lin" valueType="num">
                                      <p:cBhvr additive="base">
                                        <p:cTn id="110" dur="500" fill="hold"/>
                                        <p:tgtEl>
                                          <p:spTgt spid="31"/>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32"/>
                                        </p:tgtEl>
                                        <p:attrNameLst>
                                          <p:attrName>style.visibility</p:attrName>
                                        </p:attrNameLst>
                                      </p:cBhvr>
                                      <p:to>
                                        <p:strVal val="visible"/>
                                      </p:to>
                                    </p:set>
                                    <p:anim calcmode="lin" valueType="num">
                                      <p:cBhvr additive="base">
                                        <p:cTn id="113" dur="500" fill="hold"/>
                                        <p:tgtEl>
                                          <p:spTgt spid="32"/>
                                        </p:tgtEl>
                                        <p:attrNameLst>
                                          <p:attrName>ppt_x</p:attrName>
                                        </p:attrNameLst>
                                      </p:cBhvr>
                                      <p:tavLst>
                                        <p:tav tm="0">
                                          <p:val>
                                            <p:strVal val="0-#ppt_w/2"/>
                                          </p:val>
                                        </p:tav>
                                        <p:tav tm="100000">
                                          <p:val>
                                            <p:strVal val="#ppt_x"/>
                                          </p:val>
                                        </p:tav>
                                      </p:tavLst>
                                    </p:anim>
                                    <p:anim calcmode="lin" valueType="num">
                                      <p:cBhvr additive="base">
                                        <p:cTn id="114" dur="500" fill="hold"/>
                                        <p:tgtEl>
                                          <p:spTgt spid="32"/>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33"/>
                                        </p:tgtEl>
                                        <p:attrNameLst>
                                          <p:attrName>style.visibility</p:attrName>
                                        </p:attrNameLst>
                                      </p:cBhvr>
                                      <p:to>
                                        <p:strVal val="visible"/>
                                      </p:to>
                                    </p:set>
                                    <p:anim calcmode="lin" valueType="num">
                                      <p:cBhvr additive="base">
                                        <p:cTn id="117" dur="500" fill="hold"/>
                                        <p:tgtEl>
                                          <p:spTgt spid="33"/>
                                        </p:tgtEl>
                                        <p:attrNameLst>
                                          <p:attrName>ppt_x</p:attrName>
                                        </p:attrNameLst>
                                      </p:cBhvr>
                                      <p:tavLst>
                                        <p:tav tm="0">
                                          <p:val>
                                            <p:strVal val="0-#ppt_w/2"/>
                                          </p:val>
                                        </p:tav>
                                        <p:tav tm="100000">
                                          <p:val>
                                            <p:strVal val="#ppt_x"/>
                                          </p:val>
                                        </p:tav>
                                      </p:tavLst>
                                    </p:anim>
                                    <p:anim calcmode="lin" valueType="num">
                                      <p:cBhvr additive="base">
                                        <p:cTn id="118" dur="500" fill="hold"/>
                                        <p:tgtEl>
                                          <p:spTgt spid="33"/>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 calcmode="lin" valueType="num">
                                      <p:cBhvr additive="base">
                                        <p:cTn id="121" dur="500" fill="hold"/>
                                        <p:tgtEl>
                                          <p:spTgt spid="28"/>
                                        </p:tgtEl>
                                        <p:attrNameLst>
                                          <p:attrName>ppt_x</p:attrName>
                                        </p:attrNameLst>
                                      </p:cBhvr>
                                      <p:tavLst>
                                        <p:tav tm="0">
                                          <p:val>
                                            <p:strVal val="1+#ppt_w/2"/>
                                          </p:val>
                                        </p:tav>
                                        <p:tav tm="100000">
                                          <p:val>
                                            <p:strVal val="#ppt_x"/>
                                          </p:val>
                                        </p:tav>
                                      </p:tavLst>
                                    </p:anim>
                                    <p:anim calcmode="lin" valueType="num">
                                      <p:cBhvr additive="base">
                                        <p:cTn id="122" dur="500" fill="hold"/>
                                        <p:tgtEl>
                                          <p:spTgt spid="28"/>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29"/>
                                        </p:tgtEl>
                                        <p:attrNameLst>
                                          <p:attrName>style.visibility</p:attrName>
                                        </p:attrNameLst>
                                      </p:cBhvr>
                                      <p:to>
                                        <p:strVal val="visible"/>
                                      </p:to>
                                    </p:set>
                                    <p:anim calcmode="lin" valueType="num">
                                      <p:cBhvr additive="base">
                                        <p:cTn id="125" dur="500" fill="hold"/>
                                        <p:tgtEl>
                                          <p:spTgt spid="29"/>
                                        </p:tgtEl>
                                        <p:attrNameLst>
                                          <p:attrName>ppt_x</p:attrName>
                                        </p:attrNameLst>
                                      </p:cBhvr>
                                      <p:tavLst>
                                        <p:tav tm="0">
                                          <p:val>
                                            <p:strVal val="1+#ppt_w/2"/>
                                          </p:val>
                                        </p:tav>
                                        <p:tav tm="100000">
                                          <p:val>
                                            <p:strVal val="#ppt_x"/>
                                          </p:val>
                                        </p:tav>
                                      </p:tavLst>
                                    </p:anim>
                                    <p:anim calcmode="lin" valueType="num">
                                      <p:cBhvr additive="base">
                                        <p:cTn id="126" dur="500" fill="hold"/>
                                        <p:tgtEl>
                                          <p:spTgt spid="29"/>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30"/>
                                        </p:tgtEl>
                                        <p:attrNameLst>
                                          <p:attrName>style.visibility</p:attrName>
                                        </p:attrNameLst>
                                      </p:cBhvr>
                                      <p:to>
                                        <p:strVal val="visible"/>
                                      </p:to>
                                    </p:set>
                                    <p:anim calcmode="lin" valueType="num">
                                      <p:cBhvr additive="base">
                                        <p:cTn id="129" dur="500" fill="hold"/>
                                        <p:tgtEl>
                                          <p:spTgt spid="30"/>
                                        </p:tgtEl>
                                        <p:attrNameLst>
                                          <p:attrName>ppt_x</p:attrName>
                                        </p:attrNameLst>
                                      </p:cBhvr>
                                      <p:tavLst>
                                        <p:tav tm="0">
                                          <p:val>
                                            <p:strVal val="1+#ppt_w/2"/>
                                          </p:val>
                                        </p:tav>
                                        <p:tav tm="100000">
                                          <p:val>
                                            <p:strVal val="#ppt_x"/>
                                          </p:val>
                                        </p:tav>
                                      </p:tavLst>
                                    </p:anim>
                                    <p:anim calcmode="lin" valueType="num">
                                      <p:cBhvr additive="base">
                                        <p:cTn id="130"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8" grpId="0"/>
      <p:bldP spid="29" grpId="0"/>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二、点击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sp>
        <p:nvSpPr>
          <p:cNvPr id="5" name="Freeform 49"/>
          <p:cNvSpPr/>
          <p:nvPr/>
        </p:nvSpPr>
        <p:spPr bwMode="auto">
          <a:xfrm rot="-5400000">
            <a:off x="5187157" y="2866912"/>
            <a:ext cx="1817687" cy="2378075"/>
          </a:xfrm>
          <a:custGeom>
            <a:avLst/>
            <a:gdLst>
              <a:gd name="T0" fmla="*/ 1240636 w 170"/>
              <a:gd name="T1" fmla="*/ 1189148 h 224"/>
              <a:gd name="T2" fmla="*/ 1486625 w 170"/>
              <a:gd name="T3" fmla="*/ 1475818 h 224"/>
              <a:gd name="T4" fmla="*/ 1775393 w 170"/>
              <a:gd name="T5" fmla="*/ 1327174 h 224"/>
              <a:gd name="T6" fmla="*/ 1818174 w 170"/>
              <a:gd name="T7" fmla="*/ 1348409 h 224"/>
              <a:gd name="T8" fmla="*/ 1818174 w 170"/>
              <a:gd name="T9" fmla="*/ 1804957 h 224"/>
              <a:gd name="T10" fmla="*/ 1486625 w 170"/>
              <a:gd name="T11" fmla="*/ 1762487 h 224"/>
              <a:gd name="T12" fmla="*/ 1336892 w 170"/>
              <a:gd name="T13" fmla="*/ 1858044 h 224"/>
              <a:gd name="T14" fmla="*/ 1486625 w 170"/>
              <a:gd name="T15" fmla="*/ 2144713 h 224"/>
              <a:gd name="T16" fmla="*/ 1197856 w 170"/>
              <a:gd name="T17" fmla="*/ 2378296 h 224"/>
              <a:gd name="T18" fmla="*/ 909087 w 170"/>
              <a:gd name="T19" fmla="*/ 2144713 h 224"/>
              <a:gd name="T20" fmla="*/ 1058819 w 170"/>
              <a:gd name="T21" fmla="*/ 1858044 h 224"/>
              <a:gd name="T22" fmla="*/ 909087 w 170"/>
              <a:gd name="T23" fmla="*/ 1762487 h 224"/>
              <a:gd name="T24" fmla="*/ 577538 w 170"/>
              <a:gd name="T25" fmla="*/ 1804957 h 224"/>
              <a:gd name="T26" fmla="*/ 620318 w 170"/>
              <a:gd name="T27" fmla="*/ 1475818 h 224"/>
              <a:gd name="T28" fmla="*/ 524062 w 170"/>
              <a:gd name="T29" fmla="*/ 1327174 h 224"/>
              <a:gd name="T30" fmla="*/ 235293 w 170"/>
              <a:gd name="T31" fmla="*/ 1475818 h 224"/>
              <a:gd name="T32" fmla="*/ 0 w 170"/>
              <a:gd name="T33" fmla="*/ 1189148 h 224"/>
              <a:gd name="T34" fmla="*/ 235293 w 170"/>
              <a:gd name="T35" fmla="*/ 902478 h 224"/>
              <a:gd name="T36" fmla="*/ 524062 w 170"/>
              <a:gd name="T37" fmla="*/ 1051122 h 224"/>
              <a:gd name="T38" fmla="*/ 620318 w 170"/>
              <a:gd name="T39" fmla="*/ 902478 h 224"/>
              <a:gd name="T40" fmla="*/ 577538 w 170"/>
              <a:gd name="T41" fmla="*/ 573339 h 224"/>
              <a:gd name="T42" fmla="*/ 909087 w 170"/>
              <a:gd name="T43" fmla="*/ 615809 h 224"/>
              <a:gd name="T44" fmla="*/ 1058819 w 170"/>
              <a:gd name="T45" fmla="*/ 520252 h 224"/>
              <a:gd name="T46" fmla="*/ 909087 w 170"/>
              <a:gd name="T47" fmla="*/ 233583 h 224"/>
              <a:gd name="T48" fmla="*/ 1197856 w 170"/>
              <a:gd name="T49" fmla="*/ 0 h 224"/>
              <a:gd name="T50" fmla="*/ 1486625 w 170"/>
              <a:gd name="T51" fmla="*/ 233583 h 224"/>
              <a:gd name="T52" fmla="*/ 1336892 w 170"/>
              <a:gd name="T53" fmla="*/ 520252 h 224"/>
              <a:gd name="T54" fmla="*/ 1486625 w 170"/>
              <a:gd name="T55" fmla="*/ 615809 h 224"/>
              <a:gd name="T56" fmla="*/ 1818174 w 170"/>
              <a:gd name="T57" fmla="*/ 573339 h 224"/>
              <a:gd name="T58" fmla="*/ 1818174 w 170"/>
              <a:gd name="T59" fmla="*/ 1029887 h 224"/>
              <a:gd name="T60" fmla="*/ 1775393 w 170"/>
              <a:gd name="T61" fmla="*/ 1051122 h 224"/>
              <a:gd name="T62" fmla="*/ 1486625 w 170"/>
              <a:gd name="T63" fmla="*/ 902478 h 224"/>
              <a:gd name="T64" fmla="*/ 1240636 w 170"/>
              <a:gd name="T65" fmla="*/ 1189148 h 2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
              <a:gd name="T100" fmla="*/ 0 h 224"/>
              <a:gd name="T101" fmla="*/ 170 w 170"/>
              <a:gd name="T102" fmla="*/ 224 h 22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 h="224">
                <a:moveTo>
                  <a:pt x="116" y="112"/>
                </a:moveTo>
                <a:cubicBezTo>
                  <a:pt x="116" y="121"/>
                  <a:pt x="121" y="139"/>
                  <a:pt x="139" y="139"/>
                </a:cubicBezTo>
                <a:cubicBezTo>
                  <a:pt x="157" y="139"/>
                  <a:pt x="161" y="125"/>
                  <a:pt x="166" y="125"/>
                </a:cubicBezTo>
                <a:cubicBezTo>
                  <a:pt x="167" y="125"/>
                  <a:pt x="169" y="126"/>
                  <a:pt x="170" y="127"/>
                </a:cubicBezTo>
                <a:cubicBezTo>
                  <a:pt x="170" y="170"/>
                  <a:pt x="170" y="170"/>
                  <a:pt x="170" y="170"/>
                </a:cubicBezTo>
                <a:cubicBezTo>
                  <a:pt x="170" y="170"/>
                  <a:pt x="148" y="166"/>
                  <a:pt x="139" y="166"/>
                </a:cubicBezTo>
                <a:cubicBezTo>
                  <a:pt x="130" y="166"/>
                  <a:pt x="125" y="170"/>
                  <a:pt x="125" y="175"/>
                </a:cubicBezTo>
                <a:cubicBezTo>
                  <a:pt x="125" y="179"/>
                  <a:pt x="139" y="184"/>
                  <a:pt x="139" y="202"/>
                </a:cubicBezTo>
                <a:cubicBezTo>
                  <a:pt x="139" y="220"/>
                  <a:pt x="121" y="224"/>
                  <a:pt x="112" y="224"/>
                </a:cubicBezTo>
                <a:cubicBezTo>
                  <a:pt x="103" y="224"/>
                  <a:pt x="85" y="220"/>
                  <a:pt x="85" y="202"/>
                </a:cubicBezTo>
                <a:cubicBezTo>
                  <a:pt x="85" y="184"/>
                  <a:pt x="99" y="179"/>
                  <a:pt x="99" y="175"/>
                </a:cubicBezTo>
                <a:cubicBezTo>
                  <a:pt x="99" y="170"/>
                  <a:pt x="94" y="166"/>
                  <a:pt x="85" y="166"/>
                </a:cubicBezTo>
                <a:cubicBezTo>
                  <a:pt x="76" y="166"/>
                  <a:pt x="54" y="170"/>
                  <a:pt x="54" y="170"/>
                </a:cubicBezTo>
                <a:cubicBezTo>
                  <a:pt x="54" y="170"/>
                  <a:pt x="58" y="148"/>
                  <a:pt x="58" y="139"/>
                </a:cubicBezTo>
                <a:cubicBezTo>
                  <a:pt x="58" y="130"/>
                  <a:pt x="54" y="125"/>
                  <a:pt x="49" y="125"/>
                </a:cubicBezTo>
                <a:cubicBezTo>
                  <a:pt x="45" y="125"/>
                  <a:pt x="40" y="139"/>
                  <a:pt x="22" y="139"/>
                </a:cubicBezTo>
                <a:cubicBezTo>
                  <a:pt x="4" y="139"/>
                  <a:pt x="0" y="121"/>
                  <a:pt x="0" y="112"/>
                </a:cubicBezTo>
                <a:cubicBezTo>
                  <a:pt x="0" y="103"/>
                  <a:pt x="4" y="85"/>
                  <a:pt x="22" y="85"/>
                </a:cubicBezTo>
                <a:cubicBezTo>
                  <a:pt x="40" y="85"/>
                  <a:pt x="45" y="99"/>
                  <a:pt x="49" y="99"/>
                </a:cubicBezTo>
                <a:cubicBezTo>
                  <a:pt x="54" y="99"/>
                  <a:pt x="58" y="94"/>
                  <a:pt x="58" y="85"/>
                </a:cubicBezTo>
                <a:cubicBezTo>
                  <a:pt x="58" y="76"/>
                  <a:pt x="54" y="54"/>
                  <a:pt x="54" y="54"/>
                </a:cubicBezTo>
                <a:cubicBezTo>
                  <a:pt x="54" y="54"/>
                  <a:pt x="76" y="58"/>
                  <a:pt x="85" y="58"/>
                </a:cubicBezTo>
                <a:cubicBezTo>
                  <a:pt x="94" y="58"/>
                  <a:pt x="99" y="54"/>
                  <a:pt x="99" y="49"/>
                </a:cubicBezTo>
                <a:cubicBezTo>
                  <a:pt x="99" y="45"/>
                  <a:pt x="85" y="40"/>
                  <a:pt x="85" y="22"/>
                </a:cubicBezTo>
                <a:cubicBezTo>
                  <a:pt x="85" y="4"/>
                  <a:pt x="103" y="0"/>
                  <a:pt x="112" y="0"/>
                </a:cubicBezTo>
                <a:cubicBezTo>
                  <a:pt x="121" y="0"/>
                  <a:pt x="139" y="4"/>
                  <a:pt x="139" y="22"/>
                </a:cubicBezTo>
                <a:cubicBezTo>
                  <a:pt x="139" y="40"/>
                  <a:pt x="125" y="45"/>
                  <a:pt x="125" y="49"/>
                </a:cubicBezTo>
                <a:cubicBezTo>
                  <a:pt x="125" y="54"/>
                  <a:pt x="130" y="58"/>
                  <a:pt x="139" y="58"/>
                </a:cubicBezTo>
                <a:cubicBezTo>
                  <a:pt x="148" y="58"/>
                  <a:pt x="170" y="54"/>
                  <a:pt x="170" y="54"/>
                </a:cubicBezTo>
                <a:cubicBezTo>
                  <a:pt x="170" y="97"/>
                  <a:pt x="170" y="97"/>
                  <a:pt x="170" y="97"/>
                </a:cubicBezTo>
                <a:cubicBezTo>
                  <a:pt x="169" y="98"/>
                  <a:pt x="167" y="99"/>
                  <a:pt x="166" y="99"/>
                </a:cubicBezTo>
                <a:cubicBezTo>
                  <a:pt x="161" y="99"/>
                  <a:pt x="157" y="85"/>
                  <a:pt x="139" y="85"/>
                </a:cubicBezTo>
                <a:cubicBezTo>
                  <a:pt x="121" y="85"/>
                  <a:pt x="116" y="103"/>
                  <a:pt x="116" y="112"/>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6" name="Freeform 49"/>
          <p:cNvSpPr/>
          <p:nvPr/>
        </p:nvSpPr>
        <p:spPr bwMode="auto">
          <a:xfrm rot="-5400000">
            <a:off x="5187157" y="4078174"/>
            <a:ext cx="1817688" cy="2378075"/>
          </a:xfrm>
          <a:custGeom>
            <a:avLst/>
            <a:gdLst>
              <a:gd name="T0" fmla="*/ 1240636 w 170"/>
              <a:gd name="T1" fmla="*/ 1189148 h 224"/>
              <a:gd name="T2" fmla="*/ 1486625 w 170"/>
              <a:gd name="T3" fmla="*/ 1475818 h 224"/>
              <a:gd name="T4" fmla="*/ 1775393 w 170"/>
              <a:gd name="T5" fmla="*/ 1327174 h 224"/>
              <a:gd name="T6" fmla="*/ 1818174 w 170"/>
              <a:gd name="T7" fmla="*/ 1348409 h 224"/>
              <a:gd name="T8" fmla="*/ 1818174 w 170"/>
              <a:gd name="T9" fmla="*/ 1804957 h 224"/>
              <a:gd name="T10" fmla="*/ 1486625 w 170"/>
              <a:gd name="T11" fmla="*/ 1762487 h 224"/>
              <a:gd name="T12" fmla="*/ 1336892 w 170"/>
              <a:gd name="T13" fmla="*/ 1858044 h 224"/>
              <a:gd name="T14" fmla="*/ 1486625 w 170"/>
              <a:gd name="T15" fmla="*/ 2144713 h 224"/>
              <a:gd name="T16" fmla="*/ 1197856 w 170"/>
              <a:gd name="T17" fmla="*/ 2378296 h 224"/>
              <a:gd name="T18" fmla="*/ 909087 w 170"/>
              <a:gd name="T19" fmla="*/ 2144713 h 224"/>
              <a:gd name="T20" fmla="*/ 1058819 w 170"/>
              <a:gd name="T21" fmla="*/ 1858044 h 224"/>
              <a:gd name="T22" fmla="*/ 909087 w 170"/>
              <a:gd name="T23" fmla="*/ 1762487 h 224"/>
              <a:gd name="T24" fmla="*/ 577538 w 170"/>
              <a:gd name="T25" fmla="*/ 1804957 h 224"/>
              <a:gd name="T26" fmla="*/ 620318 w 170"/>
              <a:gd name="T27" fmla="*/ 1475818 h 224"/>
              <a:gd name="T28" fmla="*/ 524062 w 170"/>
              <a:gd name="T29" fmla="*/ 1327174 h 224"/>
              <a:gd name="T30" fmla="*/ 235293 w 170"/>
              <a:gd name="T31" fmla="*/ 1475818 h 224"/>
              <a:gd name="T32" fmla="*/ 0 w 170"/>
              <a:gd name="T33" fmla="*/ 1189148 h 224"/>
              <a:gd name="T34" fmla="*/ 235293 w 170"/>
              <a:gd name="T35" fmla="*/ 902478 h 224"/>
              <a:gd name="T36" fmla="*/ 524062 w 170"/>
              <a:gd name="T37" fmla="*/ 1051122 h 224"/>
              <a:gd name="T38" fmla="*/ 620318 w 170"/>
              <a:gd name="T39" fmla="*/ 902478 h 224"/>
              <a:gd name="T40" fmla="*/ 577538 w 170"/>
              <a:gd name="T41" fmla="*/ 573339 h 224"/>
              <a:gd name="T42" fmla="*/ 909087 w 170"/>
              <a:gd name="T43" fmla="*/ 615809 h 224"/>
              <a:gd name="T44" fmla="*/ 1058819 w 170"/>
              <a:gd name="T45" fmla="*/ 520252 h 224"/>
              <a:gd name="T46" fmla="*/ 909087 w 170"/>
              <a:gd name="T47" fmla="*/ 233583 h 224"/>
              <a:gd name="T48" fmla="*/ 1197856 w 170"/>
              <a:gd name="T49" fmla="*/ 0 h 224"/>
              <a:gd name="T50" fmla="*/ 1486625 w 170"/>
              <a:gd name="T51" fmla="*/ 233583 h 224"/>
              <a:gd name="T52" fmla="*/ 1336892 w 170"/>
              <a:gd name="T53" fmla="*/ 520252 h 224"/>
              <a:gd name="T54" fmla="*/ 1486625 w 170"/>
              <a:gd name="T55" fmla="*/ 615809 h 224"/>
              <a:gd name="T56" fmla="*/ 1818174 w 170"/>
              <a:gd name="T57" fmla="*/ 573339 h 224"/>
              <a:gd name="T58" fmla="*/ 1818174 w 170"/>
              <a:gd name="T59" fmla="*/ 1029887 h 224"/>
              <a:gd name="T60" fmla="*/ 1775393 w 170"/>
              <a:gd name="T61" fmla="*/ 1051122 h 224"/>
              <a:gd name="T62" fmla="*/ 1486625 w 170"/>
              <a:gd name="T63" fmla="*/ 902478 h 224"/>
              <a:gd name="T64" fmla="*/ 1240636 w 170"/>
              <a:gd name="T65" fmla="*/ 1189148 h 2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
              <a:gd name="T100" fmla="*/ 0 h 224"/>
              <a:gd name="T101" fmla="*/ 170 w 170"/>
              <a:gd name="T102" fmla="*/ 224 h 22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 h="224">
                <a:moveTo>
                  <a:pt x="116" y="112"/>
                </a:moveTo>
                <a:cubicBezTo>
                  <a:pt x="116" y="121"/>
                  <a:pt x="121" y="139"/>
                  <a:pt x="139" y="139"/>
                </a:cubicBezTo>
                <a:cubicBezTo>
                  <a:pt x="157" y="139"/>
                  <a:pt x="161" y="125"/>
                  <a:pt x="166" y="125"/>
                </a:cubicBezTo>
                <a:cubicBezTo>
                  <a:pt x="167" y="125"/>
                  <a:pt x="169" y="126"/>
                  <a:pt x="170" y="127"/>
                </a:cubicBezTo>
                <a:cubicBezTo>
                  <a:pt x="170" y="170"/>
                  <a:pt x="170" y="170"/>
                  <a:pt x="170" y="170"/>
                </a:cubicBezTo>
                <a:cubicBezTo>
                  <a:pt x="170" y="170"/>
                  <a:pt x="148" y="166"/>
                  <a:pt x="139" y="166"/>
                </a:cubicBezTo>
                <a:cubicBezTo>
                  <a:pt x="130" y="166"/>
                  <a:pt x="125" y="170"/>
                  <a:pt x="125" y="175"/>
                </a:cubicBezTo>
                <a:cubicBezTo>
                  <a:pt x="125" y="179"/>
                  <a:pt x="139" y="184"/>
                  <a:pt x="139" y="202"/>
                </a:cubicBezTo>
                <a:cubicBezTo>
                  <a:pt x="139" y="220"/>
                  <a:pt x="121" y="224"/>
                  <a:pt x="112" y="224"/>
                </a:cubicBezTo>
                <a:cubicBezTo>
                  <a:pt x="103" y="224"/>
                  <a:pt x="85" y="220"/>
                  <a:pt x="85" y="202"/>
                </a:cubicBezTo>
                <a:cubicBezTo>
                  <a:pt x="85" y="184"/>
                  <a:pt x="99" y="179"/>
                  <a:pt x="99" y="175"/>
                </a:cubicBezTo>
                <a:cubicBezTo>
                  <a:pt x="99" y="170"/>
                  <a:pt x="94" y="166"/>
                  <a:pt x="85" y="166"/>
                </a:cubicBezTo>
                <a:cubicBezTo>
                  <a:pt x="76" y="166"/>
                  <a:pt x="54" y="170"/>
                  <a:pt x="54" y="170"/>
                </a:cubicBezTo>
                <a:cubicBezTo>
                  <a:pt x="54" y="170"/>
                  <a:pt x="58" y="148"/>
                  <a:pt x="58" y="139"/>
                </a:cubicBezTo>
                <a:cubicBezTo>
                  <a:pt x="58" y="130"/>
                  <a:pt x="54" y="125"/>
                  <a:pt x="49" y="125"/>
                </a:cubicBezTo>
                <a:cubicBezTo>
                  <a:pt x="45" y="125"/>
                  <a:pt x="40" y="139"/>
                  <a:pt x="22" y="139"/>
                </a:cubicBezTo>
                <a:cubicBezTo>
                  <a:pt x="4" y="139"/>
                  <a:pt x="0" y="121"/>
                  <a:pt x="0" y="112"/>
                </a:cubicBezTo>
                <a:cubicBezTo>
                  <a:pt x="0" y="103"/>
                  <a:pt x="4" y="85"/>
                  <a:pt x="22" y="85"/>
                </a:cubicBezTo>
                <a:cubicBezTo>
                  <a:pt x="40" y="85"/>
                  <a:pt x="45" y="99"/>
                  <a:pt x="49" y="99"/>
                </a:cubicBezTo>
                <a:cubicBezTo>
                  <a:pt x="54" y="99"/>
                  <a:pt x="58" y="94"/>
                  <a:pt x="58" y="85"/>
                </a:cubicBezTo>
                <a:cubicBezTo>
                  <a:pt x="58" y="76"/>
                  <a:pt x="54" y="54"/>
                  <a:pt x="54" y="54"/>
                </a:cubicBezTo>
                <a:cubicBezTo>
                  <a:pt x="54" y="54"/>
                  <a:pt x="76" y="58"/>
                  <a:pt x="85" y="58"/>
                </a:cubicBezTo>
                <a:cubicBezTo>
                  <a:pt x="94" y="58"/>
                  <a:pt x="99" y="54"/>
                  <a:pt x="99" y="49"/>
                </a:cubicBezTo>
                <a:cubicBezTo>
                  <a:pt x="99" y="45"/>
                  <a:pt x="85" y="40"/>
                  <a:pt x="85" y="22"/>
                </a:cubicBezTo>
                <a:cubicBezTo>
                  <a:pt x="85" y="4"/>
                  <a:pt x="103" y="0"/>
                  <a:pt x="112" y="0"/>
                </a:cubicBezTo>
                <a:cubicBezTo>
                  <a:pt x="121" y="0"/>
                  <a:pt x="139" y="4"/>
                  <a:pt x="139" y="22"/>
                </a:cubicBezTo>
                <a:cubicBezTo>
                  <a:pt x="139" y="40"/>
                  <a:pt x="125" y="45"/>
                  <a:pt x="125" y="49"/>
                </a:cubicBezTo>
                <a:cubicBezTo>
                  <a:pt x="125" y="54"/>
                  <a:pt x="130" y="58"/>
                  <a:pt x="139" y="58"/>
                </a:cubicBezTo>
                <a:cubicBezTo>
                  <a:pt x="148" y="58"/>
                  <a:pt x="170" y="54"/>
                  <a:pt x="170" y="54"/>
                </a:cubicBezTo>
                <a:cubicBezTo>
                  <a:pt x="170" y="97"/>
                  <a:pt x="170" y="97"/>
                  <a:pt x="170" y="97"/>
                </a:cubicBezTo>
                <a:cubicBezTo>
                  <a:pt x="169" y="98"/>
                  <a:pt x="167" y="99"/>
                  <a:pt x="166" y="99"/>
                </a:cubicBezTo>
                <a:cubicBezTo>
                  <a:pt x="161" y="99"/>
                  <a:pt x="157" y="85"/>
                  <a:pt x="139" y="85"/>
                </a:cubicBezTo>
                <a:cubicBezTo>
                  <a:pt x="121" y="85"/>
                  <a:pt x="116" y="103"/>
                  <a:pt x="116" y="112"/>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7" name="Freeform 49"/>
          <p:cNvSpPr/>
          <p:nvPr/>
        </p:nvSpPr>
        <p:spPr bwMode="auto">
          <a:xfrm rot="-5400000">
            <a:off x="5187157" y="1655649"/>
            <a:ext cx="1817688" cy="2378075"/>
          </a:xfrm>
          <a:custGeom>
            <a:avLst/>
            <a:gdLst>
              <a:gd name="T0" fmla="*/ 1240636 w 170"/>
              <a:gd name="T1" fmla="*/ 1189148 h 224"/>
              <a:gd name="T2" fmla="*/ 1486625 w 170"/>
              <a:gd name="T3" fmla="*/ 1475818 h 224"/>
              <a:gd name="T4" fmla="*/ 1775393 w 170"/>
              <a:gd name="T5" fmla="*/ 1327174 h 224"/>
              <a:gd name="T6" fmla="*/ 1818174 w 170"/>
              <a:gd name="T7" fmla="*/ 1348409 h 224"/>
              <a:gd name="T8" fmla="*/ 1818174 w 170"/>
              <a:gd name="T9" fmla="*/ 1804957 h 224"/>
              <a:gd name="T10" fmla="*/ 1486625 w 170"/>
              <a:gd name="T11" fmla="*/ 1762487 h 224"/>
              <a:gd name="T12" fmla="*/ 1336892 w 170"/>
              <a:gd name="T13" fmla="*/ 1858044 h 224"/>
              <a:gd name="T14" fmla="*/ 1486625 w 170"/>
              <a:gd name="T15" fmla="*/ 2144713 h 224"/>
              <a:gd name="T16" fmla="*/ 1197856 w 170"/>
              <a:gd name="T17" fmla="*/ 2378296 h 224"/>
              <a:gd name="T18" fmla="*/ 909087 w 170"/>
              <a:gd name="T19" fmla="*/ 2144713 h 224"/>
              <a:gd name="T20" fmla="*/ 1058819 w 170"/>
              <a:gd name="T21" fmla="*/ 1858044 h 224"/>
              <a:gd name="T22" fmla="*/ 909087 w 170"/>
              <a:gd name="T23" fmla="*/ 1762487 h 224"/>
              <a:gd name="T24" fmla="*/ 577538 w 170"/>
              <a:gd name="T25" fmla="*/ 1804957 h 224"/>
              <a:gd name="T26" fmla="*/ 620318 w 170"/>
              <a:gd name="T27" fmla="*/ 1475818 h 224"/>
              <a:gd name="T28" fmla="*/ 524062 w 170"/>
              <a:gd name="T29" fmla="*/ 1327174 h 224"/>
              <a:gd name="T30" fmla="*/ 235293 w 170"/>
              <a:gd name="T31" fmla="*/ 1475818 h 224"/>
              <a:gd name="T32" fmla="*/ 0 w 170"/>
              <a:gd name="T33" fmla="*/ 1189148 h 224"/>
              <a:gd name="T34" fmla="*/ 235293 w 170"/>
              <a:gd name="T35" fmla="*/ 902478 h 224"/>
              <a:gd name="T36" fmla="*/ 524062 w 170"/>
              <a:gd name="T37" fmla="*/ 1051122 h 224"/>
              <a:gd name="T38" fmla="*/ 620318 w 170"/>
              <a:gd name="T39" fmla="*/ 902478 h 224"/>
              <a:gd name="T40" fmla="*/ 577538 w 170"/>
              <a:gd name="T41" fmla="*/ 573339 h 224"/>
              <a:gd name="T42" fmla="*/ 909087 w 170"/>
              <a:gd name="T43" fmla="*/ 615809 h 224"/>
              <a:gd name="T44" fmla="*/ 1058819 w 170"/>
              <a:gd name="T45" fmla="*/ 520252 h 224"/>
              <a:gd name="T46" fmla="*/ 909087 w 170"/>
              <a:gd name="T47" fmla="*/ 233583 h 224"/>
              <a:gd name="T48" fmla="*/ 1197856 w 170"/>
              <a:gd name="T49" fmla="*/ 0 h 224"/>
              <a:gd name="T50" fmla="*/ 1486625 w 170"/>
              <a:gd name="T51" fmla="*/ 233583 h 224"/>
              <a:gd name="T52" fmla="*/ 1336892 w 170"/>
              <a:gd name="T53" fmla="*/ 520252 h 224"/>
              <a:gd name="T54" fmla="*/ 1486625 w 170"/>
              <a:gd name="T55" fmla="*/ 615809 h 224"/>
              <a:gd name="T56" fmla="*/ 1818174 w 170"/>
              <a:gd name="T57" fmla="*/ 573339 h 224"/>
              <a:gd name="T58" fmla="*/ 1818174 w 170"/>
              <a:gd name="T59" fmla="*/ 1029887 h 224"/>
              <a:gd name="T60" fmla="*/ 1775393 w 170"/>
              <a:gd name="T61" fmla="*/ 1051122 h 224"/>
              <a:gd name="T62" fmla="*/ 1486625 w 170"/>
              <a:gd name="T63" fmla="*/ 902478 h 224"/>
              <a:gd name="T64" fmla="*/ 1240636 w 170"/>
              <a:gd name="T65" fmla="*/ 1189148 h 2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0"/>
              <a:gd name="T100" fmla="*/ 0 h 224"/>
              <a:gd name="T101" fmla="*/ 170 w 170"/>
              <a:gd name="T102" fmla="*/ 224 h 22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0" h="224">
                <a:moveTo>
                  <a:pt x="116" y="112"/>
                </a:moveTo>
                <a:cubicBezTo>
                  <a:pt x="116" y="121"/>
                  <a:pt x="121" y="139"/>
                  <a:pt x="139" y="139"/>
                </a:cubicBezTo>
                <a:cubicBezTo>
                  <a:pt x="157" y="139"/>
                  <a:pt x="161" y="125"/>
                  <a:pt x="166" y="125"/>
                </a:cubicBezTo>
                <a:cubicBezTo>
                  <a:pt x="167" y="125"/>
                  <a:pt x="169" y="126"/>
                  <a:pt x="170" y="127"/>
                </a:cubicBezTo>
                <a:cubicBezTo>
                  <a:pt x="170" y="170"/>
                  <a:pt x="170" y="170"/>
                  <a:pt x="170" y="170"/>
                </a:cubicBezTo>
                <a:cubicBezTo>
                  <a:pt x="170" y="170"/>
                  <a:pt x="148" y="166"/>
                  <a:pt x="139" y="166"/>
                </a:cubicBezTo>
                <a:cubicBezTo>
                  <a:pt x="130" y="166"/>
                  <a:pt x="125" y="170"/>
                  <a:pt x="125" y="175"/>
                </a:cubicBezTo>
                <a:cubicBezTo>
                  <a:pt x="125" y="179"/>
                  <a:pt x="139" y="184"/>
                  <a:pt x="139" y="202"/>
                </a:cubicBezTo>
                <a:cubicBezTo>
                  <a:pt x="139" y="220"/>
                  <a:pt x="121" y="224"/>
                  <a:pt x="112" y="224"/>
                </a:cubicBezTo>
                <a:cubicBezTo>
                  <a:pt x="103" y="224"/>
                  <a:pt x="85" y="220"/>
                  <a:pt x="85" y="202"/>
                </a:cubicBezTo>
                <a:cubicBezTo>
                  <a:pt x="85" y="184"/>
                  <a:pt x="99" y="179"/>
                  <a:pt x="99" y="175"/>
                </a:cubicBezTo>
                <a:cubicBezTo>
                  <a:pt x="99" y="170"/>
                  <a:pt x="94" y="166"/>
                  <a:pt x="85" y="166"/>
                </a:cubicBezTo>
                <a:cubicBezTo>
                  <a:pt x="76" y="166"/>
                  <a:pt x="54" y="170"/>
                  <a:pt x="54" y="170"/>
                </a:cubicBezTo>
                <a:cubicBezTo>
                  <a:pt x="54" y="170"/>
                  <a:pt x="58" y="148"/>
                  <a:pt x="58" y="139"/>
                </a:cubicBezTo>
                <a:cubicBezTo>
                  <a:pt x="58" y="130"/>
                  <a:pt x="54" y="125"/>
                  <a:pt x="49" y="125"/>
                </a:cubicBezTo>
                <a:cubicBezTo>
                  <a:pt x="45" y="125"/>
                  <a:pt x="40" y="139"/>
                  <a:pt x="22" y="139"/>
                </a:cubicBezTo>
                <a:cubicBezTo>
                  <a:pt x="4" y="139"/>
                  <a:pt x="0" y="121"/>
                  <a:pt x="0" y="112"/>
                </a:cubicBezTo>
                <a:cubicBezTo>
                  <a:pt x="0" y="103"/>
                  <a:pt x="4" y="85"/>
                  <a:pt x="22" y="85"/>
                </a:cubicBezTo>
                <a:cubicBezTo>
                  <a:pt x="40" y="85"/>
                  <a:pt x="45" y="99"/>
                  <a:pt x="49" y="99"/>
                </a:cubicBezTo>
                <a:cubicBezTo>
                  <a:pt x="54" y="99"/>
                  <a:pt x="58" y="94"/>
                  <a:pt x="58" y="85"/>
                </a:cubicBezTo>
                <a:cubicBezTo>
                  <a:pt x="58" y="76"/>
                  <a:pt x="54" y="54"/>
                  <a:pt x="54" y="54"/>
                </a:cubicBezTo>
                <a:cubicBezTo>
                  <a:pt x="54" y="54"/>
                  <a:pt x="76" y="58"/>
                  <a:pt x="85" y="58"/>
                </a:cubicBezTo>
                <a:cubicBezTo>
                  <a:pt x="94" y="58"/>
                  <a:pt x="99" y="54"/>
                  <a:pt x="99" y="49"/>
                </a:cubicBezTo>
                <a:cubicBezTo>
                  <a:pt x="99" y="45"/>
                  <a:pt x="85" y="40"/>
                  <a:pt x="85" y="22"/>
                </a:cubicBezTo>
                <a:cubicBezTo>
                  <a:pt x="85" y="4"/>
                  <a:pt x="103" y="0"/>
                  <a:pt x="112" y="0"/>
                </a:cubicBezTo>
                <a:cubicBezTo>
                  <a:pt x="121" y="0"/>
                  <a:pt x="139" y="4"/>
                  <a:pt x="139" y="22"/>
                </a:cubicBezTo>
                <a:cubicBezTo>
                  <a:pt x="139" y="40"/>
                  <a:pt x="125" y="45"/>
                  <a:pt x="125" y="49"/>
                </a:cubicBezTo>
                <a:cubicBezTo>
                  <a:pt x="125" y="54"/>
                  <a:pt x="130" y="58"/>
                  <a:pt x="139" y="58"/>
                </a:cubicBezTo>
                <a:cubicBezTo>
                  <a:pt x="148" y="58"/>
                  <a:pt x="170" y="54"/>
                  <a:pt x="170" y="54"/>
                </a:cubicBezTo>
                <a:cubicBezTo>
                  <a:pt x="170" y="97"/>
                  <a:pt x="170" y="97"/>
                  <a:pt x="170" y="97"/>
                </a:cubicBezTo>
                <a:cubicBezTo>
                  <a:pt x="169" y="98"/>
                  <a:pt x="167" y="99"/>
                  <a:pt x="166" y="99"/>
                </a:cubicBezTo>
                <a:cubicBezTo>
                  <a:pt x="161" y="99"/>
                  <a:pt x="157" y="85"/>
                  <a:pt x="139" y="85"/>
                </a:cubicBezTo>
                <a:cubicBezTo>
                  <a:pt x="121" y="85"/>
                  <a:pt x="116" y="103"/>
                  <a:pt x="116" y="112"/>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Freeform 73"/>
          <p:cNvSpPr/>
          <p:nvPr/>
        </p:nvSpPr>
        <p:spPr bwMode="auto">
          <a:xfrm>
            <a:off x="7450138" y="2396218"/>
            <a:ext cx="314325" cy="312738"/>
          </a:xfrm>
          <a:custGeom>
            <a:avLst/>
            <a:gdLst>
              <a:gd name="T0" fmla="*/ 149834 w 193"/>
              <a:gd name="T1" fmla="*/ 181485 h 193"/>
              <a:gd name="T2" fmla="*/ 40716 w 193"/>
              <a:gd name="T3" fmla="*/ 290051 h 193"/>
              <a:gd name="T4" fmla="*/ 35830 w 193"/>
              <a:gd name="T5" fmla="*/ 299774 h 193"/>
              <a:gd name="T6" fmla="*/ 48859 w 193"/>
              <a:gd name="T7" fmla="*/ 312737 h 193"/>
              <a:gd name="T8" fmla="*/ 55373 w 193"/>
              <a:gd name="T9" fmla="*/ 311117 h 193"/>
              <a:gd name="T10" fmla="*/ 241037 w 193"/>
              <a:gd name="T11" fmla="*/ 231717 h 193"/>
              <a:gd name="T12" fmla="*/ 249180 w 193"/>
              <a:gd name="T13" fmla="*/ 220374 h 193"/>
              <a:gd name="T14" fmla="*/ 280124 w 193"/>
              <a:gd name="T15" fmla="*/ 113428 h 193"/>
              <a:gd name="T16" fmla="*/ 285010 w 193"/>
              <a:gd name="T17" fmla="*/ 119910 h 193"/>
              <a:gd name="T18" fmla="*/ 307810 w 193"/>
              <a:gd name="T19" fmla="*/ 119910 h 193"/>
              <a:gd name="T20" fmla="*/ 307810 w 193"/>
              <a:gd name="T21" fmla="*/ 97224 h 193"/>
              <a:gd name="T22" fmla="*/ 216607 w 193"/>
              <a:gd name="T23" fmla="*/ 6482 h 193"/>
              <a:gd name="T24" fmla="*/ 193807 w 193"/>
              <a:gd name="T25" fmla="*/ 6482 h 193"/>
              <a:gd name="T26" fmla="*/ 193807 w 193"/>
              <a:gd name="T27" fmla="*/ 29167 h 193"/>
              <a:gd name="T28" fmla="*/ 200321 w 193"/>
              <a:gd name="T29" fmla="*/ 34028 h 193"/>
              <a:gd name="T30" fmla="*/ 92832 w 193"/>
              <a:gd name="T31" fmla="*/ 64816 h 193"/>
              <a:gd name="T32" fmla="*/ 81431 w 193"/>
              <a:gd name="T33" fmla="*/ 72918 h 193"/>
              <a:gd name="T34" fmla="*/ 1629 w 193"/>
              <a:gd name="T35" fmla="*/ 259264 h 193"/>
              <a:gd name="T36" fmla="*/ 0 w 193"/>
              <a:gd name="T37" fmla="*/ 264125 h 193"/>
              <a:gd name="T38" fmla="*/ 13029 w 193"/>
              <a:gd name="T39" fmla="*/ 277088 h 193"/>
              <a:gd name="T40" fmla="*/ 22801 w 193"/>
              <a:gd name="T41" fmla="*/ 272227 h 193"/>
              <a:gd name="T42" fmla="*/ 131919 w 193"/>
              <a:gd name="T43" fmla="*/ 163660 h 193"/>
              <a:gd name="T44" fmla="*/ 130290 w 193"/>
              <a:gd name="T45" fmla="*/ 150697 h 193"/>
              <a:gd name="T46" fmla="*/ 162863 w 193"/>
              <a:gd name="T47" fmla="*/ 118289 h 193"/>
              <a:gd name="T48" fmla="*/ 195435 w 193"/>
              <a:gd name="T49" fmla="*/ 150697 h 193"/>
              <a:gd name="T50" fmla="*/ 162863 w 193"/>
              <a:gd name="T51" fmla="*/ 183105 h 193"/>
              <a:gd name="T52" fmla="*/ 149834 w 193"/>
              <a:gd name="T53" fmla="*/ 181485 h 1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3"/>
              <a:gd name="T82" fmla="*/ 0 h 193"/>
              <a:gd name="T83" fmla="*/ 193 w 193"/>
              <a:gd name="T84" fmla="*/ 193 h 1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3" h="193">
                <a:moveTo>
                  <a:pt x="92" y="112"/>
                </a:moveTo>
                <a:cubicBezTo>
                  <a:pt x="25" y="179"/>
                  <a:pt x="25" y="179"/>
                  <a:pt x="25" y="179"/>
                </a:cubicBezTo>
                <a:cubicBezTo>
                  <a:pt x="23" y="181"/>
                  <a:pt x="22" y="183"/>
                  <a:pt x="22" y="185"/>
                </a:cubicBezTo>
                <a:cubicBezTo>
                  <a:pt x="22" y="189"/>
                  <a:pt x="26" y="193"/>
                  <a:pt x="30" y="193"/>
                </a:cubicBezTo>
                <a:cubicBezTo>
                  <a:pt x="31" y="193"/>
                  <a:pt x="33" y="193"/>
                  <a:pt x="34" y="192"/>
                </a:cubicBezTo>
                <a:cubicBezTo>
                  <a:pt x="34" y="192"/>
                  <a:pt x="147" y="143"/>
                  <a:pt x="148" y="143"/>
                </a:cubicBezTo>
                <a:cubicBezTo>
                  <a:pt x="150" y="142"/>
                  <a:pt x="152" y="139"/>
                  <a:pt x="153" y="136"/>
                </a:cubicBezTo>
                <a:cubicBezTo>
                  <a:pt x="172" y="70"/>
                  <a:pt x="172" y="70"/>
                  <a:pt x="172" y="70"/>
                </a:cubicBezTo>
                <a:cubicBezTo>
                  <a:pt x="175" y="74"/>
                  <a:pt x="175" y="74"/>
                  <a:pt x="175" y="74"/>
                </a:cubicBezTo>
                <a:cubicBezTo>
                  <a:pt x="179" y="78"/>
                  <a:pt x="185" y="78"/>
                  <a:pt x="189" y="74"/>
                </a:cubicBezTo>
                <a:cubicBezTo>
                  <a:pt x="193" y="70"/>
                  <a:pt x="193" y="64"/>
                  <a:pt x="189" y="60"/>
                </a:cubicBezTo>
                <a:cubicBezTo>
                  <a:pt x="133" y="4"/>
                  <a:pt x="133" y="4"/>
                  <a:pt x="133" y="4"/>
                </a:cubicBezTo>
                <a:cubicBezTo>
                  <a:pt x="129" y="0"/>
                  <a:pt x="123" y="0"/>
                  <a:pt x="119" y="4"/>
                </a:cubicBezTo>
                <a:cubicBezTo>
                  <a:pt x="115" y="8"/>
                  <a:pt x="115" y="14"/>
                  <a:pt x="119" y="18"/>
                </a:cubicBezTo>
                <a:cubicBezTo>
                  <a:pt x="123" y="21"/>
                  <a:pt x="123" y="21"/>
                  <a:pt x="123" y="21"/>
                </a:cubicBezTo>
                <a:cubicBezTo>
                  <a:pt x="57" y="40"/>
                  <a:pt x="57" y="40"/>
                  <a:pt x="57" y="40"/>
                </a:cubicBezTo>
                <a:cubicBezTo>
                  <a:pt x="54" y="41"/>
                  <a:pt x="51" y="43"/>
                  <a:pt x="50" y="45"/>
                </a:cubicBezTo>
                <a:cubicBezTo>
                  <a:pt x="1" y="160"/>
                  <a:pt x="1" y="160"/>
                  <a:pt x="1" y="160"/>
                </a:cubicBezTo>
                <a:cubicBezTo>
                  <a:pt x="0" y="161"/>
                  <a:pt x="0" y="162"/>
                  <a:pt x="0" y="163"/>
                </a:cubicBezTo>
                <a:cubicBezTo>
                  <a:pt x="0" y="167"/>
                  <a:pt x="4" y="171"/>
                  <a:pt x="8" y="171"/>
                </a:cubicBezTo>
                <a:cubicBezTo>
                  <a:pt x="10" y="171"/>
                  <a:pt x="12" y="170"/>
                  <a:pt x="14" y="168"/>
                </a:cubicBezTo>
                <a:cubicBezTo>
                  <a:pt x="81" y="101"/>
                  <a:pt x="81" y="101"/>
                  <a:pt x="81" y="101"/>
                </a:cubicBezTo>
                <a:cubicBezTo>
                  <a:pt x="81" y="98"/>
                  <a:pt x="80" y="96"/>
                  <a:pt x="80" y="93"/>
                </a:cubicBezTo>
                <a:cubicBezTo>
                  <a:pt x="80" y="82"/>
                  <a:pt x="89" y="73"/>
                  <a:pt x="100" y="73"/>
                </a:cubicBezTo>
                <a:cubicBezTo>
                  <a:pt x="111" y="73"/>
                  <a:pt x="120" y="82"/>
                  <a:pt x="120" y="93"/>
                </a:cubicBezTo>
                <a:cubicBezTo>
                  <a:pt x="120" y="104"/>
                  <a:pt x="111" y="113"/>
                  <a:pt x="100" y="113"/>
                </a:cubicBezTo>
                <a:cubicBezTo>
                  <a:pt x="97" y="113"/>
                  <a:pt x="95" y="112"/>
                  <a:pt x="92" y="112"/>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01"/>
          <p:cNvSpPr>
            <a:spLocks noEditPoints="1"/>
          </p:cNvSpPr>
          <p:nvPr/>
        </p:nvSpPr>
        <p:spPr bwMode="auto">
          <a:xfrm>
            <a:off x="4389438" y="2402568"/>
            <a:ext cx="306387" cy="306388"/>
          </a:xfrm>
          <a:custGeom>
            <a:avLst/>
            <a:gdLst>
              <a:gd name="T0" fmla="*/ 136897 w 188"/>
              <a:gd name="T1" fmla="*/ 16297 h 188"/>
              <a:gd name="T2" fmla="*/ 110821 w 188"/>
              <a:gd name="T3" fmla="*/ 47262 h 188"/>
              <a:gd name="T4" fmla="*/ 76597 w 188"/>
              <a:gd name="T5" fmla="*/ 21186 h 188"/>
              <a:gd name="T6" fmla="*/ 83116 w 188"/>
              <a:gd name="T7" fmla="*/ 63559 h 188"/>
              <a:gd name="T8" fmla="*/ 42373 w 188"/>
              <a:gd name="T9" fmla="*/ 70078 h 188"/>
              <a:gd name="T10" fmla="*/ 26076 w 188"/>
              <a:gd name="T11" fmla="*/ 99413 h 188"/>
              <a:gd name="T12" fmla="*/ 40743 w 188"/>
              <a:gd name="T13" fmla="*/ 136896 h 188"/>
              <a:gd name="T14" fmla="*/ 0 w 188"/>
              <a:gd name="T15" fmla="*/ 153194 h 188"/>
              <a:gd name="T16" fmla="*/ 40743 w 188"/>
              <a:gd name="T17" fmla="*/ 169491 h 188"/>
              <a:gd name="T18" fmla="*/ 26076 w 188"/>
              <a:gd name="T19" fmla="*/ 206974 h 188"/>
              <a:gd name="T20" fmla="*/ 42373 w 188"/>
              <a:gd name="T21" fmla="*/ 236309 h 188"/>
              <a:gd name="T22" fmla="*/ 83116 w 188"/>
              <a:gd name="T23" fmla="*/ 242828 h 188"/>
              <a:gd name="T24" fmla="*/ 76597 w 188"/>
              <a:gd name="T25" fmla="*/ 285201 h 188"/>
              <a:gd name="T26" fmla="*/ 110821 w 188"/>
              <a:gd name="T27" fmla="*/ 259125 h 188"/>
              <a:gd name="T28" fmla="*/ 136897 w 188"/>
              <a:gd name="T29" fmla="*/ 290090 h 188"/>
              <a:gd name="T30" fmla="*/ 169491 w 188"/>
              <a:gd name="T31" fmla="*/ 290090 h 188"/>
              <a:gd name="T32" fmla="*/ 195567 w 188"/>
              <a:gd name="T33" fmla="*/ 259125 h 188"/>
              <a:gd name="T34" fmla="*/ 229791 w 188"/>
              <a:gd name="T35" fmla="*/ 285201 h 188"/>
              <a:gd name="T36" fmla="*/ 223272 w 188"/>
              <a:gd name="T37" fmla="*/ 242828 h 188"/>
              <a:gd name="T38" fmla="*/ 264015 w 188"/>
              <a:gd name="T39" fmla="*/ 236309 h 188"/>
              <a:gd name="T40" fmla="*/ 280312 w 188"/>
              <a:gd name="T41" fmla="*/ 206974 h 188"/>
              <a:gd name="T42" fmla="*/ 265645 w 188"/>
              <a:gd name="T43" fmla="*/ 169491 h 188"/>
              <a:gd name="T44" fmla="*/ 306388 w 188"/>
              <a:gd name="T45" fmla="*/ 153194 h 188"/>
              <a:gd name="T46" fmla="*/ 265645 w 188"/>
              <a:gd name="T47" fmla="*/ 136896 h 188"/>
              <a:gd name="T48" fmla="*/ 280312 w 188"/>
              <a:gd name="T49" fmla="*/ 99413 h 188"/>
              <a:gd name="T50" fmla="*/ 264015 w 188"/>
              <a:gd name="T51" fmla="*/ 70078 h 188"/>
              <a:gd name="T52" fmla="*/ 223272 w 188"/>
              <a:gd name="T53" fmla="*/ 63559 h 188"/>
              <a:gd name="T54" fmla="*/ 229791 w 188"/>
              <a:gd name="T55" fmla="*/ 21186 h 188"/>
              <a:gd name="T56" fmla="*/ 195567 w 188"/>
              <a:gd name="T57" fmla="*/ 47262 h 188"/>
              <a:gd name="T58" fmla="*/ 169491 w 188"/>
              <a:gd name="T59" fmla="*/ 16297 h 188"/>
              <a:gd name="T60" fmla="*/ 110821 w 188"/>
              <a:gd name="T61" fmla="*/ 189047 h 188"/>
              <a:gd name="T62" fmla="*/ 176010 w 188"/>
              <a:gd name="T63" fmla="*/ 189047 h 188"/>
              <a:gd name="T64" fmla="*/ 110821 w 188"/>
              <a:gd name="T65" fmla="*/ 189047 h 188"/>
              <a:gd name="T66" fmla="*/ 198826 w 188"/>
              <a:gd name="T67" fmla="*/ 104302 h 188"/>
              <a:gd name="T68" fmla="*/ 198826 w 188"/>
              <a:gd name="T69" fmla="*/ 149934 h 188"/>
              <a:gd name="T70" fmla="*/ 123859 w 188"/>
              <a:gd name="T71" fmla="*/ 94524 h 188"/>
              <a:gd name="T72" fmla="*/ 156453 w 188"/>
              <a:gd name="T73" fmla="*/ 94524 h 188"/>
              <a:gd name="T74" fmla="*/ 123859 w 188"/>
              <a:gd name="T75" fmla="*/ 94524 h 1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8"/>
              <a:gd name="T115" fmla="*/ 0 h 188"/>
              <a:gd name="T116" fmla="*/ 188 w 188"/>
              <a:gd name="T117" fmla="*/ 188 h 1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8" h="188">
                <a:moveTo>
                  <a:pt x="94" y="0"/>
                </a:moveTo>
                <a:cubicBezTo>
                  <a:pt x="88" y="0"/>
                  <a:pt x="84" y="4"/>
                  <a:pt x="84" y="10"/>
                </a:cubicBezTo>
                <a:cubicBezTo>
                  <a:pt x="84" y="25"/>
                  <a:pt x="84" y="25"/>
                  <a:pt x="84" y="25"/>
                </a:cubicBezTo>
                <a:cubicBezTo>
                  <a:pt x="78" y="25"/>
                  <a:pt x="73" y="27"/>
                  <a:pt x="68" y="29"/>
                </a:cubicBezTo>
                <a:cubicBezTo>
                  <a:pt x="61" y="16"/>
                  <a:pt x="61" y="16"/>
                  <a:pt x="61" y="16"/>
                </a:cubicBezTo>
                <a:cubicBezTo>
                  <a:pt x="58" y="11"/>
                  <a:pt x="52" y="10"/>
                  <a:pt x="47" y="13"/>
                </a:cubicBezTo>
                <a:cubicBezTo>
                  <a:pt x="42" y="15"/>
                  <a:pt x="41" y="21"/>
                  <a:pt x="43" y="26"/>
                </a:cubicBezTo>
                <a:cubicBezTo>
                  <a:pt x="51" y="39"/>
                  <a:pt x="51" y="39"/>
                  <a:pt x="51" y="39"/>
                </a:cubicBezTo>
                <a:cubicBezTo>
                  <a:pt x="46" y="42"/>
                  <a:pt x="42" y="46"/>
                  <a:pt x="39" y="51"/>
                </a:cubicBezTo>
                <a:cubicBezTo>
                  <a:pt x="26" y="43"/>
                  <a:pt x="26" y="43"/>
                  <a:pt x="26" y="43"/>
                </a:cubicBezTo>
                <a:cubicBezTo>
                  <a:pt x="21" y="41"/>
                  <a:pt x="15" y="42"/>
                  <a:pt x="13" y="47"/>
                </a:cubicBezTo>
                <a:cubicBezTo>
                  <a:pt x="10" y="52"/>
                  <a:pt x="11" y="58"/>
                  <a:pt x="16" y="61"/>
                </a:cubicBezTo>
                <a:cubicBezTo>
                  <a:pt x="29" y="68"/>
                  <a:pt x="29" y="68"/>
                  <a:pt x="29" y="68"/>
                </a:cubicBezTo>
                <a:cubicBezTo>
                  <a:pt x="27" y="73"/>
                  <a:pt x="25" y="78"/>
                  <a:pt x="25" y="84"/>
                </a:cubicBezTo>
                <a:cubicBezTo>
                  <a:pt x="10" y="84"/>
                  <a:pt x="10" y="84"/>
                  <a:pt x="10" y="84"/>
                </a:cubicBezTo>
                <a:cubicBezTo>
                  <a:pt x="4" y="84"/>
                  <a:pt x="0" y="88"/>
                  <a:pt x="0" y="94"/>
                </a:cubicBezTo>
                <a:cubicBezTo>
                  <a:pt x="0" y="100"/>
                  <a:pt x="4" y="104"/>
                  <a:pt x="10" y="104"/>
                </a:cubicBezTo>
                <a:cubicBezTo>
                  <a:pt x="25" y="104"/>
                  <a:pt x="25" y="104"/>
                  <a:pt x="25" y="104"/>
                </a:cubicBezTo>
                <a:cubicBezTo>
                  <a:pt x="25" y="110"/>
                  <a:pt x="27" y="115"/>
                  <a:pt x="29" y="120"/>
                </a:cubicBezTo>
                <a:cubicBezTo>
                  <a:pt x="16" y="127"/>
                  <a:pt x="16" y="127"/>
                  <a:pt x="16" y="127"/>
                </a:cubicBezTo>
                <a:cubicBezTo>
                  <a:pt x="11" y="130"/>
                  <a:pt x="10" y="136"/>
                  <a:pt x="13" y="141"/>
                </a:cubicBezTo>
                <a:cubicBezTo>
                  <a:pt x="15" y="146"/>
                  <a:pt x="21" y="147"/>
                  <a:pt x="26" y="145"/>
                </a:cubicBezTo>
                <a:cubicBezTo>
                  <a:pt x="39" y="137"/>
                  <a:pt x="39" y="137"/>
                  <a:pt x="39" y="137"/>
                </a:cubicBezTo>
                <a:cubicBezTo>
                  <a:pt x="42" y="142"/>
                  <a:pt x="46" y="146"/>
                  <a:pt x="51" y="149"/>
                </a:cubicBezTo>
                <a:cubicBezTo>
                  <a:pt x="43" y="162"/>
                  <a:pt x="43" y="162"/>
                  <a:pt x="43" y="162"/>
                </a:cubicBezTo>
                <a:cubicBezTo>
                  <a:pt x="41" y="167"/>
                  <a:pt x="42" y="173"/>
                  <a:pt x="47" y="175"/>
                </a:cubicBezTo>
                <a:cubicBezTo>
                  <a:pt x="52" y="178"/>
                  <a:pt x="58" y="177"/>
                  <a:pt x="61" y="172"/>
                </a:cubicBezTo>
                <a:cubicBezTo>
                  <a:pt x="68" y="159"/>
                  <a:pt x="68" y="159"/>
                  <a:pt x="68" y="159"/>
                </a:cubicBezTo>
                <a:cubicBezTo>
                  <a:pt x="73" y="161"/>
                  <a:pt x="78" y="163"/>
                  <a:pt x="84" y="163"/>
                </a:cubicBezTo>
                <a:cubicBezTo>
                  <a:pt x="84" y="178"/>
                  <a:pt x="84" y="178"/>
                  <a:pt x="84" y="178"/>
                </a:cubicBezTo>
                <a:cubicBezTo>
                  <a:pt x="84" y="184"/>
                  <a:pt x="88" y="188"/>
                  <a:pt x="94" y="188"/>
                </a:cubicBezTo>
                <a:cubicBezTo>
                  <a:pt x="100" y="188"/>
                  <a:pt x="104" y="184"/>
                  <a:pt x="104" y="178"/>
                </a:cubicBezTo>
                <a:cubicBezTo>
                  <a:pt x="104" y="163"/>
                  <a:pt x="104" y="163"/>
                  <a:pt x="104" y="163"/>
                </a:cubicBezTo>
                <a:cubicBezTo>
                  <a:pt x="110" y="163"/>
                  <a:pt x="115" y="161"/>
                  <a:pt x="120" y="159"/>
                </a:cubicBezTo>
                <a:cubicBezTo>
                  <a:pt x="127" y="172"/>
                  <a:pt x="127" y="172"/>
                  <a:pt x="127" y="172"/>
                </a:cubicBezTo>
                <a:cubicBezTo>
                  <a:pt x="130" y="177"/>
                  <a:pt x="136" y="178"/>
                  <a:pt x="141" y="175"/>
                </a:cubicBezTo>
                <a:cubicBezTo>
                  <a:pt x="146" y="173"/>
                  <a:pt x="147" y="167"/>
                  <a:pt x="145" y="162"/>
                </a:cubicBezTo>
                <a:cubicBezTo>
                  <a:pt x="137" y="149"/>
                  <a:pt x="137" y="149"/>
                  <a:pt x="137" y="149"/>
                </a:cubicBezTo>
                <a:cubicBezTo>
                  <a:pt x="142" y="146"/>
                  <a:pt x="146" y="142"/>
                  <a:pt x="149" y="137"/>
                </a:cubicBezTo>
                <a:cubicBezTo>
                  <a:pt x="162" y="145"/>
                  <a:pt x="162" y="145"/>
                  <a:pt x="162" y="145"/>
                </a:cubicBezTo>
                <a:cubicBezTo>
                  <a:pt x="167" y="147"/>
                  <a:pt x="173" y="146"/>
                  <a:pt x="175" y="141"/>
                </a:cubicBezTo>
                <a:cubicBezTo>
                  <a:pt x="178" y="136"/>
                  <a:pt x="177" y="130"/>
                  <a:pt x="172" y="127"/>
                </a:cubicBezTo>
                <a:cubicBezTo>
                  <a:pt x="159" y="120"/>
                  <a:pt x="159" y="120"/>
                  <a:pt x="159" y="120"/>
                </a:cubicBezTo>
                <a:cubicBezTo>
                  <a:pt x="161" y="115"/>
                  <a:pt x="163" y="110"/>
                  <a:pt x="163" y="104"/>
                </a:cubicBezTo>
                <a:cubicBezTo>
                  <a:pt x="178" y="104"/>
                  <a:pt x="178" y="104"/>
                  <a:pt x="178" y="104"/>
                </a:cubicBezTo>
                <a:cubicBezTo>
                  <a:pt x="184" y="104"/>
                  <a:pt x="188" y="100"/>
                  <a:pt x="188" y="94"/>
                </a:cubicBezTo>
                <a:cubicBezTo>
                  <a:pt x="188" y="88"/>
                  <a:pt x="184" y="84"/>
                  <a:pt x="178" y="84"/>
                </a:cubicBezTo>
                <a:cubicBezTo>
                  <a:pt x="163" y="84"/>
                  <a:pt x="163" y="84"/>
                  <a:pt x="163" y="84"/>
                </a:cubicBezTo>
                <a:cubicBezTo>
                  <a:pt x="163" y="78"/>
                  <a:pt x="161" y="73"/>
                  <a:pt x="159" y="68"/>
                </a:cubicBezTo>
                <a:cubicBezTo>
                  <a:pt x="172" y="61"/>
                  <a:pt x="172" y="61"/>
                  <a:pt x="172" y="61"/>
                </a:cubicBezTo>
                <a:cubicBezTo>
                  <a:pt x="177" y="58"/>
                  <a:pt x="178" y="52"/>
                  <a:pt x="175" y="47"/>
                </a:cubicBezTo>
                <a:cubicBezTo>
                  <a:pt x="173" y="42"/>
                  <a:pt x="167" y="41"/>
                  <a:pt x="162" y="43"/>
                </a:cubicBezTo>
                <a:cubicBezTo>
                  <a:pt x="149" y="51"/>
                  <a:pt x="149" y="51"/>
                  <a:pt x="149" y="51"/>
                </a:cubicBezTo>
                <a:cubicBezTo>
                  <a:pt x="146" y="46"/>
                  <a:pt x="142" y="42"/>
                  <a:pt x="137" y="39"/>
                </a:cubicBezTo>
                <a:cubicBezTo>
                  <a:pt x="145" y="26"/>
                  <a:pt x="145" y="26"/>
                  <a:pt x="145" y="26"/>
                </a:cubicBezTo>
                <a:cubicBezTo>
                  <a:pt x="147" y="21"/>
                  <a:pt x="146" y="15"/>
                  <a:pt x="141" y="13"/>
                </a:cubicBezTo>
                <a:cubicBezTo>
                  <a:pt x="136" y="10"/>
                  <a:pt x="130" y="11"/>
                  <a:pt x="127" y="16"/>
                </a:cubicBezTo>
                <a:cubicBezTo>
                  <a:pt x="120" y="29"/>
                  <a:pt x="120" y="29"/>
                  <a:pt x="120" y="29"/>
                </a:cubicBezTo>
                <a:cubicBezTo>
                  <a:pt x="115" y="27"/>
                  <a:pt x="110" y="25"/>
                  <a:pt x="104" y="25"/>
                </a:cubicBezTo>
                <a:cubicBezTo>
                  <a:pt x="104" y="10"/>
                  <a:pt x="104" y="10"/>
                  <a:pt x="104" y="10"/>
                </a:cubicBezTo>
                <a:cubicBezTo>
                  <a:pt x="104" y="4"/>
                  <a:pt x="100" y="0"/>
                  <a:pt x="94" y="0"/>
                </a:cubicBezTo>
                <a:close/>
                <a:moveTo>
                  <a:pt x="68" y="116"/>
                </a:moveTo>
                <a:cubicBezTo>
                  <a:pt x="68" y="105"/>
                  <a:pt x="77" y="96"/>
                  <a:pt x="88" y="96"/>
                </a:cubicBezTo>
                <a:cubicBezTo>
                  <a:pt x="99" y="96"/>
                  <a:pt x="108" y="105"/>
                  <a:pt x="108" y="116"/>
                </a:cubicBezTo>
                <a:cubicBezTo>
                  <a:pt x="108" y="127"/>
                  <a:pt x="99" y="136"/>
                  <a:pt x="88" y="136"/>
                </a:cubicBezTo>
                <a:cubicBezTo>
                  <a:pt x="77" y="136"/>
                  <a:pt x="68" y="127"/>
                  <a:pt x="68" y="116"/>
                </a:cubicBezTo>
                <a:close/>
                <a:moveTo>
                  <a:pt x="108" y="78"/>
                </a:moveTo>
                <a:cubicBezTo>
                  <a:pt x="108" y="70"/>
                  <a:pt x="114" y="64"/>
                  <a:pt x="122" y="64"/>
                </a:cubicBezTo>
                <a:cubicBezTo>
                  <a:pt x="130" y="64"/>
                  <a:pt x="136" y="70"/>
                  <a:pt x="136" y="78"/>
                </a:cubicBezTo>
                <a:cubicBezTo>
                  <a:pt x="136" y="86"/>
                  <a:pt x="130" y="92"/>
                  <a:pt x="122" y="92"/>
                </a:cubicBezTo>
                <a:cubicBezTo>
                  <a:pt x="114" y="92"/>
                  <a:pt x="108" y="86"/>
                  <a:pt x="108" y="78"/>
                </a:cubicBezTo>
                <a:close/>
                <a:moveTo>
                  <a:pt x="76" y="58"/>
                </a:moveTo>
                <a:cubicBezTo>
                  <a:pt x="76" y="52"/>
                  <a:pt x="80" y="48"/>
                  <a:pt x="86" y="48"/>
                </a:cubicBezTo>
                <a:cubicBezTo>
                  <a:pt x="92" y="48"/>
                  <a:pt x="96" y="52"/>
                  <a:pt x="96" y="58"/>
                </a:cubicBezTo>
                <a:cubicBezTo>
                  <a:pt x="96" y="64"/>
                  <a:pt x="92" y="68"/>
                  <a:pt x="86" y="68"/>
                </a:cubicBezTo>
                <a:cubicBezTo>
                  <a:pt x="80" y="68"/>
                  <a:pt x="76" y="64"/>
                  <a:pt x="76" y="58"/>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88"/>
          <p:cNvSpPr>
            <a:spLocks noEditPoints="1"/>
          </p:cNvSpPr>
          <p:nvPr/>
        </p:nvSpPr>
        <p:spPr bwMode="auto">
          <a:xfrm>
            <a:off x="7507288" y="3597956"/>
            <a:ext cx="201612" cy="312737"/>
          </a:xfrm>
          <a:custGeom>
            <a:avLst/>
            <a:gdLst>
              <a:gd name="T0" fmla="*/ 84547 w 124"/>
              <a:gd name="T1" fmla="*/ 100988 h 192"/>
              <a:gd name="T2" fmla="*/ 100807 w 124"/>
              <a:gd name="T3" fmla="*/ 84700 h 192"/>
              <a:gd name="T4" fmla="*/ 117066 w 124"/>
              <a:gd name="T5" fmla="*/ 100988 h 192"/>
              <a:gd name="T6" fmla="*/ 100807 w 124"/>
              <a:gd name="T7" fmla="*/ 117276 h 192"/>
              <a:gd name="T8" fmla="*/ 84547 w 124"/>
              <a:gd name="T9" fmla="*/ 100988 h 192"/>
              <a:gd name="T10" fmla="*/ 100807 w 124"/>
              <a:gd name="T11" fmla="*/ 58638 h 192"/>
              <a:gd name="T12" fmla="*/ 58533 w 124"/>
              <a:gd name="T13" fmla="*/ 100988 h 192"/>
              <a:gd name="T14" fmla="*/ 100807 w 124"/>
              <a:gd name="T15" fmla="*/ 143338 h 192"/>
              <a:gd name="T16" fmla="*/ 143080 w 124"/>
              <a:gd name="T17" fmla="*/ 100988 h 192"/>
              <a:gd name="T18" fmla="*/ 100807 w 124"/>
              <a:gd name="T19" fmla="*/ 58638 h 192"/>
              <a:gd name="T20" fmla="*/ 0 w 124"/>
              <a:gd name="T21" fmla="*/ 99359 h 192"/>
              <a:gd name="T22" fmla="*/ 84547 w 124"/>
              <a:gd name="T23" fmla="*/ 293191 h 192"/>
              <a:gd name="T24" fmla="*/ 84547 w 124"/>
              <a:gd name="T25" fmla="*/ 296449 h 192"/>
              <a:gd name="T26" fmla="*/ 100807 w 124"/>
              <a:gd name="T27" fmla="*/ 312737 h 192"/>
              <a:gd name="T28" fmla="*/ 117066 w 124"/>
              <a:gd name="T29" fmla="*/ 296449 h 192"/>
              <a:gd name="T30" fmla="*/ 117066 w 124"/>
              <a:gd name="T31" fmla="*/ 293191 h 192"/>
              <a:gd name="T32" fmla="*/ 201613 w 124"/>
              <a:gd name="T33" fmla="*/ 99359 h 192"/>
              <a:gd name="T34" fmla="*/ 100807 w 124"/>
              <a:gd name="T35" fmla="*/ 0 h 192"/>
              <a:gd name="T36" fmla="*/ 0 w 124"/>
              <a:gd name="T37" fmla="*/ 99359 h 192"/>
              <a:gd name="T38" fmla="*/ 100807 w 124"/>
              <a:gd name="T39" fmla="*/ 32577 h 192"/>
              <a:gd name="T40" fmla="*/ 169095 w 124"/>
              <a:gd name="T41" fmla="*/ 100988 h 192"/>
              <a:gd name="T42" fmla="*/ 100807 w 124"/>
              <a:gd name="T43" fmla="*/ 169399 h 192"/>
              <a:gd name="T44" fmla="*/ 32518 w 124"/>
              <a:gd name="T45" fmla="*/ 100988 h 192"/>
              <a:gd name="T46" fmla="*/ 100807 w 124"/>
              <a:gd name="T47" fmla="*/ 32577 h 1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4"/>
              <a:gd name="T73" fmla="*/ 0 h 192"/>
              <a:gd name="T74" fmla="*/ 124 w 124"/>
              <a:gd name="T75" fmla="*/ 192 h 19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22"/>
          <p:cNvSpPr/>
          <p:nvPr/>
        </p:nvSpPr>
        <p:spPr bwMode="auto">
          <a:xfrm>
            <a:off x="4384675" y="3621768"/>
            <a:ext cx="314325" cy="312738"/>
          </a:xfrm>
          <a:custGeom>
            <a:avLst/>
            <a:gdLst>
              <a:gd name="T0" fmla="*/ 0 w 194"/>
              <a:gd name="T1" fmla="*/ 169399 h 192"/>
              <a:gd name="T2" fmla="*/ 25924 w 194"/>
              <a:gd name="T3" fmla="*/ 195461 h 192"/>
              <a:gd name="T4" fmla="*/ 90733 w 194"/>
              <a:gd name="T5" fmla="*/ 195461 h 192"/>
              <a:gd name="T6" fmla="*/ 90733 w 194"/>
              <a:gd name="T7" fmla="*/ 286676 h 192"/>
              <a:gd name="T8" fmla="*/ 116657 w 194"/>
              <a:gd name="T9" fmla="*/ 312737 h 192"/>
              <a:gd name="T10" fmla="*/ 142580 w 194"/>
              <a:gd name="T11" fmla="*/ 286676 h 192"/>
              <a:gd name="T12" fmla="*/ 142580 w 194"/>
              <a:gd name="T13" fmla="*/ 195461 h 192"/>
              <a:gd name="T14" fmla="*/ 233313 w 194"/>
              <a:gd name="T15" fmla="*/ 195461 h 192"/>
              <a:gd name="T16" fmla="*/ 255997 w 194"/>
              <a:gd name="T17" fmla="*/ 185688 h 192"/>
              <a:gd name="T18" fmla="*/ 301363 w 194"/>
              <a:gd name="T19" fmla="*/ 140080 h 192"/>
              <a:gd name="T20" fmla="*/ 301363 w 194"/>
              <a:gd name="T21" fmla="*/ 94473 h 192"/>
              <a:gd name="T22" fmla="*/ 255997 w 194"/>
              <a:gd name="T23" fmla="*/ 48865 h 192"/>
              <a:gd name="T24" fmla="*/ 233313 w 194"/>
              <a:gd name="T25" fmla="*/ 39092 h 192"/>
              <a:gd name="T26" fmla="*/ 142580 w 194"/>
              <a:gd name="T27" fmla="*/ 39092 h 192"/>
              <a:gd name="T28" fmla="*/ 142580 w 194"/>
              <a:gd name="T29" fmla="*/ 26061 h 192"/>
              <a:gd name="T30" fmla="*/ 116657 w 194"/>
              <a:gd name="T31" fmla="*/ 0 h 192"/>
              <a:gd name="T32" fmla="*/ 90733 w 194"/>
              <a:gd name="T33" fmla="*/ 26061 h 192"/>
              <a:gd name="T34" fmla="*/ 90733 w 194"/>
              <a:gd name="T35" fmla="*/ 39092 h 192"/>
              <a:gd name="T36" fmla="*/ 25924 w 194"/>
              <a:gd name="T37" fmla="*/ 39092 h 192"/>
              <a:gd name="T38" fmla="*/ 0 w 194"/>
              <a:gd name="T39" fmla="*/ 65154 h 192"/>
              <a:gd name="T40" fmla="*/ 0 w 194"/>
              <a:gd name="T41" fmla="*/ 169399 h 1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4"/>
              <a:gd name="T64" fmla="*/ 0 h 192"/>
              <a:gd name="T65" fmla="*/ 194 w 194"/>
              <a:gd name="T66" fmla="*/ 192 h 1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4" h="192">
                <a:moveTo>
                  <a:pt x="0" y="104"/>
                </a:moveTo>
                <a:cubicBezTo>
                  <a:pt x="0" y="113"/>
                  <a:pt x="7" y="120"/>
                  <a:pt x="16" y="120"/>
                </a:cubicBezTo>
                <a:cubicBezTo>
                  <a:pt x="56" y="120"/>
                  <a:pt x="56" y="120"/>
                  <a:pt x="56" y="120"/>
                </a:cubicBezTo>
                <a:cubicBezTo>
                  <a:pt x="56" y="176"/>
                  <a:pt x="56" y="176"/>
                  <a:pt x="56" y="176"/>
                </a:cubicBezTo>
                <a:cubicBezTo>
                  <a:pt x="56" y="185"/>
                  <a:pt x="63" y="192"/>
                  <a:pt x="72" y="192"/>
                </a:cubicBezTo>
                <a:cubicBezTo>
                  <a:pt x="81" y="192"/>
                  <a:pt x="88" y="185"/>
                  <a:pt x="88" y="176"/>
                </a:cubicBezTo>
                <a:cubicBezTo>
                  <a:pt x="88" y="120"/>
                  <a:pt x="88" y="120"/>
                  <a:pt x="88" y="120"/>
                </a:cubicBezTo>
                <a:cubicBezTo>
                  <a:pt x="144" y="120"/>
                  <a:pt x="144" y="120"/>
                  <a:pt x="144" y="120"/>
                </a:cubicBezTo>
                <a:cubicBezTo>
                  <a:pt x="150" y="120"/>
                  <a:pt x="155" y="118"/>
                  <a:pt x="158" y="114"/>
                </a:cubicBezTo>
                <a:cubicBezTo>
                  <a:pt x="186" y="86"/>
                  <a:pt x="186" y="86"/>
                  <a:pt x="186" y="86"/>
                </a:cubicBezTo>
                <a:cubicBezTo>
                  <a:pt x="194" y="78"/>
                  <a:pt x="194" y="66"/>
                  <a:pt x="186" y="58"/>
                </a:cubicBezTo>
                <a:cubicBezTo>
                  <a:pt x="158" y="30"/>
                  <a:pt x="158" y="30"/>
                  <a:pt x="158" y="30"/>
                </a:cubicBezTo>
                <a:cubicBezTo>
                  <a:pt x="155" y="26"/>
                  <a:pt x="150" y="24"/>
                  <a:pt x="144" y="24"/>
                </a:cubicBezTo>
                <a:cubicBezTo>
                  <a:pt x="88" y="24"/>
                  <a:pt x="88" y="24"/>
                  <a:pt x="88" y="24"/>
                </a:cubicBezTo>
                <a:cubicBezTo>
                  <a:pt x="88" y="16"/>
                  <a:pt x="88" y="16"/>
                  <a:pt x="88" y="16"/>
                </a:cubicBezTo>
                <a:cubicBezTo>
                  <a:pt x="88" y="7"/>
                  <a:pt x="81" y="0"/>
                  <a:pt x="72" y="0"/>
                </a:cubicBezTo>
                <a:cubicBezTo>
                  <a:pt x="63" y="0"/>
                  <a:pt x="56" y="7"/>
                  <a:pt x="56" y="16"/>
                </a:cubicBezTo>
                <a:cubicBezTo>
                  <a:pt x="56" y="24"/>
                  <a:pt x="56" y="24"/>
                  <a:pt x="56" y="24"/>
                </a:cubicBezTo>
                <a:cubicBezTo>
                  <a:pt x="16" y="24"/>
                  <a:pt x="16" y="24"/>
                  <a:pt x="16" y="24"/>
                </a:cubicBezTo>
                <a:cubicBezTo>
                  <a:pt x="7" y="24"/>
                  <a:pt x="0" y="31"/>
                  <a:pt x="0" y="40"/>
                </a:cubicBezTo>
                <a:lnTo>
                  <a:pt x="0" y="104"/>
                </a:ln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53"/>
          <p:cNvSpPr>
            <a:spLocks noEditPoints="1"/>
          </p:cNvSpPr>
          <p:nvPr/>
        </p:nvSpPr>
        <p:spPr bwMode="auto">
          <a:xfrm>
            <a:off x="7454900" y="4877481"/>
            <a:ext cx="306388" cy="304800"/>
          </a:xfrm>
          <a:custGeom>
            <a:avLst/>
            <a:gdLst>
              <a:gd name="T0" fmla="*/ 0 w 188"/>
              <a:gd name="T1" fmla="*/ 152400 h 188"/>
              <a:gd name="T2" fmla="*/ 153194 w 188"/>
              <a:gd name="T3" fmla="*/ 304800 h 188"/>
              <a:gd name="T4" fmla="*/ 306388 w 188"/>
              <a:gd name="T5" fmla="*/ 152400 h 188"/>
              <a:gd name="T6" fmla="*/ 153194 w 188"/>
              <a:gd name="T7" fmla="*/ 0 h 188"/>
              <a:gd name="T8" fmla="*/ 0 w 188"/>
              <a:gd name="T9" fmla="*/ 152400 h 188"/>
              <a:gd name="T10" fmla="*/ 136897 w 188"/>
              <a:gd name="T11" fmla="*/ 48638 h 188"/>
              <a:gd name="T12" fmla="*/ 153194 w 188"/>
              <a:gd name="T13" fmla="*/ 32426 h 188"/>
              <a:gd name="T14" fmla="*/ 169491 w 188"/>
              <a:gd name="T15" fmla="*/ 48638 h 188"/>
              <a:gd name="T16" fmla="*/ 153194 w 188"/>
              <a:gd name="T17" fmla="*/ 64851 h 188"/>
              <a:gd name="T18" fmla="*/ 136897 w 188"/>
              <a:gd name="T19" fmla="*/ 48638 h 188"/>
              <a:gd name="T20" fmla="*/ 32594 w 188"/>
              <a:gd name="T21" fmla="*/ 152400 h 188"/>
              <a:gd name="T22" fmla="*/ 48892 w 188"/>
              <a:gd name="T23" fmla="*/ 136187 h 188"/>
              <a:gd name="T24" fmla="*/ 65189 w 188"/>
              <a:gd name="T25" fmla="*/ 152400 h 188"/>
              <a:gd name="T26" fmla="*/ 48892 w 188"/>
              <a:gd name="T27" fmla="*/ 168613 h 188"/>
              <a:gd name="T28" fmla="*/ 32594 w 188"/>
              <a:gd name="T29" fmla="*/ 152400 h 188"/>
              <a:gd name="T30" fmla="*/ 241199 w 188"/>
              <a:gd name="T31" fmla="*/ 152400 h 188"/>
              <a:gd name="T32" fmla="*/ 257496 w 188"/>
              <a:gd name="T33" fmla="*/ 136187 h 188"/>
              <a:gd name="T34" fmla="*/ 273794 w 188"/>
              <a:gd name="T35" fmla="*/ 152400 h 188"/>
              <a:gd name="T36" fmla="*/ 257496 w 188"/>
              <a:gd name="T37" fmla="*/ 168613 h 188"/>
              <a:gd name="T38" fmla="*/ 241199 w 188"/>
              <a:gd name="T39" fmla="*/ 152400 h 188"/>
              <a:gd name="T40" fmla="*/ 136897 w 188"/>
              <a:gd name="T41" fmla="*/ 256162 h 188"/>
              <a:gd name="T42" fmla="*/ 153194 w 188"/>
              <a:gd name="T43" fmla="*/ 239949 h 188"/>
              <a:gd name="T44" fmla="*/ 169491 w 188"/>
              <a:gd name="T45" fmla="*/ 256162 h 188"/>
              <a:gd name="T46" fmla="*/ 153194 w 188"/>
              <a:gd name="T47" fmla="*/ 272374 h 188"/>
              <a:gd name="T48" fmla="*/ 136897 w 188"/>
              <a:gd name="T49" fmla="*/ 256162 h 188"/>
              <a:gd name="T50" fmla="*/ 128748 w 188"/>
              <a:gd name="T51" fmla="*/ 160506 h 188"/>
              <a:gd name="T52" fmla="*/ 81486 w 188"/>
              <a:gd name="T53" fmla="*/ 111868 h 188"/>
              <a:gd name="T54" fmla="*/ 81486 w 188"/>
              <a:gd name="T55" fmla="*/ 94034 h 188"/>
              <a:gd name="T56" fmla="*/ 99413 w 188"/>
              <a:gd name="T57" fmla="*/ 94034 h 188"/>
              <a:gd name="T58" fmla="*/ 143416 w 188"/>
              <a:gd name="T59" fmla="*/ 137809 h 188"/>
              <a:gd name="T60" fmla="*/ 156453 w 188"/>
              <a:gd name="T61" fmla="*/ 137809 h 188"/>
              <a:gd name="T62" fmla="*/ 220013 w 188"/>
              <a:gd name="T63" fmla="*/ 74579 h 188"/>
              <a:gd name="T64" fmla="*/ 237940 w 188"/>
              <a:gd name="T65" fmla="*/ 74579 h 188"/>
              <a:gd name="T66" fmla="*/ 237940 w 188"/>
              <a:gd name="T67" fmla="*/ 92413 h 188"/>
              <a:gd name="T68" fmla="*/ 171121 w 188"/>
              <a:gd name="T69" fmla="*/ 160506 h 188"/>
              <a:gd name="T70" fmla="*/ 149935 w 188"/>
              <a:gd name="T71" fmla="*/ 168613 h 188"/>
              <a:gd name="T72" fmla="*/ 128748 w 188"/>
              <a:gd name="T73" fmla="*/ 160506 h 1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8"/>
              <a:gd name="T112" fmla="*/ 0 h 188"/>
              <a:gd name="T113" fmla="*/ 188 w 188"/>
              <a:gd name="T114" fmla="*/ 188 h 1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8" h="188">
                <a:moveTo>
                  <a:pt x="0" y="94"/>
                </a:moveTo>
                <a:cubicBezTo>
                  <a:pt x="0" y="146"/>
                  <a:pt x="42" y="188"/>
                  <a:pt x="94" y="188"/>
                </a:cubicBezTo>
                <a:cubicBezTo>
                  <a:pt x="146" y="188"/>
                  <a:pt x="188" y="146"/>
                  <a:pt x="188" y="94"/>
                </a:cubicBezTo>
                <a:cubicBezTo>
                  <a:pt x="188" y="42"/>
                  <a:pt x="146" y="0"/>
                  <a:pt x="94" y="0"/>
                </a:cubicBezTo>
                <a:cubicBezTo>
                  <a:pt x="42" y="0"/>
                  <a:pt x="0" y="42"/>
                  <a:pt x="0" y="94"/>
                </a:cubicBezTo>
                <a:close/>
                <a:moveTo>
                  <a:pt x="84" y="30"/>
                </a:moveTo>
                <a:cubicBezTo>
                  <a:pt x="84" y="24"/>
                  <a:pt x="88" y="20"/>
                  <a:pt x="94" y="20"/>
                </a:cubicBezTo>
                <a:cubicBezTo>
                  <a:pt x="100" y="20"/>
                  <a:pt x="104" y="24"/>
                  <a:pt x="104" y="30"/>
                </a:cubicBezTo>
                <a:cubicBezTo>
                  <a:pt x="104" y="36"/>
                  <a:pt x="100" y="40"/>
                  <a:pt x="94" y="40"/>
                </a:cubicBezTo>
                <a:cubicBezTo>
                  <a:pt x="88" y="40"/>
                  <a:pt x="84" y="36"/>
                  <a:pt x="84" y="30"/>
                </a:cubicBezTo>
                <a:close/>
                <a:moveTo>
                  <a:pt x="20" y="94"/>
                </a:moveTo>
                <a:cubicBezTo>
                  <a:pt x="20" y="88"/>
                  <a:pt x="24" y="84"/>
                  <a:pt x="30" y="84"/>
                </a:cubicBezTo>
                <a:cubicBezTo>
                  <a:pt x="36" y="84"/>
                  <a:pt x="40" y="88"/>
                  <a:pt x="40" y="94"/>
                </a:cubicBezTo>
                <a:cubicBezTo>
                  <a:pt x="40" y="100"/>
                  <a:pt x="36" y="104"/>
                  <a:pt x="30" y="104"/>
                </a:cubicBezTo>
                <a:cubicBezTo>
                  <a:pt x="24" y="104"/>
                  <a:pt x="20" y="100"/>
                  <a:pt x="20" y="94"/>
                </a:cubicBezTo>
                <a:close/>
                <a:moveTo>
                  <a:pt x="148" y="94"/>
                </a:moveTo>
                <a:cubicBezTo>
                  <a:pt x="148" y="88"/>
                  <a:pt x="152" y="84"/>
                  <a:pt x="158" y="84"/>
                </a:cubicBezTo>
                <a:cubicBezTo>
                  <a:pt x="164" y="84"/>
                  <a:pt x="168" y="88"/>
                  <a:pt x="168" y="94"/>
                </a:cubicBezTo>
                <a:cubicBezTo>
                  <a:pt x="168" y="100"/>
                  <a:pt x="164" y="104"/>
                  <a:pt x="158" y="104"/>
                </a:cubicBezTo>
                <a:cubicBezTo>
                  <a:pt x="152" y="104"/>
                  <a:pt x="148" y="100"/>
                  <a:pt x="148" y="94"/>
                </a:cubicBezTo>
                <a:close/>
                <a:moveTo>
                  <a:pt x="84" y="158"/>
                </a:moveTo>
                <a:cubicBezTo>
                  <a:pt x="84" y="152"/>
                  <a:pt x="88" y="148"/>
                  <a:pt x="94" y="148"/>
                </a:cubicBezTo>
                <a:cubicBezTo>
                  <a:pt x="100" y="148"/>
                  <a:pt x="104" y="152"/>
                  <a:pt x="104" y="158"/>
                </a:cubicBezTo>
                <a:cubicBezTo>
                  <a:pt x="104" y="164"/>
                  <a:pt x="100" y="168"/>
                  <a:pt x="94" y="168"/>
                </a:cubicBezTo>
                <a:cubicBezTo>
                  <a:pt x="88" y="168"/>
                  <a:pt x="84" y="164"/>
                  <a:pt x="84" y="158"/>
                </a:cubicBezTo>
                <a:close/>
                <a:moveTo>
                  <a:pt x="79" y="99"/>
                </a:moveTo>
                <a:cubicBezTo>
                  <a:pt x="77" y="97"/>
                  <a:pt x="50" y="69"/>
                  <a:pt x="50" y="69"/>
                </a:cubicBezTo>
                <a:cubicBezTo>
                  <a:pt x="47" y="66"/>
                  <a:pt x="47" y="61"/>
                  <a:pt x="50" y="58"/>
                </a:cubicBezTo>
                <a:cubicBezTo>
                  <a:pt x="53" y="55"/>
                  <a:pt x="58" y="55"/>
                  <a:pt x="61" y="58"/>
                </a:cubicBezTo>
                <a:cubicBezTo>
                  <a:pt x="88" y="85"/>
                  <a:pt x="88" y="85"/>
                  <a:pt x="88" y="85"/>
                </a:cubicBezTo>
                <a:cubicBezTo>
                  <a:pt x="90" y="87"/>
                  <a:pt x="94" y="87"/>
                  <a:pt x="96" y="85"/>
                </a:cubicBezTo>
                <a:cubicBezTo>
                  <a:pt x="135" y="46"/>
                  <a:pt x="135" y="46"/>
                  <a:pt x="135" y="46"/>
                </a:cubicBezTo>
                <a:cubicBezTo>
                  <a:pt x="138" y="43"/>
                  <a:pt x="143" y="43"/>
                  <a:pt x="146" y="46"/>
                </a:cubicBezTo>
                <a:cubicBezTo>
                  <a:pt x="149" y="49"/>
                  <a:pt x="149" y="54"/>
                  <a:pt x="146" y="57"/>
                </a:cubicBezTo>
                <a:cubicBezTo>
                  <a:pt x="146" y="57"/>
                  <a:pt x="107" y="97"/>
                  <a:pt x="105" y="99"/>
                </a:cubicBezTo>
                <a:cubicBezTo>
                  <a:pt x="101" y="102"/>
                  <a:pt x="97" y="104"/>
                  <a:pt x="92" y="104"/>
                </a:cubicBezTo>
                <a:cubicBezTo>
                  <a:pt x="87" y="104"/>
                  <a:pt x="83" y="102"/>
                  <a:pt x="79" y="99"/>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99"/>
          <p:cNvSpPr>
            <a:spLocks noEditPoints="1"/>
          </p:cNvSpPr>
          <p:nvPr/>
        </p:nvSpPr>
        <p:spPr bwMode="auto">
          <a:xfrm>
            <a:off x="4389438" y="4799693"/>
            <a:ext cx="304800" cy="306388"/>
          </a:xfrm>
          <a:custGeom>
            <a:avLst/>
            <a:gdLst>
              <a:gd name="T0" fmla="*/ 152400 w 188"/>
              <a:gd name="T1" fmla="*/ 306387 h 188"/>
              <a:gd name="T2" fmla="*/ 152400 w 188"/>
              <a:gd name="T3" fmla="*/ 0 h 188"/>
              <a:gd name="T4" fmla="*/ 32426 w 188"/>
              <a:gd name="T5" fmla="*/ 153194 h 188"/>
              <a:gd name="T6" fmla="*/ 66472 w 188"/>
              <a:gd name="T7" fmla="*/ 130377 h 188"/>
              <a:gd name="T8" fmla="*/ 66472 w 188"/>
              <a:gd name="T9" fmla="*/ 169491 h 188"/>
              <a:gd name="T10" fmla="*/ 32426 w 188"/>
              <a:gd name="T11" fmla="*/ 153194 h 188"/>
              <a:gd name="T12" fmla="*/ 85928 w 188"/>
              <a:gd name="T13" fmla="*/ 52151 h 188"/>
              <a:gd name="T14" fmla="*/ 45396 w 188"/>
              <a:gd name="T15" fmla="*/ 97783 h 188"/>
              <a:gd name="T16" fmla="*/ 136187 w 188"/>
              <a:gd name="T17" fmla="*/ 34224 h 188"/>
              <a:gd name="T18" fmla="*/ 103762 w 188"/>
              <a:gd name="T19" fmla="*/ 97783 h 188"/>
              <a:gd name="T20" fmla="*/ 168613 w 188"/>
              <a:gd name="T21" fmla="*/ 34224 h 188"/>
              <a:gd name="T22" fmla="*/ 201038 w 188"/>
              <a:gd name="T23" fmla="*/ 97783 h 188"/>
              <a:gd name="T24" fmla="*/ 168613 w 188"/>
              <a:gd name="T25" fmla="*/ 34224 h 188"/>
              <a:gd name="T26" fmla="*/ 259404 w 188"/>
              <a:gd name="T27" fmla="*/ 97783 h 188"/>
              <a:gd name="T28" fmla="*/ 218872 w 188"/>
              <a:gd name="T29" fmla="*/ 52151 h 188"/>
              <a:gd name="T30" fmla="*/ 272374 w 188"/>
              <a:gd name="T31" fmla="*/ 153194 h 188"/>
              <a:gd name="T32" fmla="*/ 239949 w 188"/>
              <a:gd name="T33" fmla="*/ 169491 h 188"/>
              <a:gd name="T34" fmla="*/ 239949 w 188"/>
              <a:gd name="T35" fmla="*/ 130377 h 188"/>
              <a:gd name="T36" fmla="*/ 262647 w 188"/>
              <a:gd name="T37" fmla="*/ 202085 h 188"/>
              <a:gd name="T38" fmla="*/ 233464 w 188"/>
              <a:gd name="T39" fmla="*/ 202085 h 188"/>
              <a:gd name="T40" fmla="*/ 90791 w 188"/>
              <a:gd name="T41" fmla="*/ 257495 h 188"/>
              <a:gd name="T42" fmla="*/ 71336 w 188"/>
              <a:gd name="T43" fmla="*/ 202085 h 188"/>
              <a:gd name="T44" fmla="*/ 98898 w 188"/>
              <a:gd name="T45" fmla="*/ 130377 h 188"/>
              <a:gd name="T46" fmla="*/ 136187 w 188"/>
              <a:gd name="T47" fmla="*/ 169491 h 188"/>
              <a:gd name="T48" fmla="*/ 97277 w 188"/>
              <a:gd name="T49" fmla="*/ 149934 h 188"/>
              <a:gd name="T50" fmla="*/ 168613 w 188"/>
              <a:gd name="T51" fmla="*/ 130377 h 188"/>
              <a:gd name="T52" fmla="*/ 207523 w 188"/>
              <a:gd name="T53" fmla="*/ 149934 h 188"/>
              <a:gd name="T54" fmla="*/ 168613 w 188"/>
              <a:gd name="T55" fmla="*/ 169491 h 188"/>
              <a:gd name="T56" fmla="*/ 103762 w 188"/>
              <a:gd name="T57" fmla="*/ 202085 h 188"/>
              <a:gd name="T58" fmla="*/ 136187 w 188"/>
              <a:gd name="T59" fmla="*/ 267274 h 188"/>
              <a:gd name="T60" fmla="*/ 168613 w 188"/>
              <a:gd name="T61" fmla="*/ 202085 h 188"/>
              <a:gd name="T62" fmla="*/ 168613 w 188"/>
              <a:gd name="T63" fmla="*/ 267274 h 1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8"/>
              <a:gd name="T97" fmla="*/ 0 h 188"/>
              <a:gd name="T98" fmla="*/ 188 w 188"/>
              <a:gd name="T99" fmla="*/ 188 h 18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8" h="188">
                <a:moveTo>
                  <a:pt x="0" y="94"/>
                </a:moveTo>
                <a:cubicBezTo>
                  <a:pt x="0" y="146"/>
                  <a:pt x="42" y="188"/>
                  <a:pt x="94" y="188"/>
                </a:cubicBezTo>
                <a:cubicBezTo>
                  <a:pt x="146" y="188"/>
                  <a:pt x="188" y="146"/>
                  <a:pt x="188" y="94"/>
                </a:cubicBezTo>
                <a:cubicBezTo>
                  <a:pt x="188" y="42"/>
                  <a:pt x="146" y="0"/>
                  <a:pt x="94" y="0"/>
                </a:cubicBezTo>
                <a:cubicBezTo>
                  <a:pt x="42" y="0"/>
                  <a:pt x="0" y="42"/>
                  <a:pt x="0" y="94"/>
                </a:cubicBezTo>
                <a:close/>
                <a:moveTo>
                  <a:pt x="20" y="94"/>
                </a:moveTo>
                <a:cubicBezTo>
                  <a:pt x="20" y="89"/>
                  <a:pt x="20" y="85"/>
                  <a:pt x="21" y="80"/>
                </a:cubicBezTo>
                <a:cubicBezTo>
                  <a:pt x="41" y="80"/>
                  <a:pt x="41" y="80"/>
                  <a:pt x="41" y="80"/>
                </a:cubicBezTo>
                <a:cubicBezTo>
                  <a:pt x="40" y="84"/>
                  <a:pt x="40" y="88"/>
                  <a:pt x="40" y="92"/>
                </a:cubicBezTo>
                <a:cubicBezTo>
                  <a:pt x="40" y="96"/>
                  <a:pt x="40" y="100"/>
                  <a:pt x="41" y="104"/>
                </a:cubicBezTo>
                <a:cubicBezTo>
                  <a:pt x="21" y="104"/>
                  <a:pt x="21" y="104"/>
                  <a:pt x="21" y="104"/>
                </a:cubicBezTo>
                <a:cubicBezTo>
                  <a:pt x="20" y="101"/>
                  <a:pt x="20" y="97"/>
                  <a:pt x="20" y="94"/>
                </a:cubicBezTo>
                <a:close/>
                <a:moveTo>
                  <a:pt x="28" y="60"/>
                </a:moveTo>
                <a:cubicBezTo>
                  <a:pt x="34" y="49"/>
                  <a:pt x="43" y="39"/>
                  <a:pt x="53" y="32"/>
                </a:cubicBezTo>
                <a:cubicBezTo>
                  <a:pt x="49" y="41"/>
                  <a:pt x="46" y="50"/>
                  <a:pt x="44" y="60"/>
                </a:cubicBezTo>
                <a:lnTo>
                  <a:pt x="28" y="60"/>
                </a:lnTo>
                <a:close/>
                <a:moveTo>
                  <a:pt x="83" y="21"/>
                </a:moveTo>
                <a:cubicBezTo>
                  <a:pt x="84" y="21"/>
                  <a:pt x="84" y="21"/>
                  <a:pt x="84" y="21"/>
                </a:cubicBezTo>
                <a:cubicBezTo>
                  <a:pt x="84" y="60"/>
                  <a:pt x="84" y="60"/>
                  <a:pt x="84" y="60"/>
                </a:cubicBezTo>
                <a:cubicBezTo>
                  <a:pt x="64" y="60"/>
                  <a:pt x="64" y="60"/>
                  <a:pt x="64" y="60"/>
                </a:cubicBezTo>
                <a:cubicBezTo>
                  <a:pt x="68" y="46"/>
                  <a:pt x="75" y="32"/>
                  <a:pt x="83" y="21"/>
                </a:cubicBezTo>
                <a:close/>
                <a:moveTo>
                  <a:pt x="104" y="21"/>
                </a:moveTo>
                <a:cubicBezTo>
                  <a:pt x="105" y="21"/>
                  <a:pt x="105" y="21"/>
                  <a:pt x="105" y="21"/>
                </a:cubicBezTo>
                <a:cubicBezTo>
                  <a:pt x="113" y="32"/>
                  <a:pt x="120" y="46"/>
                  <a:pt x="124" y="60"/>
                </a:cubicBezTo>
                <a:cubicBezTo>
                  <a:pt x="104" y="60"/>
                  <a:pt x="104" y="60"/>
                  <a:pt x="104" y="60"/>
                </a:cubicBezTo>
                <a:lnTo>
                  <a:pt x="104" y="21"/>
                </a:lnTo>
                <a:close/>
                <a:moveTo>
                  <a:pt x="135" y="32"/>
                </a:moveTo>
                <a:cubicBezTo>
                  <a:pt x="145" y="39"/>
                  <a:pt x="154" y="49"/>
                  <a:pt x="160" y="60"/>
                </a:cubicBezTo>
                <a:cubicBezTo>
                  <a:pt x="144" y="60"/>
                  <a:pt x="144" y="60"/>
                  <a:pt x="144" y="60"/>
                </a:cubicBezTo>
                <a:cubicBezTo>
                  <a:pt x="142" y="50"/>
                  <a:pt x="139" y="41"/>
                  <a:pt x="135" y="32"/>
                </a:cubicBezTo>
                <a:close/>
                <a:moveTo>
                  <a:pt x="167" y="80"/>
                </a:moveTo>
                <a:cubicBezTo>
                  <a:pt x="168" y="85"/>
                  <a:pt x="168" y="89"/>
                  <a:pt x="168" y="94"/>
                </a:cubicBezTo>
                <a:cubicBezTo>
                  <a:pt x="168" y="97"/>
                  <a:pt x="168" y="101"/>
                  <a:pt x="167" y="104"/>
                </a:cubicBezTo>
                <a:cubicBezTo>
                  <a:pt x="148" y="104"/>
                  <a:pt x="148" y="104"/>
                  <a:pt x="148" y="104"/>
                </a:cubicBezTo>
                <a:cubicBezTo>
                  <a:pt x="148" y="100"/>
                  <a:pt x="148" y="96"/>
                  <a:pt x="148" y="92"/>
                </a:cubicBezTo>
                <a:cubicBezTo>
                  <a:pt x="148" y="88"/>
                  <a:pt x="148" y="84"/>
                  <a:pt x="148" y="80"/>
                </a:cubicBezTo>
                <a:lnTo>
                  <a:pt x="167" y="80"/>
                </a:lnTo>
                <a:close/>
                <a:moveTo>
                  <a:pt x="162" y="124"/>
                </a:moveTo>
                <a:cubicBezTo>
                  <a:pt x="155" y="138"/>
                  <a:pt x="145" y="150"/>
                  <a:pt x="132" y="158"/>
                </a:cubicBezTo>
                <a:cubicBezTo>
                  <a:pt x="137" y="147"/>
                  <a:pt x="142" y="136"/>
                  <a:pt x="144" y="124"/>
                </a:cubicBezTo>
                <a:lnTo>
                  <a:pt x="162" y="124"/>
                </a:lnTo>
                <a:close/>
                <a:moveTo>
                  <a:pt x="56" y="158"/>
                </a:moveTo>
                <a:cubicBezTo>
                  <a:pt x="43" y="150"/>
                  <a:pt x="33" y="138"/>
                  <a:pt x="26" y="124"/>
                </a:cubicBezTo>
                <a:cubicBezTo>
                  <a:pt x="44" y="124"/>
                  <a:pt x="44" y="124"/>
                  <a:pt x="44" y="124"/>
                </a:cubicBezTo>
                <a:cubicBezTo>
                  <a:pt x="46" y="136"/>
                  <a:pt x="51" y="147"/>
                  <a:pt x="56" y="158"/>
                </a:cubicBezTo>
                <a:close/>
                <a:moveTo>
                  <a:pt x="61" y="80"/>
                </a:moveTo>
                <a:cubicBezTo>
                  <a:pt x="84" y="80"/>
                  <a:pt x="84" y="80"/>
                  <a:pt x="84" y="80"/>
                </a:cubicBezTo>
                <a:cubicBezTo>
                  <a:pt x="84" y="104"/>
                  <a:pt x="84" y="104"/>
                  <a:pt x="84" y="104"/>
                </a:cubicBezTo>
                <a:cubicBezTo>
                  <a:pt x="61" y="104"/>
                  <a:pt x="61" y="104"/>
                  <a:pt x="61" y="104"/>
                </a:cubicBezTo>
                <a:cubicBezTo>
                  <a:pt x="60" y="100"/>
                  <a:pt x="60" y="96"/>
                  <a:pt x="60" y="92"/>
                </a:cubicBezTo>
                <a:cubicBezTo>
                  <a:pt x="60" y="88"/>
                  <a:pt x="60" y="84"/>
                  <a:pt x="61" y="80"/>
                </a:cubicBezTo>
                <a:close/>
                <a:moveTo>
                  <a:pt x="104" y="80"/>
                </a:moveTo>
                <a:cubicBezTo>
                  <a:pt x="127" y="80"/>
                  <a:pt x="127" y="80"/>
                  <a:pt x="127" y="80"/>
                </a:cubicBezTo>
                <a:cubicBezTo>
                  <a:pt x="128" y="84"/>
                  <a:pt x="128" y="88"/>
                  <a:pt x="128" y="92"/>
                </a:cubicBezTo>
                <a:cubicBezTo>
                  <a:pt x="128" y="96"/>
                  <a:pt x="128" y="100"/>
                  <a:pt x="127" y="104"/>
                </a:cubicBezTo>
                <a:cubicBezTo>
                  <a:pt x="104" y="104"/>
                  <a:pt x="104" y="104"/>
                  <a:pt x="104" y="104"/>
                </a:cubicBezTo>
                <a:lnTo>
                  <a:pt x="104" y="80"/>
                </a:lnTo>
                <a:close/>
                <a:moveTo>
                  <a:pt x="64" y="124"/>
                </a:moveTo>
                <a:cubicBezTo>
                  <a:pt x="84" y="124"/>
                  <a:pt x="84" y="124"/>
                  <a:pt x="84" y="124"/>
                </a:cubicBezTo>
                <a:cubicBezTo>
                  <a:pt x="84" y="164"/>
                  <a:pt x="84" y="164"/>
                  <a:pt x="84" y="164"/>
                </a:cubicBezTo>
                <a:cubicBezTo>
                  <a:pt x="75" y="152"/>
                  <a:pt x="68" y="139"/>
                  <a:pt x="64" y="124"/>
                </a:cubicBezTo>
                <a:close/>
                <a:moveTo>
                  <a:pt x="104" y="124"/>
                </a:moveTo>
                <a:cubicBezTo>
                  <a:pt x="124" y="124"/>
                  <a:pt x="124" y="124"/>
                  <a:pt x="124" y="124"/>
                </a:cubicBezTo>
                <a:cubicBezTo>
                  <a:pt x="120" y="139"/>
                  <a:pt x="113" y="152"/>
                  <a:pt x="104" y="164"/>
                </a:cubicBezTo>
                <a:lnTo>
                  <a:pt x="104" y="124"/>
                </a:ln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0044" y="2392694"/>
            <a:ext cx="3710118" cy="652486"/>
          </a:xfrm>
          <a:prstGeom prst="rect">
            <a:avLst/>
          </a:prstGeom>
          <a:noFill/>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15" name="文本框 14"/>
          <p:cNvSpPr txBox="1"/>
          <p:nvPr/>
        </p:nvSpPr>
        <p:spPr>
          <a:xfrm>
            <a:off x="3050155" y="2047588"/>
            <a:ext cx="1219200" cy="400110"/>
          </a:xfrm>
          <a:prstGeom prst="rect">
            <a:avLst/>
          </a:prstGeom>
          <a:noFill/>
        </p:spPr>
        <p:txBody>
          <a:bodyPr wrap="square" rtlCol="0">
            <a:spAutoFit/>
          </a:bodyPr>
          <a:lstStyle/>
          <a:p>
            <a:pPr algn="r"/>
            <a:r>
              <a:rPr lang="zh-CN" altLang="en-US" sz="20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16" name="文本框 15"/>
          <p:cNvSpPr txBox="1"/>
          <p:nvPr/>
        </p:nvSpPr>
        <p:spPr>
          <a:xfrm>
            <a:off x="672742" y="3672752"/>
            <a:ext cx="3710118" cy="625171"/>
          </a:xfrm>
          <a:prstGeom prst="rect">
            <a:avLst/>
          </a:prstGeom>
          <a:noFill/>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17" name="文本框 16"/>
          <p:cNvSpPr txBox="1"/>
          <p:nvPr/>
        </p:nvSpPr>
        <p:spPr>
          <a:xfrm>
            <a:off x="3062853" y="3327646"/>
            <a:ext cx="1219200" cy="400110"/>
          </a:xfrm>
          <a:prstGeom prst="rect">
            <a:avLst/>
          </a:prstGeom>
          <a:noFill/>
        </p:spPr>
        <p:txBody>
          <a:bodyPr wrap="square" rtlCol="0">
            <a:spAutoFit/>
          </a:bodyPr>
          <a:lstStyle/>
          <a:p>
            <a:pPr algn="r"/>
            <a:r>
              <a:rPr lang="zh-CN" altLang="en-US" sz="20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18" name="文本框 17"/>
          <p:cNvSpPr txBox="1"/>
          <p:nvPr/>
        </p:nvSpPr>
        <p:spPr>
          <a:xfrm>
            <a:off x="685440" y="4952810"/>
            <a:ext cx="3710118" cy="625171"/>
          </a:xfrm>
          <a:prstGeom prst="rect">
            <a:avLst/>
          </a:prstGeom>
          <a:noFill/>
        </p:spPr>
        <p:txBody>
          <a:bodyPr wrap="square" rtlCol="0">
            <a:spAutoFit/>
          </a:bodyPr>
          <a:lstStyle/>
          <a:p>
            <a:pPr algn="r">
              <a:lnSpc>
                <a:spcPct val="130000"/>
              </a:lnSpc>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19" name="文本框 18"/>
          <p:cNvSpPr txBox="1"/>
          <p:nvPr/>
        </p:nvSpPr>
        <p:spPr>
          <a:xfrm>
            <a:off x="3075551" y="4607704"/>
            <a:ext cx="1219200" cy="400110"/>
          </a:xfrm>
          <a:prstGeom prst="rect">
            <a:avLst/>
          </a:prstGeom>
          <a:noFill/>
        </p:spPr>
        <p:txBody>
          <a:bodyPr wrap="square" rtlCol="0">
            <a:spAutoFit/>
          </a:bodyPr>
          <a:lstStyle/>
          <a:p>
            <a:pPr algn="r"/>
            <a:r>
              <a:rPr lang="zh-CN" altLang="en-US" sz="20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20" name="文本框 19"/>
          <p:cNvSpPr txBox="1"/>
          <p:nvPr/>
        </p:nvSpPr>
        <p:spPr>
          <a:xfrm>
            <a:off x="7821840" y="2302620"/>
            <a:ext cx="3710118" cy="625171"/>
          </a:xfrm>
          <a:prstGeom prst="rect">
            <a:avLst/>
          </a:prstGeom>
          <a:noFill/>
        </p:spPr>
        <p:txBody>
          <a:bodyPr wrap="square" rtlCol="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21" name="文本框 20"/>
          <p:cNvSpPr txBox="1"/>
          <p:nvPr/>
        </p:nvSpPr>
        <p:spPr>
          <a:xfrm>
            <a:off x="7821840" y="1977313"/>
            <a:ext cx="1219200" cy="400110"/>
          </a:xfrm>
          <a:prstGeom prst="rect">
            <a:avLst/>
          </a:prstGeom>
          <a:noFill/>
        </p:spPr>
        <p:txBody>
          <a:bodyPr wrap="square" rtlCol="0">
            <a:spAutoFit/>
          </a:bodyPr>
          <a:lstStyle/>
          <a:p>
            <a:pPr algn="r"/>
            <a:r>
              <a:rPr lang="zh-CN" altLang="en-US" sz="20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22" name="文本框 21"/>
          <p:cNvSpPr txBox="1"/>
          <p:nvPr/>
        </p:nvSpPr>
        <p:spPr>
          <a:xfrm>
            <a:off x="7809141" y="3598916"/>
            <a:ext cx="3710118" cy="625171"/>
          </a:xfrm>
          <a:prstGeom prst="rect">
            <a:avLst/>
          </a:prstGeom>
          <a:noFill/>
        </p:spPr>
        <p:txBody>
          <a:bodyPr wrap="square" rtlCol="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23" name="文本框 22"/>
          <p:cNvSpPr txBox="1"/>
          <p:nvPr/>
        </p:nvSpPr>
        <p:spPr>
          <a:xfrm>
            <a:off x="7809141" y="3273609"/>
            <a:ext cx="1219200" cy="400110"/>
          </a:xfrm>
          <a:prstGeom prst="rect">
            <a:avLst/>
          </a:prstGeom>
          <a:noFill/>
        </p:spPr>
        <p:txBody>
          <a:bodyPr wrap="square" rtlCol="0">
            <a:spAutoFit/>
          </a:bodyPr>
          <a:lstStyle/>
          <a:p>
            <a:pPr algn="r"/>
            <a:r>
              <a:rPr lang="zh-CN" altLang="en-US" sz="20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24" name="文本框 23"/>
          <p:cNvSpPr txBox="1"/>
          <p:nvPr/>
        </p:nvSpPr>
        <p:spPr>
          <a:xfrm>
            <a:off x="7796442" y="4895212"/>
            <a:ext cx="3710118" cy="625171"/>
          </a:xfrm>
          <a:prstGeom prst="rect">
            <a:avLst/>
          </a:prstGeom>
          <a:noFill/>
        </p:spPr>
        <p:txBody>
          <a:bodyPr wrap="square" rtlCol="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25" name="文本框 24"/>
          <p:cNvSpPr txBox="1"/>
          <p:nvPr/>
        </p:nvSpPr>
        <p:spPr>
          <a:xfrm>
            <a:off x="7796442" y="4569905"/>
            <a:ext cx="1219200" cy="400110"/>
          </a:xfrm>
          <a:prstGeom prst="rect">
            <a:avLst/>
          </a:prstGeom>
          <a:noFill/>
        </p:spPr>
        <p:txBody>
          <a:bodyPr wrap="square" rtlCol="0">
            <a:spAutoFit/>
          </a:bodyPr>
          <a:lstStyle/>
          <a:p>
            <a:pPr algn="r"/>
            <a:r>
              <a:rPr lang="zh-CN" altLang="en-US" sz="20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down)">
                                      <p:cBhvr>
                                        <p:cTn id="25" dur="500"/>
                                        <p:tgtEl>
                                          <p:spTgt spid="7"/>
                                        </p:tgtEl>
                                      </p:cBhvr>
                                    </p:animEffect>
                                  </p:childTnLst>
                                </p:cTn>
                              </p:par>
                              <p:par>
                                <p:cTn id="26" presetID="12" presetClass="entr" presetSubtype="1" fill="hold" grpId="0" nodeType="withEffect">
                                  <p:stCondLst>
                                    <p:cond delay="15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ppt_y</p:attrName>
                                        </p:attrNameLst>
                                      </p:cBhvr>
                                      <p:tavLst>
                                        <p:tav tm="0">
                                          <p:val>
                                            <p:strVal val="#ppt_y-#ppt_h*1.125000"/>
                                          </p:val>
                                        </p:tav>
                                        <p:tav tm="100000">
                                          <p:val>
                                            <p:strVal val="#ppt_y"/>
                                          </p:val>
                                        </p:tav>
                                      </p:tavLst>
                                    </p:anim>
                                    <p:animEffect transition="in" filter="wipe(down)">
                                      <p:cBhvr>
                                        <p:cTn id="29" dur="500"/>
                                        <p:tgtEl>
                                          <p:spTgt spid="5"/>
                                        </p:tgtEl>
                                      </p:cBhvr>
                                    </p:animEffect>
                                  </p:childTnLst>
                                </p:cTn>
                              </p:par>
                              <p:par>
                                <p:cTn id="30" presetID="12" presetClass="entr" presetSubtype="1" fill="hold" grpId="0" nodeType="withEffect">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ppt_y</p:attrName>
                                        </p:attrNameLst>
                                      </p:cBhvr>
                                      <p:tavLst>
                                        <p:tav tm="0">
                                          <p:val>
                                            <p:strVal val="#ppt_y-#ppt_h*1.125000"/>
                                          </p:val>
                                        </p:tav>
                                        <p:tav tm="100000">
                                          <p:val>
                                            <p:strVal val="#ppt_y"/>
                                          </p:val>
                                        </p:tav>
                                      </p:tavLst>
                                    </p:anim>
                                    <p:animEffect transition="in" filter="wipe(down)">
                                      <p:cBhvr>
                                        <p:cTn id="33" dur="500"/>
                                        <p:tgtEl>
                                          <p:spTgt spid="6"/>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 calcmode="lin" valueType="num">
                                      <p:cBhvr>
                                        <p:cTn id="39" dur="500" fill="hold"/>
                                        <p:tgtEl>
                                          <p:spTgt spid="9"/>
                                        </p:tgtEl>
                                        <p:attrNameLst>
                                          <p:attrName>style.rotation</p:attrName>
                                        </p:attrNameLst>
                                      </p:cBhvr>
                                      <p:tavLst>
                                        <p:tav tm="0">
                                          <p:val>
                                            <p:fltVal val="360"/>
                                          </p:val>
                                        </p:tav>
                                        <p:tav tm="100000">
                                          <p:val>
                                            <p:fltVal val="0"/>
                                          </p:val>
                                        </p:tav>
                                      </p:tavLst>
                                    </p:anim>
                                    <p:animEffect transition="in" filter="fade">
                                      <p:cBhvr>
                                        <p:cTn id="40" dur="500"/>
                                        <p:tgtEl>
                                          <p:spTgt spid="9"/>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style.rotation</p:attrName>
                                        </p:attrNameLst>
                                      </p:cBhvr>
                                      <p:tavLst>
                                        <p:tav tm="0">
                                          <p:val>
                                            <p:fltVal val="360"/>
                                          </p:val>
                                        </p:tav>
                                        <p:tav tm="100000">
                                          <p:val>
                                            <p:fltVal val="0"/>
                                          </p:val>
                                        </p:tav>
                                      </p:tavLst>
                                    </p:anim>
                                    <p:animEffect transition="in" filter="fade">
                                      <p:cBhvr>
                                        <p:cTn id="46" dur="500"/>
                                        <p:tgtEl>
                                          <p:spTgt spid="11"/>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style.rotation</p:attrName>
                                        </p:attrNameLst>
                                      </p:cBhvr>
                                      <p:tavLst>
                                        <p:tav tm="0">
                                          <p:val>
                                            <p:fltVal val="360"/>
                                          </p:val>
                                        </p:tav>
                                        <p:tav tm="100000">
                                          <p:val>
                                            <p:fltVal val="0"/>
                                          </p:val>
                                        </p:tav>
                                      </p:tavLst>
                                    </p:anim>
                                    <p:animEffect transition="in" filter="fade">
                                      <p:cBhvr>
                                        <p:cTn id="52" dur="500"/>
                                        <p:tgtEl>
                                          <p:spTgt spid="13"/>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anim calcmode="lin" valueType="num">
                                      <p:cBhvr>
                                        <p:cTn id="57" dur="500" fill="hold"/>
                                        <p:tgtEl>
                                          <p:spTgt spid="8"/>
                                        </p:tgtEl>
                                        <p:attrNameLst>
                                          <p:attrName>style.rotation</p:attrName>
                                        </p:attrNameLst>
                                      </p:cBhvr>
                                      <p:tavLst>
                                        <p:tav tm="0">
                                          <p:val>
                                            <p:fltVal val="360"/>
                                          </p:val>
                                        </p:tav>
                                        <p:tav tm="100000">
                                          <p:val>
                                            <p:fltVal val="0"/>
                                          </p:val>
                                        </p:tav>
                                      </p:tavLst>
                                    </p:anim>
                                    <p:animEffect transition="in" filter="fade">
                                      <p:cBhvr>
                                        <p:cTn id="58" dur="500"/>
                                        <p:tgtEl>
                                          <p:spTgt spid="8"/>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 calcmode="lin" valueType="num">
                                      <p:cBhvr>
                                        <p:cTn id="63" dur="500" fill="hold"/>
                                        <p:tgtEl>
                                          <p:spTgt spid="10"/>
                                        </p:tgtEl>
                                        <p:attrNameLst>
                                          <p:attrName>style.rotation</p:attrName>
                                        </p:attrNameLst>
                                      </p:cBhvr>
                                      <p:tavLst>
                                        <p:tav tm="0">
                                          <p:val>
                                            <p:fltVal val="360"/>
                                          </p:val>
                                        </p:tav>
                                        <p:tav tm="100000">
                                          <p:val>
                                            <p:fltVal val="0"/>
                                          </p:val>
                                        </p:tav>
                                      </p:tavLst>
                                    </p:anim>
                                    <p:animEffect transition="in" filter="fade">
                                      <p:cBhvr>
                                        <p:cTn id="64" dur="500"/>
                                        <p:tgtEl>
                                          <p:spTgt spid="10"/>
                                        </p:tgtEl>
                                      </p:cBhvr>
                                    </p:animEffect>
                                  </p:childTnLst>
                                </p:cTn>
                              </p:par>
                              <p:par>
                                <p:cTn id="65" presetID="49" presetClass="entr" presetSubtype="0" decel="10000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 calcmode="lin" valueType="num">
                                      <p:cBhvr>
                                        <p:cTn id="69" dur="500" fill="hold"/>
                                        <p:tgtEl>
                                          <p:spTgt spid="12"/>
                                        </p:tgtEl>
                                        <p:attrNameLst>
                                          <p:attrName>style.rotation</p:attrName>
                                        </p:attrNameLst>
                                      </p:cBhvr>
                                      <p:tavLst>
                                        <p:tav tm="0">
                                          <p:val>
                                            <p:fltVal val="360"/>
                                          </p:val>
                                        </p:tav>
                                        <p:tav tm="100000">
                                          <p:val>
                                            <p:fltVal val="0"/>
                                          </p:val>
                                        </p:tav>
                                      </p:tavLst>
                                    </p:anim>
                                    <p:animEffect transition="in" filter="fade">
                                      <p:cBhvr>
                                        <p:cTn id="70" dur="500"/>
                                        <p:tgtEl>
                                          <p:spTgt spid="12"/>
                                        </p:tgtEl>
                                      </p:cBhvr>
                                    </p:animEffect>
                                  </p:childTnLst>
                                </p:cTn>
                              </p:par>
                            </p:childTnLst>
                          </p:cTn>
                        </p:par>
                        <p:par>
                          <p:cTn id="71" fill="hold">
                            <p:stCondLst>
                              <p:cond delay="2500"/>
                            </p:stCondLst>
                            <p:childTnLst>
                              <p:par>
                                <p:cTn id="72" presetID="53" presetClass="entr" presetSubtype="16" fill="hold" grpId="0" nodeType="afterEffect">
                                  <p:stCondLst>
                                    <p:cond delay="0"/>
                                  </p:stCondLst>
                                  <p:iterate type="lt">
                                    <p:tmPct val="9000"/>
                                  </p:iterate>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Effect transition="in" filter="fade">
                                      <p:cBhvr>
                                        <p:cTn id="76" dur="500"/>
                                        <p:tgtEl>
                                          <p:spTgt spid="15"/>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3434"/>
                            </p:stCondLst>
                            <p:childTnLst>
                              <p:par>
                                <p:cTn id="81" presetID="53" presetClass="entr" presetSubtype="16" fill="hold" grpId="0" nodeType="afterEffect">
                                  <p:stCondLst>
                                    <p:cond delay="0"/>
                                  </p:stCondLst>
                                  <p:iterate type="lt">
                                    <p:tmPct val="9000"/>
                                  </p:iterate>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up)">
                                      <p:cBhvr>
                                        <p:cTn id="88" dur="500"/>
                                        <p:tgtEl>
                                          <p:spTgt spid="16"/>
                                        </p:tgtEl>
                                      </p:cBhvr>
                                    </p:animEffect>
                                  </p:childTnLst>
                                </p:cTn>
                              </p:par>
                            </p:childTnLst>
                          </p:cTn>
                        </p:par>
                        <p:par>
                          <p:cTn id="89" fill="hold">
                            <p:stCondLst>
                              <p:cond delay="4069"/>
                            </p:stCondLst>
                            <p:childTnLst>
                              <p:par>
                                <p:cTn id="90" presetID="53" presetClass="entr" presetSubtype="16" fill="hold" grpId="0" nodeType="afterEffect">
                                  <p:stCondLst>
                                    <p:cond delay="0"/>
                                  </p:stCondLst>
                                  <p:iterate type="lt">
                                    <p:tmPct val="9000"/>
                                  </p:iterate>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up)">
                                      <p:cBhvr>
                                        <p:cTn id="97" dur="500"/>
                                        <p:tgtEl>
                                          <p:spTgt spid="18"/>
                                        </p:tgtEl>
                                      </p:cBhvr>
                                    </p:animEffect>
                                  </p:childTnLst>
                                </p:cTn>
                              </p:par>
                            </p:childTnLst>
                          </p:cTn>
                        </p:par>
                        <p:par>
                          <p:cTn id="98" fill="hold">
                            <p:stCondLst>
                              <p:cond delay="4704"/>
                            </p:stCondLst>
                            <p:childTnLst>
                              <p:par>
                                <p:cTn id="99" presetID="53" presetClass="entr" presetSubtype="16" fill="hold" grpId="0" nodeType="afterEffect">
                                  <p:stCondLst>
                                    <p:cond delay="0"/>
                                  </p:stCondLst>
                                  <p:iterate type="lt">
                                    <p:tmPct val="9000"/>
                                  </p:iterate>
                                  <p:childTnLst>
                                    <p:set>
                                      <p:cBhvr>
                                        <p:cTn id="100" dur="1" fill="hold">
                                          <p:stCondLst>
                                            <p:cond delay="0"/>
                                          </p:stCondLst>
                                        </p:cTn>
                                        <p:tgtEl>
                                          <p:spTgt spid="21"/>
                                        </p:tgtEl>
                                        <p:attrNameLst>
                                          <p:attrName>style.visibility</p:attrName>
                                        </p:attrNameLst>
                                      </p:cBhvr>
                                      <p:to>
                                        <p:strVal val="visible"/>
                                      </p:to>
                                    </p:set>
                                    <p:anim calcmode="lin" valueType="num">
                                      <p:cBhvr>
                                        <p:cTn id="101" dur="500" fill="hold"/>
                                        <p:tgtEl>
                                          <p:spTgt spid="21"/>
                                        </p:tgtEl>
                                        <p:attrNameLst>
                                          <p:attrName>ppt_w</p:attrName>
                                        </p:attrNameLst>
                                      </p:cBhvr>
                                      <p:tavLst>
                                        <p:tav tm="0">
                                          <p:val>
                                            <p:fltVal val="0"/>
                                          </p:val>
                                        </p:tav>
                                        <p:tav tm="100000">
                                          <p:val>
                                            <p:strVal val="#ppt_w"/>
                                          </p:val>
                                        </p:tav>
                                      </p:tavLst>
                                    </p:anim>
                                    <p:anim calcmode="lin" valueType="num">
                                      <p:cBhvr>
                                        <p:cTn id="102" dur="500" fill="hold"/>
                                        <p:tgtEl>
                                          <p:spTgt spid="21"/>
                                        </p:tgtEl>
                                        <p:attrNameLst>
                                          <p:attrName>ppt_h</p:attrName>
                                        </p:attrNameLst>
                                      </p:cBhvr>
                                      <p:tavLst>
                                        <p:tav tm="0">
                                          <p:val>
                                            <p:fltVal val="0"/>
                                          </p:val>
                                        </p:tav>
                                        <p:tav tm="100000">
                                          <p:val>
                                            <p:strVal val="#ppt_h"/>
                                          </p:val>
                                        </p:tav>
                                      </p:tavLst>
                                    </p:anim>
                                    <p:animEffect transition="in" filter="fade">
                                      <p:cBhvr>
                                        <p:cTn id="103" dur="500"/>
                                        <p:tgtEl>
                                          <p:spTgt spid="21"/>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up)">
                                      <p:cBhvr>
                                        <p:cTn id="106" dur="500"/>
                                        <p:tgtEl>
                                          <p:spTgt spid="20"/>
                                        </p:tgtEl>
                                      </p:cBhvr>
                                    </p:animEffect>
                                  </p:childTnLst>
                                </p:cTn>
                              </p:par>
                            </p:childTnLst>
                          </p:cTn>
                        </p:par>
                        <p:par>
                          <p:cTn id="107" fill="hold">
                            <p:stCondLst>
                              <p:cond delay="5340"/>
                            </p:stCondLst>
                            <p:childTnLst>
                              <p:par>
                                <p:cTn id="108" presetID="53" presetClass="entr" presetSubtype="16" fill="hold" grpId="0" nodeType="afterEffect">
                                  <p:stCondLst>
                                    <p:cond delay="0"/>
                                  </p:stCondLst>
                                  <p:iterate type="lt">
                                    <p:tmPct val="9000"/>
                                  </p:iterate>
                                  <p:childTnLst>
                                    <p:set>
                                      <p:cBhvr>
                                        <p:cTn id="109" dur="1" fill="hold">
                                          <p:stCondLst>
                                            <p:cond delay="0"/>
                                          </p:stCondLst>
                                        </p:cTn>
                                        <p:tgtEl>
                                          <p:spTgt spid="23"/>
                                        </p:tgtEl>
                                        <p:attrNameLst>
                                          <p:attrName>style.visibility</p:attrName>
                                        </p:attrNameLst>
                                      </p:cBhvr>
                                      <p:to>
                                        <p:strVal val="visible"/>
                                      </p:to>
                                    </p:set>
                                    <p:anim calcmode="lin" valueType="num">
                                      <p:cBhvr>
                                        <p:cTn id="110" dur="500" fill="hold"/>
                                        <p:tgtEl>
                                          <p:spTgt spid="23"/>
                                        </p:tgtEl>
                                        <p:attrNameLst>
                                          <p:attrName>ppt_w</p:attrName>
                                        </p:attrNameLst>
                                      </p:cBhvr>
                                      <p:tavLst>
                                        <p:tav tm="0">
                                          <p:val>
                                            <p:fltVal val="0"/>
                                          </p:val>
                                        </p:tav>
                                        <p:tav tm="100000">
                                          <p:val>
                                            <p:strVal val="#ppt_w"/>
                                          </p:val>
                                        </p:tav>
                                      </p:tavLst>
                                    </p:anim>
                                    <p:anim calcmode="lin" valueType="num">
                                      <p:cBhvr>
                                        <p:cTn id="111" dur="500" fill="hold"/>
                                        <p:tgtEl>
                                          <p:spTgt spid="23"/>
                                        </p:tgtEl>
                                        <p:attrNameLst>
                                          <p:attrName>ppt_h</p:attrName>
                                        </p:attrNameLst>
                                      </p:cBhvr>
                                      <p:tavLst>
                                        <p:tav tm="0">
                                          <p:val>
                                            <p:fltVal val="0"/>
                                          </p:val>
                                        </p:tav>
                                        <p:tav tm="100000">
                                          <p:val>
                                            <p:strVal val="#ppt_h"/>
                                          </p:val>
                                        </p:tav>
                                      </p:tavLst>
                                    </p:anim>
                                    <p:animEffect transition="in" filter="fade">
                                      <p:cBhvr>
                                        <p:cTn id="112" dur="500"/>
                                        <p:tgtEl>
                                          <p:spTgt spid="23"/>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up)">
                                      <p:cBhvr>
                                        <p:cTn id="115" dur="500"/>
                                        <p:tgtEl>
                                          <p:spTgt spid="22"/>
                                        </p:tgtEl>
                                      </p:cBhvr>
                                    </p:animEffect>
                                  </p:childTnLst>
                                </p:cTn>
                              </p:par>
                            </p:childTnLst>
                          </p:cTn>
                        </p:par>
                        <p:par>
                          <p:cTn id="116" fill="hold">
                            <p:stCondLst>
                              <p:cond delay="5974"/>
                            </p:stCondLst>
                            <p:childTnLst>
                              <p:par>
                                <p:cTn id="117" presetID="53" presetClass="entr" presetSubtype="16" fill="hold" grpId="0" nodeType="afterEffect">
                                  <p:stCondLst>
                                    <p:cond delay="0"/>
                                  </p:stCondLst>
                                  <p:iterate type="lt">
                                    <p:tmPct val="9000"/>
                                  </p:iterate>
                                  <p:childTnLst>
                                    <p:set>
                                      <p:cBhvr>
                                        <p:cTn id="118" dur="1" fill="hold">
                                          <p:stCondLst>
                                            <p:cond delay="0"/>
                                          </p:stCondLst>
                                        </p:cTn>
                                        <p:tgtEl>
                                          <p:spTgt spid="25"/>
                                        </p:tgtEl>
                                        <p:attrNameLst>
                                          <p:attrName>style.visibility</p:attrName>
                                        </p:attrNameLst>
                                      </p:cBhvr>
                                      <p:to>
                                        <p:strVal val="visible"/>
                                      </p:to>
                                    </p:set>
                                    <p:anim calcmode="lin" valueType="num">
                                      <p:cBhvr>
                                        <p:cTn id="119" dur="500" fill="hold"/>
                                        <p:tgtEl>
                                          <p:spTgt spid="25"/>
                                        </p:tgtEl>
                                        <p:attrNameLst>
                                          <p:attrName>ppt_w</p:attrName>
                                        </p:attrNameLst>
                                      </p:cBhvr>
                                      <p:tavLst>
                                        <p:tav tm="0">
                                          <p:val>
                                            <p:fltVal val="0"/>
                                          </p:val>
                                        </p:tav>
                                        <p:tav tm="100000">
                                          <p:val>
                                            <p:strVal val="#ppt_w"/>
                                          </p:val>
                                        </p:tav>
                                      </p:tavLst>
                                    </p:anim>
                                    <p:anim calcmode="lin" valueType="num">
                                      <p:cBhvr>
                                        <p:cTn id="120" dur="500" fill="hold"/>
                                        <p:tgtEl>
                                          <p:spTgt spid="25"/>
                                        </p:tgtEl>
                                        <p:attrNameLst>
                                          <p:attrName>ppt_h</p:attrName>
                                        </p:attrNameLst>
                                      </p:cBhvr>
                                      <p:tavLst>
                                        <p:tav tm="0">
                                          <p:val>
                                            <p:fltVal val="0"/>
                                          </p:val>
                                        </p:tav>
                                        <p:tav tm="100000">
                                          <p:val>
                                            <p:strVal val="#ppt_h"/>
                                          </p:val>
                                        </p:tav>
                                      </p:tavLst>
                                    </p:anim>
                                    <p:animEffect transition="in" filter="fade">
                                      <p:cBhvr>
                                        <p:cTn id="121" dur="500"/>
                                        <p:tgtEl>
                                          <p:spTgt spid="25"/>
                                        </p:tgtEl>
                                      </p:cBhvr>
                                    </p:animEffect>
                                  </p:childTnLst>
                                </p:cTn>
                              </p:par>
                              <p:par>
                                <p:cTn id="122" presetID="22" presetClass="entr" presetSubtype="1" fill="hold" grpId="0" nodeType="withEffect">
                                  <p:stCondLst>
                                    <p:cond delay="0"/>
                                  </p:stCondLst>
                                  <p:childTnLst>
                                    <p:set>
                                      <p:cBhvr>
                                        <p:cTn id="123" dur="1" fill="hold">
                                          <p:stCondLst>
                                            <p:cond delay="0"/>
                                          </p:stCondLst>
                                        </p:cTn>
                                        <p:tgtEl>
                                          <p:spTgt spid="24"/>
                                        </p:tgtEl>
                                        <p:attrNameLst>
                                          <p:attrName>style.visibility</p:attrName>
                                        </p:attrNameLst>
                                      </p:cBhvr>
                                      <p:to>
                                        <p:strVal val="visible"/>
                                      </p:to>
                                    </p:set>
                                    <p:animEffect transition="in" filter="wipe(up)">
                                      <p:cBhvr>
                                        <p:cTn id="1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二、点击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grpSp>
        <p:nvGrpSpPr>
          <p:cNvPr id="5" name="组合 4"/>
          <p:cNvGrpSpPr/>
          <p:nvPr/>
        </p:nvGrpSpPr>
        <p:grpSpPr>
          <a:xfrm>
            <a:off x="4761577" y="1735472"/>
            <a:ext cx="2692607" cy="2529913"/>
            <a:chOff x="4736177" y="2152650"/>
            <a:chExt cx="2692607" cy="2529913"/>
          </a:xfrm>
        </p:grpSpPr>
        <p:sp>
          <p:nvSpPr>
            <p:cNvPr id="6" name="矩形 5"/>
            <p:cNvSpPr/>
            <p:nvPr/>
          </p:nvSpPr>
          <p:spPr>
            <a:xfrm>
              <a:off x="5861907" y="4436343"/>
              <a:ext cx="441146" cy="246220"/>
            </a:xfrm>
            <a:prstGeom prst="rect">
              <a:avLst/>
            </a:prstGeom>
          </p:spPr>
          <p:txBody>
            <a:bodyPr wrap="none">
              <a:spAutoFit/>
              <a:scene3d>
                <a:camera prst="orthographicFront"/>
                <a:lightRig rig="threePt" dir="t"/>
              </a:scene3d>
              <a:sp3d contourW="12700"/>
            </a:bodyPr>
            <a:lstStyle/>
            <a:p>
              <a:pPr algn="ctr"/>
              <a:r>
                <a:rPr lang="zh-CN" altLang="en-US" sz="1000" dirty="0">
                  <a:solidFill>
                    <a:srgbClr val="D70201"/>
                  </a:solidFill>
                  <a:latin typeface="+mn-ea"/>
                </a:rPr>
                <a:t>二月</a:t>
              </a:r>
              <a:endParaRPr lang="zh-CN" altLang="en-US" sz="1000" dirty="0">
                <a:solidFill>
                  <a:srgbClr val="D70201"/>
                </a:solidFill>
                <a:latin typeface="+mn-ea"/>
              </a:endParaRPr>
            </a:p>
          </p:txBody>
        </p:sp>
        <p:sp>
          <p:nvSpPr>
            <p:cNvPr id="7" name="矩形 6"/>
            <p:cNvSpPr/>
            <p:nvPr/>
          </p:nvSpPr>
          <p:spPr>
            <a:xfrm>
              <a:off x="4904465" y="3730459"/>
              <a:ext cx="500549" cy="690412"/>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8" name="矩形 7"/>
            <p:cNvSpPr/>
            <p:nvPr/>
          </p:nvSpPr>
          <p:spPr>
            <a:xfrm>
              <a:off x="5522960" y="3416897"/>
              <a:ext cx="500549" cy="100397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9" name="矩形 8"/>
            <p:cNvSpPr/>
            <p:nvPr/>
          </p:nvSpPr>
          <p:spPr>
            <a:xfrm>
              <a:off x="6141454" y="2412923"/>
              <a:ext cx="500549" cy="2007948"/>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10" name="矩形 9"/>
            <p:cNvSpPr/>
            <p:nvPr/>
          </p:nvSpPr>
          <p:spPr>
            <a:xfrm>
              <a:off x="6759949" y="2873198"/>
              <a:ext cx="500549" cy="1547673"/>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11" name="矩形 10"/>
            <p:cNvSpPr/>
            <p:nvPr/>
          </p:nvSpPr>
          <p:spPr>
            <a:xfrm>
              <a:off x="4949030" y="3462924"/>
              <a:ext cx="381836"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15%</a:t>
              </a:r>
              <a:endParaRPr lang="zh-CN" altLang="en-US" sz="1200" dirty="0">
                <a:solidFill>
                  <a:srgbClr val="D70201"/>
                </a:solidFill>
                <a:latin typeface="Agency FB" panose="020B0503020202020204" pitchFamily="34" charset="0"/>
              </a:endParaRPr>
            </a:p>
          </p:txBody>
        </p:sp>
        <p:sp>
          <p:nvSpPr>
            <p:cNvPr id="12" name="矩形 11"/>
            <p:cNvSpPr/>
            <p:nvPr/>
          </p:nvSpPr>
          <p:spPr>
            <a:xfrm>
              <a:off x="5570293" y="3148391"/>
              <a:ext cx="405880"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22%</a:t>
              </a:r>
              <a:endParaRPr lang="zh-CN" altLang="en-US" sz="1200" dirty="0">
                <a:solidFill>
                  <a:srgbClr val="D70201"/>
                </a:solidFill>
                <a:latin typeface="Agency FB" panose="020B0503020202020204" pitchFamily="34" charset="0"/>
              </a:endParaRPr>
            </a:p>
          </p:txBody>
        </p:sp>
        <p:sp>
          <p:nvSpPr>
            <p:cNvPr id="13" name="矩形 12"/>
            <p:cNvSpPr/>
            <p:nvPr/>
          </p:nvSpPr>
          <p:spPr>
            <a:xfrm>
              <a:off x="6183203" y="2152650"/>
              <a:ext cx="405880"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44%</a:t>
              </a:r>
              <a:endParaRPr lang="zh-CN" altLang="en-US" sz="1200" dirty="0">
                <a:solidFill>
                  <a:srgbClr val="D70201"/>
                </a:solidFill>
                <a:latin typeface="Agency FB" panose="020B0503020202020204" pitchFamily="34" charset="0"/>
              </a:endParaRPr>
            </a:p>
          </p:txBody>
        </p:sp>
        <p:sp>
          <p:nvSpPr>
            <p:cNvPr id="14" name="矩形 13"/>
            <p:cNvSpPr/>
            <p:nvPr/>
          </p:nvSpPr>
          <p:spPr>
            <a:xfrm>
              <a:off x="6809662" y="2623570"/>
              <a:ext cx="412292"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34%</a:t>
              </a:r>
              <a:endParaRPr lang="zh-CN" altLang="en-US" sz="1200" dirty="0">
                <a:solidFill>
                  <a:srgbClr val="D70201"/>
                </a:solidFill>
                <a:latin typeface="Agency FB" panose="020B0503020202020204" pitchFamily="34" charset="0"/>
              </a:endParaRPr>
            </a:p>
          </p:txBody>
        </p:sp>
        <p:cxnSp>
          <p:nvCxnSpPr>
            <p:cNvPr id="15" name="直接连接符 14"/>
            <p:cNvCxnSpPr/>
            <p:nvPr/>
          </p:nvCxnSpPr>
          <p:spPr>
            <a:xfrm>
              <a:off x="4736177"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328215" y="1735472"/>
            <a:ext cx="2692607" cy="2529913"/>
            <a:chOff x="1302815" y="2152650"/>
            <a:chExt cx="2692607" cy="2529913"/>
          </a:xfrm>
        </p:grpSpPr>
        <p:sp>
          <p:nvSpPr>
            <p:cNvPr id="17" name="矩形 16"/>
            <p:cNvSpPr/>
            <p:nvPr/>
          </p:nvSpPr>
          <p:spPr>
            <a:xfrm>
              <a:off x="2428545" y="4436343"/>
              <a:ext cx="441146" cy="246220"/>
            </a:xfrm>
            <a:prstGeom prst="rect">
              <a:avLst/>
            </a:prstGeom>
          </p:spPr>
          <p:txBody>
            <a:bodyPr wrap="none">
              <a:spAutoFit/>
              <a:scene3d>
                <a:camera prst="orthographicFront"/>
                <a:lightRig rig="threePt" dir="t"/>
              </a:scene3d>
              <a:sp3d contourW="12700"/>
            </a:bodyPr>
            <a:lstStyle/>
            <a:p>
              <a:pPr algn="ctr"/>
              <a:r>
                <a:rPr lang="zh-CN" altLang="en-US" sz="1000" dirty="0">
                  <a:solidFill>
                    <a:srgbClr val="D70201"/>
                  </a:solidFill>
                  <a:latin typeface="+mn-ea"/>
                </a:rPr>
                <a:t>一月</a:t>
              </a:r>
              <a:endParaRPr lang="zh-CN" altLang="en-US" sz="1000" dirty="0">
                <a:solidFill>
                  <a:srgbClr val="D70201"/>
                </a:solidFill>
                <a:latin typeface="+mn-ea"/>
              </a:endParaRPr>
            </a:p>
          </p:txBody>
        </p:sp>
        <p:sp>
          <p:nvSpPr>
            <p:cNvPr id="18" name="矩形 17"/>
            <p:cNvSpPr/>
            <p:nvPr/>
          </p:nvSpPr>
          <p:spPr>
            <a:xfrm>
              <a:off x="1471103" y="3730459"/>
              <a:ext cx="500549" cy="690412"/>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19" name="矩形 18"/>
            <p:cNvSpPr/>
            <p:nvPr/>
          </p:nvSpPr>
          <p:spPr>
            <a:xfrm>
              <a:off x="2089598" y="3408663"/>
              <a:ext cx="500549" cy="1012208"/>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20" name="矩形 19"/>
            <p:cNvSpPr/>
            <p:nvPr/>
          </p:nvSpPr>
          <p:spPr>
            <a:xfrm>
              <a:off x="2708092" y="2412923"/>
              <a:ext cx="500549" cy="2007948"/>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21" name="矩形 20"/>
            <p:cNvSpPr/>
            <p:nvPr/>
          </p:nvSpPr>
          <p:spPr>
            <a:xfrm>
              <a:off x="3326587" y="2412922"/>
              <a:ext cx="500549" cy="2007949"/>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22" name="矩形 21"/>
            <p:cNvSpPr/>
            <p:nvPr/>
          </p:nvSpPr>
          <p:spPr>
            <a:xfrm>
              <a:off x="1515668" y="3462924"/>
              <a:ext cx="381836"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15%</a:t>
              </a:r>
              <a:endParaRPr lang="zh-CN" altLang="en-US" sz="1200" dirty="0">
                <a:solidFill>
                  <a:srgbClr val="D70201"/>
                </a:solidFill>
                <a:latin typeface="Agency FB" panose="020B0503020202020204" pitchFamily="34" charset="0"/>
              </a:endParaRPr>
            </a:p>
          </p:txBody>
        </p:sp>
        <p:sp>
          <p:nvSpPr>
            <p:cNvPr id="23" name="矩形 22"/>
            <p:cNvSpPr/>
            <p:nvPr/>
          </p:nvSpPr>
          <p:spPr>
            <a:xfrm>
              <a:off x="2136930" y="3148391"/>
              <a:ext cx="405880"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22%</a:t>
              </a:r>
              <a:endParaRPr lang="zh-CN" altLang="en-US" sz="1200" dirty="0">
                <a:solidFill>
                  <a:srgbClr val="D70201"/>
                </a:solidFill>
                <a:latin typeface="Agency FB" panose="020B0503020202020204" pitchFamily="34" charset="0"/>
              </a:endParaRPr>
            </a:p>
          </p:txBody>
        </p:sp>
        <p:sp>
          <p:nvSpPr>
            <p:cNvPr id="24" name="矩形 23"/>
            <p:cNvSpPr/>
            <p:nvPr/>
          </p:nvSpPr>
          <p:spPr>
            <a:xfrm>
              <a:off x="2749840" y="2152650"/>
              <a:ext cx="405880"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44%</a:t>
              </a:r>
              <a:endParaRPr lang="zh-CN" altLang="en-US" sz="1200" dirty="0">
                <a:solidFill>
                  <a:srgbClr val="D70201"/>
                </a:solidFill>
                <a:latin typeface="Agency FB" panose="020B0503020202020204" pitchFamily="34" charset="0"/>
              </a:endParaRPr>
            </a:p>
          </p:txBody>
        </p:sp>
        <p:sp>
          <p:nvSpPr>
            <p:cNvPr id="25" name="矩形 24"/>
            <p:cNvSpPr/>
            <p:nvPr/>
          </p:nvSpPr>
          <p:spPr>
            <a:xfrm>
              <a:off x="3379505" y="2152650"/>
              <a:ext cx="405880"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44%</a:t>
              </a:r>
              <a:endParaRPr lang="zh-CN" altLang="en-US" sz="1200" dirty="0">
                <a:solidFill>
                  <a:srgbClr val="D70201"/>
                </a:solidFill>
                <a:latin typeface="Agency FB" panose="020B0503020202020204" pitchFamily="34" charset="0"/>
              </a:endParaRPr>
            </a:p>
          </p:txBody>
        </p:sp>
        <p:cxnSp>
          <p:nvCxnSpPr>
            <p:cNvPr id="26" name="直接连接符 25"/>
            <p:cNvCxnSpPr/>
            <p:nvPr/>
          </p:nvCxnSpPr>
          <p:spPr>
            <a:xfrm>
              <a:off x="1302815"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8213674" y="1823563"/>
            <a:ext cx="2692607" cy="2441822"/>
            <a:chOff x="8188274" y="2240741"/>
            <a:chExt cx="2692607" cy="2441822"/>
          </a:xfrm>
        </p:grpSpPr>
        <p:sp>
          <p:nvSpPr>
            <p:cNvPr id="28" name="矩形 27"/>
            <p:cNvSpPr/>
            <p:nvPr/>
          </p:nvSpPr>
          <p:spPr>
            <a:xfrm>
              <a:off x="9314004" y="4436343"/>
              <a:ext cx="441146" cy="246220"/>
            </a:xfrm>
            <a:prstGeom prst="rect">
              <a:avLst/>
            </a:prstGeom>
          </p:spPr>
          <p:txBody>
            <a:bodyPr wrap="none">
              <a:spAutoFit/>
              <a:scene3d>
                <a:camera prst="orthographicFront"/>
                <a:lightRig rig="threePt" dir="t"/>
              </a:scene3d>
              <a:sp3d contourW="12700"/>
            </a:bodyPr>
            <a:lstStyle/>
            <a:p>
              <a:pPr algn="ctr"/>
              <a:r>
                <a:rPr lang="zh-CN" altLang="en-US" sz="1000" dirty="0">
                  <a:solidFill>
                    <a:srgbClr val="D70201"/>
                  </a:solidFill>
                  <a:latin typeface="+mn-ea"/>
                </a:rPr>
                <a:t>三月</a:t>
              </a:r>
              <a:endParaRPr lang="zh-CN" altLang="en-US" sz="1000" dirty="0">
                <a:solidFill>
                  <a:srgbClr val="D70201"/>
                </a:solidFill>
                <a:latin typeface="+mn-ea"/>
              </a:endParaRPr>
            </a:p>
          </p:txBody>
        </p:sp>
        <p:sp>
          <p:nvSpPr>
            <p:cNvPr id="29" name="矩形 28"/>
            <p:cNvSpPr/>
            <p:nvPr/>
          </p:nvSpPr>
          <p:spPr>
            <a:xfrm>
              <a:off x="8356562" y="3793747"/>
              <a:ext cx="500549" cy="62712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30" name="矩形 29"/>
            <p:cNvSpPr/>
            <p:nvPr/>
          </p:nvSpPr>
          <p:spPr>
            <a:xfrm>
              <a:off x="8975057" y="3488813"/>
              <a:ext cx="500549" cy="932057"/>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31" name="矩形 30"/>
            <p:cNvSpPr/>
            <p:nvPr/>
          </p:nvSpPr>
          <p:spPr>
            <a:xfrm>
              <a:off x="9593551" y="3168061"/>
              <a:ext cx="500549" cy="1252809"/>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32" name="矩形 31"/>
            <p:cNvSpPr/>
            <p:nvPr/>
          </p:nvSpPr>
          <p:spPr>
            <a:xfrm>
              <a:off x="10212046" y="2510730"/>
              <a:ext cx="500549" cy="1910141"/>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sz="1000">
                <a:solidFill>
                  <a:srgbClr val="D70201"/>
                </a:solidFill>
                <a:latin typeface="+mn-ea"/>
              </a:endParaRPr>
            </a:p>
          </p:txBody>
        </p:sp>
        <p:sp>
          <p:nvSpPr>
            <p:cNvPr id="33" name="矩形 32"/>
            <p:cNvSpPr/>
            <p:nvPr/>
          </p:nvSpPr>
          <p:spPr>
            <a:xfrm>
              <a:off x="8389105" y="3533474"/>
              <a:ext cx="405880"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22%</a:t>
              </a:r>
              <a:endParaRPr lang="zh-CN" altLang="en-US" sz="1200" dirty="0">
                <a:solidFill>
                  <a:srgbClr val="D70201"/>
                </a:solidFill>
                <a:latin typeface="Agency FB" panose="020B0503020202020204" pitchFamily="34" charset="0"/>
              </a:endParaRPr>
            </a:p>
          </p:txBody>
        </p:sp>
        <p:sp>
          <p:nvSpPr>
            <p:cNvPr id="34" name="矩形 33"/>
            <p:cNvSpPr/>
            <p:nvPr/>
          </p:nvSpPr>
          <p:spPr>
            <a:xfrm>
              <a:off x="9015978" y="3234088"/>
              <a:ext cx="418704"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33%</a:t>
              </a:r>
              <a:endParaRPr lang="zh-CN" altLang="en-US" sz="1200" dirty="0">
                <a:solidFill>
                  <a:srgbClr val="D70201"/>
                </a:solidFill>
                <a:latin typeface="Agency FB" panose="020B0503020202020204" pitchFamily="34" charset="0"/>
              </a:endParaRPr>
            </a:p>
          </p:txBody>
        </p:sp>
        <p:sp>
          <p:nvSpPr>
            <p:cNvPr id="35" name="矩形 34"/>
            <p:cNvSpPr/>
            <p:nvPr/>
          </p:nvSpPr>
          <p:spPr>
            <a:xfrm>
              <a:off x="9635300" y="2893873"/>
              <a:ext cx="405880"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44%</a:t>
              </a:r>
              <a:endParaRPr lang="zh-CN" altLang="en-US" sz="1200" dirty="0">
                <a:solidFill>
                  <a:srgbClr val="D70201"/>
                </a:solidFill>
                <a:latin typeface="Agency FB" panose="020B0503020202020204" pitchFamily="34" charset="0"/>
              </a:endParaRPr>
            </a:p>
          </p:txBody>
        </p:sp>
        <p:sp>
          <p:nvSpPr>
            <p:cNvPr id="36" name="矩形 35"/>
            <p:cNvSpPr/>
            <p:nvPr/>
          </p:nvSpPr>
          <p:spPr>
            <a:xfrm>
              <a:off x="10263362" y="2240741"/>
              <a:ext cx="409086" cy="276999"/>
            </a:xfrm>
            <a:prstGeom prst="rect">
              <a:avLst/>
            </a:prstGeom>
          </p:spPr>
          <p:txBody>
            <a:bodyPr wrap="none">
              <a:spAutoFit/>
              <a:scene3d>
                <a:camera prst="orthographicFront"/>
                <a:lightRig rig="threePt" dir="t"/>
              </a:scene3d>
              <a:sp3d contourW="12700"/>
            </a:bodyPr>
            <a:lstStyle/>
            <a:p>
              <a:pPr algn="ctr"/>
              <a:r>
                <a:rPr lang="en-US" altLang="zh-CN" sz="1200" dirty="0">
                  <a:solidFill>
                    <a:srgbClr val="D70201"/>
                  </a:solidFill>
                  <a:latin typeface="Agency FB" panose="020B0503020202020204" pitchFamily="34" charset="0"/>
                </a:rPr>
                <a:t>67%</a:t>
              </a:r>
              <a:endParaRPr lang="zh-CN" altLang="en-US" sz="1200" dirty="0">
                <a:solidFill>
                  <a:srgbClr val="D70201"/>
                </a:solidFill>
                <a:latin typeface="Agency FB" panose="020B0503020202020204" pitchFamily="34" charset="0"/>
              </a:endParaRPr>
            </a:p>
          </p:txBody>
        </p:sp>
        <p:cxnSp>
          <p:nvCxnSpPr>
            <p:cNvPr id="37" name="直接连接符 36"/>
            <p:cNvCxnSpPr/>
            <p:nvPr/>
          </p:nvCxnSpPr>
          <p:spPr>
            <a:xfrm>
              <a:off x="8188274"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1135384" y="5003329"/>
            <a:ext cx="9935939" cy="1104752"/>
            <a:chOff x="1136194" y="2091953"/>
            <a:chExt cx="9935939" cy="1104752"/>
          </a:xfrm>
        </p:grpSpPr>
        <p:sp>
          <p:nvSpPr>
            <p:cNvPr id="39" name="文本框 27"/>
            <p:cNvSpPr txBox="1"/>
            <p:nvPr/>
          </p:nvSpPr>
          <p:spPr>
            <a:xfrm>
              <a:off x="1136195" y="2091953"/>
              <a:ext cx="1752403"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40" name="文本框 28"/>
            <p:cNvSpPr txBox="1"/>
            <p:nvPr/>
          </p:nvSpPr>
          <p:spPr>
            <a:xfrm>
              <a:off x="1136194" y="2407193"/>
              <a:ext cx="9935939" cy="78951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在这里输入您的文字内容，或者将您的文字内容复制在这里。在这里输入您的文字内容，或者将您的文字复制在这里，在这里输入您的文字内容，或者将您的文字复制在</a:t>
              </a: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这里</a:t>
              </a: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，或者将您的文字内容复制在这里。在这里输入您的文字内容，或者将您的文字复制在这里，在这里输入您的文字内容，或者将您的文字复制在</a:t>
              </a: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这里</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7"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900" decel="100000" fill="hold"/>
                                        <p:tgtEl>
                                          <p:spTgt spid="1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5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900" decel="100000" fill="hold"/>
                                        <p:tgtEl>
                                          <p:spTgt spid="5"/>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100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900" decel="100000" fill="hold"/>
                                        <p:tgtEl>
                                          <p:spTgt spid="27"/>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二、点击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sp>
        <p:nvSpPr>
          <p:cNvPr id="5" name="任意多边形: 形状 1"/>
          <p:cNvSpPr/>
          <p:nvPr/>
        </p:nvSpPr>
        <p:spPr>
          <a:xfrm>
            <a:off x="-25400" y="3157156"/>
            <a:ext cx="12204700" cy="1501275"/>
          </a:xfrm>
          <a:custGeom>
            <a:avLst/>
            <a:gdLst>
              <a:gd name="connsiteX0" fmla="*/ 0 w 12204700"/>
              <a:gd name="connsiteY0" fmla="*/ 1460502 h 1501275"/>
              <a:gd name="connsiteX1" fmla="*/ 2400300 w 12204700"/>
              <a:gd name="connsiteY1" fmla="*/ 393702 h 1501275"/>
              <a:gd name="connsiteX2" fmla="*/ 4762500 w 12204700"/>
              <a:gd name="connsiteY2" fmla="*/ 1498602 h 1501275"/>
              <a:gd name="connsiteX3" fmla="*/ 7239000 w 12204700"/>
              <a:gd name="connsiteY3" fmla="*/ 2 h 1501275"/>
              <a:gd name="connsiteX4" fmla="*/ 9791700 w 12204700"/>
              <a:gd name="connsiteY4" fmla="*/ 1485902 h 1501275"/>
              <a:gd name="connsiteX5" fmla="*/ 12204700 w 12204700"/>
              <a:gd name="connsiteY5" fmla="*/ 50802 h 150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4700" h="1501275">
                <a:moveTo>
                  <a:pt x="0" y="1460502"/>
                </a:moveTo>
                <a:cubicBezTo>
                  <a:pt x="803275" y="923927"/>
                  <a:pt x="1606550" y="387352"/>
                  <a:pt x="2400300" y="393702"/>
                </a:cubicBezTo>
                <a:cubicBezTo>
                  <a:pt x="3194050" y="400052"/>
                  <a:pt x="3956050" y="1564219"/>
                  <a:pt x="4762500" y="1498602"/>
                </a:cubicBezTo>
                <a:cubicBezTo>
                  <a:pt x="5568950" y="1432985"/>
                  <a:pt x="6400800" y="2119"/>
                  <a:pt x="7239000" y="2"/>
                </a:cubicBezTo>
                <a:cubicBezTo>
                  <a:pt x="8077200" y="-2115"/>
                  <a:pt x="8964083" y="1477435"/>
                  <a:pt x="9791700" y="1485902"/>
                </a:cubicBezTo>
                <a:cubicBezTo>
                  <a:pt x="10619317" y="1494369"/>
                  <a:pt x="11412008" y="772585"/>
                  <a:pt x="12204700" y="50802"/>
                </a:cubicBezTo>
              </a:path>
            </a:pathLst>
          </a:custGeom>
          <a:no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074460" y="3220656"/>
            <a:ext cx="652043" cy="652043"/>
            <a:chOff x="2074460" y="3023885"/>
            <a:chExt cx="652043" cy="652043"/>
          </a:xfrm>
        </p:grpSpPr>
        <p:sp>
          <p:nvSpPr>
            <p:cNvPr id="7" name="椭圆 6"/>
            <p:cNvSpPr/>
            <p:nvPr/>
          </p:nvSpPr>
          <p:spPr>
            <a:xfrm rot="5400000">
              <a:off x="2074460" y="3023885"/>
              <a:ext cx="652043" cy="65204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dirty="0">
                <a:solidFill>
                  <a:schemeClr val="bg1"/>
                </a:solidFill>
              </a:endParaRPr>
            </a:p>
          </p:txBody>
        </p:sp>
        <p:sp>
          <p:nvSpPr>
            <p:cNvPr id="8" name="文本框 7"/>
            <p:cNvSpPr txBox="1"/>
            <p:nvPr/>
          </p:nvSpPr>
          <p:spPr>
            <a:xfrm>
              <a:off x="2179908" y="3165240"/>
              <a:ext cx="441146" cy="369332"/>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01</a:t>
              </a:r>
              <a:endParaRPr lang="zh-CN" altLang="en-US" b="1" dirty="0">
                <a:solidFill>
                  <a:schemeClr val="bg1"/>
                </a:solidFill>
                <a:latin typeface="Agency FB" panose="020B0503020202020204" pitchFamily="34" charset="0"/>
              </a:endParaRPr>
            </a:p>
          </p:txBody>
        </p:sp>
      </p:grpSp>
      <p:grpSp>
        <p:nvGrpSpPr>
          <p:cNvPr id="9" name="组合 8"/>
          <p:cNvGrpSpPr/>
          <p:nvPr/>
        </p:nvGrpSpPr>
        <p:grpSpPr>
          <a:xfrm>
            <a:off x="4507961" y="4262056"/>
            <a:ext cx="652043" cy="652043"/>
            <a:chOff x="4507961" y="4065285"/>
            <a:chExt cx="652043" cy="652043"/>
          </a:xfrm>
        </p:grpSpPr>
        <p:sp>
          <p:nvSpPr>
            <p:cNvPr id="10" name="椭圆 9"/>
            <p:cNvSpPr/>
            <p:nvPr/>
          </p:nvSpPr>
          <p:spPr>
            <a:xfrm rot="5400000">
              <a:off x="4507961" y="4065285"/>
              <a:ext cx="652043" cy="65204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dirty="0">
                <a:solidFill>
                  <a:schemeClr val="bg1"/>
                </a:solidFill>
              </a:endParaRPr>
            </a:p>
          </p:txBody>
        </p:sp>
        <p:sp>
          <p:nvSpPr>
            <p:cNvPr id="11" name="文本框 10"/>
            <p:cNvSpPr txBox="1"/>
            <p:nvPr/>
          </p:nvSpPr>
          <p:spPr>
            <a:xfrm>
              <a:off x="4613409" y="4206640"/>
              <a:ext cx="441146" cy="369332"/>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02</a:t>
              </a:r>
              <a:endParaRPr lang="zh-CN" altLang="en-US" b="1" dirty="0">
                <a:solidFill>
                  <a:schemeClr val="bg1"/>
                </a:solidFill>
                <a:latin typeface="Agency FB" panose="020B0503020202020204" pitchFamily="34" charset="0"/>
              </a:endParaRPr>
            </a:p>
          </p:txBody>
        </p:sp>
      </p:grpSp>
      <p:grpSp>
        <p:nvGrpSpPr>
          <p:cNvPr id="12" name="组合 11"/>
          <p:cNvGrpSpPr/>
          <p:nvPr/>
        </p:nvGrpSpPr>
        <p:grpSpPr>
          <a:xfrm>
            <a:off x="6941462" y="2843834"/>
            <a:ext cx="652043" cy="652043"/>
            <a:chOff x="6941462" y="2647063"/>
            <a:chExt cx="652043" cy="652043"/>
          </a:xfrm>
        </p:grpSpPr>
        <p:sp>
          <p:nvSpPr>
            <p:cNvPr id="13" name="椭圆 12"/>
            <p:cNvSpPr/>
            <p:nvPr/>
          </p:nvSpPr>
          <p:spPr>
            <a:xfrm rot="5400000">
              <a:off x="6941462" y="2647063"/>
              <a:ext cx="652043" cy="65204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dirty="0">
                <a:solidFill>
                  <a:schemeClr val="bg1"/>
                </a:solidFill>
              </a:endParaRPr>
            </a:p>
          </p:txBody>
        </p:sp>
        <p:sp>
          <p:nvSpPr>
            <p:cNvPr id="14" name="文本框 13"/>
            <p:cNvSpPr txBox="1"/>
            <p:nvPr/>
          </p:nvSpPr>
          <p:spPr>
            <a:xfrm>
              <a:off x="7046910" y="2788418"/>
              <a:ext cx="441146" cy="369332"/>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03</a:t>
              </a:r>
              <a:endParaRPr lang="zh-CN" altLang="en-US" b="1" dirty="0">
                <a:solidFill>
                  <a:schemeClr val="bg1"/>
                </a:solidFill>
                <a:latin typeface="Agency FB" panose="020B0503020202020204" pitchFamily="34" charset="0"/>
              </a:endParaRPr>
            </a:p>
          </p:txBody>
        </p:sp>
      </p:grpSp>
      <p:grpSp>
        <p:nvGrpSpPr>
          <p:cNvPr id="15" name="组合 14"/>
          <p:cNvGrpSpPr/>
          <p:nvPr/>
        </p:nvGrpSpPr>
        <p:grpSpPr>
          <a:xfrm>
            <a:off x="9374964" y="4281609"/>
            <a:ext cx="652043" cy="652043"/>
            <a:chOff x="9374964" y="4084838"/>
            <a:chExt cx="652043" cy="652043"/>
          </a:xfrm>
        </p:grpSpPr>
        <p:sp>
          <p:nvSpPr>
            <p:cNvPr id="16" name="椭圆 15"/>
            <p:cNvSpPr/>
            <p:nvPr/>
          </p:nvSpPr>
          <p:spPr>
            <a:xfrm rot="5400000">
              <a:off x="9374964" y="4084838"/>
              <a:ext cx="652043" cy="652043"/>
            </a:xfrm>
            <a:prstGeom prst="ellipse">
              <a:avLst/>
            </a:pr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dirty="0">
                <a:solidFill>
                  <a:schemeClr val="bg1"/>
                </a:solidFill>
              </a:endParaRPr>
            </a:p>
          </p:txBody>
        </p:sp>
        <p:sp>
          <p:nvSpPr>
            <p:cNvPr id="17" name="文本框 16"/>
            <p:cNvSpPr txBox="1"/>
            <p:nvPr/>
          </p:nvSpPr>
          <p:spPr>
            <a:xfrm>
              <a:off x="9480412" y="4229939"/>
              <a:ext cx="441146" cy="369332"/>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04</a:t>
              </a:r>
              <a:endParaRPr lang="zh-CN" altLang="en-US" b="1" dirty="0">
                <a:solidFill>
                  <a:schemeClr val="bg1"/>
                </a:solidFill>
                <a:latin typeface="Agency FB" panose="020B0503020202020204" pitchFamily="34" charset="0"/>
              </a:endParaRPr>
            </a:p>
          </p:txBody>
        </p:sp>
      </p:grpSp>
      <p:grpSp>
        <p:nvGrpSpPr>
          <p:cNvPr id="18" name="组合 17"/>
          <p:cNvGrpSpPr/>
          <p:nvPr/>
        </p:nvGrpSpPr>
        <p:grpSpPr>
          <a:xfrm>
            <a:off x="1279494" y="4261965"/>
            <a:ext cx="2241974" cy="1413347"/>
            <a:chOff x="1068768" y="3955330"/>
            <a:chExt cx="2241974" cy="1413347"/>
          </a:xfrm>
        </p:grpSpPr>
        <p:sp>
          <p:nvSpPr>
            <p:cNvPr id="19" name="矩形 18"/>
            <p:cNvSpPr/>
            <p:nvPr/>
          </p:nvSpPr>
          <p:spPr>
            <a:xfrm>
              <a:off x="1095920" y="4353014"/>
              <a:ext cx="2187670" cy="1015663"/>
            </a:xfrm>
            <a:prstGeom prst="rect">
              <a:avLst/>
            </a:prstGeom>
          </p:spPr>
          <p:txBody>
            <a:bodyPr wrap="square">
              <a:spAutoFit/>
              <a:scene3d>
                <a:camera prst="orthographicFront"/>
                <a:lightRig rig="threePt" dir="t"/>
              </a:scene3d>
              <a:sp3d contourW="6350"/>
            </a:bodyPr>
            <a:lstStyle/>
            <a:p>
              <a:pPr algn="ctr">
                <a:lnSpc>
                  <a:spcPct val="125000"/>
                </a:lnSpc>
              </a:pP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sym typeface="微软雅黑" panose="020B0503020204020204" pitchFamily="34" charset="-122"/>
              </a:endParaRPr>
            </a:p>
          </p:txBody>
        </p:sp>
        <p:sp>
          <p:nvSpPr>
            <p:cNvPr id="20" name="矩形 19"/>
            <p:cNvSpPr/>
            <p:nvPr/>
          </p:nvSpPr>
          <p:spPr>
            <a:xfrm>
              <a:off x="1068768" y="3955330"/>
              <a:ext cx="2241974" cy="42473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dirty="0">
                  <a:solidFill>
                    <a:srgbClr val="D70201"/>
                  </a:solidFill>
                  <a:latin typeface="迷你简菱心" panose="02010609000101010101" pitchFamily="49" charset="-122"/>
                  <a:ea typeface="迷你简菱心" panose="02010609000101010101" pitchFamily="49" charset="-122"/>
                </a:rPr>
                <a:t>标题文字添加</a:t>
              </a:r>
              <a:endParaRPr lang="zh-CN" altLang="en-US" dirty="0">
                <a:solidFill>
                  <a:srgbClr val="D70201"/>
                </a:solidFill>
                <a:latin typeface="迷你简菱心" panose="02010609000101010101" pitchFamily="49" charset="-122"/>
                <a:ea typeface="迷你简菱心" panose="02010609000101010101" pitchFamily="49" charset="-122"/>
              </a:endParaRPr>
            </a:p>
          </p:txBody>
        </p:sp>
      </p:grpSp>
      <p:grpSp>
        <p:nvGrpSpPr>
          <p:cNvPr id="21" name="组合 20"/>
          <p:cNvGrpSpPr/>
          <p:nvPr/>
        </p:nvGrpSpPr>
        <p:grpSpPr>
          <a:xfrm>
            <a:off x="3706991" y="2520855"/>
            <a:ext cx="2241974" cy="1413347"/>
            <a:chOff x="1068768" y="3955330"/>
            <a:chExt cx="2241974" cy="1413347"/>
          </a:xfrm>
        </p:grpSpPr>
        <p:sp>
          <p:nvSpPr>
            <p:cNvPr id="22" name="矩形 21"/>
            <p:cNvSpPr/>
            <p:nvPr/>
          </p:nvSpPr>
          <p:spPr>
            <a:xfrm>
              <a:off x="1095920" y="4353014"/>
              <a:ext cx="2187670" cy="1015663"/>
            </a:xfrm>
            <a:prstGeom prst="rect">
              <a:avLst/>
            </a:prstGeom>
          </p:spPr>
          <p:txBody>
            <a:bodyPr wrap="square">
              <a:spAutoFit/>
              <a:scene3d>
                <a:camera prst="orthographicFront"/>
                <a:lightRig rig="threePt" dir="t"/>
              </a:scene3d>
              <a:sp3d contourW="6350"/>
            </a:bodyPr>
            <a:lstStyle/>
            <a:p>
              <a:pPr algn="ctr">
                <a:lnSpc>
                  <a:spcPct val="125000"/>
                </a:lnSpc>
              </a:pP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sym typeface="微软雅黑" panose="020B0503020204020204" pitchFamily="34" charset="-122"/>
              </a:endParaRPr>
            </a:p>
          </p:txBody>
        </p:sp>
        <p:sp>
          <p:nvSpPr>
            <p:cNvPr id="23" name="矩形 22"/>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dirty="0">
                  <a:solidFill>
                    <a:srgbClr val="D70201"/>
                  </a:solidFill>
                  <a:latin typeface="迷你简菱心" panose="02010609000101010101" pitchFamily="49" charset="-122"/>
                  <a:ea typeface="迷你简菱心" panose="02010609000101010101" pitchFamily="49" charset="-122"/>
                </a:rPr>
                <a:t>标题文字添加</a:t>
              </a:r>
              <a:endParaRPr lang="zh-CN" altLang="en-US" dirty="0">
                <a:solidFill>
                  <a:srgbClr val="D70201"/>
                </a:solidFill>
                <a:latin typeface="迷你简菱心" panose="02010609000101010101" pitchFamily="49" charset="-122"/>
                <a:ea typeface="迷你简菱心" panose="02010609000101010101" pitchFamily="49" charset="-122"/>
              </a:endParaRPr>
            </a:p>
          </p:txBody>
        </p:sp>
      </p:grpSp>
      <p:grpSp>
        <p:nvGrpSpPr>
          <p:cNvPr id="24" name="组合 23"/>
          <p:cNvGrpSpPr/>
          <p:nvPr/>
        </p:nvGrpSpPr>
        <p:grpSpPr>
          <a:xfrm>
            <a:off x="6237316" y="3806941"/>
            <a:ext cx="2241974" cy="1413347"/>
            <a:chOff x="1068768" y="3955330"/>
            <a:chExt cx="2241974" cy="1413347"/>
          </a:xfrm>
        </p:grpSpPr>
        <p:sp>
          <p:nvSpPr>
            <p:cNvPr id="25" name="矩形 24"/>
            <p:cNvSpPr/>
            <p:nvPr/>
          </p:nvSpPr>
          <p:spPr>
            <a:xfrm>
              <a:off x="1095920" y="4353014"/>
              <a:ext cx="2187670" cy="1015663"/>
            </a:xfrm>
            <a:prstGeom prst="rect">
              <a:avLst/>
            </a:prstGeom>
          </p:spPr>
          <p:txBody>
            <a:bodyPr wrap="square">
              <a:spAutoFit/>
              <a:scene3d>
                <a:camera prst="orthographicFront"/>
                <a:lightRig rig="threePt" dir="t"/>
              </a:scene3d>
              <a:sp3d contourW="6350"/>
            </a:bodyPr>
            <a:lstStyle/>
            <a:p>
              <a:pPr algn="ctr">
                <a:lnSpc>
                  <a:spcPct val="125000"/>
                </a:lnSpc>
              </a:pP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sym typeface="微软雅黑" panose="020B0503020204020204" pitchFamily="34" charset="-122"/>
              </a:endParaRPr>
            </a:p>
          </p:txBody>
        </p:sp>
        <p:sp>
          <p:nvSpPr>
            <p:cNvPr id="26" name="矩形 25"/>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dirty="0">
                  <a:solidFill>
                    <a:srgbClr val="D70201"/>
                  </a:solidFill>
                  <a:latin typeface="迷你简菱心" panose="02010609000101010101" pitchFamily="49" charset="-122"/>
                  <a:ea typeface="迷你简菱心" panose="02010609000101010101" pitchFamily="49" charset="-122"/>
                </a:rPr>
                <a:t>标题文字添加</a:t>
              </a:r>
              <a:endParaRPr lang="zh-CN" altLang="en-US" dirty="0">
                <a:solidFill>
                  <a:srgbClr val="D70201"/>
                </a:solidFill>
                <a:latin typeface="迷你简菱心" panose="02010609000101010101" pitchFamily="49" charset="-122"/>
                <a:ea typeface="迷你简菱心" panose="02010609000101010101" pitchFamily="49" charset="-122"/>
              </a:endParaRPr>
            </a:p>
          </p:txBody>
        </p:sp>
      </p:grpSp>
      <p:grpSp>
        <p:nvGrpSpPr>
          <p:cNvPr id="27" name="组合 26"/>
          <p:cNvGrpSpPr/>
          <p:nvPr/>
        </p:nvGrpSpPr>
        <p:grpSpPr>
          <a:xfrm>
            <a:off x="8716228" y="2427671"/>
            <a:ext cx="2241974" cy="1413347"/>
            <a:chOff x="1068768" y="3955330"/>
            <a:chExt cx="2241974" cy="1413347"/>
          </a:xfrm>
        </p:grpSpPr>
        <p:sp>
          <p:nvSpPr>
            <p:cNvPr id="28" name="矩形 27"/>
            <p:cNvSpPr/>
            <p:nvPr/>
          </p:nvSpPr>
          <p:spPr>
            <a:xfrm>
              <a:off x="1095920" y="4353014"/>
              <a:ext cx="2187670" cy="1015663"/>
            </a:xfrm>
            <a:prstGeom prst="rect">
              <a:avLst/>
            </a:prstGeom>
          </p:spPr>
          <p:txBody>
            <a:bodyPr wrap="square">
              <a:spAutoFit/>
              <a:scene3d>
                <a:camera prst="orthographicFront"/>
                <a:lightRig rig="threePt" dir="t"/>
              </a:scene3d>
              <a:sp3d contourW="6350"/>
            </a:bodyPr>
            <a:lstStyle/>
            <a:p>
              <a:pPr algn="ctr">
                <a:lnSpc>
                  <a:spcPct val="125000"/>
                </a:lnSpc>
              </a:pP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sym typeface="微软雅黑" panose="020B0503020204020204" pitchFamily="34" charset="-122"/>
              </a:endParaRPr>
            </a:p>
          </p:txBody>
        </p:sp>
        <p:sp>
          <p:nvSpPr>
            <p:cNvPr id="29" name="矩形 28"/>
            <p:cNvSpPr/>
            <p:nvPr/>
          </p:nvSpPr>
          <p:spPr>
            <a:xfrm>
              <a:off x="1068768" y="3955330"/>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dirty="0">
                  <a:solidFill>
                    <a:srgbClr val="D70201"/>
                  </a:solidFill>
                  <a:latin typeface="迷你简菱心" panose="02010609000101010101" pitchFamily="49" charset="-122"/>
                  <a:ea typeface="迷你简菱心" panose="02010609000101010101" pitchFamily="49" charset="-122"/>
                </a:rPr>
                <a:t>标题文字添加</a:t>
              </a:r>
              <a:endParaRPr lang="zh-CN" altLang="en-US" dirty="0">
                <a:solidFill>
                  <a:srgbClr val="D70201"/>
                </a:solidFill>
                <a:latin typeface="迷你简菱心" panose="02010609000101010101" pitchFamily="49" charset="-122"/>
                <a:ea typeface="迷你简菱心"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25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5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nodeType="withEffect">
                                  <p:stCondLst>
                                    <p:cond delay="75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500"/>
                                        <p:tgtEl>
                                          <p:spTgt spid="18"/>
                                        </p:tgtEl>
                                      </p:cBhvr>
                                    </p:animEffect>
                                  </p:childTnLst>
                                </p:cTn>
                              </p:par>
                              <p:par>
                                <p:cTn id="50" presetID="22" presetClass="entr" presetSubtype="4"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down)">
                                      <p:cBhvr>
                                        <p:cTn id="52" dur="500"/>
                                        <p:tgtEl>
                                          <p:spTgt spid="21"/>
                                        </p:tgtEl>
                                      </p:cBhvr>
                                    </p:animEffect>
                                  </p:childTnLst>
                                </p:cTn>
                              </p:par>
                              <p:par>
                                <p:cTn id="53" presetID="22" presetClass="entr" presetSubtype="1"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500"/>
                                        <p:tgtEl>
                                          <p:spTgt spid="24"/>
                                        </p:tgtEl>
                                      </p:cBhvr>
                                    </p:animEffect>
                                  </p:childTnLst>
                                </p:cTn>
                              </p:par>
                              <p:par>
                                <p:cTn id="56" presetID="22" presetClass="entr" presetSubtype="4"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down)">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2773" r="85928" b="9303"/>
          <a:stretch>
            <a:fillRect/>
          </a:stretch>
        </p:blipFill>
        <p:spPr>
          <a:xfrm>
            <a:off x="0" y="3357476"/>
            <a:ext cx="1715678" cy="2922309"/>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72603" t="45865"/>
          <a:stretch>
            <a:fillRect/>
          </a:stretch>
        </p:blipFill>
        <p:spPr>
          <a:xfrm>
            <a:off x="8851769" y="3261674"/>
            <a:ext cx="3340231" cy="3301027"/>
          </a:xfrm>
          <a:prstGeom prst="rect">
            <a:avLst/>
          </a:prstGeom>
        </p:spPr>
      </p:pic>
      <p:sp>
        <p:nvSpPr>
          <p:cNvPr id="9" name="流程图: 离页连接符 8"/>
          <p:cNvSpPr/>
          <p:nvPr/>
        </p:nvSpPr>
        <p:spPr>
          <a:xfrm>
            <a:off x="1267006" y="1338177"/>
            <a:ext cx="2003123" cy="2019299"/>
          </a:xfrm>
          <a:prstGeom prst="flowChartOffpageConnector">
            <a:avLst/>
          </a:prstGeom>
          <a:solidFill>
            <a:schemeClr val="bg1"/>
          </a:solidFill>
          <a:ln>
            <a:noFill/>
          </a:ln>
        </p:spPr>
        <p:txBody>
          <a:bodyPr rot="0" spcFirstLastPara="0" vertOverflow="overflow" horzOverflow="overflow" vert="horz" wrap="square" lIns="0" tIns="72000" rIns="0" bIns="0" numCol="1" spcCol="0" rtlCol="0" fromWordArt="0" anchor="ctr" anchorCtr="0" forceAA="0" compatLnSpc="1">
            <a:noAutofit/>
          </a:bodyPr>
          <a:lstStyle/>
          <a:p>
            <a:pPr algn="ctr"/>
            <a:r>
              <a:rPr lang="en-US" altLang="zh-CN" sz="8000" dirty="0" smtClean="0">
                <a:solidFill>
                  <a:srgbClr val="D70201"/>
                </a:solidFill>
                <a:latin typeface="Agency FB" panose="020B0503020202020204" pitchFamily="34" charset="0"/>
              </a:rPr>
              <a:t>03</a:t>
            </a:r>
            <a:endParaRPr lang="zh-CN" altLang="en-US" sz="8000" dirty="0">
              <a:solidFill>
                <a:srgbClr val="D70201"/>
              </a:solidFill>
              <a:latin typeface="Agency FB" panose="020B0503020202020204" pitchFamily="34" charset="0"/>
            </a:endParaRPr>
          </a:p>
        </p:txBody>
      </p:sp>
      <p:sp>
        <p:nvSpPr>
          <p:cNvPr id="10" name="文本框 9"/>
          <p:cNvSpPr txBox="1"/>
          <p:nvPr/>
        </p:nvSpPr>
        <p:spPr>
          <a:xfrm>
            <a:off x="3478581" y="1367673"/>
            <a:ext cx="6417141" cy="923330"/>
          </a:xfrm>
          <a:prstGeom prst="rect">
            <a:avLst/>
          </a:prstGeom>
          <a:noFill/>
        </p:spPr>
        <p:txBody>
          <a:bodyPr wrap="none" rtlCol="0">
            <a:spAutoFit/>
          </a:bodyPr>
          <a:lstStyle/>
          <a:p>
            <a:r>
              <a:rPr lang="zh-CN" altLang="en-US" sz="5400" dirty="0">
                <a:solidFill>
                  <a:schemeClr val="bg1"/>
                </a:solidFill>
                <a:latin typeface="方正尚酷简体" panose="03000509000000000000" pitchFamily="65" charset="-122"/>
                <a:ea typeface="方正尚酷简体" panose="03000509000000000000" pitchFamily="65" charset="-122"/>
              </a:rPr>
              <a:t>请输入目录标题内容</a:t>
            </a:r>
            <a:endParaRPr lang="zh-CN" altLang="en-US" sz="5400" dirty="0">
              <a:solidFill>
                <a:schemeClr val="bg1"/>
              </a:solidFill>
              <a:latin typeface="方正尚酷简体" panose="03000509000000000000" pitchFamily="65" charset="-122"/>
              <a:ea typeface="方正尚酷简体" panose="03000509000000000000" pitchFamily="65" charset="-122"/>
            </a:endParaRPr>
          </a:p>
        </p:txBody>
      </p:sp>
      <p:sp>
        <p:nvSpPr>
          <p:cNvPr id="11" name="矩形 10"/>
          <p:cNvSpPr/>
          <p:nvPr/>
        </p:nvSpPr>
        <p:spPr>
          <a:xfrm>
            <a:off x="3478580" y="2253633"/>
            <a:ext cx="6269693" cy="757130"/>
          </a:xfrm>
          <a:prstGeom prst="rect">
            <a:avLst/>
          </a:prstGeom>
        </p:spPr>
        <p:txBody>
          <a:bodyPr wrap="square">
            <a:spAutoFit/>
          </a:bodyPr>
          <a:lstStyle/>
          <a:p>
            <a:pPr>
              <a:lnSpc>
                <a:spcPct val="120000"/>
              </a:lnSpc>
            </a:pPr>
            <a:r>
              <a:rPr lang="en-US" altLang="zh-CN" sz="1200" dirty="0">
                <a:solidFill>
                  <a:schemeClr val="bg1"/>
                </a:solidFill>
                <a:latin typeface="微软雅黑 Light" panose="020B0502040204020203" pitchFamily="34" charset="-122"/>
                <a:ea typeface="微软雅黑 Light" panose="020B0502040204020203" pitchFamily="34" charset="-122"/>
              </a:rPr>
              <a:t>We have many PowerPoint </a:t>
            </a:r>
            <a:r>
              <a:rPr lang="zh-CN" altLang="en-US" sz="1200" dirty="0">
                <a:solidFill>
                  <a:schemeClr val="bg1"/>
                </a:solidFill>
                <a:latin typeface="微软雅黑 Light" panose="020B0502040204020203" pitchFamily="34" charset="-122"/>
                <a:ea typeface="微软雅黑 Light" panose="020B0502040204020203" pitchFamily="34" charset="-122"/>
              </a:rPr>
              <a:t>templates</a:t>
            </a:r>
            <a:r>
              <a:rPr lang="en-US" altLang="zh-CN" sz="1200" dirty="0">
                <a:solidFill>
                  <a:schemeClr val="bg1"/>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We have many </a:t>
            </a:r>
            <a:r>
              <a:rPr lang="zh-CN" altLang="en-US" sz="1200" dirty="0">
                <a:solidFill>
                  <a:schemeClr val="bg1"/>
                </a:solidFill>
                <a:latin typeface="微软雅黑 Light" panose="020B0502040204020203" pitchFamily="34" charset="-122"/>
                <a:ea typeface="微软雅黑 Light" panose="020B0502040204020203" pitchFamily="34" charset="-122"/>
              </a:rPr>
              <a:t>templates</a:t>
            </a:r>
            <a:r>
              <a:rPr lang="en-US" altLang="zh-CN" sz="1200" dirty="0">
                <a:solidFill>
                  <a:schemeClr val="bg1"/>
                </a:solidFill>
                <a:latin typeface="微软雅黑 Light" panose="020B0502040204020203" pitchFamily="34" charset="-122"/>
                <a:ea typeface="微软雅黑 Light" panose="020B0502040204020203" pitchFamily="34" charset="-122"/>
              </a:rPr>
              <a:t> that has been specifically designed to help anyone </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1000"/>
                                        <p:tgtEl>
                                          <p:spTgt spid="5"/>
                                        </p:tgtEl>
                                      </p:cBhvr>
                                    </p:animEffect>
                                  </p:childTnLst>
                                </p:cTn>
                              </p:par>
                              <p:par>
                                <p:cTn id="15" presetID="2" presetClass="entr" presetSubtype="2" decel="10000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16" fill="hold" nodeType="afterEffect">
                                  <p:stCondLst>
                                    <p:cond delay="0"/>
                                  </p:stCondLst>
                                  <p:iterate type="lt">
                                    <p:tmPct val="10000"/>
                                  </p:iterate>
                                  <p:childTnLst>
                                    <p:set>
                                      <p:cBhvr>
                                        <p:cTn id="21" dur="1" fill="hold">
                                          <p:stCondLst>
                                            <p:cond delay="0"/>
                                          </p:stCondLst>
                                        </p:cTn>
                                        <p:tgtEl>
                                          <p:spTgt spid="10">
                                            <p:txEl>
                                              <p:pRg st="0" end="0"/>
                                            </p:txEl>
                                          </p:spTgt>
                                        </p:tgtEl>
                                        <p:attrNameLst>
                                          <p:attrName>style.visibility</p:attrName>
                                        </p:attrNameLst>
                                      </p:cBhvr>
                                      <p:to>
                                        <p:strVal val="visible"/>
                                      </p:to>
                                    </p:set>
                                    <p:anim calcmode="lin" valueType="num">
                                      <p:cBhvr>
                                        <p:cTn id="22"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par>
                          <p:cTn id="24" fill="hold">
                            <p:stCondLst>
                              <p:cond delay="24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500"/>
                                        <p:tgtEl>
                                          <p:spTgt spid="11"/>
                                        </p:tgtEl>
                                      </p:cBhvr>
                                    </p:animEffect>
                                  </p:childTnLst>
                                </p:cTn>
                              </p:par>
                              <p:par>
                                <p:cTn id="28" presetID="42" presetClass="path" presetSubtype="0" decel="100000" fill="hold" grpId="1" nodeType="withEffect">
                                  <p:stCondLst>
                                    <p:cond delay="0"/>
                                  </p:stCondLst>
                                  <p:childTnLst>
                                    <p:animMotion origin="layout" path="M 2.08333E-6 3.7037E-6 L 2.08333E-6 0.10347 " pathEditMode="relative" rAng="0" ptsTypes="AA">
                                      <p:cBhvr>
                                        <p:cTn id="29" dur="1500" spd="-100000" fill="hold"/>
                                        <p:tgtEl>
                                          <p:spTgt spid="11"/>
                                        </p:tgtEl>
                                        <p:attrNameLst>
                                          <p:attrName>ppt_x</p:attrName>
                                          <p:attrName>ppt_y</p:attrName>
                                        </p:attrNameLst>
                                      </p:cBhvr>
                                      <p:rCtr x="0" y="5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三、点击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grpSp>
        <p:nvGrpSpPr>
          <p:cNvPr id="5" name="Group 19"/>
          <p:cNvGrpSpPr/>
          <p:nvPr/>
        </p:nvGrpSpPr>
        <p:grpSpPr bwMode="auto">
          <a:xfrm>
            <a:off x="1812925" y="3425825"/>
            <a:ext cx="9159875" cy="1377950"/>
            <a:chOff x="3048000" y="2968487"/>
            <a:chExt cx="7222435" cy="1378226"/>
          </a:xfrm>
        </p:grpSpPr>
        <p:sp>
          <p:nvSpPr>
            <p:cNvPr id="6" name="Arc 15"/>
            <p:cNvSpPr/>
            <p:nvPr/>
          </p:nvSpPr>
          <p:spPr>
            <a:xfrm>
              <a:off x="8892290" y="2968487"/>
              <a:ext cx="1378145" cy="1378226"/>
            </a:xfrm>
            <a:prstGeom prst="arc">
              <a:avLst>
                <a:gd name="adj1" fmla="val 16200000"/>
                <a:gd name="adj2" fmla="val 5406913"/>
              </a:avLst>
            </a:prstGeom>
            <a:ln w="762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cs typeface="+mn-ea"/>
                <a:sym typeface="+mn-lt"/>
              </a:endParaRPr>
            </a:p>
          </p:txBody>
        </p:sp>
        <p:cxnSp>
          <p:nvCxnSpPr>
            <p:cNvPr id="7" name="Straight Connector 16"/>
            <p:cNvCxnSpPr/>
            <p:nvPr/>
          </p:nvCxnSpPr>
          <p:spPr>
            <a:xfrm>
              <a:off x="3048000" y="4346713"/>
              <a:ext cx="6532737" cy="0"/>
            </a:xfrm>
            <a:prstGeom prst="line">
              <a:avLst/>
            </a:prstGeom>
            <a:ln w="76200">
              <a:solidFill>
                <a:schemeClr val="bg2">
                  <a:lumMod val="9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18"/>
            <p:cNvCxnSpPr/>
            <p:nvPr/>
          </p:nvCxnSpPr>
          <p:spPr>
            <a:xfrm>
              <a:off x="3048000" y="2968487"/>
              <a:ext cx="6532737" cy="0"/>
            </a:xfrm>
            <a:prstGeom prst="line">
              <a:avLst/>
            </a:prstGeom>
            <a:ln w="762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1"/>
          <p:cNvGrpSpPr/>
          <p:nvPr/>
        </p:nvGrpSpPr>
        <p:grpSpPr bwMode="auto">
          <a:xfrm>
            <a:off x="2057400" y="1997075"/>
            <a:ext cx="2157413" cy="1746250"/>
            <a:chOff x="2057400" y="1997517"/>
            <a:chExt cx="2157895" cy="1745670"/>
          </a:xfrm>
        </p:grpSpPr>
        <p:sp>
          <p:nvSpPr>
            <p:cNvPr id="10" name="Chevron 21"/>
            <p:cNvSpPr/>
            <p:nvPr/>
          </p:nvSpPr>
          <p:spPr>
            <a:xfrm>
              <a:off x="2057400" y="3108398"/>
              <a:ext cx="1918128" cy="634789"/>
            </a:xfrm>
            <a:prstGeom prst="chevron">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eaLnBrk="1" hangingPunct="1"/>
              <a:endParaRPr lang="en-US" altLang="zh-CN">
                <a:solidFill>
                  <a:srgbClr val="FFFFFF"/>
                </a:solidFill>
                <a:latin typeface="+mn-lt"/>
                <a:cs typeface="+mn-ea"/>
                <a:sym typeface="+mn-lt"/>
              </a:endParaRPr>
            </a:p>
          </p:txBody>
        </p:sp>
        <p:sp>
          <p:nvSpPr>
            <p:cNvPr id="11" name="TextBox 26"/>
            <p:cNvSpPr txBox="1"/>
            <p:nvPr/>
          </p:nvSpPr>
          <p:spPr>
            <a:xfrm>
              <a:off x="2057400" y="1997517"/>
              <a:ext cx="2157895" cy="789250"/>
            </a:xfrm>
            <a:prstGeom prst="rect">
              <a:avLst/>
            </a:prstGeom>
            <a:noFill/>
          </p:spPr>
          <p:txBody>
            <a:bodyPr>
              <a:spAutoFit/>
            </a:bodyPr>
            <a:lstStyle/>
            <a:p>
              <a:pPr algn="ctr">
                <a:lnSpc>
                  <a:spcPct val="130000"/>
                </a:lnSpc>
              </a:pP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sp>
          <p:nvSpPr>
            <p:cNvPr id="12" name="TextBox 27"/>
            <p:cNvSpPr txBox="1">
              <a:spLocks noChangeArrowheads="1"/>
            </p:cNvSpPr>
            <p:nvPr/>
          </p:nvSpPr>
          <p:spPr bwMode="auto">
            <a:xfrm>
              <a:off x="2426111" y="3238346"/>
              <a:ext cx="15173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cs typeface="Open Sans" panose="020B06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cs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cs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9pPr>
            </a:lstStyle>
            <a:p>
              <a:pPr algn="ctr" eaLnBrk="1" hangingPunct="1">
                <a:lnSpc>
                  <a:spcPct val="100000"/>
                </a:lnSpc>
                <a:spcBef>
                  <a:spcPct val="0"/>
                </a:spcBef>
                <a:buFontTx/>
                <a:buNone/>
              </a:pPr>
              <a:r>
                <a:rPr lang="en-US" altLang="zh-CN" sz="1800" b="1">
                  <a:solidFill>
                    <a:schemeClr val="bg1"/>
                  </a:solidFill>
                  <a:latin typeface="+mn-lt"/>
                  <a:cs typeface="+mn-ea"/>
                  <a:sym typeface="+mn-lt"/>
                </a:rPr>
                <a:t>STEP 1</a:t>
              </a:r>
              <a:endParaRPr lang="en-US" altLang="zh-CN" sz="1800" b="1">
                <a:solidFill>
                  <a:schemeClr val="bg1"/>
                </a:solidFill>
                <a:latin typeface="+mn-lt"/>
                <a:cs typeface="+mn-ea"/>
                <a:sym typeface="+mn-lt"/>
              </a:endParaRPr>
            </a:p>
          </p:txBody>
        </p:sp>
      </p:grpSp>
      <p:grpSp>
        <p:nvGrpSpPr>
          <p:cNvPr id="13" name="Group 2"/>
          <p:cNvGrpSpPr/>
          <p:nvPr/>
        </p:nvGrpSpPr>
        <p:grpSpPr bwMode="auto">
          <a:xfrm>
            <a:off x="5089525" y="1997075"/>
            <a:ext cx="2157413" cy="1746250"/>
            <a:chOff x="5089110" y="1997517"/>
            <a:chExt cx="2157895" cy="1745670"/>
          </a:xfrm>
        </p:grpSpPr>
        <p:sp>
          <p:nvSpPr>
            <p:cNvPr id="14" name="Chevron 23"/>
            <p:cNvSpPr/>
            <p:nvPr/>
          </p:nvSpPr>
          <p:spPr>
            <a:xfrm>
              <a:off x="5089110" y="3108398"/>
              <a:ext cx="1918128" cy="634789"/>
            </a:xfrm>
            <a:prstGeom prst="chevron">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eaLnBrk="1" hangingPunct="1"/>
              <a:endParaRPr lang="en-US" altLang="zh-CN">
                <a:solidFill>
                  <a:srgbClr val="FFFFFF"/>
                </a:solidFill>
                <a:latin typeface="+mn-lt"/>
                <a:cs typeface="+mn-ea"/>
                <a:sym typeface="+mn-lt"/>
              </a:endParaRPr>
            </a:p>
          </p:txBody>
        </p:sp>
        <p:sp>
          <p:nvSpPr>
            <p:cNvPr id="15" name="TextBox 28"/>
            <p:cNvSpPr txBox="1"/>
            <p:nvPr/>
          </p:nvSpPr>
          <p:spPr>
            <a:xfrm>
              <a:off x="5089110" y="1997517"/>
              <a:ext cx="2157895" cy="812260"/>
            </a:xfrm>
            <a:prstGeom prst="rect">
              <a:avLst/>
            </a:prstGeom>
            <a:noFill/>
          </p:spPr>
          <p:txBody>
            <a:bodyPr>
              <a:spAutoFit/>
            </a:bodyPr>
            <a:lstStyle/>
            <a:p>
              <a:pPr algn="ctr">
                <a:lnSpc>
                  <a:spcPct val="130000"/>
                </a:lnSpc>
              </a:pP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sp>
          <p:nvSpPr>
            <p:cNvPr id="16" name="TextBox 30"/>
            <p:cNvSpPr txBox="1">
              <a:spLocks noChangeArrowheads="1"/>
            </p:cNvSpPr>
            <p:nvPr/>
          </p:nvSpPr>
          <p:spPr bwMode="auto">
            <a:xfrm>
              <a:off x="5461676" y="3238346"/>
              <a:ext cx="15173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cs typeface="Open Sans" panose="020B06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cs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cs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9pPr>
            </a:lstStyle>
            <a:p>
              <a:pPr algn="ctr" eaLnBrk="1" hangingPunct="1">
                <a:lnSpc>
                  <a:spcPct val="100000"/>
                </a:lnSpc>
                <a:spcBef>
                  <a:spcPct val="0"/>
                </a:spcBef>
                <a:buFontTx/>
                <a:buNone/>
              </a:pPr>
              <a:r>
                <a:rPr lang="en-US" altLang="zh-CN" sz="1800" b="1">
                  <a:solidFill>
                    <a:schemeClr val="bg1"/>
                  </a:solidFill>
                  <a:latin typeface="+mn-lt"/>
                  <a:cs typeface="+mn-ea"/>
                  <a:sym typeface="+mn-lt"/>
                </a:rPr>
                <a:t>STEP 2</a:t>
              </a:r>
              <a:endParaRPr lang="en-US" altLang="zh-CN" sz="1800" b="1">
                <a:solidFill>
                  <a:schemeClr val="bg1"/>
                </a:solidFill>
                <a:latin typeface="+mn-lt"/>
                <a:cs typeface="+mn-ea"/>
                <a:sym typeface="+mn-lt"/>
              </a:endParaRPr>
            </a:p>
          </p:txBody>
        </p:sp>
      </p:grpSp>
      <p:grpSp>
        <p:nvGrpSpPr>
          <p:cNvPr id="17" name="Group 5"/>
          <p:cNvGrpSpPr/>
          <p:nvPr/>
        </p:nvGrpSpPr>
        <p:grpSpPr bwMode="auto">
          <a:xfrm>
            <a:off x="8120063" y="1997075"/>
            <a:ext cx="2159000" cy="1746250"/>
            <a:chOff x="8120819" y="1997517"/>
            <a:chExt cx="2157895" cy="1745670"/>
          </a:xfrm>
        </p:grpSpPr>
        <p:sp>
          <p:nvSpPr>
            <p:cNvPr id="18" name="Chevron 22"/>
            <p:cNvSpPr/>
            <p:nvPr/>
          </p:nvSpPr>
          <p:spPr>
            <a:xfrm>
              <a:off x="8120819" y="3108398"/>
              <a:ext cx="1918305" cy="634789"/>
            </a:xfrm>
            <a:prstGeom prst="chevron">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eaLnBrk="1" hangingPunct="1"/>
              <a:endParaRPr lang="en-US" altLang="zh-CN">
                <a:solidFill>
                  <a:srgbClr val="FFFFFF"/>
                </a:solidFill>
                <a:latin typeface="+mn-lt"/>
                <a:cs typeface="+mn-ea"/>
                <a:sym typeface="+mn-lt"/>
              </a:endParaRPr>
            </a:p>
          </p:txBody>
        </p:sp>
        <p:sp>
          <p:nvSpPr>
            <p:cNvPr id="19" name="TextBox 29"/>
            <p:cNvSpPr txBox="1"/>
            <p:nvPr/>
          </p:nvSpPr>
          <p:spPr>
            <a:xfrm>
              <a:off x="8120819" y="1997517"/>
              <a:ext cx="2157895" cy="812260"/>
            </a:xfrm>
            <a:prstGeom prst="rect">
              <a:avLst/>
            </a:prstGeom>
            <a:noFill/>
          </p:spPr>
          <p:txBody>
            <a:bodyPr>
              <a:spAutoFit/>
            </a:bodyPr>
            <a:lstStyle/>
            <a:p>
              <a:pPr algn="ctr">
                <a:lnSpc>
                  <a:spcPct val="130000"/>
                </a:lnSpc>
              </a:pP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sp>
          <p:nvSpPr>
            <p:cNvPr id="20" name="TextBox 31"/>
            <p:cNvSpPr txBox="1">
              <a:spLocks noChangeArrowheads="1"/>
            </p:cNvSpPr>
            <p:nvPr/>
          </p:nvSpPr>
          <p:spPr bwMode="auto">
            <a:xfrm>
              <a:off x="8462910" y="3238346"/>
              <a:ext cx="15173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cs typeface="Open Sans" panose="020B06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cs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cs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9pPr>
            </a:lstStyle>
            <a:p>
              <a:pPr algn="ctr" eaLnBrk="1" hangingPunct="1">
                <a:lnSpc>
                  <a:spcPct val="100000"/>
                </a:lnSpc>
                <a:spcBef>
                  <a:spcPct val="0"/>
                </a:spcBef>
                <a:buFontTx/>
                <a:buNone/>
              </a:pPr>
              <a:r>
                <a:rPr lang="en-US" altLang="zh-CN" sz="1800" b="1">
                  <a:solidFill>
                    <a:schemeClr val="bg1"/>
                  </a:solidFill>
                  <a:latin typeface="+mn-lt"/>
                  <a:cs typeface="+mn-ea"/>
                  <a:sym typeface="+mn-lt"/>
                </a:rPr>
                <a:t>STEP 3</a:t>
              </a:r>
              <a:endParaRPr lang="en-US" altLang="zh-CN" sz="1800" b="1">
                <a:solidFill>
                  <a:schemeClr val="bg1"/>
                </a:solidFill>
                <a:latin typeface="+mn-lt"/>
                <a:cs typeface="+mn-ea"/>
                <a:sym typeface="+mn-lt"/>
              </a:endParaRPr>
            </a:p>
          </p:txBody>
        </p:sp>
      </p:grpSp>
      <p:grpSp>
        <p:nvGrpSpPr>
          <p:cNvPr id="21" name="Group 6"/>
          <p:cNvGrpSpPr/>
          <p:nvPr/>
        </p:nvGrpSpPr>
        <p:grpSpPr bwMode="auto">
          <a:xfrm>
            <a:off x="3471863" y="4481515"/>
            <a:ext cx="2416175" cy="1636443"/>
            <a:chOff x="3471738" y="4481236"/>
            <a:chExt cx="2415943" cy="1636756"/>
          </a:xfrm>
        </p:grpSpPr>
        <p:sp>
          <p:nvSpPr>
            <p:cNvPr id="22" name="Chevron 24"/>
            <p:cNvSpPr/>
            <p:nvPr/>
          </p:nvSpPr>
          <p:spPr>
            <a:xfrm flipH="1">
              <a:off x="3471738" y="4481236"/>
              <a:ext cx="1917516" cy="635122"/>
            </a:xfrm>
            <a:prstGeom prst="chevron">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eaLnBrk="1" hangingPunct="1"/>
              <a:endParaRPr lang="en-US" altLang="zh-CN">
                <a:solidFill>
                  <a:srgbClr val="FFFFFF"/>
                </a:solidFill>
                <a:latin typeface="+mn-lt"/>
                <a:cs typeface="+mn-ea"/>
                <a:sym typeface="+mn-lt"/>
              </a:endParaRPr>
            </a:p>
          </p:txBody>
        </p:sp>
        <p:sp>
          <p:nvSpPr>
            <p:cNvPr id="23" name="TextBox 32"/>
            <p:cNvSpPr txBox="1">
              <a:spLocks noChangeArrowheads="1"/>
            </p:cNvSpPr>
            <p:nvPr/>
          </p:nvSpPr>
          <p:spPr bwMode="auto">
            <a:xfrm>
              <a:off x="3586610" y="4614069"/>
              <a:ext cx="15173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cs typeface="Open Sans" panose="020B06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cs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cs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9pPr>
            </a:lstStyle>
            <a:p>
              <a:pPr algn="ctr" eaLnBrk="1" hangingPunct="1">
                <a:lnSpc>
                  <a:spcPct val="100000"/>
                </a:lnSpc>
                <a:spcBef>
                  <a:spcPct val="0"/>
                </a:spcBef>
                <a:buFontTx/>
                <a:buNone/>
              </a:pPr>
              <a:r>
                <a:rPr lang="en-US" altLang="zh-CN" sz="1800" b="1">
                  <a:solidFill>
                    <a:schemeClr val="bg1"/>
                  </a:solidFill>
                  <a:latin typeface="+mn-lt"/>
                  <a:cs typeface="+mn-ea"/>
                  <a:sym typeface="+mn-lt"/>
                </a:rPr>
                <a:t>STEP 5</a:t>
              </a:r>
              <a:endParaRPr lang="en-US" altLang="zh-CN" sz="1800" b="1">
                <a:solidFill>
                  <a:schemeClr val="bg1"/>
                </a:solidFill>
                <a:latin typeface="+mn-lt"/>
                <a:cs typeface="+mn-ea"/>
                <a:sym typeface="+mn-lt"/>
              </a:endParaRPr>
            </a:p>
          </p:txBody>
        </p:sp>
        <p:sp>
          <p:nvSpPr>
            <p:cNvPr id="24" name="TextBox 34"/>
            <p:cNvSpPr txBox="1"/>
            <p:nvPr/>
          </p:nvSpPr>
          <p:spPr>
            <a:xfrm>
              <a:off x="3730475" y="5305306"/>
              <a:ext cx="2157206" cy="812686"/>
            </a:xfrm>
            <a:prstGeom prst="rect">
              <a:avLst/>
            </a:prstGeom>
            <a:noFill/>
          </p:spPr>
          <p:txBody>
            <a:bodyPr>
              <a:spAutoFit/>
            </a:bodyPr>
            <a:lstStyle/>
            <a:p>
              <a:pPr algn="ctr">
                <a:lnSpc>
                  <a:spcPct val="130000"/>
                </a:lnSpc>
              </a:pP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grpSp>
      <p:grpSp>
        <p:nvGrpSpPr>
          <p:cNvPr id="25" name="Group 7"/>
          <p:cNvGrpSpPr/>
          <p:nvPr/>
        </p:nvGrpSpPr>
        <p:grpSpPr bwMode="auto">
          <a:xfrm>
            <a:off x="6569075" y="4481515"/>
            <a:ext cx="2157413" cy="1636443"/>
            <a:chOff x="6568660" y="4481236"/>
            <a:chExt cx="2157895" cy="1636756"/>
          </a:xfrm>
        </p:grpSpPr>
        <p:sp>
          <p:nvSpPr>
            <p:cNvPr id="26" name="Chevron 25"/>
            <p:cNvSpPr/>
            <p:nvPr/>
          </p:nvSpPr>
          <p:spPr>
            <a:xfrm flipH="1">
              <a:off x="6568660" y="4481236"/>
              <a:ext cx="1918128" cy="635122"/>
            </a:xfrm>
            <a:prstGeom prst="chevron">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eaLnBrk="1" hangingPunct="1"/>
              <a:endParaRPr lang="en-US" altLang="zh-CN">
                <a:solidFill>
                  <a:srgbClr val="FFFFFF"/>
                </a:solidFill>
                <a:latin typeface="+mn-lt"/>
                <a:cs typeface="+mn-ea"/>
                <a:sym typeface="+mn-lt"/>
              </a:endParaRPr>
            </a:p>
          </p:txBody>
        </p:sp>
        <p:sp>
          <p:nvSpPr>
            <p:cNvPr id="27" name="TextBox 33"/>
            <p:cNvSpPr txBox="1">
              <a:spLocks noChangeArrowheads="1"/>
            </p:cNvSpPr>
            <p:nvPr/>
          </p:nvSpPr>
          <p:spPr bwMode="auto">
            <a:xfrm>
              <a:off x="6678243" y="4614069"/>
              <a:ext cx="15173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cs typeface="Open Sans" panose="020B0606030504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Open Sans" panose="020B0606030504020204" pitchFamily="34" charset="0"/>
                  <a:cs typeface="Open Sans" panose="020B0606030504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Open Sans" panose="020B0606030504020204" pitchFamily="34" charset="0"/>
                  <a:cs typeface="Open Sans" panose="020B0606030504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Open Sans" panose="020B0606030504020204" pitchFamily="34" charset="0"/>
                  <a:cs typeface="Open Sans" panose="020B0606030504020204" pitchFamily="34" charset="0"/>
                </a:defRPr>
              </a:lvl9pPr>
            </a:lstStyle>
            <a:p>
              <a:pPr algn="ctr" eaLnBrk="1" hangingPunct="1">
                <a:lnSpc>
                  <a:spcPct val="100000"/>
                </a:lnSpc>
                <a:spcBef>
                  <a:spcPct val="0"/>
                </a:spcBef>
                <a:buFontTx/>
                <a:buNone/>
              </a:pPr>
              <a:r>
                <a:rPr lang="en-US" altLang="zh-CN" sz="1800" b="1">
                  <a:solidFill>
                    <a:schemeClr val="bg1"/>
                  </a:solidFill>
                  <a:latin typeface="+mn-lt"/>
                  <a:cs typeface="+mn-ea"/>
                  <a:sym typeface="+mn-lt"/>
                </a:rPr>
                <a:t>STEP 4</a:t>
              </a:r>
              <a:endParaRPr lang="en-US" altLang="zh-CN" sz="1800" b="1">
                <a:solidFill>
                  <a:schemeClr val="bg1"/>
                </a:solidFill>
                <a:latin typeface="+mn-lt"/>
                <a:cs typeface="+mn-ea"/>
                <a:sym typeface="+mn-lt"/>
              </a:endParaRPr>
            </a:p>
          </p:txBody>
        </p:sp>
        <p:sp>
          <p:nvSpPr>
            <p:cNvPr id="28" name="TextBox 35"/>
            <p:cNvSpPr txBox="1"/>
            <p:nvPr/>
          </p:nvSpPr>
          <p:spPr>
            <a:xfrm>
              <a:off x="6568660" y="5305306"/>
              <a:ext cx="2157895" cy="812686"/>
            </a:xfrm>
            <a:prstGeom prst="rect">
              <a:avLst/>
            </a:prstGeom>
            <a:noFill/>
          </p:spPr>
          <p:txBody>
            <a:bodyPr>
              <a:spAutoFit/>
            </a:bodyPr>
            <a:lstStyle/>
            <a:p>
              <a:pPr algn="ctr">
                <a:lnSpc>
                  <a:spcPct val="130000"/>
                </a:lnSpc>
              </a:pP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详写内容</a:t>
              </a:r>
              <a:r>
                <a:rPr lang="en-US" altLang="zh-CN"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r>
                <a:rPr lang="zh-CN" altLang="en-US" sz="1200" dirty="0" smtClean="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8"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0-#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2"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三、点击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grpSp>
        <p:nvGrpSpPr>
          <p:cNvPr id="5" name="PA_组合 1"/>
          <p:cNvGrpSpPr/>
          <p:nvPr>
            <p:custDataLst>
              <p:tags r:id="rId2"/>
            </p:custDataLst>
          </p:nvPr>
        </p:nvGrpSpPr>
        <p:grpSpPr>
          <a:xfrm>
            <a:off x="6617266" y="2272339"/>
            <a:ext cx="4798639" cy="1159395"/>
            <a:chOff x="5161824" y="1994966"/>
            <a:chExt cx="3297964" cy="756804"/>
          </a:xfrm>
        </p:grpSpPr>
        <p:sp>
          <p:nvSpPr>
            <p:cNvPr id="6" name="矩形 5"/>
            <p:cNvSpPr/>
            <p:nvPr/>
          </p:nvSpPr>
          <p:spPr>
            <a:xfrm>
              <a:off x="5161824" y="1994966"/>
              <a:ext cx="3297964" cy="75680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5284317" y="2032622"/>
              <a:ext cx="3036413" cy="591016"/>
              <a:chOff x="5284317" y="2911032"/>
              <a:chExt cx="3036413" cy="591016"/>
            </a:xfrm>
          </p:grpSpPr>
          <p:sp>
            <p:nvSpPr>
              <p:cNvPr id="8" name="矩形 7"/>
              <p:cNvSpPr/>
              <p:nvPr/>
            </p:nvSpPr>
            <p:spPr>
              <a:xfrm>
                <a:off x="5284317" y="2911032"/>
                <a:ext cx="1396070" cy="24108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i="0" u="none" strike="noStrike" kern="0" cap="none" spc="0" normalizeH="0" baseline="0" noProof="0" dirty="0">
                    <a:ln>
                      <a:noFill/>
                    </a:ln>
                    <a:solidFill>
                      <a:srgbClr val="FFFFFF"/>
                    </a:solidFill>
                    <a:effectLst/>
                    <a:uLnTx/>
                    <a:uFillTx/>
                    <a:latin typeface="迷你简菱心" panose="02010609000101010101" pitchFamily="49" charset="-122"/>
                    <a:ea typeface="迷你简菱心" panose="02010609000101010101" pitchFamily="49" charset="-122"/>
                  </a:rPr>
                  <a:t>点击添加标题内容</a:t>
                </a:r>
                <a:endParaRPr kumimoji="0" lang="en-US" altLang="zh-CN" sz="1800" i="0" u="none" strike="noStrike" kern="0" cap="none" spc="0" normalizeH="0" baseline="0" noProof="0" dirty="0">
                  <a:ln>
                    <a:noFill/>
                  </a:ln>
                  <a:solidFill>
                    <a:srgbClr val="FFFFFF"/>
                  </a:solidFill>
                  <a:effectLst/>
                  <a:uLnTx/>
                  <a:uFillTx/>
                  <a:latin typeface="迷你简菱心" panose="02010609000101010101" pitchFamily="49" charset="-122"/>
                  <a:ea typeface="迷你简菱心" panose="02010609000101010101" pitchFamily="49" charset="-122"/>
                </a:endParaRPr>
              </a:p>
            </p:txBody>
          </p:sp>
          <p:sp>
            <p:nvSpPr>
              <p:cNvPr id="9" name="矩形 8"/>
              <p:cNvSpPr/>
              <p:nvPr/>
            </p:nvSpPr>
            <p:spPr>
              <a:xfrm>
                <a:off x="5284317" y="3153940"/>
                <a:ext cx="3036413" cy="348108"/>
              </a:xfrm>
              <a:prstGeom prst="rect">
                <a:avLst/>
              </a:prstGeom>
            </p:spPr>
            <p:txBody>
              <a:bodyPr wrap="square">
                <a:spAutoFit/>
              </a:bodyPr>
              <a:lstStyle/>
              <a:p>
                <a:pPr algn="just">
                  <a:lnSpc>
                    <a:spcPct val="125000"/>
                  </a:lnSpc>
                </a:pPr>
                <a:r>
                  <a:rPr lang="zh-CN" altLang="en-US" sz="1200" dirty="0" smtClean="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微软雅黑" panose="020B0503020204020204" pitchFamily="34" charset="-122"/>
                </a:endParaRPr>
              </a:p>
            </p:txBody>
          </p:sp>
        </p:grpSp>
      </p:grpSp>
      <p:grpSp>
        <p:nvGrpSpPr>
          <p:cNvPr id="10" name="PA_组合 6"/>
          <p:cNvGrpSpPr/>
          <p:nvPr>
            <p:custDataLst>
              <p:tags r:id="rId3"/>
            </p:custDataLst>
          </p:nvPr>
        </p:nvGrpSpPr>
        <p:grpSpPr>
          <a:xfrm>
            <a:off x="6617266" y="3536526"/>
            <a:ext cx="4798639" cy="1159395"/>
            <a:chOff x="5161824" y="1994966"/>
            <a:chExt cx="3297964" cy="756804"/>
          </a:xfrm>
        </p:grpSpPr>
        <p:sp>
          <p:nvSpPr>
            <p:cNvPr id="11" name="矩形 10"/>
            <p:cNvSpPr/>
            <p:nvPr/>
          </p:nvSpPr>
          <p:spPr>
            <a:xfrm>
              <a:off x="5161824" y="1994966"/>
              <a:ext cx="3297964" cy="75680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12" name="组合 11"/>
            <p:cNvGrpSpPr/>
            <p:nvPr/>
          </p:nvGrpSpPr>
          <p:grpSpPr>
            <a:xfrm>
              <a:off x="5284317" y="2032622"/>
              <a:ext cx="3036413" cy="591016"/>
              <a:chOff x="5284317" y="2911032"/>
              <a:chExt cx="3036413" cy="591016"/>
            </a:xfrm>
          </p:grpSpPr>
          <p:sp>
            <p:nvSpPr>
              <p:cNvPr id="13" name="矩形 12"/>
              <p:cNvSpPr/>
              <p:nvPr/>
            </p:nvSpPr>
            <p:spPr>
              <a:xfrm>
                <a:off x="5284317" y="2911032"/>
                <a:ext cx="1396070" cy="241084"/>
              </a:xfrm>
              <a:prstGeom prst="rect">
                <a:avLst/>
              </a:prstGeom>
            </p:spPr>
            <p:txBody>
              <a:bodyPr wrap="none">
                <a:spAutoFit/>
              </a:bodyPr>
              <a:lstStyle/>
              <a:p>
                <a:pPr eaLnBrk="0" fontAlgn="base" hangingPunct="0">
                  <a:spcBef>
                    <a:spcPct val="0"/>
                  </a:spcBef>
                  <a:spcAft>
                    <a:spcPct val="0"/>
                  </a:spcAft>
                  <a:defRPr/>
                </a:pPr>
                <a:r>
                  <a:rPr lang="zh-CN" altLang="en-US" kern="0" dirty="0">
                    <a:solidFill>
                      <a:srgbClr val="FFFFFF"/>
                    </a:solidFill>
                    <a:latin typeface="迷你简菱心" panose="02010609000101010101" pitchFamily="49" charset="-122"/>
                    <a:ea typeface="迷你简菱心" panose="02010609000101010101" pitchFamily="49" charset="-122"/>
                  </a:rPr>
                  <a:t>点击添加标题内容</a:t>
                </a:r>
                <a:endParaRPr lang="en-US" altLang="zh-CN" kern="0" dirty="0">
                  <a:solidFill>
                    <a:srgbClr val="FFFFFF"/>
                  </a:solidFill>
                  <a:latin typeface="迷你简菱心" panose="02010609000101010101" pitchFamily="49" charset="-122"/>
                  <a:ea typeface="迷你简菱心" panose="02010609000101010101" pitchFamily="49" charset="-122"/>
                </a:endParaRPr>
              </a:p>
            </p:txBody>
          </p:sp>
          <p:sp>
            <p:nvSpPr>
              <p:cNvPr id="14" name="矩形 13"/>
              <p:cNvSpPr/>
              <p:nvPr/>
            </p:nvSpPr>
            <p:spPr>
              <a:xfrm>
                <a:off x="5284317" y="3153940"/>
                <a:ext cx="3036413" cy="348108"/>
              </a:xfrm>
              <a:prstGeom prst="rect">
                <a:avLst/>
              </a:prstGeom>
            </p:spPr>
            <p:txBody>
              <a:bodyPr wrap="square">
                <a:spAutoFit/>
              </a:bodyPr>
              <a:lstStyle/>
              <a:p>
                <a:pPr algn="just">
                  <a:lnSpc>
                    <a:spcPct val="125000"/>
                  </a:lnSpc>
                </a:pPr>
                <a:r>
                  <a:rPr lang="zh-CN" altLang="en-US" sz="1200" dirty="0" smtClean="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微软雅黑" panose="020B0503020204020204" pitchFamily="34" charset="-122"/>
                </a:endParaRPr>
              </a:p>
            </p:txBody>
          </p:sp>
        </p:grpSp>
      </p:grpSp>
      <p:grpSp>
        <p:nvGrpSpPr>
          <p:cNvPr id="15" name="PA_组合 11"/>
          <p:cNvGrpSpPr/>
          <p:nvPr>
            <p:custDataLst>
              <p:tags r:id="rId4"/>
            </p:custDataLst>
          </p:nvPr>
        </p:nvGrpSpPr>
        <p:grpSpPr>
          <a:xfrm>
            <a:off x="6617266" y="4799886"/>
            <a:ext cx="4798639" cy="1159395"/>
            <a:chOff x="5161824" y="1994966"/>
            <a:chExt cx="3297964" cy="756804"/>
          </a:xfrm>
        </p:grpSpPr>
        <p:sp>
          <p:nvSpPr>
            <p:cNvPr id="16" name="矩形 15"/>
            <p:cNvSpPr/>
            <p:nvPr/>
          </p:nvSpPr>
          <p:spPr>
            <a:xfrm>
              <a:off x="5161824" y="1994966"/>
              <a:ext cx="3297964" cy="75680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17" name="组合 16"/>
            <p:cNvGrpSpPr/>
            <p:nvPr/>
          </p:nvGrpSpPr>
          <p:grpSpPr>
            <a:xfrm>
              <a:off x="5284317" y="2032622"/>
              <a:ext cx="2939494" cy="591016"/>
              <a:chOff x="5284317" y="2911032"/>
              <a:chExt cx="2939494" cy="591016"/>
            </a:xfrm>
          </p:grpSpPr>
          <p:sp>
            <p:nvSpPr>
              <p:cNvPr id="18" name="矩形 17"/>
              <p:cNvSpPr/>
              <p:nvPr/>
            </p:nvSpPr>
            <p:spPr>
              <a:xfrm>
                <a:off x="5284317" y="2911032"/>
                <a:ext cx="1396070" cy="241084"/>
              </a:xfrm>
              <a:prstGeom prst="rect">
                <a:avLst/>
              </a:prstGeom>
            </p:spPr>
            <p:txBody>
              <a:bodyPr wrap="none">
                <a:spAutoFit/>
              </a:bodyPr>
              <a:lstStyle/>
              <a:p>
                <a:pPr eaLnBrk="0" fontAlgn="base" hangingPunct="0">
                  <a:spcBef>
                    <a:spcPct val="0"/>
                  </a:spcBef>
                  <a:spcAft>
                    <a:spcPct val="0"/>
                  </a:spcAft>
                  <a:defRPr/>
                </a:pPr>
                <a:r>
                  <a:rPr lang="zh-CN" altLang="en-US" kern="0" dirty="0">
                    <a:solidFill>
                      <a:srgbClr val="FFFFFF"/>
                    </a:solidFill>
                    <a:latin typeface="迷你简菱心" panose="02010609000101010101" pitchFamily="49" charset="-122"/>
                    <a:ea typeface="迷你简菱心" panose="02010609000101010101" pitchFamily="49" charset="-122"/>
                  </a:rPr>
                  <a:t>点击添加标题内容</a:t>
                </a:r>
                <a:endParaRPr lang="en-US" altLang="zh-CN" kern="0" dirty="0">
                  <a:solidFill>
                    <a:srgbClr val="FFFFFF"/>
                  </a:solidFill>
                  <a:latin typeface="迷你简菱心" panose="02010609000101010101" pitchFamily="49" charset="-122"/>
                  <a:ea typeface="迷你简菱心" panose="02010609000101010101" pitchFamily="49" charset="-122"/>
                </a:endParaRPr>
              </a:p>
            </p:txBody>
          </p:sp>
          <p:sp>
            <p:nvSpPr>
              <p:cNvPr id="19" name="矩形 18"/>
              <p:cNvSpPr/>
              <p:nvPr/>
            </p:nvSpPr>
            <p:spPr>
              <a:xfrm>
                <a:off x="5284317" y="3153940"/>
                <a:ext cx="2939494" cy="348108"/>
              </a:xfrm>
              <a:prstGeom prst="rect">
                <a:avLst/>
              </a:prstGeom>
            </p:spPr>
            <p:txBody>
              <a:bodyPr wrap="square">
                <a:spAutoFit/>
              </a:bodyPr>
              <a:lstStyle/>
              <a:p>
                <a:pPr algn="just">
                  <a:lnSpc>
                    <a:spcPct val="125000"/>
                  </a:lnSpc>
                </a:pPr>
                <a:r>
                  <a:rPr lang="zh-CN" altLang="en-US" sz="1200" dirty="0" smtClean="0">
                    <a:solidFill>
                      <a:schemeClr val="bg1"/>
                    </a:solidFill>
                    <a:latin typeface="冬青黑体简体中文 W3" panose="020B0300000000000000" pitchFamily="34" charset="-122"/>
                    <a:ea typeface="冬青黑体简体中文 W3" panose="020B0300000000000000" pitchFamily="34" charset="-122"/>
                  </a:rPr>
                  <a:t>点击输入简要文字内容，文字内容需概括精炼，不用多余的文字修饰，言简意赅的说明分项内容。</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sym typeface="微软雅黑" panose="020B0503020204020204" pitchFamily="34" charset="-122"/>
                </a:endParaRPr>
              </a:p>
            </p:txBody>
          </p:sp>
        </p:grpSp>
      </p:grpSp>
      <p:sp>
        <p:nvSpPr>
          <p:cNvPr id="20" name="矩形 19"/>
          <p:cNvSpPr/>
          <p:nvPr/>
        </p:nvSpPr>
        <p:spPr>
          <a:xfrm>
            <a:off x="590974" y="2272339"/>
            <a:ext cx="5937175" cy="3682127"/>
          </a:xfrm>
          <a:prstGeom prst="rect">
            <a:avLst/>
          </a:prstGeom>
          <a:blipFill>
            <a:blip r:embed="rId5"/>
            <a:stretch>
              <a:fillRect/>
            </a:stretch>
          </a:blip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 presetClass="entr" presetSubtype="2" fill="hold" nodeType="afterEffect" p14:presetBounceEnd="40000">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14:bounceEnd="40000">
                                          <p:cBhvr additive="base">
                                            <p:cTn id="30"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31" dur="100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14:presetBounceEnd="40000">
                                      <p:stCondLst>
                                        <p:cond delay="250"/>
                                      </p:stCondLst>
                                      <p:childTnLst>
                                        <p:set>
                                          <p:cBhvr>
                                            <p:cTn id="33" dur="1" fill="hold">
                                              <p:stCondLst>
                                                <p:cond delay="0"/>
                                              </p:stCondLst>
                                            </p:cTn>
                                            <p:tgtEl>
                                              <p:spTgt spid="10"/>
                                            </p:tgtEl>
                                            <p:attrNameLst>
                                              <p:attrName>style.visibility</p:attrName>
                                            </p:attrNameLst>
                                          </p:cBhvr>
                                          <p:to>
                                            <p:strVal val="visible"/>
                                          </p:to>
                                        </p:set>
                                        <p:anim calcmode="lin" valueType="num" p14:bounceEnd="40000">
                                          <p:cBhvr additive="base">
                                            <p:cTn id="34" dur="10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35" dur="10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14:presetBounceEnd="40000">
                                      <p:stCondLst>
                                        <p:cond delay="500"/>
                                      </p:stCondLst>
                                      <p:childTnLst>
                                        <p:set>
                                          <p:cBhvr>
                                            <p:cTn id="37" dur="1" fill="hold">
                                              <p:stCondLst>
                                                <p:cond delay="0"/>
                                              </p:stCondLst>
                                            </p:cTn>
                                            <p:tgtEl>
                                              <p:spTgt spid="15"/>
                                            </p:tgtEl>
                                            <p:attrNameLst>
                                              <p:attrName>style.visibility</p:attrName>
                                            </p:attrNameLst>
                                          </p:cBhvr>
                                          <p:to>
                                            <p:strVal val="visible"/>
                                          </p:to>
                                        </p:set>
                                        <p:anim calcmode="lin" valueType="num" p14:bounceEnd="40000">
                                          <p:cBhvr additive="base">
                                            <p:cTn id="38" dur="10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39"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 presetClass="entr" presetSubtype="2"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fill="hold"/>
                                            <p:tgtEl>
                                              <p:spTgt spid="5"/>
                                            </p:tgtEl>
                                            <p:attrNameLst>
                                              <p:attrName>ppt_x</p:attrName>
                                            </p:attrNameLst>
                                          </p:cBhvr>
                                          <p:tavLst>
                                            <p:tav tm="0">
                                              <p:val>
                                                <p:strVal val="1+#ppt_w/2"/>
                                              </p:val>
                                            </p:tav>
                                            <p:tav tm="100000">
                                              <p:val>
                                                <p:strVal val="#ppt_x"/>
                                              </p:val>
                                            </p:tav>
                                          </p:tavLst>
                                        </p:anim>
                                        <p:anim calcmode="lin" valueType="num">
                                          <p:cBhvr additive="base">
                                            <p:cTn id="31" dur="100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1000" fill="hold"/>
                                            <p:tgtEl>
                                              <p:spTgt spid="10"/>
                                            </p:tgtEl>
                                            <p:attrNameLst>
                                              <p:attrName>ppt_x</p:attrName>
                                            </p:attrNameLst>
                                          </p:cBhvr>
                                          <p:tavLst>
                                            <p:tav tm="0">
                                              <p:val>
                                                <p:strVal val="1+#ppt_w/2"/>
                                              </p:val>
                                            </p:tav>
                                            <p:tav tm="100000">
                                              <p:val>
                                                <p:strVal val="#ppt_x"/>
                                              </p:val>
                                            </p:tav>
                                          </p:tavLst>
                                        </p:anim>
                                        <p:anim calcmode="lin" valueType="num">
                                          <p:cBhvr additive="base">
                                            <p:cTn id="35" dur="10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1000" fill="hold"/>
                                            <p:tgtEl>
                                              <p:spTgt spid="15"/>
                                            </p:tgtEl>
                                            <p:attrNameLst>
                                              <p:attrName>ppt_x</p:attrName>
                                            </p:attrNameLst>
                                          </p:cBhvr>
                                          <p:tavLst>
                                            <p:tav tm="0">
                                              <p:val>
                                                <p:strVal val="1+#ppt_w/2"/>
                                              </p:val>
                                            </p:tav>
                                            <p:tav tm="100000">
                                              <p:val>
                                                <p:strVal val="#ppt_x"/>
                                              </p:val>
                                            </p:tav>
                                          </p:tavLst>
                                        </p:anim>
                                        <p:anim calcmode="lin" valueType="num">
                                          <p:cBhvr additive="base">
                                            <p:cTn id="39"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0"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三、点击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cxnSp>
        <p:nvCxnSpPr>
          <p:cNvPr id="5" name="Straight Connector 17"/>
          <p:cNvCxnSpPr>
            <a:endCxn id="12" idx="0"/>
          </p:cNvCxnSpPr>
          <p:nvPr/>
        </p:nvCxnSpPr>
        <p:spPr>
          <a:xfrm>
            <a:off x="1223795" y="3026242"/>
            <a:ext cx="0" cy="74668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19"/>
          <p:cNvCxnSpPr>
            <a:stCxn id="13" idx="4"/>
            <a:endCxn id="19" idx="0"/>
          </p:cNvCxnSpPr>
          <p:nvPr/>
        </p:nvCxnSpPr>
        <p:spPr>
          <a:xfrm>
            <a:off x="2777261" y="3924054"/>
            <a:ext cx="4011" cy="79192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20"/>
          <p:cNvCxnSpPr>
            <a:stCxn id="16" idx="4"/>
            <a:endCxn id="22" idx="0"/>
          </p:cNvCxnSpPr>
          <p:nvPr/>
        </p:nvCxnSpPr>
        <p:spPr>
          <a:xfrm>
            <a:off x="5884193" y="3924054"/>
            <a:ext cx="4329" cy="79192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21"/>
          <p:cNvCxnSpPr>
            <a:stCxn id="17" idx="4"/>
            <a:endCxn id="23" idx="0"/>
          </p:cNvCxnSpPr>
          <p:nvPr/>
        </p:nvCxnSpPr>
        <p:spPr>
          <a:xfrm>
            <a:off x="8991123" y="3924054"/>
            <a:ext cx="0" cy="79192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22"/>
          <p:cNvCxnSpPr>
            <a:stCxn id="21" idx="4"/>
            <a:endCxn id="14" idx="0"/>
          </p:cNvCxnSpPr>
          <p:nvPr/>
        </p:nvCxnSpPr>
        <p:spPr>
          <a:xfrm>
            <a:off x="7436596" y="3038932"/>
            <a:ext cx="1063" cy="73399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23"/>
          <p:cNvCxnSpPr>
            <a:stCxn id="20" idx="4"/>
            <a:endCxn id="15" idx="0"/>
          </p:cNvCxnSpPr>
          <p:nvPr/>
        </p:nvCxnSpPr>
        <p:spPr>
          <a:xfrm flipH="1">
            <a:off x="4330727" y="3038932"/>
            <a:ext cx="1649" cy="73399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Rectangle 24"/>
          <p:cNvSpPr/>
          <p:nvPr/>
        </p:nvSpPr>
        <p:spPr>
          <a:xfrm>
            <a:off x="1223795" y="3830856"/>
            <a:ext cx="10968205"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2" name="Oval 25"/>
          <p:cNvSpPr>
            <a:spLocks noChangeAspect="1"/>
          </p:cNvSpPr>
          <p:nvPr/>
        </p:nvSpPr>
        <p:spPr>
          <a:xfrm>
            <a:off x="1148230" y="3772924"/>
            <a:ext cx="151130" cy="15113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350" dirty="0" smtClean="0">
                <a:solidFill>
                  <a:srgbClr val="26A6CF"/>
                </a:solidFill>
                <a:cs typeface="+mn-ea"/>
                <a:sym typeface="+mn-lt"/>
              </a:rPr>
              <a:t> </a:t>
            </a:r>
            <a:endParaRPr lang="en-US" sz="1350" dirty="0">
              <a:solidFill>
                <a:srgbClr val="26A6CF"/>
              </a:solidFill>
              <a:cs typeface="+mn-ea"/>
              <a:sym typeface="+mn-lt"/>
            </a:endParaRPr>
          </a:p>
        </p:txBody>
      </p:sp>
      <p:sp>
        <p:nvSpPr>
          <p:cNvPr id="13" name="Oval 26"/>
          <p:cNvSpPr>
            <a:spLocks noChangeAspect="1"/>
          </p:cNvSpPr>
          <p:nvPr/>
        </p:nvSpPr>
        <p:spPr>
          <a:xfrm>
            <a:off x="2701696" y="3772924"/>
            <a:ext cx="151130" cy="15113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26A6CF"/>
              </a:solidFill>
              <a:cs typeface="+mn-ea"/>
              <a:sym typeface="+mn-lt"/>
            </a:endParaRPr>
          </a:p>
        </p:txBody>
      </p:sp>
      <p:sp>
        <p:nvSpPr>
          <p:cNvPr id="14" name="Oval 27"/>
          <p:cNvSpPr>
            <a:spLocks noChangeAspect="1"/>
          </p:cNvSpPr>
          <p:nvPr/>
        </p:nvSpPr>
        <p:spPr>
          <a:xfrm>
            <a:off x="7362094" y="3772924"/>
            <a:ext cx="151130" cy="15113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26A6CF"/>
              </a:solidFill>
              <a:cs typeface="+mn-ea"/>
              <a:sym typeface="+mn-lt"/>
            </a:endParaRPr>
          </a:p>
        </p:txBody>
      </p:sp>
      <p:sp>
        <p:nvSpPr>
          <p:cNvPr id="15" name="Oval 28"/>
          <p:cNvSpPr>
            <a:spLocks noChangeAspect="1"/>
          </p:cNvSpPr>
          <p:nvPr/>
        </p:nvSpPr>
        <p:spPr>
          <a:xfrm>
            <a:off x="4255162" y="3772924"/>
            <a:ext cx="151130" cy="15113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26A6CF"/>
              </a:solidFill>
              <a:cs typeface="+mn-ea"/>
              <a:sym typeface="+mn-lt"/>
            </a:endParaRPr>
          </a:p>
        </p:txBody>
      </p:sp>
      <p:sp>
        <p:nvSpPr>
          <p:cNvPr id="16" name="Oval 29"/>
          <p:cNvSpPr>
            <a:spLocks noChangeAspect="1"/>
          </p:cNvSpPr>
          <p:nvPr/>
        </p:nvSpPr>
        <p:spPr>
          <a:xfrm>
            <a:off x="5808628" y="3772924"/>
            <a:ext cx="151130" cy="15113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26A6CF"/>
              </a:solidFill>
              <a:cs typeface="+mn-ea"/>
              <a:sym typeface="+mn-lt"/>
            </a:endParaRPr>
          </a:p>
        </p:txBody>
      </p:sp>
      <p:sp>
        <p:nvSpPr>
          <p:cNvPr id="17" name="Oval 34"/>
          <p:cNvSpPr>
            <a:spLocks noChangeAspect="1"/>
          </p:cNvSpPr>
          <p:nvPr/>
        </p:nvSpPr>
        <p:spPr>
          <a:xfrm>
            <a:off x="8915558" y="3772924"/>
            <a:ext cx="151130" cy="15113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26A6CF"/>
              </a:solidFill>
              <a:cs typeface="+mn-ea"/>
              <a:sym typeface="+mn-lt"/>
            </a:endParaRPr>
          </a:p>
        </p:txBody>
      </p:sp>
      <p:sp>
        <p:nvSpPr>
          <p:cNvPr id="18" name="Oval 49"/>
          <p:cNvSpPr>
            <a:spLocks noChangeAspect="1"/>
          </p:cNvSpPr>
          <p:nvPr/>
        </p:nvSpPr>
        <p:spPr>
          <a:xfrm>
            <a:off x="824494" y="2240332"/>
            <a:ext cx="798602" cy="79860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lt1"/>
              </a:solidFill>
              <a:cs typeface="+mn-ea"/>
              <a:sym typeface="+mn-lt"/>
            </a:endParaRPr>
          </a:p>
        </p:txBody>
      </p:sp>
      <p:sp>
        <p:nvSpPr>
          <p:cNvPr id="19" name="Oval 50"/>
          <p:cNvSpPr>
            <a:spLocks noChangeAspect="1"/>
          </p:cNvSpPr>
          <p:nvPr/>
        </p:nvSpPr>
        <p:spPr>
          <a:xfrm>
            <a:off x="2381971" y="4715978"/>
            <a:ext cx="798602" cy="79860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lt1"/>
              </a:solidFill>
              <a:cs typeface="+mn-ea"/>
              <a:sym typeface="+mn-lt"/>
            </a:endParaRPr>
          </a:p>
        </p:txBody>
      </p:sp>
      <p:sp>
        <p:nvSpPr>
          <p:cNvPr id="20" name="Oval 53"/>
          <p:cNvSpPr>
            <a:spLocks noChangeAspect="1"/>
          </p:cNvSpPr>
          <p:nvPr/>
        </p:nvSpPr>
        <p:spPr>
          <a:xfrm>
            <a:off x="3933075" y="2240332"/>
            <a:ext cx="798602" cy="79860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sz="1400" dirty="0">
              <a:solidFill>
                <a:schemeClr val="lt1"/>
              </a:solidFill>
              <a:cs typeface="+mn-ea"/>
              <a:sym typeface="+mn-lt"/>
            </a:endParaRPr>
          </a:p>
        </p:txBody>
      </p:sp>
      <p:sp>
        <p:nvSpPr>
          <p:cNvPr id="21" name="Oval 55"/>
          <p:cNvSpPr>
            <a:spLocks noChangeAspect="1"/>
          </p:cNvSpPr>
          <p:nvPr/>
        </p:nvSpPr>
        <p:spPr>
          <a:xfrm>
            <a:off x="7037295" y="2240332"/>
            <a:ext cx="798602" cy="79860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sz="1400" dirty="0">
              <a:solidFill>
                <a:schemeClr val="lt1"/>
              </a:solidFill>
              <a:cs typeface="+mn-ea"/>
              <a:sym typeface="+mn-lt"/>
            </a:endParaRPr>
          </a:p>
        </p:txBody>
      </p:sp>
      <p:sp>
        <p:nvSpPr>
          <p:cNvPr id="22" name="Oval 57"/>
          <p:cNvSpPr>
            <a:spLocks noChangeAspect="1"/>
          </p:cNvSpPr>
          <p:nvPr/>
        </p:nvSpPr>
        <p:spPr>
          <a:xfrm>
            <a:off x="5489221" y="4715978"/>
            <a:ext cx="798602" cy="79860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lt1"/>
              </a:solidFill>
              <a:cs typeface="+mn-ea"/>
              <a:sym typeface="+mn-lt"/>
            </a:endParaRPr>
          </a:p>
        </p:txBody>
      </p:sp>
      <p:sp>
        <p:nvSpPr>
          <p:cNvPr id="23" name="Oval 59"/>
          <p:cNvSpPr>
            <a:spLocks noChangeAspect="1"/>
          </p:cNvSpPr>
          <p:nvPr/>
        </p:nvSpPr>
        <p:spPr>
          <a:xfrm>
            <a:off x="8591822" y="4715978"/>
            <a:ext cx="798602" cy="79860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lt1"/>
              </a:solidFill>
              <a:cs typeface="+mn-ea"/>
              <a:sym typeface="+mn-lt"/>
            </a:endParaRPr>
          </a:p>
        </p:txBody>
      </p:sp>
      <p:sp>
        <p:nvSpPr>
          <p:cNvPr id="24" name="Freeform 5"/>
          <p:cNvSpPr>
            <a:spLocks noEditPoints="1"/>
          </p:cNvSpPr>
          <p:nvPr/>
        </p:nvSpPr>
        <p:spPr bwMode="auto">
          <a:xfrm>
            <a:off x="7298244" y="2469785"/>
            <a:ext cx="276704" cy="339694"/>
          </a:xfrm>
          <a:custGeom>
            <a:avLst/>
            <a:gdLst>
              <a:gd name="T0" fmla="*/ 88 w 104"/>
              <a:gd name="T1" fmla="*/ 80 h 128"/>
              <a:gd name="T2" fmla="*/ 100 w 104"/>
              <a:gd name="T3" fmla="*/ 48 h 128"/>
              <a:gd name="T4" fmla="*/ 52 w 104"/>
              <a:gd name="T5" fmla="*/ 0 h 128"/>
              <a:gd name="T6" fmla="*/ 4 w 104"/>
              <a:gd name="T7" fmla="*/ 48 h 128"/>
              <a:gd name="T8" fmla="*/ 16 w 104"/>
              <a:gd name="T9" fmla="*/ 80 h 128"/>
              <a:gd name="T10" fmla="*/ 0 w 104"/>
              <a:gd name="T11" fmla="*/ 108 h 128"/>
              <a:gd name="T12" fmla="*/ 21 w 104"/>
              <a:gd name="T13" fmla="*/ 111 h 128"/>
              <a:gd name="T14" fmla="*/ 34 w 104"/>
              <a:gd name="T15" fmla="*/ 128 h 128"/>
              <a:gd name="T16" fmla="*/ 52 w 104"/>
              <a:gd name="T17" fmla="*/ 97 h 128"/>
              <a:gd name="T18" fmla="*/ 70 w 104"/>
              <a:gd name="T19" fmla="*/ 128 h 128"/>
              <a:gd name="T20" fmla="*/ 83 w 104"/>
              <a:gd name="T21" fmla="*/ 111 h 128"/>
              <a:gd name="T22" fmla="*/ 104 w 104"/>
              <a:gd name="T23" fmla="*/ 108 h 128"/>
              <a:gd name="T24" fmla="*/ 88 w 104"/>
              <a:gd name="T25" fmla="*/ 80 h 128"/>
              <a:gd name="T26" fmla="*/ 32 w 104"/>
              <a:gd name="T27" fmla="*/ 116 h 128"/>
              <a:gd name="T28" fmla="*/ 26 w 104"/>
              <a:gd name="T29" fmla="*/ 103 h 128"/>
              <a:gd name="T30" fmla="*/ 12 w 104"/>
              <a:gd name="T31" fmla="*/ 104 h 128"/>
              <a:gd name="T32" fmla="*/ 22 w 104"/>
              <a:gd name="T33" fmla="*/ 85 h 128"/>
              <a:gd name="T34" fmla="*/ 44 w 104"/>
              <a:gd name="T35" fmla="*/ 95 h 128"/>
              <a:gd name="T36" fmla="*/ 32 w 104"/>
              <a:gd name="T37" fmla="*/ 116 h 128"/>
              <a:gd name="T38" fmla="*/ 12 w 104"/>
              <a:gd name="T39" fmla="*/ 48 h 128"/>
              <a:gd name="T40" fmla="*/ 52 w 104"/>
              <a:gd name="T41" fmla="*/ 8 h 128"/>
              <a:gd name="T42" fmla="*/ 92 w 104"/>
              <a:gd name="T43" fmla="*/ 48 h 128"/>
              <a:gd name="T44" fmla="*/ 52 w 104"/>
              <a:gd name="T45" fmla="*/ 88 h 128"/>
              <a:gd name="T46" fmla="*/ 12 w 104"/>
              <a:gd name="T47" fmla="*/ 48 h 128"/>
              <a:gd name="T48" fmla="*/ 78 w 104"/>
              <a:gd name="T49" fmla="*/ 103 h 128"/>
              <a:gd name="T50" fmla="*/ 72 w 104"/>
              <a:gd name="T51" fmla="*/ 116 h 128"/>
              <a:gd name="T52" fmla="*/ 60 w 104"/>
              <a:gd name="T53" fmla="*/ 95 h 128"/>
              <a:gd name="T54" fmla="*/ 82 w 104"/>
              <a:gd name="T55" fmla="*/ 85 h 128"/>
              <a:gd name="T56" fmla="*/ 92 w 104"/>
              <a:gd name="T57" fmla="*/ 104 h 128"/>
              <a:gd name="T58" fmla="*/ 78 w 104"/>
              <a:gd name="T59" fmla="*/ 103 h 128"/>
              <a:gd name="T60" fmla="*/ 52 w 104"/>
              <a:gd name="T61" fmla="*/ 20 h 128"/>
              <a:gd name="T62" fmla="*/ 24 w 104"/>
              <a:gd name="T63" fmla="*/ 48 h 128"/>
              <a:gd name="T64" fmla="*/ 52 w 104"/>
              <a:gd name="T65" fmla="*/ 76 h 128"/>
              <a:gd name="T66" fmla="*/ 80 w 104"/>
              <a:gd name="T67" fmla="*/ 48 h 128"/>
              <a:gd name="T68" fmla="*/ 52 w 104"/>
              <a:gd name="T69" fmla="*/ 20 h 128"/>
              <a:gd name="T70" fmla="*/ 52 w 104"/>
              <a:gd name="T71" fmla="*/ 68 h 128"/>
              <a:gd name="T72" fmla="*/ 32 w 104"/>
              <a:gd name="T73" fmla="*/ 48 h 128"/>
              <a:gd name="T74" fmla="*/ 52 w 104"/>
              <a:gd name="T75" fmla="*/ 28 h 128"/>
              <a:gd name="T76" fmla="*/ 72 w 104"/>
              <a:gd name="T77" fmla="*/ 48 h 128"/>
              <a:gd name="T78" fmla="*/ 52 w 104"/>
              <a:gd name="T79"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128">
                <a:moveTo>
                  <a:pt x="88" y="80"/>
                </a:moveTo>
                <a:cubicBezTo>
                  <a:pt x="95" y="71"/>
                  <a:pt x="100" y="60"/>
                  <a:pt x="100" y="48"/>
                </a:cubicBezTo>
                <a:cubicBezTo>
                  <a:pt x="100" y="21"/>
                  <a:pt x="79" y="0"/>
                  <a:pt x="52" y="0"/>
                </a:cubicBezTo>
                <a:cubicBezTo>
                  <a:pt x="25" y="0"/>
                  <a:pt x="4" y="21"/>
                  <a:pt x="4" y="48"/>
                </a:cubicBezTo>
                <a:cubicBezTo>
                  <a:pt x="4" y="60"/>
                  <a:pt x="9" y="71"/>
                  <a:pt x="16" y="80"/>
                </a:cubicBezTo>
                <a:cubicBezTo>
                  <a:pt x="9" y="93"/>
                  <a:pt x="0" y="108"/>
                  <a:pt x="0" y="108"/>
                </a:cubicBezTo>
                <a:cubicBezTo>
                  <a:pt x="21" y="111"/>
                  <a:pt x="21" y="111"/>
                  <a:pt x="21" y="111"/>
                </a:cubicBezTo>
                <a:cubicBezTo>
                  <a:pt x="34" y="128"/>
                  <a:pt x="34" y="128"/>
                  <a:pt x="34" y="128"/>
                </a:cubicBezTo>
                <a:cubicBezTo>
                  <a:pt x="34" y="128"/>
                  <a:pt x="44" y="111"/>
                  <a:pt x="52" y="97"/>
                </a:cubicBezTo>
                <a:cubicBezTo>
                  <a:pt x="60" y="111"/>
                  <a:pt x="70" y="128"/>
                  <a:pt x="70" y="128"/>
                </a:cubicBezTo>
                <a:cubicBezTo>
                  <a:pt x="83" y="111"/>
                  <a:pt x="83" y="111"/>
                  <a:pt x="83" y="111"/>
                </a:cubicBezTo>
                <a:cubicBezTo>
                  <a:pt x="104" y="108"/>
                  <a:pt x="104" y="108"/>
                  <a:pt x="104" y="108"/>
                </a:cubicBezTo>
                <a:cubicBezTo>
                  <a:pt x="104" y="108"/>
                  <a:pt x="95" y="93"/>
                  <a:pt x="88" y="80"/>
                </a:cubicBezTo>
                <a:close/>
                <a:moveTo>
                  <a:pt x="32" y="116"/>
                </a:moveTo>
                <a:cubicBezTo>
                  <a:pt x="26" y="103"/>
                  <a:pt x="26" y="103"/>
                  <a:pt x="26" y="103"/>
                </a:cubicBezTo>
                <a:cubicBezTo>
                  <a:pt x="12" y="104"/>
                  <a:pt x="12" y="104"/>
                  <a:pt x="12" y="104"/>
                </a:cubicBezTo>
                <a:cubicBezTo>
                  <a:pt x="12" y="104"/>
                  <a:pt x="17" y="95"/>
                  <a:pt x="22" y="85"/>
                </a:cubicBezTo>
                <a:cubicBezTo>
                  <a:pt x="28" y="90"/>
                  <a:pt x="35" y="94"/>
                  <a:pt x="44" y="95"/>
                </a:cubicBezTo>
                <a:cubicBezTo>
                  <a:pt x="38" y="105"/>
                  <a:pt x="32" y="116"/>
                  <a:pt x="32" y="116"/>
                </a:cubicBezTo>
                <a:close/>
                <a:moveTo>
                  <a:pt x="12" y="48"/>
                </a:moveTo>
                <a:cubicBezTo>
                  <a:pt x="12" y="26"/>
                  <a:pt x="30" y="8"/>
                  <a:pt x="52" y="8"/>
                </a:cubicBezTo>
                <a:cubicBezTo>
                  <a:pt x="74" y="8"/>
                  <a:pt x="92" y="26"/>
                  <a:pt x="92" y="48"/>
                </a:cubicBezTo>
                <a:cubicBezTo>
                  <a:pt x="92" y="70"/>
                  <a:pt x="74" y="88"/>
                  <a:pt x="52" y="88"/>
                </a:cubicBezTo>
                <a:cubicBezTo>
                  <a:pt x="30" y="88"/>
                  <a:pt x="12" y="70"/>
                  <a:pt x="12" y="48"/>
                </a:cubicBezTo>
                <a:close/>
                <a:moveTo>
                  <a:pt x="78" y="103"/>
                </a:moveTo>
                <a:cubicBezTo>
                  <a:pt x="72" y="116"/>
                  <a:pt x="72" y="116"/>
                  <a:pt x="72" y="116"/>
                </a:cubicBezTo>
                <a:cubicBezTo>
                  <a:pt x="72" y="116"/>
                  <a:pt x="66" y="105"/>
                  <a:pt x="60" y="95"/>
                </a:cubicBezTo>
                <a:cubicBezTo>
                  <a:pt x="69" y="94"/>
                  <a:pt x="76" y="90"/>
                  <a:pt x="82" y="85"/>
                </a:cubicBezTo>
                <a:cubicBezTo>
                  <a:pt x="87" y="95"/>
                  <a:pt x="92" y="104"/>
                  <a:pt x="92" y="104"/>
                </a:cubicBezTo>
                <a:lnTo>
                  <a:pt x="78" y="103"/>
                </a:lnTo>
                <a:close/>
                <a:moveTo>
                  <a:pt x="52" y="20"/>
                </a:moveTo>
                <a:cubicBezTo>
                  <a:pt x="37" y="20"/>
                  <a:pt x="24" y="33"/>
                  <a:pt x="24" y="48"/>
                </a:cubicBezTo>
                <a:cubicBezTo>
                  <a:pt x="24" y="63"/>
                  <a:pt x="37" y="76"/>
                  <a:pt x="52" y="76"/>
                </a:cubicBezTo>
                <a:cubicBezTo>
                  <a:pt x="67" y="76"/>
                  <a:pt x="80" y="63"/>
                  <a:pt x="80" y="48"/>
                </a:cubicBezTo>
                <a:cubicBezTo>
                  <a:pt x="80" y="33"/>
                  <a:pt x="67" y="20"/>
                  <a:pt x="52" y="20"/>
                </a:cubicBezTo>
                <a:close/>
                <a:moveTo>
                  <a:pt x="52" y="68"/>
                </a:moveTo>
                <a:cubicBezTo>
                  <a:pt x="41" y="68"/>
                  <a:pt x="32" y="59"/>
                  <a:pt x="32" y="48"/>
                </a:cubicBezTo>
                <a:cubicBezTo>
                  <a:pt x="32" y="37"/>
                  <a:pt x="41" y="28"/>
                  <a:pt x="52" y="28"/>
                </a:cubicBezTo>
                <a:cubicBezTo>
                  <a:pt x="63" y="28"/>
                  <a:pt x="72" y="37"/>
                  <a:pt x="72" y="48"/>
                </a:cubicBezTo>
                <a:cubicBezTo>
                  <a:pt x="72" y="59"/>
                  <a:pt x="63" y="68"/>
                  <a:pt x="52" y="68"/>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25" name="Freeform 6"/>
          <p:cNvSpPr>
            <a:spLocks noEditPoints="1"/>
          </p:cNvSpPr>
          <p:nvPr/>
        </p:nvSpPr>
        <p:spPr bwMode="auto">
          <a:xfrm>
            <a:off x="5738922" y="4945432"/>
            <a:ext cx="299200" cy="339693"/>
          </a:xfrm>
          <a:custGeom>
            <a:avLst/>
            <a:gdLst>
              <a:gd name="T0" fmla="*/ 60 w 112"/>
              <a:gd name="T1" fmla="*/ 61 h 128"/>
              <a:gd name="T2" fmla="*/ 60 w 112"/>
              <a:gd name="T3" fmla="*/ 40 h 128"/>
              <a:gd name="T4" fmla="*/ 56 w 112"/>
              <a:gd name="T5" fmla="*/ 36 h 128"/>
              <a:gd name="T6" fmla="*/ 52 w 112"/>
              <a:gd name="T7" fmla="*/ 40 h 128"/>
              <a:gd name="T8" fmla="*/ 52 w 112"/>
              <a:gd name="T9" fmla="*/ 61 h 128"/>
              <a:gd name="T10" fmla="*/ 44 w 112"/>
              <a:gd name="T11" fmla="*/ 72 h 128"/>
              <a:gd name="T12" fmla="*/ 56 w 112"/>
              <a:gd name="T13" fmla="*/ 84 h 128"/>
              <a:gd name="T14" fmla="*/ 68 w 112"/>
              <a:gd name="T15" fmla="*/ 72 h 128"/>
              <a:gd name="T16" fmla="*/ 60 w 112"/>
              <a:gd name="T17" fmla="*/ 61 h 128"/>
              <a:gd name="T18" fmla="*/ 60 w 112"/>
              <a:gd name="T19" fmla="*/ 16 h 128"/>
              <a:gd name="T20" fmla="*/ 60 w 112"/>
              <a:gd name="T21" fmla="*/ 8 h 128"/>
              <a:gd name="T22" fmla="*/ 72 w 112"/>
              <a:gd name="T23" fmla="*/ 8 h 128"/>
              <a:gd name="T24" fmla="*/ 76 w 112"/>
              <a:gd name="T25" fmla="*/ 4 h 128"/>
              <a:gd name="T26" fmla="*/ 72 w 112"/>
              <a:gd name="T27" fmla="*/ 0 h 128"/>
              <a:gd name="T28" fmla="*/ 40 w 112"/>
              <a:gd name="T29" fmla="*/ 0 h 128"/>
              <a:gd name="T30" fmla="*/ 36 w 112"/>
              <a:gd name="T31" fmla="*/ 4 h 128"/>
              <a:gd name="T32" fmla="*/ 40 w 112"/>
              <a:gd name="T33" fmla="*/ 8 h 128"/>
              <a:gd name="T34" fmla="*/ 52 w 112"/>
              <a:gd name="T35" fmla="*/ 8 h 128"/>
              <a:gd name="T36" fmla="*/ 52 w 112"/>
              <a:gd name="T37" fmla="*/ 16 h 128"/>
              <a:gd name="T38" fmla="*/ 0 w 112"/>
              <a:gd name="T39" fmla="*/ 72 h 128"/>
              <a:gd name="T40" fmla="*/ 56 w 112"/>
              <a:gd name="T41" fmla="*/ 128 h 128"/>
              <a:gd name="T42" fmla="*/ 112 w 112"/>
              <a:gd name="T43" fmla="*/ 72 h 128"/>
              <a:gd name="T44" fmla="*/ 60 w 112"/>
              <a:gd name="T45" fmla="*/ 16 h 128"/>
              <a:gd name="T46" fmla="*/ 56 w 112"/>
              <a:gd name="T47" fmla="*/ 120 h 128"/>
              <a:gd name="T48" fmla="*/ 8 w 112"/>
              <a:gd name="T49" fmla="*/ 72 h 128"/>
              <a:gd name="T50" fmla="*/ 56 w 112"/>
              <a:gd name="T51" fmla="*/ 24 h 128"/>
              <a:gd name="T52" fmla="*/ 104 w 112"/>
              <a:gd name="T53" fmla="*/ 72 h 128"/>
              <a:gd name="T54" fmla="*/ 56 w 112"/>
              <a:gd name="T5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 h="128">
                <a:moveTo>
                  <a:pt x="60" y="61"/>
                </a:moveTo>
                <a:cubicBezTo>
                  <a:pt x="60" y="40"/>
                  <a:pt x="60" y="40"/>
                  <a:pt x="60" y="40"/>
                </a:cubicBezTo>
                <a:cubicBezTo>
                  <a:pt x="60" y="38"/>
                  <a:pt x="58" y="36"/>
                  <a:pt x="56" y="36"/>
                </a:cubicBezTo>
                <a:cubicBezTo>
                  <a:pt x="54" y="36"/>
                  <a:pt x="52" y="38"/>
                  <a:pt x="52" y="40"/>
                </a:cubicBezTo>
                <a:cubicBezTo>
                  <a:pt x="52" y="61"/>
                  <a:pt x="52" y="61"/>
                  <a:pt x="52" y="61"/>
                </a:cubicBezTo>
                <a:cubicBezTo>
                  <a:pt x="47" y="62"/>
                  <a:pt x="44" y="67"/>
                  <a:pt x="44" y="72"/>
                </a:cubicBezTo>
                <a:cubicBezTo>
                  <a:pt x="44" y="79"/>
                  <a:pt x="49" y="84"/>
                  <a:pt x="56" y="84"/>
                </a:cubicBezTo>
                <a:cubicBezTo>
                  <a:pt x="63" y="84"/>
                  <a:pt x="68" y="79"/>
                  <a:pt x="68" y="72"/>
                </a:cubicBezTo>
                <a:cubicBezTo>
                  <a:pt x="68" y="67"/>
                  <a:pt x="65" y="62"/>
                  <a:pt x="60" y="61"/>
                </a:cubicBezTo>
                <a:close/>
                <a:moveTo>
                  <a:pt x="60" y="16"/>
                </a:moveTo>
                <a:cubicBezTo>
                  <a:pt x="60" y="8"/>
                  <a:pt x="60" y="8"/>
                  <a:pt x="60" y="8"/>
                </a:cubicBezTo>
                <a:cubicBezTo>
                  <a:pt x="72" y="8"/>
                  <a:pt x="72" y="8"/>
                  <a:pt x="72" y="8"/>
                </a:cubicBezTo>
                <a:cubicBezTo>
                  <a:pt x="74" y="8"/>
                  <a:pt x="76" y="6"/>
                  <a:pt x="76" y="4"/>
                </a:cubicBezTo>
                <a:cubicBezTo>
                  <a:pt x="76" y="2"/>
                  <a:pt x="74" y="0"/>
                  <a:pt x="72" y="0"/>
                </a:cubicBezTo>
                <a:cubicBezTo>
                  <a:pt x="40" y="0"/>
                  <a:pt x="40" y="0"/>
                  <a:pt x="40" y="0"/>
                </a:cubicBezTo>
                <a:cubicBezTo>
                  <a:pt x="38" y="0"/>
                  <a:pt x="36" y="2"/>
                  <a:pt x="36" y="4"/>
                </a:cubicBezTo>
                <a:cubicBezTo>
                  <a:pt x="36" y="6"/>
                  <a:pt x="38" y="8"/>
                  <a:pt x="40" y="8"/>
                </a:cubicBezTo>
                <a:cubicBezTo>
                  <a:pt x="52" y="8"/>
                  <a:pt x="52" y="8"/>
                  <a:pt x="52" y="8"/>
                </a:cubicBezTo>
                <a:cubicBezTo>
                  <a:pt x="52" y="16"/>
                  <a:pt x="52" y="16"/>
                  <a:pt x="52" y="16"/>
                </a:cubicBezTo>
                <a:cubicBezTo>
                  <a:pt x="23" y="18"/>
                  <a:pt x="0" y="42"/>
                  <a:pt x="0" y="72"/>
                </a:cubicBezTo>
                <a:cubicBezTo>
                  <a:pt x="0" y="103"/>
                  <a:pt x="25" y="128"/>
                  <a:pt x="56" y="128"/>
                </a:cubicBezTo>
                <a:cubicBezTo>
                  <a:pt x="87" y="128"/>
                  <a:pt x="112" y="103"/>
                  <a:pt x="112" y="72"/>
                </a:cubicBezTo>
                <a:cubicBezTo>
                  <a:pt x="112" y="42"/>
                  <a:pt x="89" y="18"/>
                  <a:pt x="60" y="16"/>
                </a:cubicBezTo>
                <a:close/>
                <a:moveTo>
                  <a:pt x="56" y="120"/>
                </a:moveTo>
                <a:cubicBezTo>
                  <a:pt x="29" y="120"/>
                  <a:pt x="8" y="99"/>
                  <a:pt x="8" y="72"/>
                </a:cubicBezTo>
                <a:cubicBezTo>
                  <a:pt x="8" y="45"/>
                  <a:pt x="29" y="24"/>
                  <a:pt x="56" y="24"/>
                </a:cubicBezTo>
                <a:cubicBezTo>
                  <a:pt x="83" y="24"/>
                  <a:pt x="104" y="45"/>
                  <a:pt x="104" y="72"/>
                </a:cubicBezTo>
                <a:cubicBezTo>
                  <a:pt x="104" y="99"/>
                  <a:pt x="83" y="120"/>
                  <a:pt x="56" y="1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26" name="Freeform 7"/>
          <p:cNvSpPr>
            <a:spLocks noEditPoints="1"/>
          </p:cNvSpPr>
          <p:nvPr/>
        </p:nvSpPr>
        <p:spPr bwMode="auto">
          <a:xfrm>
            <a:off x="8820714" y="4944869"/>
            <a:ext cx="340818" cy="340818"/>
          </a:xfrm>
          <a:custGeom>
            <a:avLst/>
            <a:gdLst>
              <a:gd name="T0" fmla="*/ 104 w 128"/>
              <a:gd name="T1" fmla="*/ 16 h 128"/>
              <a:gd name="T2" fmla="*/ 104 w 128"/>
              <a:gd name="T3" fmla="*/ 8 h 128"/>
              <a:gd name="T4" fmla="*/ 96 w 128"/>
              <a:gd name="T5" fmla="*/ 0 h 128"/>
              <a:gd name="T6" fmla="*/ 32 w 128"/>
              <a:gd name="T7" fmla="*/ 0 h 128"/>
              <a:gd name="T8" fmla="*/ 24 w 128"/>
              <a:gd name="T9" fmla="*/ 8 h 128"/>
              <a:gd name="T10" fmla="*/ 24 w 128"/>
              <a:gd name="T11" fmla="*/ 16 h 128"/>
              <a:gd name="T12" fmla="*/ 0 w 128"/>
              <a:gd name="T13" fmla="*/ 42 h 128"/>
              <a:gd name="T14" fmla="*/ 24 w 128"/>
              <a:gd name="T15" fmla="*/ 68 h 128"/>
              <a:gd name="T16" fmla="*/ 25 w 128"/>
              <a:gd name="T17" fmla="*/ 68 h 128"/>
              <a:gd name="T18" fmla="*/ 60 w 128"/>
              <a:gd name="T19" fmla="*/ 100 h 128"/>
              <a:gd name="T20" fmla="*/ 60 w 128"/>
              <a:gd name="T21" fmla="*/ 120 h 128"/>
              <a:gd name="T22" fmla="*/ 44 w 128"/>
              <a:gd name="T23" fmla="*/ 120 h 128"/>
              <a:gd name="T24" fmla="*/ 40 w 128"/>
              <a:gd name="T25" fmla="*/ 124 h 128"/>
              <a:gd name="T26" fmla="*/ 44 w 128"/>
              <a:gd name="T27" fmla="*/ 128 h 128"/>
              <a:gd name="T28" fmla="*/ 84 w 128"/>
              <a:gd name="T29" fmla="*/ 128 h 128"/>
              <a:gd name="T30" fmla="*/ 88 w 128"/>
              <a:gd name="T31" fmla="*/ 124 h 128"/>
              <a:gd name="T32" fmla="*/ 84 w 128"/>
              <a:gd name="T33" fmla="*/ 120 h 128"/>
              <a:gd name="T34" fmla="*/ 68 w 128"/>
              <a:gd name="T35" fmla="*/ 120 h 128"/>
              <a:gd name="T36" fmla="*/ 68 w 128"/>
              <a:gd name="T37" fmla="*/ 100 h 128"/>
              <a:gd name="T38" fmla="*/ 103 w 128"/>
              <a:gd name="T39" fmla="*/ 68 h 128"/>
              <a:gd name="T40" fmla="*/ 104 w 128"/>
              <a:gd name="T41" fmla="*/ 68 h 128"/>
              <a:gd name="T42" fmla="*/ 128 w 128"/>
              <a:gd name="T43" fmla="*/ 42 h 128"/>
              <a:gd name="T44" fmla="*/ 104 w 128"/>
              <a:gd name="T45" fmla="*/ 16 h 128"/>
              <a:gd name="T46" fmla="*/ 24 w 128"/>
              <a:gd name="T47" fmla="*/ 60 h 128"/>
              <a:gd name="T48" fmla="*/ 8 w 128"/>
              <a:gd name="T49" fmla="*/ 42 h 128"/>
              <a:gd name="T50" fmla="*/ 24 w 128"/>
              <a:gd name="T51" fmla="*/ 24 h 128"/>
              <a:gd name="T52" fmla="*/ 24 w 128"/>
              <a:gd name="T53" fmla="*/ 60 h 128"/>
              <a:gd name="T54" fmla="*/ 96 w 128"/>
              <a:gd name="T55" fmla="*/ 59 h 128"/>
              <a:gd name="T56" fmla="*/ 64 w 128"/>
              <a:gd name="T57" fmla="*/ 92 h 128"/>
              <a:gd name="T58" fmla="*/ 32 w 128"/>
              <a:gd name="T59" fmla="*/ 59 h 128"/>
              <a:gd name="T60" fmla="*/ 32 w 128"/>
              <a:gd name="T61" fmla="*/ 16 h 128"/>
              <a:gd name="T62" fmla="*/ 40 w 128"/>
              <a:gd name="T63" fmla="*/ 8 h 128"/>
              <a:gd name="T64" fmla="*/ 88 w 128"/>
              <a:gd name="T65" fmla="*/ 8 h 128"/>
              <a:gd name="T66" fmla="*/ 96 w 128"/>
              <a:gd name="T67" fmla="*/ 16 h 128"/>
              <a:gd name="T68" fmla="*/ 96 w 128"/>
              <a:gd name="T69" fmla="*/ 59 h 128"/>
              <a:gd name="T70" fmla="*/ 104 w 128"/>
              <a:gd name="T71" fmla="*/ 60 h 128"/>
              <a:gd name="T72" fmla="*/ 104 w 128"/>
              <a:gd name="T73" fmla="*/ 24 h 128"/>
              <a:gd name="T74" fmla="*/ 120 w 128"/>
              <a:gd name="T75" fmla="*/ 42 h 128"/>
              <a:gd name="T76" fmla="*/ 104 w 128"/>
              <a:gd name="T77"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28">
                <a:moveTo>
                  <a:pt x="104" y="16"/>
                </a:moveTo>
                <a:cubicBezTo>
                  <a:pt x="104" y="8"/>
                  <a:pt x="104" y="8"/>
                  <a:pt x="104" y="8"/>
                </a:cubicBezTo>
                <a:cubicBezTo>
                  <a:pt x="104" y="4"/>
                  <a:pt x="100" y="0"/>
                  <a:pt x="96" y="0"/>
                </a:cubicBezTo>
                <a:cubicBezTo>
                  <a:pt x="32" y="0"/>
                  <a:pt x="32" y="0"/>
                  <a:pt x="32" y="0"/>
                </a:cubicBezTo>
                <a:cubicBezTo>
                  <a:pt x="28" y="0"/>
                  <a:pt x="24" y="4"/>
                  <a:pt x="24" y="8"/>
                </a:cubicBezTo>
                <a:cubicBezTo>
                  <a:pt x="24" y="16"/>
                  <a:pt x="24" y="16"/>
                  <a:pt x="24" y="16"/>
                </a:cubicBezTo>
                <a:cubicBezTo>
                  <a:pt x="11" y="16"/>
                  <a:pt x="0" y="28"/>
                  <a:pt x="0" y="42"/>
                </a:cubicBezTo>
                <a:cubicBezTo>
                  <a:pt x="0" y="56"/>
                  <a:pt x="11" y="68"/>
                  <a:pt x="24" y="68"/>
                </a:cubicBezTo>
                <a:cubicBezTo>
                  <a:pt x="24" y="68"/>
                  <a:pt x="25" y="68"/>
                  <a:pt x="25" y="68"/>
                </a:cubicBezTo>
                <a:cubicBezTo>
                  <a:pt x="28" y="85"/>
                  <a:pt x="42" y="98"/>
                  <a:pt x="60" y="100"/>
                </a:cubicBezTo>
                <a:cubicBezTo>
                  <a:pt x="60" y="120"/>
                  <a:pt x="60" y="120"/>
                  <a:pt x="60" y="120"/>
                </a:cubicBezTo>
                <a:cubicBezTo>
                  <a:pt x="44" y="120"/>
                  <a:pt x="44" y="120"/>
                  <a:pt x="44" y="120"/>
                </a:cubicBezTo>
                <a:cubicBezTo>
                  <a:pt x="42" y="120"/>
                  <a:pt x="40" y="122"/>
                  <a:pt x="40" y="124"/>
                </a:cubicBezTo>
                <a:cubicBezTo>
                  <a:pt x="40" y="126"/>
                  <a:pt x="42" y="128"/>
                  <a:pt x="44" y="128"/>
                </a:cubicBezTo>
                <a:cubicBezTo>
                  <a:pt x="84" y="128"/>
                  <a:pt x="84" y="128"/>
                  <a:pt x="84" y="128"/>
                </a:cubicBezTo>
                <a:cubicBezTo>
                  <a:pt x="86" y="128"/>
                  <a:pt x="88" y="126"/>
                  <a:pt x="88" y="124"/>
                </a:cubicBezTo>
                <a:cubicBezTo>
                  <a:pt x="88" y="122"/>
                  <a:pt x="86" y="120"/>
                  <a:pt x="84" y="120"/>
                </a:cubicBezTo>
                <a:cubicBezTo>
                  <a:pt x="68" y="120"/>
                  <a:pt x="68" y="120"/>
                  <a:pt x="68" y="120"/>
                </a:cubicBezTo>
                <a:cubicBezTo>
                  <a:pt x="68" y="100"/>
                  <a:pt x="68" y="100"/>
                  <a:pt x="68" y="100"/>
                </a:cubicBezTo>
                <a:cubicBezTo>
                  <a:pt x="86" y="98"/>
                  <a:pt x="100" y="85"/>
                  <a:pt x="103" y="68"/>
                </a:cubicBezTo>
                <a:cubicBezTo>
                  <a:pt x="103" y="68"/>
                  <a:pt x="104" y="68"/>
                  <a:pt x="104" y="68"/>
                </a:cubicBezTo>
                <a:cubicBezTo>
                  <a:pt x="117" y="68"/>
                  <a:pt x="128" y="56"/>
                  <a:pt x="128" y="42"/>
                </a:cubicBezTo>
                <a:cubicBezTo>
                  <a:pt x="128" y="28"/>
                  <a:pt x="117" y="16"/>
                  <a:pt x="104" y="16"/>
                </a:cubicBezTo>
                <a:close/>
                <a:moveTo>
                  <a:pt x="24" y="60"/>
                </a:moveTo>
                <a:cubicBezTo>
                  <a:pt x="15" y="60"/>
                  <a:pt x="8" y="52"/>
                  <a:pt x="8" y="42"/>
                </a:cubicBezTo>
                <a:cubicBezTo>
                  <a:pt x="8" y="32"/>
                  <a:pt x="15" y="24"/>
                  <a:pt x="24" y="24"/>
                </a:cubicBezTo>
                <a:lnTo>
                  <a:pt x="24" y="60"/>
                </a:lnTo>
                <a:close/>
                <a:moveTo>
                  <a:pt x="96" y="59"/>
                </a:moveTo>
                <a:cubicBezTo>
                  <a:pt x="96" y="77"/>
                  <a:pt x="82" y="92"/>
                  <a:pt x="64" y="92"/>
                </a:cubicBezTo>
                <a:cubicBezTo>
                  <a:pt x="46" y="92"/>
                  <a:pt x="32" y="77"/>
                  <a:pt x="32" y="59"/>
                </a:cubicBezTo>
                <a:cubicBezTo>
                  <a:pt x="32" y="16"/>
                  <a:pt x="32" y="16"/>
                  <a:pt x="32" y="16"/>
                </a:cubicBezTo>
                <a:cubicBezTo>
                  <a:pt x="32" y="12"/>
                  <a:pt x="36" y="8"/>
                  <a:pt x="40" y="8"/>
                </a:cubicBezTo>
                <a:cubicBezTo>
                  <a:pt x="88" y="8"/>
                  <a:pt x="88" y="8"/>
                  <a:pt x="88" y="8"/>
                </a:cubicBezTo>
                <a:cubicBezTo>
                  <a:pt x="92" y="8"/>
                  <a:pt x="96" y="12"/>
                  <a:pt x="96" y="16"/>
                </a:cubicBezTo>
                <a:lnTo>
                  <a:pt x="96" y="59"/>
                </a:lnTo>
                <a:close/>
                <a:moveTo>
                  <a:pt x="104" y="60"/>
                </a:moveTo>
                <a:cubicBezTo>
                  <a:pt x="104" y="24"/>
                  <a:pt x="104" y="24"/>
                  <a:pt x="104" y="24"/>
                </a:cubicBezTo>
                <a:cubicBezTo>
                  <a:pt x="113" y="24"/>
                  <a:pt x="120" y="32"/>
                  <a:pt x="120" y="42"/>
                </a:cubicBezTo>
                <a:cubicBezTo>
                  <a:pt x="120" y="52"/>
                  <a:pt x="113" y="60"/>
                  <a:pt x="104" y="6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27" name="Freeform 9"/>
          <p:cNvSpPr>
            <a:spLocks noEditPoints="1"/>
          </p:cNvSpPr>
          <p:nvPr/>
        </p:nvSpPr>
        <p:spPr bwMode="auto">
          <a:xfrm>
            <a:off x="2610863" y="4955555"/>
            <a:ext cx="340818" cy="319446"/>
          </a:xfrm>
          <a:custGeom>
            <a:avLst/>
            <a:gdLst>
              <a:gd name="T0" fmla="*/ 100 w 128"/>
              <a:gd name="T1" fmla="*/ 40 h 120"/>
              <a:gd name="T2" fmla="*/ 28 w 128"/>
              <a:gd name="T3" fmla="*/ 40 h 120"/>
              <a:gd name="T4" fmla="*/ 24 w 128"/>
              <a:gd name="T5" fmla="*/ 44 h 120"/>
              <a:gd name="T6" fmla="*/ 28 w 128"/>
              <a:gd name="T7" fmla="*/ 48 h 120"/>
              <a:gd name="T8" fmla="*/ 100 w 128"/>
              <a:gd name="T9" fmla="*/ 48 h 120"/>
              <a:gd name="T10" fmla="*/ 104 w 128"/>
              <a:gd name="T11" fmla="*/ 44 h 120"/>
              <a:gd name="T12" fmla="*/ 100 w 128"/>
              <a:gd name="T13" fmla="*/ 40 h 120"/>
              <a:gd name="T14" fmla="*/ 72 w 128"/>
              <a:gd name="T15" fmla="*/ 56 h 120"/>
              <a:gd name="T16" fmla="*/ 28 w 128"/>
              <a:gd name="T17" fmla="*/ 56 h 120"/>
              <a:gd name="T18" fmla="*/ 24 w 128"/>
              <a:gd name="T19" fmla="*/ 60 h 120"/>
              <a:gd name="T20" fmla="*/ 28 w 128"/>
              <a:gd name="T21" fmla="*/ 64 h 120"/>
              <a:gd name="T22" fmla="*/ 72 w 128"/>
              <a:gd name="T23" fmla="*/ 64 h 120"/>
              <a:gd name="T24" fmla="*/ 76 w 128"/>
              <a:gd name="T25" fmla="*/ 60 h 120"/>
              <a:gd name="T26" fmla="*/ 72 w 128"/>
              <a:gd name="T27" fmla="*/ 56 h 120"/>
              <a:gd name="T28" fmla="*/ 100 w 128"/>
              <a:gd name="T29" fmla="*/ 24 h 120"/>
              <a:gd name="T30" fmla="*/ 28 w 128"/>
              <a:gd name="T31" fmla="*/ 24 h 120"/>
              <a:gd name="T32" fmla="*/ 24 w 128"/>
              <a:gd name="T33" fmla="*/ 28 h 120"/>
              <a:gd name="T34" fmla="*/ 28 w 128"/>
              <a:gd name="T35" fmla="*/ 32 h 120"/>
              <a:gd name="T36" fmla="*/ 100 w 128"/>
              <a:gd name="T37" fmla="*/ 32 h 120"/>
              <a:gd name="T38" fmla="*/ 104 w 128"/>
              <a:gd name="T39" fmla="*/ 28 h 120"/>
              <a:gd name="T40" fmla="*/ 100 w 128"/>
              <a:gd name="T41" fmla="*/ 24 h 120"/>
              <a:gd name="T42" fmla="*/ 116 w 128"/>
              <a:gd name="T43" fmla="*/ 0 h 120"/>
              <a:gd name="T44" fmla="*/ 12 w 128"/>
              <a:gd name="T45" fmla="*/ 0 h 120"/>
              <a:gd name="T46" fmla="*/ 0 w 128"/>
              <a:gd name="T47" fmla="*/ 12 h 120"/>
              <a:gd name="T48" fmla="*/ 0 w 128"/>
              <a:gd name="T49" fmla="*/ 80 h 120"/>
              <a:gd name="T50" fmla="*/ 12 w 128"/>
              <a:gd name="T51" fmla="*/ 92 h 120"/>
              <a:gd name="T52" fmla="*/ 28 w 128"/>
              <a:gd name="T53" fmla="*/ 92 h 120"/>
              <a:gd name="T54" fmla="*/ 28 w 128"/>
              <a:gd name="T55" fmla="*/ 109 h 120"/>
              <a:gd name="T56" fmla="*/ 44 w 128"/>
              <a:gd name="T57" fmla="*/ 114 h 120"/>
              <a:gd name="T58" fmla="*/ 68 w 128"/>
              <a:gd name="T59" fmla="*/ 92 h 120"/>
              <a:gd name="T60" fmla="*/ 116 w 128"/>
              <a:gd name="T61" fmla="*/ 92 h 120"/>
              <a:gd name="T62" fmla="*/ 128 w 128"/>
              <a:gd name="T63" fmla="*/ 80 h 120"/>
              <a:gd name="T64" fmla="*/ 128 w 128"/>
              <a:gd name="T65" fmla="*/ 12 h 120"/>
              <a:gd name="T66" fmla="*/ 116 w 128"/>
              <a:gd name="T67" fmla="*/ 0 h 120"/>
              <a:gd name="T68" fmla="*/ 120 w 128"/>
              <a:gd name="T69" fmla="*/ 76 h 120"/>
              <a:gd name="T70" fmla="*/ 112 w 128"/>
              <a:gd name="T71" fmla="*/ 84 h 120"/>
              <a:gd name="T72" fmla="*/ 66 w 128"/>
              <a:gd name="T73" fmla="*/ 84 h 120"/>
              <a:gd name="T74" fmla="*/ 39 w 128"/>
              <a:gd name="T75" fmla="*/ 108 h 120"/>
              <a:gd name="T76" fmla="*/ 36 w 128"/>
              <a:gd name="T77" fmla="*/ 92 h 120"/>
              <a:gd name="T78" fmla="*/ 36 w 128"/>
              <a:gd name="T79" fmla="*/ 92 h 120"/>
              <a:gd name="T80" fmla="*/ 36 w 128"/>
              <a:gd name="T81" fmla="*/ 84 h 120"/>
              <a:gd name="T82" fmla="*/ 16 w 128"/>
              <a:gd name="T83" fmla="*/ 84 h 120"/>
              <a:gd name="T84" fmla="*/ 8 w 128"/>
              <a:gd name="T85" fmla="*/ 76 h 120"/>
              <a:gd name="T86" fmla="*/ 8 w 128"/>
              <a:gd name="T87" fmla="*/ 16 h 120"/>
              <a:gd name="T88" fmla="*/ 16 w 128"/>
              <a:gd name="T89" fmla="*/ 8 h 120"/>
              <a:gd name="T90" fmla="*/ 112 w 128"/>
              <a:gd name="T91" fmla="*/ 8 h 120"/>
              <a:gd name="T92" fmla="*/ 120 w 128"/>
              <a:gd name="T93" fmla="*/ 16 h 120"/>
              <a:gd name="T94" fmla="*/ 120 w 128"/>
              <a:gd name="T95" fmla="*/ 7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0">
                <a:moveTo>
                  <a:pt x="100" y="40"/>
                </a:moveTo>
                <a:cubicBezTo>
                  <a:pt x="28" y="40"/>
                  <a:pt x="28" y="40"/>
                  <a:pt x="28" y="40"/>
                </a:cubicBezTo>
                <a:cubicBezTo>
                  <a:pt x="26" y="40"/>
                  <a:pt x="24" y="42"/>
                  <a:pt x="24" y="44"/>
                </a:cubicBezTo>
                <a:cubicBezTo>
                  <a:pt x="24" y="46"/>
                  <a:pt x="26" y="48"/>
                  <a:pt x="28" y="48"/>
                </a:cubicBezTo>
                <a:cubicBezTo>
                  <a:pt x="100" y="48"/>
                  <a:pt x="100" y="48"/>
                  <a:pt x="100" y="48"/>
                </a:cubicBezTo>
                <a:cubicBezTo>
                  <a:pt x="102" y="48"/>
                  <a:pt x="104" y="46"/>
                  <a:pt x="104" y="44"/>
                </a:cubicBezTo>
                <a:cubicBezTo>
                  <a:pt x="104" y="42"/>
                  <a:pt x="102" y="40"/>
                  <a:pt x="100" y="40"/>
                </a:cubicBezTo>
                <a:close/>
                <a:moveTo>
                  <a:pt x="72" y="56"/>
                </a:moveTo>
                <a:cubicBezTo>
                  <a:pt x="28" y="56"/>
                  <a:pt x="28" y="56"/>
                  <a:pt x="28" y="56"/>
                </a:cubicBezTo>
                <a:cubicBezTo>
                  <a:pt x="26" y="56"/>
                  <a:pt x="24" y="58"/>
                  <a:pt x="24" y="60"/>
                </a:cubicBezTo>
                <a:cubicBezTo>
                  <a:pt x="24" y="62"/>
                  <a:pt x="26" y="64"/>
                  <a:pt x="28" y="64"/>
                </a:cubicBezTo>
                <a:cubicBezTo>
                  <a:pt x="72" y="64"/>
                  <a:pt x="72" y="64"/>
                  <a:pt x="72" y="64"/>
                </a:cubicBezTo>
                <a:cubicBezTo>
                  <a:pt x="74" y="64"/>
                  <a:pt x="76" y="62"/>
                  <a:pt x="76" y="60"/>
                </a:cubicBezTo>
                <a:cubicBezTo>
                  <a:pt x="76" y="58"/>
                  <a:pt x="74" y="56"/>
                  <a:pt x="72" y="56"/>
                </a:cubicBezTo>
                <a:close/>
                <a:moveTo>
                  <a:pt x="100" y="24"/>
                </a:moveTo>
                <a:cubicBezTo>
                  <a:pt x="28" y="24"/>
                  <a:pt x="28" y="24"/>
                  <a:pt x="28" y="24"/>
                </a:cubicBezTo>
                <a:cubicBezTo>
                  <a:pt x="26" y="24"/>
                  <a:pt x="24" y="26"/>
                  <a:pt x="24" y="28"/>
                </a:cubicBezTo>
                <a:cubicBezTo>
                  <a:pt x="24" y="30"/>
                  <a:pt x="26" y="32"/>
                  <a:pt x="28" y="32"/>
                </a:cubicBezTo>
                <a:cubicBezTo>
                  <a:pt x="100" y="32"/>
                  <a:pt x="100" y="32"/>
                  <a:pt x="100" y="32"/>
                </a:cubicBezTo>
                <a:cubicBezTo>
                  <a:pt x="102" y="32"/>
                  <a:pt x="104" y="30"/>
                  <a:pt x="104" y="28"/>
                </a:cubicBezTo>
                <a:cubicBezTo>
                  <a:pt x="104" y="26"/>
                  <a:pt x="102" y="24"/>
                  <a:pt x="100" y="24"/>
                </a:cubicBezTo>
                <a:close/>
                <a:moveTo>
                  <a:pt x="116" y="0"/>
                </a:moveTo>
                <a:cubicBezTo>
                  <a:pt x="12" y="0"/>
                  <a:pt x="12" y="0"/>
                  <a:pt x="12" y="0"/>
                </a:cubicBezTo>
                <a:cubicBezTo>
                  <a:pt x="5" y="0"/>
                  <a:pt x="0" y="5"/>
                  <a:pt x="0" y="12"/>
                </a:cubicBezTo>
                <a:cubicBezTo>
                  <a:pt x="0" y="80"/>
                  <a:pt x="0" y="80"/>
                  <a:pt x="0" y="80"/>
                </a:cubicBezTo>
                <a:cubicBezTo>
                  <a:pt x="0" y="87"/>
                  <a:pt x="5" y="92"/>
                  <a:pt x="12" y="92"/>
                </a:cubicBezTo>
                <a:cubicBezTo>
                  <a:pt x="28" y="92"/>
                  <a:pt x="28" y="92"/>
                  <a:pt x="28" y="92"/>
                </a:cubicBezTo>
                <a:cubicBezTo>
                  <a:pt x="28" y="109"/>
                  <a:pt x="28" y="109"/>
                  <a:pt x="28" y="109"/>
                </a:cubicBezTo>
                <a:cubicBezTo>
                  <a:pt x="29" y="114"/>
                  <a:pt x="35" y="120"/>
                  <a:pt x="44" y="114"/>
                </a:cubicBezTo>
                <a:cubicBezTo>
                  <a:pt x="68" y="92"/>
                  <a:pt x="68" y="92"/>
                  <a:pt x="68" y="92"/>
                </a:cubicBezTo>
                <a:cubicBezTo>
                  <a:pt x="116" y="92"/>
                  <a:pt x="116" y="92"/>
                  <a:pt x="116" y="92"/>
                </a:cubicBezTo>
                <a:cubicBezTo>
                  <a:pt x="123" y="92"/>
                  <a:pt x="128" y="87"/>
                  <a:pt x="128" y="80"/>
                </a:cubicBezTo>
                <a:cubicBezTo>
                  <a:pt x="128" y="12"/>
                  <a:pt x="128" y="12"/>
                  <a:pt x="128" y="12"/>
                </a:cubicBezTo>
                <a:cubicBezTo>
                  <a:pt x="128" y="5"/>
                  <a:pt x="123" y="0"/>
                  <a:pt x="116" y="0"/>
                </a:cubicBezTo>
                <a:close/>
                <a:moveTo>
                  <a:pt x="120" y="76"/>
                </a:moveTo>
                <a:cubicBezTo>
                  <a:pt x="120" y="80"/>
                  <a:pt x="116" y="84"/>
                  <a:pt x="112" y="84"/>
                </a:cubicBezTo>
                <a:cubicBezTo>
                  <a:pt x="66" y="84"/>
                  <a:pt x="66" y="84"/>
                  <a:pt x="66" y="84"/>
                </a:cubicBezTo>
                <a:cubicBezTo>
                  <a:pt x="39" y="108"/>
                  <a:pt x="39" y="108"/>
                  <a:pt x="39" y="108"/>
                </a:cubicBezTo>
                <a:cubicBezTo>
                  <a:pt x="35" y="113"/>
                  <a:pt x="36" y="99"/>
                  <a:pt x="36" y="92"/>
                </a:cubicBezTo>
                <a:cubicBezTo>
                  <a:pt x="36" y="92"/>
                  <a:pt x="36" y="92"/>
                  <a:pt x="36" y="92"/>
                </a:cubicBezTo>
                <a:cubicBezTo>
                  <a:pt x="36" y="84"/>
                  <a:pt x="36" y="84"/>
                  <a:pt x="36" y="84"/>
                </a:cubicBezTo>
                <a:cubicBezTo>
                  <a:pt x="16" y="84"/>
                  <a:pt x="16" y="84"/>
                  <a:pt x="16" y="84"/>
                </a:cubicBezTo>
                <a:cubicBezTo>
                  <a:pt x="12" y="84"/>
                  <a:pt x="8" y="80"/>
                  <a:pt x="8" y="76"/>
                </a:cubicBezTo>
                <a:cubicBezTo>
                  <a:pt x="8" y="16"/>
                  <a:pt x="8" y="16"/>
                  <a:pt x="8" y="16"/>
                </a:cubicBezTo>
                <a:cubicBezTo>
                  <a:pt x="8" y="12"/>
                  <a:pt x="12" y="8"/>
                  <a:pt x="16" y="8"/>
                </a:cubicBezTo>
                <a:cubicBezTo>
                  <a:pt x="112" y="8"/>
                  <a:pt x="112" y="8"/>
                  <a:pt x="112" y="8"/>
                </a:cubicBezTo>
                <a:cubicBezTo>
                  <a:pt x="116" y="8"/>
                  <a:pt x="120" y="12"/>
                  <a:pt x="120" y="16"/>
                </a:cubicBezTo>
                <a:lnTo>
                  <a:pt x="120" y="7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28" name="Freeform 10"/>
          <p:cNvSpPr>
            <a:spLocks noEditPoints="1"/>
          </p:cNvSpPr>
          <p:nvPr/>
        </p:nvSpPr>
        <p:spPr bwMode="auto">
          <a:xfrm>
            <a:off x="1085443" y="2469223"/>
            <a:ext cx="276704" cy="340819"/>
          </a:xfrm>
          <a:custGeom>
            <a:avLst/>
            <a:gdLst>
              <a:gd name="T0" fmla="*/ 52 w 104"/>
              <a:gd name="T1" fmla="*/ 72 h 128"/>
              <a:gd name="T2" fmla="*/ 36 w 104"/>
              <a:gd name="T3" fmla="*/ 88 h 128"/>
              <a:gd name="T4" fmla="*/ 52 w 104"/>
              <a:gd name="T5" fmla="*/ 104 h 128"/>
              <a:gd name="T6" fmla="*/ 68 w 104"/>
              <a:gd name="T7" fmla="*/ 88 h 128"/>
              <a:gd name="T8" fmla="*/ 52 w 104"/>
              <a:gd name="T9" fmla="*/ 72 h 128"/>
              <a:gd name="T10" fmla="*/ 52 w 104"/>
              <a:gd name="T11" fmla="*/ 96 h 128"/>
              <a:gd name="T12" fmla="*/ 44 w 104"/>
              <a:gd name="T13" fmla="*/ 88 h 128"/>
              <a:gd name="T14" fmla="*/ 52 w 104"/>
              <a:gd name="T15" fmla="*/ 80 h 128"/>
              <a:gd name="T16" fmla="*/ 60 w 104"/>
              <a:gd name="T17" fmla="*/ 88 h 128"/>
              <a:gd name="T18" fmla="*/ 52 w 104"/>
              <a:gd name="T19" fmla="*/ 96 h 128"/>
              <a:gd name="T20" fmla="*/ 92 w 104"/>
              <a:gd name="T21" fmla="*/ 48 h 128"/>
              <a:gd name="T22" fmla="*/ 24 w 104"/>
              <a:gd name="T23" fmla="*/ 48 h 128"/>
              <a:gd name="T24" fmla="*/ 24 w 104"/>
              <a:gd name="T25" fmla="*/ 36 h 128"/>
              <a:gd name="T26" fmla="*/ 52 w 104"/>
              <a:gd name="T27" fmla="*/ 8 h 128"/>
              <a:gd name="T28" fmla="*/ 80 w 104"/>
              <a:gd name="T29" fmla="*/ 32 h 128"/>
              <a:gd name="T30" fmla="*/ 88 w 104"/>
              <a:gd name="T31" fmla="*/ 32 h 128"/>
              <a:gd name="T32" fmla="*/ 52 w 104"/>
              <a:gd name="T33" fmla="*/ 0 h 128"/>
              <a:gd name="T34" fmla="*/ 16 w 104"/>
              <a:gd name="T35" fmla="*/ 36 h 128"/>
              <a:gd name="T36" fmla="*/ 16 w 104"/>
              <a:gd name="T37" fmla="*/ 48 h 128"/>
              <a:gd name="T38" fmla="*/ 12 w 104"/>
              <a:gd name="T39" fmla="*/ 48 h 128"/>
              <a:gd name="T40" fmla="*/ 0 w 104"/>
              <a:gd name="T41" fmla="*/ 60 h 128"/>
              <a:gd name="T42" fmla="*/ 0 w 104"/>
              <a:gd name="T43" fmla="*/ 116 h 128"/>
              <a:gd name="T44" fmla="*/ 12 w 104"/>
              <a:gd name="T45" fmla="*/ 128 h 128"/>
              <a:gd name="T46" fmla="*/ 92 w 104"/>
              <a:gd name="T47" fmla="*/ 128 h 128"/>
              <a:gd name="T48" fmla="*/ 104 w 104"/>
              <a:gd name="T49" fmla="*/ 116 h 128"/>
              <a:gd name="T50" fmla="*/ 104 w 104"/>
              <a:gd name="T51" fmla="*/ 60 h 128"/>
              <a:gd name="T52" fmla="*/ 92 w 104"/>
              <a:gd name="T53" fmla="*/ 48 h 128"/>
              <a:gd name="T54" fmla="*/ 96 w 104"/>
              <a:gd name="T55" fmla="*/ 112 h 128"/>
              <a:gd name="T56" fmla="*/ 88 w 104"/>
              <a:gd name="T57" fmla="*/ 120 h 128"/>
              <a:gd name="T58" fmla="*/ 16 w 104"/>
              <a:gd name="T59" fmla="*/ 120 h 128"/>
              <a:gd name="T60" fmla="*/ 8 w 104"/>
              <a:gd name="T61" fmla="*/ 112 h 128"/>
              <a:gd name="T62" fmla="*/ 8 w 104"/>
              <a:gd name="T63" fmla="*/ 64 h 128"/>
              <a:gd name="T64" fmla="*/ 16 w 104"/>
              <a:gd name="T65" fmla="*/ 56 h 128"/>
              <a:gd name="T66" fmla="*/ 88 w 104"/>
              <a:gd name="T67" fmla="*/ 56 h 128"/>
              <a:gd name="T68" fmla="*/ 96 w 104"/>
              <a:gd name="T69" fmla="*/ 64 h 128"/>
              <a:gd name="T70" fmla="*/ 96 w 104"/>
              <a:gd name="T7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8">
                <a:moveTo>
                  <a:pt x="52" y="72"/>
                </a:moveTo>
                <a:cubicBezTo>
                  <a:pt x="43" y="72"/>
                  <a:pt x="36" y="79"/>
                  <a:pt x="36" y="88"/>
                </a:cubicBezTo>
                <a:cubicBezTo>
                  <a:pt x="36" y="97"/>
                  <a:pt x="43" y="104"/>
                  <a:pt x="52" y="104"/>
                </a:cubicBezTo>
                <a:cubicBezTo>
                  <a:pt x="61" y="104"/>
                  <a:pt x="68" y="97"/>
                  <a:pt x="68" y="88"/>
                </a:cubicBezTo>
                <a:cubicBezTo>
                  <a:pt x="68" y="79"/>
                  <a:pt x="61" y="72"/>
                  <a:pt x="52" y="72"/>
                </a:cubicBezTo>
                <a:close/>
                <a:moveTo>
                  <a:pt x="52" y="96"/>
                </a:moveTo>
                <a:cubicBezTo>
                  <a:pt x="48" y="96"/>
                  <a:pt x="44" y="92"/>
                  <a:pt x="44" y="88"/>
                </a:cubicBezTo>
                <a:cubicBezTo>
                  <a:pt x="44" y="84"/>
                  <a:pt x="48" y="80"/>
                  <a:pt x="52" y="80"/>
                </a:cubicBezTo>
                <a:cubicBezTo>
                  <a:pt x="56" y="80"/>
                  <a:pt x="60" y="84"/>
                  <a:pt x="60" y="88"/>
                </a:cubicBezTo>
                <a:cubicBezTo>
                  <a:pt x="60" y="92"/>
                  <a:pt x="56" y="96"/>
                  <a:pt x="52" y="96"/>
                </a:cubicBezTo>
                <a:close/>
                <a:moveTo>
                  <a:pt x="92" y="48"/>
                </a:moveTo>
                <a:cubicBezTo>
                  <a:pt x="24" y="48"/>
                  <a:pt x="24" y="48"/>
                  <a:pt x="24" y="48"/>
                </a:cubicBezTo>
                <a:cubicBezTo>
                  <a:pt x="24" y="36"/>
                  <a:pt x="24" y="36"/>
                  <a:pt x="24" y="36"/>
                </a:cubicBezTo>
                <a:cubicBezTo>
                  <a:pt x="24" y="21"/>
                  <a:pt x="37" y="8"/>
                  <a:pt x="52" y="8"/>
                </a:cubicBezTo>
                <a:cubicBezTo>
                  <a:pt x="66" y="8"/>
                  <a:pt x="78" y="18"/>
                  <a:pt x="80" y="32"/>
                </a:cubicBezTo>
                <a:cubicBezTo>
                  <a:pt x="88" y="32"/>
                  <a:pt x="88" y="32"/>
                  <a:pt x="88" y="32"/>
                </a:cubicBezTo>
                <a:cubicBezTo>
                  <a:pt x="86" y="14"/>
                  <a:pt x="71" y="0"/>
                  <a:pt x="52" y="0"/>
                </a:cubicBezTo>
                <a:cubicBezTo>
                  <a:pt x="32" y="0"/>
                  <a:pt x="16" y="16"/>
                  <a:pt x="16" y="36"/>
                </a:cubicBezTo>
                <a:cubicBezTo>
                  <a:pt x="16" y="48"/>
                  <a:pt x="16" y="48"/>
                  <a:pt x="16" y="48"/>
                </a:cubicBezTo>
                <a:cubicBezTo>
                  <a:pt x="12" y="48"/>
                  <a:pt x="12" y="48"/>
                  <a:pt x="12" y="48"/>
                </a:cubicBezTo>
                <a:cubicBezTo>
                  <a:pt x="5" y="48"/>
                  <a:pt x="0" y="53"/>
                  <a:pt x="0" y="60"/>
                </a:cubicBezTo>
                <a:cubicBezTo>
                  <a:pt x="0" y="116"/>
                  <a:pt x="0" y="116"/>
                  <a:pt x="0" y="116"/>
                </a:cubicBezTo>
                <a:cubicBezTo>
                  <a:pt x="0" y="123"/>
                  <a:pt x="5" y="128"/>
                  <a:pt x="12" y="128"/>
                </a:cubicBezTo>
                <a:cubicBezTo>
                  <a:pt x="92" y="128"/>
                  <a:pt x="92" y="128"/>
                  <a:pt x="92" y="128"/>
                </a:cubicBezTo>
                <a:cubicBezTo>
                  <a:pt x="99" y="128"/>
                  <a:pt x="104" y="123"/>
                  <a:pt x="104" y="116"/>
                </a:cubicBezTo>
                <a:cubicBezTo>
                  <a:pt x="104" y="60"/>
                  <a:pt x="104" y="60"/>
                  <a:pt x="104" y="60"/>
                </a:cubicBezTo>
                <a:cubicBezTo>
                  <a:pt x="104" y="53"/>
                  <a:pt x="99" y="48"/>
                  <a:pt x="92" y="48"/>
                </a:cubicBezTo>
                <a:close/>
                <a:moveTo>
                  <a:pt x="96" y="112"/>
                </a:moveTo>
                <a:cubicBezTo>
                  <a:pt x="96" y="116"/>
                  <a:pt x="92" y="120"/>
                  <a:pt x="88" y="120"/>
                </a:cubicBezTo>
                <a:cubicBezTo>
                  <a:pt x="16" y="120"/>
                  <a:pt x="16" y="120"/>
                  <a:pt x="16" y="120"/>
                </a:cubicBezTo>
                <a:cubicBezTo>
                  <a:pt x="12" y="120"/>
                  <a:pt x="8" y="116"/>
                  <a:pt x="8" y="112"/>
                </a:cubicBezTo>
                <a:cubicBezTo>
                  <a:pt x="8" y="64"/>
                  <a:pt x="8" y="64"/>
                  <a:pt x="8" y="64"/>
                </a:cubicBezTo>
                <a:cubicBezTo>
                  <a:pt x="8" y="60"/>
                  <a:pt x="12" y="56"/>
                  <a:pt x="16" y="56"/>
                </a:cubicBezTo>
                <a:cubicBezTo>
                  <a:pt x="88" y="56"/>
                  <a:pt x="88" y="56"/>
                  <a:pt x="88" y="56"/>
                </a:cubicBezTo>
                <a:cubicBezTo>
                  <a:pt x="92" y="56"/>
                  <a:pt x="96" y="60"/>
                  <a:pt x="96" y="64"/>
                </a:cubicBezTo>
                <a:lnTo>
                  <a:pt x="96" y="112"/>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29" name="Freeform 11"/>
          <p:cNvSpPr>
            <a:spLocks noEditPoints="1"/>
          </p:cNvSpPr>
          <p:nvPr/>
        </p:nvSpPr>
        <p:spPr bwMode="auto">
          <a:xfrm>
            <a:off x="4162530" y="2469223"/>
            <a:ext cx="339693" cy="340818"/>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5 w 128"/>
              <a:gd name="T21" fmla="*/ 49 h 128"/>
              <a:gd name="T22" fmla="*/ 60 w 128"/>
              <a:gd name="T23" fmla="*/ 75 h 128"/>
              <a:gd name="T24" fmla="*/ 47 w 128"/>
              <a:gd name="T25" fmla="*/ 61 h 128"/>
              <a:gd name="T26" fmla="*/ 41 w 128"/>
              <a:gd name="T27" fmla="*/ 61 h 128"/>
              <a:gd name="T28" fmla="*/ 41 w 128"/>
              <a:gd name="T29" fmla="*/ 67 h 128"/>
              <a:gd name="T30" fmla="*/ 57 w 128"/>
              <a:gd name="T31" fmla="*/ 82 h 128"/>
              <a:gd name="T32" fmla="*/ 57 w 128"/>
              <a:gd name="T33" fmla="*/ 83 h 128"/>
              <a:gd name="T34" fmla="*/ 60 w 128"/>
              <a:gd name="T35" fmla="*/ 84 h 128"/>
              <a:gd name="T36" fmla="*/ 63 w 128"/>
              <a:gd name="T37" fmla="*/ 83 h 128"/>
              <a:gd name="T38" fmla="*/ 63 w 128"/>
              <a:gd name="T39" fmla="*/ 82 h 128"/>
              <a:gd name="T40" fmla="*/ 91 w 128"/>
              <a:gd name="T41" fmla="*/ 55 h 128"/>
              <a:gd name="T42" fmla="*/ 91 w 128"/>
              <a:gd name="T43" fmla="*/ 49 h 128"/>
              <a:gd name="T44" fmla="*/ 85 w 128"/>
              <a:gd name="T45" fmla="*/ 4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5" y="49"/>
                </a:moveTo>
                <a:cubicBezTo>
                  <a:pt x="60" y="75"/>
                  <a:pt x="60" y="75"/>
                  <a:pt x="60" y="75"/>
                </a:cubicBezTo>
                <a:cubicBezTo>
                  <a:pt x="47" y="61"/>
                  <a:pt x="47" y="61"/>
                  <a:pt x="47" y="61"/>
                </a:cubicBezTo>
                <a:cubicBezTo>
                  <a:pt x="45" y="60"/>
                  <a:pt x="43" y="60"/>
                  <a:pt x="41" y="61"/>
                </a:cubicBezTo>
                <a:cubicBezTo>
                  <a:pt x="40" y="63"/>
                  <a:pt x="40" y="65"/>
                  <a:pt x="41" y="67"/>
                </a:cubicBezTo>
                <a:cubicBezTo>
                  <a:pt x="57" y="82"/>
                  <a:pt x="57" y="82"/>
                  <a:pt x="57" y="82"/>
                </a:cubicBezTo>
                <a:cubicBezTo>
                  <a:pt x="57" y="82"/>
                  <a:pt x="57" y="83"/>
                  <a:pt x="57" y="83"/>
                </a:cubicBezTo>
                <a:cubicBezTo>
                  <a:pt x="58" y="84"/>
                  <a:pt x="59" y="84"/>
                  <a:pt x="60" y="84"/>
                </a:cubicBezTo>
                <a:cubicBezTo>
                  <a:pt x="61" y="84"/>
                  <a:pt x="62" y="84"/>
                  <a:pt x="63" y="83"/>
                </a:cubicBezTo>
                <a:cubicBezTo>
                  <a:pt x="63" y="83"/>
                  <a:pt x="63" y="82"/>
                  <a:pt x="63" y="82"/>
                </a:cubicBezTo>
                <a:cubicBezTo>
                  <a:pt x="91" y="55"/>
                  <a:pt x="91" y="55"/>
                  <a:pt x="91" y="55"/>
                </a:cubicBezTo>
                <a:cubicBezTo>
                  <a:pt x="92" y="53"/>
                  <a:pt x="92" y="51"/>
                  <a:pt x="91" y="49"/>
                </a:cubicBezTo>
                <a:cubicBezTo>
                  <a:pt x="89" y="48"/>
                  <a:pt x="87" y="48"/>
                  <a:pt x="85" y="49"/>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0" name="TextBox 17"/>
          <p:cNvSpPr txBox="1"/>
          <p:nvPr/>
        </p:nvSpPr>
        <p:spPr>
          <a:xfrm>
            <a:off x="1666288" y="2241197"/>
            <a:ext cx="1569660" cy="369332"/>
          </a:xfrm>
          <a:prstGeom prst="rect">
            <a:avLst/>
          </a:prstGeom>
          <a:noFill/>
        </p:spPr>
        <p:txBody>
          <a:bodyPr wrap="none" rtlCol="0">
            <a:spAutoFit/>
          </a:bodyPr>
          <a:lstStyle/>
          <a:p>
            <a:r>
              <a:rPr lang="zh-CN" altLang="en-US" dirty="0" smtClean="0">
                <a:solidFill>
                  <a:srgbClr val="D70201"/>
                </a:solidFill>
                <a:latin typeface="迷你简菱心" panose="02010609000101010101" pitchFamily="49" charset="-122"/>
                <a:ea typeface="迷你简菱心" panose="02010609000101010101" pitchFamily="49" charset="-122"/>
                <a:cs typeface="+mn-ea"/>
                <a:sym typeface="+mn-lt"/>
              </a:rPr>
              <a:t>点击添加标</a:t>
            </a:r>
            <a:r>
              <a:rPr lang="zh-CN" altLang="en-US" dirty="0">
                <a:solidFill>
                  <a:srgbClr val="D70201"/>
                </a:solidFill>
                <a:latin typeface="迷你简菱心" panose="02010609000101010101" pitchFamily="49" charset="-122"/>
                <a:ea typeface="迷你简菱心" panose="02010609000101010101" pitchFamily="49" charset="-122"/>
                <a:cs typeface="+mn-ea"/>
                <a:sym typeface="+mn-lt"/>
              </a:rPr>
              <a:t>题</a:t>
            </a:r>
            <a:endParaRPr lang="zh-CN" altLang="en-US" dirty="0">
              <a:solidFill>
                <a:srgbClr val="D70201"/>
              </a:solidFill>
              <a:latin typeface="迷你简菱心" panose="02010609000101010101" pitchFamily="49" charset="-122"/>
              <a:ea typeface="迷你简菱心" panose="02010609000101010101" pitchFamily="49" charset="-122"/>
              <a:cs typeface="+mn-ea"/>
              <a:sym typeface="+mn-lt"/>
            </a:endParaRPr>
          </a:p>
        </p:txBody>
      </p:sp>
      <p:sp>
        <p:nvSpPr>
          <p:cNvPr id="31" name="TextBox 18"/>
          <p:cNvSpPr txBox="1"/>
          <p:nvPr/>
        </p:nvSpPr>
        <p:spPr>
          <a:xfrm>
            <a:off x="1666288" y="2579751"/>
            <a:ext cx="2051006" cy="994952"/>
          </a:xfrm>
          <a:prstGeom prst="rect">
            <a:avLst/>
          </a:prstGeom>
          <a:noFill/>
        </p:spPr>
        <p:txBody>
          <a:bodyPr wrap="square" rtlCol="0">
            <a:spAutoFit/>
          </a:bodyPr>
          <a:lstStyle/>
          <a:p>
            <a:pPr>
              <a:lnSpc>
                <a:spcPts val="1800"/>
              </a:lnSpc>
            </a:pPr>
            <a:r>
              <a:rPr lang="zh-CN" altLang="en-US" sz="1200" dirty="0" smtClean="0">
                <a:latin typeface="冬青黑体简体中文 W3" panose="020B0300000000000000" pitchFamily="34" charset="-122"/>
                <a:ea typeface="冬青黑体简体中文 W3" panose="020B0300000000000000" pitchFamily="34" charset="-122"/>
                <a:sym typeface="+mn-lt"/>
              </a:rPr>
              <a:t>您的内容打在这里，或者通过复制您的文本后，在此框中选择粘贴，并选择只保留文字。</a:t>
            </a:r>
            <a:endParaRPr lang="zh-CN" altLang="en-US" sz="1200" dirty="0">
              <a:latin typeface="冬青黑体简体中文 W3" panose="020B0300000000000000" pitchFamily="34" charset="-122"/>
              <a:ea typeface="冬青黑体简体中文 W3" panose="020B0300000000000000" pitchFamily="34" charset="-122"/>
              <a:sym typeface="+mn-lt"/>
            </a:endParaRPr>
          </a:p>
        </p:txBody>
      </p:sp>
      <p:sp>
        <p:nvSpPr>
          <p:cNvPr id="32" name="TextBox 17"/>
          <p:cNvSpPr txBox="1"/>
          <p:nvPr/>
        </p:nvSpPr>
        <p:spPr>
          <a:xfrm>
            <a:off x="3240525" y="4674831"/>
            <a:ext cx="1569660" cy="369332"/>
          </a:xfrm>
          <a:prstGeom prst="rect">
            <a:avLst/>
          </a:prstGeom>
          <a:noFill/>
        </p:spPr>
        <p:txBody>
          <a:bodyPr wrap="none" rtlCol="0">
            <a:spAutoFit/>
          </a:bodyPr>
          <a:lstStyle/>
          <a:p>
            <a:r>
              <a:rPr lang="zh-CN" altLang="en-US" smtClean="0">
                <a:solidFill>
                  <a:srgbClr val="D70201"/>
                </a:solidFill>
                <a:latin typeface="迷你简菱心" panose="02010609000101010101" pitchFamily="49" charset="-122"/>
                <a:ea typeface="迷你简菱心" panose="02010609000101010101" pitchFamily="49" charset="-122"/>
                <a:cs typeface="+mn-ea"/>
                <a:sym typeface="+mn-lt"/>
              </a:rPr>
              <a:t>点击添加标</a:t>
            </a:r>
            <a:r>
              <a:rPr lang="zh-CN" altLang="en-US">
                <a:solidFill>
                  <a:srgbClr val="D70201"/>
                </a:solidFill>
                <a:latin typeface="迷你简菱心" panose="02010609000101010101" pitchFamily="49" charset="-122"/>
                <a:ea typeface="迷你简菱心" panose="02010609000101010101" pitchFamily="49" charset="-122"/>
                <a:cs typeface="+mn-ea"/>
                <a:sym typeface="+mn-lt"/>
              </a:rPr>
              <a:t>题</a:t>
            </a:r>
            <a:endParaRPr lang="zh-CN" altLang="en-US">
              <a:solidFill>
                <a:srgbClr val="D70201"/>
              </a:solidFill>
              <a:latin typeface="迷你简菱心" panose="02010609000101010101" pitchFamily="49" charset="-122"/>
              <a:ea typeface="迷你简菱心" panose="02010609000101010101" pitchFamily="49" charset="-122"/>
              <a:cs typeface="+mn-ea"/>
              <a:sym typeface="+mn-lt"/>
            </a:endParaRPr>
          </a:p>
        </p:txBody>
      </p:sp>
      <p:sp>
        <p:nvSpPr>
          <p:cNvPr id="33" name="TextBox 18"/>
          <p:cNvSpPr txBox="1"/>
          <p:nvPr/>
        </p:nvSpPr>
        <p:spPr>
          <a:xfrm>
            <a:off x="3240525" y="5013385"/>
            <a:ext cx="2051006" cy="994952"/>
          </a:xfrm>
          <a:prstGeom prst="rect">
            <a:avLst/>
          </a:prstGeom>
          <a:noFill/>
        </p:spPr>
        <p:txBody>
          <a:bodyPr wrap="square" rtlCol="0">
            <a:spAutoFit/>
          </a:bodyPr>
          <a:lstStyle/>
          <a:p>
            <a:pPr>
              <a:lnSpc>
                <a:spcPts val="1800"/>
              </a:lnSpc>
            </a:pPr>
            <a:r>
              <a:rPr lang="zh-CN" altLang="en-US" sz="1200" dirty="0">
                <a:latin typeface="冬青黑体简体中文 W3" panose="020B0300000000000000" pitchFamily="34" charset="-122"/>
                <a:ea typeface="冬青黑体简体中文 W3" panose="020B0300000000000000" pitchFamily="34" charset="-122"/>
                <a:sym typeface="+mn-lt"/>
              </a:rPr>
              <a:t>您的内容打在这里，或者通过复制您的文本后，在此框中选择粘贴，并选择只保留文字。</a:t>
            </a:r>
            <a:endParaRPr lang="zh-CN" altLang="en-US" sz="1200" dirty="0">
              <a:latin typeface="冬青黑体简体中文 W3" panose="020B0300000000000000" pitchFamily="34" charset="-122"/>
              <a:ea typeface="冬青黑体简体中文 W3" panose="020B0300000000000000" pitchFamily="34" charset="-122"/>
              <a:sym typeface="+mn-lt"/>
            </a:endParaRPr>
          </a:p>
        </p:txBody>
      </p:sp>
      <p:sp>
        <p:nvSpPr>
          <p:cNvPr id="34" name="TextBox 17"/>
          <p:cNvSpPr txBox="1"/>
          <p:nvPr/>
        </p:nvSpPr>
        <p:spPr>
          <a:xfrm>
            <a:off x="4820457" y="2241197"/>
            <a:ext cx="1569660" cy="369332"/>
          </a:xfrm>
          <a:prstGeom prst="rect">
            <a:avLst/>
          </a:prstGeom>
          <a:noFill/>
        </p:spPr>
        <p:txBody>
          <a:bodyPr wrap="none" rtlCol="0">
            <a:spAutoFit/>
          </a:bodyPr>
          <a:lstStyle/>
          <a:p>
            <a:r>
              <a:rPr lang="zh-CN" altLang="en-US" smtClean="0">
                <a:solidFill>
                  <a:srgbClr val="D70201"/>
                </a:solidFill>
                <a:latin typeface="迷你简菱心" panose="02010609000101010101" pitchFamily="49" charset="-122"/>
                <a:ea typeface="迷你简菱心" panose="02010609000101010101" pitchFamily="49" charset="-122"/>
                <a:cs typeface="+mn-ea"/>
                <a:sym typeface="+mn-lt"/>
              </a:rPr>
              <a:t>点击添加标</a:t>
            </a:r>
            <a:r>
              <a:rPr lang="zh-CN" altLang="en-US">
                <a:solidFill>
                  <a:srgbClr val="D70201"/>
                </a:solidFill>
                <a:latin typeface="迷你简菱心" panose="02010609000101010101" pitchFamily="49" charset="-122"/>
                <a:ea typeface="迷你简菱心" panose="02010609000101010101" pitchFamily="49" charset="-122"/>
                <a:cs typeface="+mn-ea"/>
                <a:sym typeface="+mn-lt"/>
              </a:rPr>
              <a:t>题</a:t>
            </a:r>
            <a:endParaRPr lang="zh-CN" altLang="en-US">
              <a:solidFill>
                <a:srgbClr val="D70201"/>
              </a:solidFill>
              <a:latin typeface="迷你简菱心" panose="02010609000101010101" pitchFamily="49" charset="-122"/>
              <a:ea typeface="迷你简菱心" panose="02010609000101010101" pitchFamily="49" charset="-122"/>
              <a:cs typeface="+mn-ea"/>
              <a:sym typeface="+mn-lt"/>
            </a:endParaRPr>
          </a:p>
        </p:txBody>
      </p:sp>
      <p:sp>
        <p:nvSpPr>
          <p:cNvPr id="35" name="TextBox 18"/>
          <p:cNvSpPr txBox="1"/>
          <p:nvPr/>
        </p:nvSpPr>
        <p:spPr>
          <a:xfrm>
            <a:off x="4820457" y="2579751"/>
            <a:ext cx="2051006" cy="994952"/>
          </a:xfrm>
          <a:prstGeom prst="rect">
            <a:avLst/>
          </a:prstGeom>
          <a:noFill/>
        </p:spPr>
        <p:txBody>
          <a:bodyPr wrap="square" rtlCol="0">
            <a:spAutoFit/>
          </a:bodyPr>
          <a:lstStyle/>
          <a:p>
            <a:pPr>
              <a:lnSpc>
                <a:spcPts val="1800"/>
              </a:lnSpc>
            </a:pPr>
            <a:r>
              <a:rPr lang="zh-CN" altLang="en-US" sz="1200" dirty="0">
                <a:latin typeface="冬青黑体简体中文 W3" panose="020B0300000000000000" pitchFamily="34" charset="-122"/>
                <a:ea typeface="冬青黑体简体中文 W3" panose="020B0300000000000000" pitchFamily="34" charset="-122"/>
                <a:sym typeface="+mn-lt"/>
              </a:rPr>
              <a:t>您的内容打在这里，或者通过复制您的文本后，在此框中选择粘贴，并选择只保留文字。</a:t>
            </a:r>
            <a:endParaRPr lang="zh-CN" altLang="en-US" sz="1200" dirty="0">
              <a:latin typeface="冬青黑体简体中文 W3" panose="020B0300000000000000" pitchFamily="34" charset="-122"/>
              <a:ea typeface="冬青黑体简体中文 W3" panose="020B0300000000000000" pitchFamily="34" charset="-122"/>
              <a:sym typeface="+mn-lt"/>
            </a:endParaRPr>
          </a:p>
        </p:txBody>
      </p:sp>
      <p:sp>
        <p:nvSpPr>
          <p:cNvPr id="36" name="TextBox 17"/>
          <p:cNvSpPr txBox="1"/>
          <p:nvPr/>
        </p:nvSpPr>
        <p:spPr>
          <a:xfrm>
            <a:off x="6391796" y="4674831"/>
            <a:ext cx="1569660" cy="369332"/>
          </a:xfrm>
          <a:prstGeom prst="rect">
            <a:avLst/>
          </a:prstGeom>
          <a:noFill/>
        </p:spPr>
        <p:txBody>
          <a:bodyPr wrap="none" rtlCol="0">
            <a:spAutoFit/>
          </a:bodyPr>
          <a:lstStyle/>
          <a:p>
            <a:r>
              <a:rPr lang="zh-CN" altLang="en-US" smtClean="0">
                <a:solidFill>
                  <a:srgbClr val="D70201"/>
                </a:solidFill>
                <a:latin typeface="迷你简菱心" panose="02010609000101010101" pitchFamily="49" charset="-122"/>
                <a:ea typeface="迷你简菱心" panose="02010609000101010101" pitchFamily="49" charset="-122"/>
                <a:cs typeface="+mn-ea"/>
                <a:sym typeface="+mn-lt"/>
              </a:rPr>
              <a:t>点击添加标</a:t>
            </a:r>
            <a:r>
              <a:rPr lang="zh-CN" altLang="en-US">
                <a:solidFill>
                  <a:srgbClr val="D70201"/>
                </a:solidFill>
                <a:latin typeface="迷你简菱心" panose="02010609000101010101" pitchFamily="49" charset="-122"/>
                <a:ea typeface="迷你简菱心" panose="02010609000101010101" pitchFamily="49" charset="-122"/>
                <a:cs typeface="+mn-ea"/>
                <a:sym typeface="+mn-lt"/>
              </a:rPr>
              <a:t>题</a:t>
            </a:r>
            <a:endParaRPr lang="zh-CN" altLang="en-US">
              <a:solidFill>
                <a:srgbClr val="D70201"/>
              </a:solidFill>
              <a:latin typeface="迷你简菱心" panose="02010609000101010101" pitchFamily="49" charset="-122"/>
              <a:ea typeface="迷你简菱心" panose="02010609000101010101" pitchFamily="49" charset="-122"/>
              <a:cs typeface="+mn-ea"/>
              <a:sym typeface="+mn-lt"/>
            </a:endParaRPr>
          </a:p>
        </p:txBody>
      </p:sp>
      <p:sp>
        <p:nvSpPr>
          <p:cNvPr id="37" name="TextBox 18"/>
          <p:cNvSpPr txBox="1"/>
          <p:nvPr/>
        </p:nvSpPr>
        <p:spPr>
          <a:xfrm>
            <a:off x="6391796" y="5013385"/>
            <a:ext cx="2051006" cy="994952"/>
          </a:xfrm>
          <a:prstGeom prst="rect">
            <a:avLst/>
          </a:prstGeom>
          <a:noFill/>
        </p:spPr>
        <p:txBody>
          <a:bodyPr wrap="square" rtlCol="0">
            <a:spAutoFit/>
          </a:bodyPr>
          <a:lstStyle/>
          <a:p>
            <a:pPr>
              <a:lnSpc>
                <a:spcPts val="1800"/>
              </a:lnSpc>
            </a:pPr>
            <a:r>
              <a:rPr lang="zh-CN" altLang="en-US" sz="1200" dirty="0">
                <a:latin typeface="冬青黑体简体中文 W3" panose="020B0300000000000000" pitchFamily="34" charset="-122"/>
                <a:ea typeface="冬青黑体简体中文 W3" panose="020B0300000000000000" pitchFamily="34" charset="-122"/>
                <a:sym typeface="+mn-lt"/>
              </a:rPr>
              <a:t>您的内容打在这里，或者通过复制您的文本后，在此框中选择粘贴，并选择只保留文字。</a:t>
            </a:r>
            <a:endParaRPr lang="zh-CN" altLang="en-US" sz="1200" dirty="0">
              <a:latin typeface="冬青黑体简体中文 W3" panose="020B0300000000000000" pitchFamily="34" charset="-122"/>
              <a:ea typeface="冬青黑体简体中文 W3" panose="020B0300000000000000" pitchFamily="34" charset="-122"/>
              <a:sym typeface="+mn-lt"/>
            </a:endParaRPr>
          </a:p>
        </p:txBody>
      </p:sp>
      <p:sp>
        <p:nvSpPr>
          <p:cNvPr id="38" name="TextBox 17"/>
          <p:cNvSpPr txBox="1"/>
          <p:nvPr/>
        </p:nvSpPr>
        <p:spPr>
          <a:xfrm>
            <a:off x="7925648" y="2241197"/>
            <a:ext cx="1569660" cy="369332"/>
          </a:xfrm>
          <a:prstGeom prst="rect">
            <a:avLst/>
          </a:prstGeom>
          <a:noFill/>
        </p:spPr>
        <p:txBody>
          <a:bodyPr wrap="none" rtlCol="0">
            <a:spAutoFit/>
          </a:bodyPr>
          <a:lstStyle/>
          <a:p>
            <a:r>
              <a:rPr lang="zh-CN" altLang="en-US" smtClean="0">
                <a:solidFill>
                  <a:srgbClr val="D70201"/>
                </a:solidFill>
                <a:latin typeface="迷你简菱心" panose="02010609000101010101" pitchFamily="49" charset="-122"/>
                <a:ea typeface="迷你简菱心" panose="02010609000101010101" pitchFamily="49" charset="-122"/>
                <a:cs typeface="+mn-ea"/>
                <a:sym typeface="+mn-lt"/>
              </a:rPr>
              <a:t>点击添加标</a:t>
            </a:r>
            <a:r>
              <a:rPr lang="zh-CN" altLang="en-US">
                <a:solidFill>
                  <a:srgbClr val="D70201"/>
                </a:solidFill>
                <a:latin typeface="迷你简菱心" panose="02010609000101010101" pitchFamily="49" charset="-122"/>
                <a:ea typeface="迷你简菱心" panose="02010609000101010101" pitchFamily="49" charset="-122"/>
                <a:cs typeface="+mn-ea"/>
                <a:sym typeface="+mn-lt"/>
              </a:rPr>
              <a:t>题</a:t>
            </a:r>
            <a:endParaRPr lang="zh-CN" altLang="en-US">
              <a:solidFill>
                <a:srgbClr val="D70201"/>
              </a:solidFill>
              <a:latin typeface="迷你简菱心" panose="02010609000101010101" pitchFamily="49" charset="-122"/>
              <a:ea typeface="迷你简菱心" panose="02010609000101010101" pitchFamily="49" charset="-122"/>
              <a:cs typeface="+mn-ea"/>
              <a:sym typeface="+mn-lt"/>
            </a:endParaRPr>
          </a:p>
        </p:txBody>
      </p:sp>
      <p:sp>
        <p:nvSpPr>
          <p:cNvPr id="39" name="TextBox 18"/>
          <p:cNvSpPr txBox="1"/>
          <p:nvPr/>
        </p:nvSpPr>
        <p:spPr>
          <a:xfrm>
            <a:off x="7925648" y="2579751"/>
            <a:ext cx="2051006" cy="994952"/>
          </a:xfrm>
          <a:prstGeom prst="rect">
            <a:avLst/>
          </a:prstGeom>
          <a:noFill/>
        </p:spPr>
        <p:txBody>
          <a:bodyPr wrap="square" rtlCol="0">
            <a:spAutoFit/>
          </a:bodyPr>
          <a:lstStyle/>
          <a:p>
            <a:pPr>
              <a:lnSpc>
                <a:spcPts val="1800"/>
              </a:lnSpc>
            </a:pPr>
            <a:r>
              <a:rPr lang="zh-CN" altLang="en-US" sz="1200" dirty="0">
                <a:latin typeface="冬青黑体简体中文 W3" panose="020B0300000000000000" pitchFamily="34" charset="-122"/>
                <a:ea typeface="冬青黑体简体中文 W3" panose="020B0300000000000000" pitchFamily="34" charset="-122"/>
                <a:sym typeface="+mn-lt"/>
              </a:rPr>
              <a:t>您的内容打在这里，或者通过复制您的文本后，在此框中选择粘贴，并选择只保留文字。</a:t>
            </a:r>
            <a:endParaRPr lang="zh-CN" altLang="en-US" sz="1200" dirty="0">
              <a:latin typeface="冬青黑体简体中文 W3" panose="020B0300000000000000" pitchFamily="34" charset="-122"/>
              <a:ea typeface="冬青黑体简体中文 W3" panose="020B0300000000000000" pitchFamily="34" charset="-122"/>
              <a:sym typeface="+mn-lt"/>
            </a:endParaRPr>
          </a:p>
        </p:txBody>
      </p:sp>
      <p:sp>
        <p:nvSpPr>
          <p:cNvPr id="40" name="TextBox 17"/>
          <p:cNvSpPr txBox="1"/>
          <p:nvPr/>
        </p:nvSpPr>
        <p:spPr>
          <a:xfrm>
            <a:off x="9501018" y="4674831"/>
            <a:ext cx="1569660" cy="369332"/>
          </a:xfrm>
          <a:prstGeom prst="rect">
            <a:avLst/>
          </a:prstGeom>
          <a:noFill/>
        </p:spPr>
        <p:txBody>
          <a:bodyPr wrap="none" rtlCol="0">
            <a:spAutoFit/>
          </a:bodyPr>
          <a:lstStyle/>
          <a:p>
            <a:r>
              <a:rPr lang="zh-CN" altLang="en-US" smtClean="0">
                <a:solidFill>
                  <a:srgbClr val="D70201"/>
                </a:solidFill>
                <a:latin typeface="迷你简菱心" panose="02010609000101010101" pitchFamily="49" charset="-122"/>
                <a:ea typeface="迷你简菱心" panose="02010609000101010101" pitchFamily="49" charset="-122"/>
                <a:cs typeface="+mn-ea"/>
                <a:sym typeface="+mn-lt"/>
              </a:rPr>
              <a:t>点击添加标</a:t>
            </a:r>
            <a:r>
              <a:rPr lang="zh-CN" altLang="en-US">
                <a:solidFill>
                  <a:srgbClr val="D70201"/>
                </a:solidFill>
                <a:latin typeface="迷你简菱心" panose="02010609000101010101" pitchFamily="49" charset="-122"/>
                <a:ea typeface="迷你简菱心" panose="02010609000101010101" pitchFamily="49" charset="-122"/>
                <a:cs typeface="+mn-ea"/>
                <a:sym typeface="+mn-lt"/>
              </a:rPr>
              <a:t>题</a:t>
            </a:r>
            <a:endParaRPr lang="zh-CN" altLang="en-US">
              <a:solidFill>
                <a:srgbClr val="D70201"/>
              </a:solidFill>
              <a:latin typeface="迷你简菱心" panose="02010609000101010101" pitchFamily="49" charset="-122"/>
              <a:ea typeface="迷你简菱心" panose="02010609000101010101" pitchFamily="49" charset="-122"/>
              <a:cs typeface="+mn-ea"/>
              <a:sym typeface="+mn-lt"/>
            </a:endParaRPr>
          </a:p>
        </p:txBody>
      </p:sp>
      <p:sp>
        <p:nvSpPr>
          <p:cNvPr id="41" name="TextBox 18"/>
          <p:cNvSpPr txBox="1"/>
          <p:nvPr/>
        </p:nvSpPr>
        <p:spPr>
          <a:xfrm>
            <a:off x="9501018" y="5013385"/>
            <a:ext cx="2051006" cy="994952"/>
          </a:xfrm>
          <a:prstGeom prst="rect">
            <a:avLst/>
          </a:prstGeom>
          <a:noFill/>
        </p:spPr>
        <p:txBody>
          <a:bodyPr wrap="square" rtlCol="0">
            <a:spAutoFit/>
          </a:bodyPr>
          <a:lstStyle/>
          <a:p>
            <a:pPr>
              <a:lnSpc>
                <a:spcPts val="1800"/>
              </a:lnSpc>
            </a:pPr>
            <a:r>
              <a:rPr lang="zh-CN" altLang="en-US" sz="1200" dirty="0">
                <a:latin typeface="冬青黑体简体中文 W3" panose="020B0300000000000000" pitchFamily="34" charset="-122"/>
                <a:ea typeface="冬青黑体简体中文 W3" panose="020B0300000000000000" pitchFamily="34" charset="-122"/>
                <a:sym typeface="+mn-lt"/>
              </a:rPr>
              <a:t>您的内容打在这里，或者通过复制您的文本后，在此框中选择粘贴，并选择只保留文字。</a:t>
            </a:r>
            <a:endParaRPr lang="zh-CN" altLang="en-US" sz="1200" dirty="0">
              <a:latin typeface="冬青黑体简体中文 W3" panose="020B0300000000000000" pitchFamily="34" charset="-122"/>
              <a:ea typeface="冬青黑体简体中文 W3" panose="020B0300000000000000"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 presetClass="entr" presetSubtype="8" decel="10000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0-#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0-#ppt_w/2"/>
                                          </p:val>
                                        </p:tav>
                                        <p:tav tm="100000">
                                          <p:val>
                                            <p:strVal val="#ppt_x"/>
                                          </p:val>
                                        </p:tav>
                                      </p:tavLst>
                                    </p:anim>
                                    <p:anim calcmode="lin" valueType="num">
                                      <p:cBhvr additive="base">
                                        <p:cTn id="32" dur="10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000" fill="hold"/>
                                        <p:tgtEl>
                                          <p:spTgt spid="14"/>
                                        </p:tgtEl>
                                        <p:attrNameLst>
                                          <p:attrName>ppt_x</p:attrName>
                                        </p:attrNameLst>
                                      </p:cBhvr>
                                      <p:tavLst>
                                        <p:tav tm="0">
                                          <p:val>
                                            <p:strVal val="0-#ppt_w/2"/>
                                          </p:val>
                                        </p:tav>
                                        <p:tav tm="100000">
                                          <p:val>
                                            <p:strVal val="#ppt_x"/>
                                          </p:val>
                                        </p:tav>
                                      </p:tavLst>
                                    </p:anim>
                                    <p:anim calcmode="lin" valueType="num">
                                      <p:cBhvr additive="base">
                                        <p:cTn id="36" dur="10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1000" fill="hold"/>
                                        <p:tgtEl>
                                          <p:spTgt spid="15"/>
                                        </p:tgtEl>
                                        <p:attrNameLst>
                                          <p:attrName>ppt_x</p:attrName>
                                        </p:attrNameLst>
                                      </p:cBhvr>
                                      <p:tavLst>
                                        <p:tav tm="0">
                                          <p:val>
                                            <p:strVal val="0-#ppt_w/2"/>
                                          </p:val>
                                        </p:tav>
                                        <p:tav tm="100000">
                                          <p:val>
                                            <p:strVal val="#ppt_x"/>
                                          </p:val>
                                        </p:tav>
                                      </p:tavLst>
                                    </p:anim>
                                    <p:anim calcmode="lin" valueType="num">
                                      <p:cBhvr additive="base">
                                        <p:cTn id="40" dur="10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1000" fill="hold"/>
                                        <p:tgtEl>
                                          <p:spTgt spid="16"/>
                                        </p:tgtEl>
                                        <p:attrNameLst>
                                          <p:attrName>ppt_x</p:attrName>
                                        </p:attrNameLst>
                                      </p:cBhvr>
                                      <p:tavLst>
                                        <p:tav tm="0">
                                          <p:val>
                                            <p:strVal val="0-#ppt_w/2"/>
                                          </p:val>
                                        </p:tav>
                                        <p:tav tm="100000">
                                          <p:val>
                                            <p:strVal val="#ppt_x"/>
                                          </p:val>
                                        </p:tav>
                                      </p:tavLst>
                                    </p:anim>
                                    <p:anim calcmode="lin" valueType="num">
                                      <p:cBhvr additive="base">
                                        <p:cTn id="44" dur="10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8" decel="10000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1000" fill="hold"/>
                                        <p:tgtEl>
                                          <p:spTgt spid="17"/>
                                        </p:tgtEl>
                                        <p:attrNameLst>
                                          <p:attrName>ppt_x</p:attrName>
                                        </p:attrNameLst>
                                      </p:cBhvr>
                                      <p:tavLst>
                                        <p:tav tm="0">
                                          <p:val>
                                            <p:strVal val="0-#ppt_w/2"/>
                                          </p:val>
                                        </p:tav>
                                        <p:tav tm="100000">
                                          <p:val>
                                            <p:strVal val="#ppt_x"/>
                                          </p:val>
                                        </p:tav>
                                      </p:tavLst>
                                    </p:anim>
                                    <p:anim calcmode="lin" valueType="num">
                                      <p:cBhvr additive="base">
                                        <p:cTn id="48" dur="1000" fill="hold"/>
                                        <p:tgtEl>
                                          <p:spTgt spid="17"/>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4"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down)">
                                      <p:cBhvr>
                                        <p:cTn id="52" dur="500"/>
                                        <p:tgtEl>
                                          <p:spTgt spid="5"/>
                                        </p:tgtEl>
                                      </p:cBhvr>
                                    </p:animEffect>
                                  </p:childTnLst>
                                </p:cTn>
                              </p:par>
                              <p:par>
                                <p:cTn id="53" presetID="22" presetClass="entr" presetSubtype="1"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up)">
                                      <p:cBhvr>
                                        <p:cTn id="55" dur="500"/>
                                        <p:tgtEl>
                                          <p:spTgt spid="6"/>
                                        </p:tgtEl>
                                      </p:cBhvr>
                                    </p:animEffect>
                                  </p:childTnLst>
                                </p:cTn>
                              </p:par>
                              <p:par>
                                <p:cTn id="56" presetID="22" presetClass="entr" presetSubtype="4"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500"/>
                                        <p:tgtEl>
                                          <p:spTgt spid="10"/>
                                        </p:tgtEl>
                                      </p:cBhvr>
                                    </p:animEffect>
                                  </p:childTnLst>
                                </p:cTn>
                              </p:par>
                              <p:par>
                                <p:cTn id="59" presetID="22" presetClass="entr" presetSubtype="1"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up)">
                                      <p:cBhvr>
                                        <p:cTn id="61" dur="500"/>
                                        <p:tgtEl>
                                          <p:spTgt spid="7"/>
                                        </p:tgtEl>
                                      </p:cBhvr>
                                    </p:animEffect>
                                  </p:childTnLst>
                                </p:cTn>
                              </p:par>
                              <p:par>
                                <p:cTn id="62" presetID="22" presetClass="entr" presetSubtype="4"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down)">
                                      <p:cBhvr>
                                        <p:cTn id="64" dur="500"/>
                                        <p:tgtEl>
                                          <p:spTgt spid="9"/>
                                        </p:tgtEl>
                                      </p:cBhvr>
                                    </p:animEffect>
                                  </p:childTnLst>
                                </p:cTn>
                              </p:par>
                              <p:par>
                                <p:cTn id="65" presetID="22" presetClass="entr" presetSubtype="1"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up)">
                                      <p:cBhvr>
                                        <p:cTn id="67" dur="500"/>
                                        <p:tgtEl>
                                          <p:spTgt spid="8"/>
                                        </p:tgtEl>
                                      </p:cBhvr>
                                    </p:animEffect>
                                  </p:childTnLst>
                                </p:cTn>
                              </p:par>
                            </p:childTnLst>
                          </p:cTn>
                        </p:par>
                        <p:par>
                          <p:cTn id="68" fill="hold">
                            <p:stCondLst>
                              <p:cond delay="2500"/>
                            </p:stCondLst>
                            <p:childTnLst>
                              <p:par>
                                <p:cTn id="69" presetID="2" presetClass="entr" presetSubtype="4" decel="10000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1000" fill="hold"/>
                                        <p:tgtEl>
                                          <p:spTgt spid="18"/>
                                        </p:tgtEl>
                                        <p:attrNameLst>
                                          <p:attrName>ppt_x</p:attrName>
                                        </p:attrNameLst>
                                      </p:cBhvr>
                                      <p:tavLst>
                                        <p:tav tm="0">
                                          <p:val>
                                            <p:strVal val="#ppt_x"/>
                                          </p:val>
                                        </p:tav>
                                        <p:tav tm="100000">
                                          <p:val>
                                            <p:strVal val="#ppt_x"/>
                                          </p:val>
                                        </p:tav>
                                      </p:tavLst>
                                    </p:anim>
                                    <p:anim calcmode="lin" valueType="num">
                                      <p:cBhvr additive="base">
                                        <p:cTn id="72" dur="1000" fill="hold"/>
                                        <p:tgtEl>
                                          <p:spTgt spid="18"/>
                                        </p:tgtEl>
                                        <p:attrNameLst>
                                          <p:attrName>ppt_y</p:attrName>
                                        </p:attrNameLst>
                                      </p:cBhvr>
                                      <p:tavLst>
                                        <p:tav tm="0">
                                          <p:val>
                                            <p:strVal val="1+#ppt_h/2"/>
                                          </p:val>
                                        </p:tav>
                                        <p:tav tm="100000">
                                          <p:val>
                                            <p:strVal val="#ppt_y"/>
                                          </p:val>
                                        </p:tav>
                                      </p:tavLst>
                                    </p:anim>
                                  </p:childTnLst>
                                </p:cTn>
                              </p:par>
                              <p:par>
                                <p:cTn id="73" presetID="2" presetClass="entr" presetSubtype="1" decel="100000"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1000" fill="hold"/>
                                        <p:tgtEl>
                                          <p:spTgt spid="19"/>
                                        </p:tgtEl>
                                        <p:attrNameLst>
                                          <p:attrName>ppt_x</p:attrName>
                                        </p:attrNameLst>
                                      </p:cBhvr>
                                      <p:tavLst>
                                        <p:tav tm="0">
                                          <p:val>
                                            <p:strVal val="#ppt_x"/>
                                          </p:val>
                                        </p:tav>
                                        <p:tav tm="100000">
                                          <p:val>
                                            <p:strVal val="#ppt_x"/>
                                          </p:val>
                                        </p:tav>
                                      </p:tavLst>
                                    </p:anim>
                                    <p:anim calcmode="lin" valueType="num">
                                      <p:cBhvr additive="base">
                                        <p:cTn id="76" dur="1000" fill="hold"/>
                                        <p:tgtEl>
                                          <p:spTgt spid="19"/>
                                        </p:tgtEl>
                                        <p:attrNameLst>
                                          <p:attrName>ppt_y</p:attrName>
                                        </p:attrNameLst>
                                      </p:cBhvr>
                                      <p:tavLst>
                                        <p:tav tm="0">
                                          <p:val>
                                            <p:strVal val="0-#ppt_h/2"/>
                                          </p:val>
                                        </p:tav>
                                        <p:tav tm="100000">
                                          <p:val>
                                            <p:strVal val="#ppt_y"/>
                                          </p:val>
                                        </p:tav>
                                      </p:tavLst>
                                    </p:anim>
                                  </p:childTnLst>
                                </p:cTn>
                              </p:par>
                              <p:par>
                                <p:cTn id="77" presetID="2" presetClass="entr" presetSubtype="4" decel="10000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1000" fill="hold"/>
                                        <p:tgtEl>
                                          <p:spTgt spid="20"/>
                                        </p:tgtEl>
                                        <p:attrNameLst>
                                          <p:attrName>ppt_x</p:attrName>
                                        </p:attrNameLst>
                                      </p:cBhvr>
                                      <p:tavLst>
                                        <p:tav tm="0">
                                          <p:val>
                                            <p:strVal val="#ppt_x"/>
                                          </p:val>
                                        </p:tav>
                                        <p:tav tm="100000">
                                          <p:val>
                                            <p:strVal val="#ppt_x"/>
                                          </p:val>
                                        </p:tav>
                                      </p:tavLst>
                                    </p:anim>
                                    <p:anim calcmode="lin" valueType="num">
                                      <p:cBhvr additive="base">
                                        <p:cTn id="80" dur="1000" fill="hold"/>
                                        <p:tgtEl>
                                          <p:spTgt spid="20"/>
                                        </p:tgtEl>
                                        <p:attrNameLst>
                                          <p:attrName>ppt_y</p:attrName>
                                        </p:attrNameLst>
                                      </p:cBhvr>
                                      <p:tavLst>
                                        <p:tav tm="0">
                                          <p:val>
                                            <p:strVal val="1+#ppt_h/2"/>
                                          </p:val>
                                        </p:tav>
                                        <p:tav tm="100000">
                                          <p:val>
                                            <p:strVal val="#ppt_y"/>
                                          </p:val>
                                        </p:tav>
                                      </p:tavLst>
                                    </p:anim>
                                  </p:childTnLst>
                                </p:cTn>
                              </p:par>
                              <p:par>
                                <p:cTn id="81" presetID="2" presetClass="entr" presetSubtype="1" decel="10000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additive="base">
                                        <p:cTn id="83" dur="1000" fill="hold"/>
                                        <p:tgtEl>
                                          <p:spTgt spid="22"/>
                                        </p:tgtEl>
                                        <p:attrNameLst>
                                          <p:attrName>ppt_x</p:attrName>
                                        </p:attrNameLst>
                                      </p:cBhvr>
                                      <p:tavLst>
                                        <p:tav tm="0">
                                          <p:val>
                                            <p:strVal val="#ppt_x"/>
                                          </p:val>
                                        </p:tav>
                                        <p:tav tm="100000">
                                          <p:val>
                                            <p:strVal val="#ppt_x"/>
                                          </p:val>
                                        </p:tav>
                                      </p:tavLst>
                                    </p:anim>
                                    <p:anim calcmode="lin" valueType="num">
                                      <p:cBhvr additive="base">
                                        <p:cTn id="84" dur="1000" fill="hold"/>
                                        <p:tgtEl>
                                          <p:spTgt spid="22"/>
                                        </p:tgtEl>
                                        <p:attrNameLst>
                                          <p:attrName>ppt_y</p:attrName>
                                        </p:attrNameLst>
                                      </p:cBhvr>
                                      <p:tavLst>
                                        <p:tav tm="0">
                                          <p:val>
                                            <p:strVal val="0-#ppt_h/2"/>
                                          </p:val>
                                        </p:tav>
                                        <p:tav tm="100000">
                                          <p:val>
                                            <p:strVal val="#ppt_y"/>
                                          </p:val>
                                        </p:tav>
                                      </p:tavLst>
                                    </p:anim>
                                  </p:childTnLst>
                                </p:cTn>
                              </p:par>
                              <p:par>
                                <p:cTn id="85" presetID="2" presetClass="entr" presetSubtype="4" decel="100000"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1000" fill="hold"/>
                                        <p:tgtEl>
                                          <p:spTgt spid="21"/>
                                        </p:tgtEl>
                                        <p:attrNameLst>
                                          <p:attrName>ppt_x</p:attrName>
                                        </p:attrNameLst>
                                      </p:cBhvr>
                                      <p:tavLst>
                                        <p:tav tm="0">
                                          <p:val>
                                            <p:strVal val="#ppt_x"/>
                                          </p:val>
                                        </p:tav>
                                        <p:tav tm="100000">
                                          <p:val>
                                            <p:strVal val="#ppt_x"/>
                                          </p:val>
                                        </p:tav>
                                      </p:tavLst>
                                    </p:anim>
                                    <p:anim calcmode="lin" valueType="num">
                                      <p:cBhvr additive="base">
                                        <p:cTn id="88" dur="1000" fill="hold"/>
                                        <p:tgtEl>
                                          <p:spTgt spid="21"/>
                                        </p:tgtEl>
                                        <p:attrNameLst>
                                          <p:attrName>ppt_y</p:attrName>
                                        </p:attrNameLst>
                                      </p:cBhvr>
                                      <p:tavLst>
                                        <p:tav tm="0">
                                          <p:val>
                                            <p:strVal val="1+#ppt_h/2"/>
                                          </p:val>
                                        </p:tav>
                                        <p:tav tm="100000">
                                          <p:val>
                                            <p:strVal val="#ppt_y"/>
                                          </p:val>
                                        </p:tav>
                                      </p:tavLst>
                                    </p:anim>
                                  </p:childTnLst>
                                </p:cTn>
                              </p:par>
                              <p:par>
                                <p:cTn id="89" presetID="2" presetClass="entr" presetSubtype="1" decel="10000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1000" fill="hold"/>
                                        <p:tgtEl>
                                          <p:spTgt spid="23"/>
                                        </p:tgtEl>
                                        <p:attrNameLst>
                                          <p:attrName>ppt_x</p:attrName>
                                        </p:attrNameLst>
                                      </p:cBhvr>
                                      <p:tavLst>
                                        <p:tav tm="0">
                                          <p:val>
                                            <p:strVal val="#ppt_x"/>
                                          </p:val>
                                        </p:tav>
                                        <p:tav tm="100000">
                                          <p:val>
                                            <p:strVal val="#ppt_x"/>
                                          </p:val>
                                        </p:tav>
                                      </p:tavLst>
                                    </p:anim>
                                    <p:anim calcmode="lin" valueType="num">
                                      <p:cBhvr additive="base">
                                        <p:cTn id="92" dur="1000" fill="hold"/>
                                        <p:tgtEl>
                                          <p:spTgt spid="23"/>
                                        </p:tgtEl>
                                        <p:attrNameLst>
                                          <p:attrName>ppt_y</p:attrName>
                                        </p:attrNameLst>
                                      </p:cBhvr>
                                      <p:tavLst>
                                        <p:tav tm="0">
                                          <p:val>
                                            <p:strVal val="0-#ppt_h/2"/>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24"/>
                                        </p:tgtEl>
                                        <p:attrNameLst>
                                          <p:attrName>style.visibility</p:attrName>
                                        </p:attrNameLst>
                                      </p:cBhvr>
                                      <p:to>
                                        <p:strVal val="visible"/>
                                      </p:to>
                                    </p:set>
                                    <p:anim calcmode="lin" valueType="num">
                                      <p:cBhvr>
                                        <p:cTn id="96" dur="500" fill="hold"/>
                                        <p:tgtEl>
                                          <p:spTgt spid="24"/>
                                        </p:tgtEl>
                                        <p:attrNameLst>
                                          <p:attrName>ppt_w</p:attrName>
                                        </p:attrNameLst>
                                      </p:cBhvr>
                                      <p:tavLst>
                                        <p:tav tm="0">
                                          <p:val>
                                            <p:fltVal val="0"/>
                                          </p:val>
                                        </p:tav>
                                        <p:tav tm="100000">
                                          <p:val>
                                            <p:strVal val="#ppt_w"/>
                                          </p:val>
                                        </p:tav>
                                      </p:tavLst>
                                    </p:anim>
                                    <p:anim calcmode="lin" valueType="num">
                                      <p:cBhvr>
                                        <p:cTn id="97" dur="500" fill="hold"/>
                                        <p:tgtEl>
                                          <p:spTgt spid="24"/>
                                        </p:tgtEl>
                                        <p:attrNameLst>
                                          <p:attrName>ppt_h</p:attrName>
                                        </p:attrNameLst>
                                      </p:cBhvr>
                                      <p:tavLst>
                                        <p:tav tm="0">
                                          <p:val>
                                            <p:fltVal val="0"/>
                                          </p:val>
                                        </p:tav>
                                        <p:tav tm="100000">
                                          <p:val>
                                            <p:strVal val="#ppt_h"/>
                                          </p:val>
                                        </p:tav>
                                      </p:tavLst>
                                    </p:anim>
                                    <p:animEffect transition="in" filter="fade">
                                      <p:cBhvr>
                                        <p:cTn id="98" dur="500"/>
                                        <p:tgtEl>
                                          <p:spTgt spid="24"/>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p:cTn id="101" dur="500" fill="hold"/>
                                        <p:tgtEl>
                                          <p:spTgt spid="28"/>
                                        </p:tgtEl>
                                        <p:attrNameLst>
                                          <p:attrName>ppt_w</p:attrName>
                                        </p:attrNameLst>
                                      </p:cBhvr>
                                      <p:tavLst>
                                        <p:tav tm="0">
                                          <p:val>
                                            <p:fltVal val="0"/>
                                          </p:val>
                                        </p:tav>
                                        <p:tav tm="100000">
                                          <p:val>
                                            <p:strVal val="#ppt_w"/>
                                          </p:val>
                                        </p:tav>
                                      </p:tavLst>
                                    </p:anim>
                                    <p:anim calcmode="lin" valueType="num">
                                      <p:cBhvr>
                                        <p:cTn id="102" dur="500" fill="hold"/>
                                        <p:tgtEl>
                                          <p:spTgt spid="28"/>
                                        </p:tgtEl>
                                        <p:attrNameLst>
                                          <p:attrName>ppt_h</p:attrName>
                                        </p:attrNameLst>
                                      </p:cBhvr>
                                      <p:tavLst>
                                        <p:tav tm="0">
                                          <p:val>
                                            <p:fltVal val="0"/>
                                          </p:val>
                                        </p:tav>
                                        <p:tav tm="100000">
                                          <p:val>
                                            <p:strVal val="#ppt_h"/>
                                          </p:val>
                                        </p:tav>
                                      </p:tavLst>
                                    </p:anim>
                                    <p:animEffect transition="in" filter="fade">
                                      <p:cBhvr>
                                        <p:cTn id="103" dur="500"/>
                                        <p:tgtEl>
                                          <p:spTgt spid="28"/>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500" fill="hold"/>
                                        <p:tgtEl>
                                          <p:spTgt spid="25"/>
                                        </p:tgtEl>
                                        <p:attrNameLst>
                                          <p:attrName>ppt_w</p:attrName>
                                        </p:attrNameLst>
                                      </p:cBhvr>
                                      <p:tavLst>
                                        <p:tav tm="0">
                                          <p:val>
                                            <p:fltVal val="0"/>
                                          </p:val>
                                        </p:tav>
                                        <p:tav tm="100000">
                                          <p:val>
                                            <p:strVal val="#ppt_w"/>
                                          </p:val>
                                        </p:tav>
                                      </p:tavLst>
                                    </p:anim>
                                    <p:anim calcmode="lin" valueType="num">
                                      <p:cBhvr>
                                        <p:cTn id="112" dur="500" fill="hold"/>
                                        <p:tgtEl>
                                          <p:spTgt spid="25"/>
                                        </p:tgtEl>
                                        <p:attrNameLst>
                                          <p:attrName>ppt_h</p:attrName>
                                        </p:attrNameLst>
                                      </p:cBhvr>
                                      <p:tavLst>
                                        <p:tav tm="0">
                                          <p:val>
                                            <p:fltVal val="0"/>
                                          </p:val>
                                        </p:tav>
                                        <p:tav tm="100000">
                                          <p:val>
                                            <p:strVal val="#ppt_h"/>
                                          </p:val>
                                        </p:tav>
                                      </p:tavLst>
                                    </p:anim>
                                    <p:animEffect transition="in" filter="fade">
                                      <p:cBhvr>
                                        <p:cTn id="113" dur="500"/>
                                        <p:tgtEl>
                                          <p:spTgt spid="25"/>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6"/>
                                        </p:tgtEl>
                                        <p:attrNameLst>
                                          <p:attrName>style.visibility</p:attrName>
                                        </p:attrNameLst>
                                      </p:cBhvr>
                                      <p:to>
                                        <p:strVal val="visible"/>
                                      </p:to>
                                    </p:set>
                                    <p:anim calcmode="lin" valueType="num">
                                      <p:cBhvr>
                                        <p:cTn id="116" dur="500" fill="hold"/>
                                        <p:tgtEl>
                                          <p:spTgt spid="26"/>
                                        </p:tgtEl>
                                        <p:attrNameLst>
                                          <p:attrName>ppt_w</p:attrName>
                                        </p:attrNameLst>
                                      </p:cBhvr>
                                      <p:tavLst>
                                        <p:tav tm="0">
                                          <p:val>
                                            <p:fltVal val="0"/>
                                          </p:val>
                                        </p:tav>
                                        <p:tav tm="100000">
                                          <p:val>
                                            <p:strVal val="#ppt_w"/>
                                          </p:val>
                                        </p:tav>
                                      </p:tavLst>
                                    </p:anim>
                                    <p:anim calcmode="lin" valueType="num">
                                      <p:cBhvr>
                                        <p:cTn id="117" dur="500" fill="hold"/>
                                        <p:tgtEl>
                                          <p:spTgt spid="26"/>
                                        </p:tgtEl>
                                        <p:attrNameLst>
                                          <p:attrName>ppt_h</p:attrName>
                                        </p:attrNameLst>
                                      </p:cBhvr>
                                      <p:tavLst>
                                        <p:tav tm="0">
                                          <p:val>
                                            <p:fltVal val="0"/>
                                          </p:val>
                                        </p:tav>
                                        <p:tav tm="100000">
                                          <p:val>
                                            <p:strVal val="#ppt_h"/>
                                          </p:val>
                                        </p:tav>
                                      </p:tavLst>
                                    </p:anim>
                                    <p:animEffect transition="in" filter="fade">
                                      <p:cBhvr>
                                        <p:cTn id="118" dur="500"/>
                                        <p:tgtEl>
                                          <p:spTgt spid="26"/>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7"/>
                                        </p:tgtEl>
                                        <p:attrNameLst>
                                          <p:attrName>style.visibility</p:attrName>
                                        </p:attrNameLst>
                                      </p:cBhvr>
                                      <p:to>
                                        <p:strVal val="visible"/>
                                      </p:to>
                                    </p:set>
                                    <p:anim calcmode="lin" valueType="num">
                                      <p:cBhvr>
                                        <p:cTn id="121" dur="500" fill="hold"/>
                                        <p:tgtEl>
                                          <p:spTgt spid="27"/>
                                        </p:tgtEl>
                                        <p:attrNameLst>
                                          <p:attrName>ppt_w</p:attrName>
                                        </p:attrNameLst>
                                      </p:cBhvr>
                                      <p:tavLst>
                                        <p:tav tm="0">
                                          <p:val>
                                            <p:fltVal val="0"/>
                                          </p:val>
                                        </p:tav>
                                        <p:tav tm="100000">
                                          <p:val>
                                            <p:strVal val="#ppt_w"/>
                                          </p:val>
                                        </p:tav>
                                      </p:tavLst>
                                    </p:anim>
                                    <p:anim calcmode="lin" valueType="num">
                                      <p:cBhvr>
                                        <p:cTn id="122" dur="500" fill="hold"/>
                                        <p:tgtEl>
                                          <p:spTgt spid="27"/>
                                        </p:tgtEl>
                                        <p:attrNameLst>
                                          <p:attrName>ppt_h</p:attrName>
                                        </p:attrNameLst>
                                      </p:cBhvr>
                                      <p:tavLst>
                                        <p:tav tm="0">
                                          <p:val>
                                            <p:fltVal val="0"/>
                                          </p:val>
                                        </p:tav>
                                        <p:tav tm="100000">
                                          <p:val>
                                            <p:strVal val="#ppt_h"/>
                                          </p:val>
                                        </p:tav>
                                      </p:tavLst>
                                    </p:anim>
                                    <p:animEffect transition="in" filter="fade">
                                      <p:cBhvr>
                                        <p:cTn id="123" dur="500"/>
                                        <p:tgtEl>
                                          <p:spTgt spid="27"/>
                                        </p:tgtEl>
                                      </p:cBhvr>
                                    </p:animEffect>
                                  </p:childTnLst>
                                </p:cTn>
                              </p:par>
                            </p:childTnLst>
                          </p:cTn>
                        </p:par>
                        <p:par>
                          <p:cTn id="124" fill="hold">
                            <p:stCondLst>
                              <p:cond delay="4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31"/>
                                        </p:tgtEl>
                                        <p:attrNameLst>
                                          <p:attrName>style.visibility</p:attrName>
                                        </p:attrNameLst>
                                      </p:cBhvr>
                                      <p:to>
                                        <p:strVal val="visible"/>
                                      </p:to>
                                    </p:set>
                                    <p:anim calcmode="lin" valueType="num">
                                      <p:cBhvr>
                                        <p:cTn id="130" dur="500" fill="hold"/>
                                        <p:tgtEl>
                                          <p:spTgt spid="31"/>
                                        </p:tgtEl>
                                        <p:attrNameLst>
                                          <p:attrName>ppt_w</p:attrName>
                                        </p:attrNameLst>
                                      </p:cBhvr>
                                      <p:tavLst>
                                        <p:tav tm="0">
                                          <p:val>
                                            <p:fltVal val="0"/>
                                          </p:val>
                                        </p:tav>
                                        <p:tav tm="100000">
                                          <p:val>
                                            <p:strVal val="#ppt_w"/>
                                          </p:val>
                                        </p:tav>
                                      </p:tavLst>
                                    </p:anim>
                                    <p:anim calcmode="lin" valueType="num">
                                      <p:cBhvr>
                                        <p:cTn id="131" dur="500" fill="hold"/>
                                        <p:tgtEl>
                                          <p:spTgt spid="31"/>
                                        </p:tgtEl>
                                        <p:attrNameLst>
                                          <p:attrName>ppt_h</p:attrName>
                                        </p:attrNameLst>
                                      </p:cBhvr>
                                      <p:tavLst>
                                        <p:tav tm="0">
                                          <p:val>
                                            <p:fltVal val="0"/>
                                          </p:val>
                                        </p:tav>
                                        <p:tav tm="100000">
                                          <p:val>
                                            <p:strVal val="#ppt_h"/>
                                          </p:val>
                                        </p:tav>
                                      </p:tavLst>
                                    </p:anim>
                                    <p:animEffect transition="in" filter="fade">
                                      <p:cBhvr>
                                        <p:cTn id="132" dur="500"/>
                                        <p:tgtEl>
                                          <p:spTgt spid="31"/>
                                        </p:tgtEl>
                                      </p:cBhvr>
                                    </p:animEffect>
                                  </p:childTnLst>
                                </p:cTn>
                              </p:par>
                            </p:childTnLst>
                          </p:cTn>
                        </p:par>
                        <p:par>
                          <p:cTn id="133" fill="hold">
                            <p:stCondLst>
                              <p:cond delay="4500"/>
                            </p:stCondLst>
                            <p:childTnLst>
                              <p:par>
                                <p:cTn id="134" presetID="10" presetClass="entr" presetSubtype="0" fill="hold" grpId="0" nodeType="afterEffect">
                                  <p:stCondLst>
                                    <p:cond delay="0"/>
                                  </p:stCondLst>
                                  <p:childTnLst>
                                    <p:set>
                                      <p:cBhvr>
                                        <p:cTn id="135" dur="1" fill="hold">
                                          <p:stCondLst>
                                            <p:cond delay="0"/>
                                          </p:stCondLst>
                                        </p:cTn>
                                        <p:tgtEl>
                                          <p:spTgt spid="32"/>
                                        </p:tgtEl>
                                        <p:attrNameLst>
                                          <p:attrName>style.visibility</p:attrName>
                                        </p:attrNameLst>
                                      </p:cBhvr>
                                      <p:to>
                                        <p:strVal val="visible"/>
                                      </p:to>
                                    </p:set>
                                    <p:animEffect transition="in" filter="fade">
                                      <p:cBhvr>
                                        <p:cTn id="136" dur="500"/>
                                        <p:tgtEl>
                                          <p:spTgt spid="32"/>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33"/>
                                        </p:tgtEl>
                                        <p:attrNameLst>
                                          <p:attrName>style.visibility</p:attrName>
                                        </p:attrNameLst>
                                      </p:cBhvr>
                                      <p:to>
                                        <p:strVal val="visible"/>
                                      </p:to>
                                    </p:set>
                                    <p:anim calcmode="lin" valueType="num">
                                      <p:cBhvr>
                                        <p:cTn id="139" dur="500" fill="hold"/>
                                        <p:tgtEl>
                                          <p:spTgt spid="33"/>
                                        </p:tgtEl>
                                        <p:attrNameLst>
                                          <p:attrName>ppt_w</p:attrName>
                                        </p:attrNameLst>
                                      </p:cBhvr>
                                      <p:tavLst>
                                        <p:tav tm="0">
                                          <p:val>
                                            <p:fltVal val="0"/>
                                          </p:val>
                                        </p:tav>
                                        <p:tav tm="100000">
                                          <p:val>
                                            <p:strVal val="#ppt_w"/>
                                          </p:val>
                                        </p:tav>
                                      </p:tavLst>
                                    </p:anim>
                                    <p:anim calcmode="lin" valueType="num">
                                      <p:cBhvr>
                                        <p:cTn id="140" dur="500" fill="hold"/>
                                        <p:tgtEl>
                                          <p:spTgt spid="33"/>
                                        </p:tgtEl>
                                        <p:attrNameLst>
                                          <p:attrName>ppt_h</p:attrName>
                                        </p:attrNameLst>
                                      </p:cBhvr>
                                      <p:tavLst>
                                        <p:tav tm="0">
                                          <p:val>
                                            <p:fltVal val="0"/>
                                          </p:val>
                                        </p:tav>
                                        <p:tav tm="100000">
                                          <p:val>
                                            <p:strVal val="#ppt_h"/>
                                          </p:val>
                                        </p:tav>
                                      </p:tavLst>
                                    </p:anim>
                                    <p:animEffect transition="in" filter="fade">
                                      <p:cBhvr>
                                        <p:cTn id="141" dur="500"/>
                                        <p:tgtEl>
                                          <p:spTgt spid="33"/>
                                        </p:tgtEl>
                                      </p:cBhvr>
                                    </p:animEffect>
                                  </p:childTnLst>
                                </p:cTn>
                              </p:par>
                            </p:childTnLst>
                          </p:cTn>
                        </p:par>
                        <p:par>
                          <p:cTn id="142" fill="hold">
                            <p:stCondLst>
                              <p:cond delay="5000"/>
                            </p:stCondLst>
                            <p:childTnLst>
                              <p:par>
                                <p:cTn id="143" presetID="10" presetClass="entr" presetSubtype="0" fill="hold" grpId="0" nodeType="afterEffect">
                                  <p:stCondLst>
                                    <p:cond delay="0"/>
                                  </p:stCondLst>
                                  <p:childTnLst>
                                    <p:set>
                                      <p:cBhvr>
                                        <p:cTn id="144" dur="1" fill="hold">
                                          <p:stCondLst>
                                            <p:cond delay="0"/>
                                          </p:stCondLst>
                                        </p:cTn>
                                        <p:tgtEl>
                                          <p:spTgt spid="34"/>
                                        </p:tgtEl>
                                        <p:attrNameLst>
                                          <p:attrName>style.visibility</p:attrName>
                                        </p:attrNameLst>
                                      </p:cBhvr>
                                      <p:to>
                                        <p:strVal val="visible"/>
                                      </p:to>
                                    </p:set>
                                    <p:animEffect transition="in" filter="fade">
                                      <p:cBhvr>
                                        <p:cTn id="145" dur="500"/>
                                        <p:tgtEl>
                                          <p:spTgt spid="34"/>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35"/>
                                        </p:tgtEl>
                                        <p:attrNameLst>
                                          <p:attrName>style.visibility</p:attrName>
                                        </p:attrNameLst>
                                      </p:cBhvr>
                                      <p:to>
                                        <p:strVal val="visible"/>
                                      </p:to>
                                    </p:set>
                                    <p:anim calcmode="lin" valueType="num">
                                      <p:cBhvr>
                                        <p:cTn id="148" dur="500" fill="hold"/>
                                        <p:tgtEl>
                                          <p:spTgt spid="35"/>
                                        </p:tgtEl>
                                        <p:attrNameLst>
                                          <p:attrName>ppt_w</p:attrName>
                                        </p:attrNameLst>
                                      </p:cBhvr>
                                      <p:tavLst>
                                        <p:tav tm="0">
                                          <p:val>
                                            <p:fltVal val="0"/>
                                          </p:val>
                                        </p:tav>
                                        <p:tav tm="100000">
                                          <p:val>
                                            <p:strVal val="#ppt_w"/>
                                          </p:val>
                                        </p:tav>
                                      </p:tavLst>
                                    </p:anim>
                                    <p:anim calcmode="lin" valueType="num">
                                      <p:cBhvr>
                                        <p:cTn id="149" dur="500" fill="hold"/>
                                        <p:tgtEl>
                                          <p:spTgt spid="35"/>
                                        </p:tgtEl>
                                        <p:attrNameLst>
                                          <p:attrName>ppt_h</p:attrName>
                                        </p:attrNameLst>
                                      </p:cBhvr>
                                      <p:tavLst>
                                        <p:tav tm="0">
                                          <p:val>
                                            <p:fltVal val="0"/>
                                          </p:val>
                                        </p:tav>
                                        <p:tav tm="100000">
                                          <p:val>
                                            <p:strVal val="#ppt_h"/>
                                          </p:val>
                                        </p:tav>
                                      </p:tavLst>
                                    </p:anim>
                                    <p:animEffect transition="in" filter="fade">
                                      <p:cBhvr>
                                        <p:cTn id="150" dur="500"/>
                                        <p:tgtEl>
                                          <p:spTgt spid="35"/>
                                        </p:tgtEl>
                                      </p:cBhvr>
                                    </p:animEffect>
                                  </p:childTnLst>
                                </p:cTn>
                              </p:par>
                            </p:childTnLst>
                          </p:cTn>
                        </p:par>
                        <p:par>
                          <p:cTn id="151" fill="hold">
                            <p:stCondLst>
                              <p:cond delay="5500"/>
                            </p:stCondLst>
                            <p:childTnLst>
                              <p:par>
                                <p:cTn id="152" presetID="10" presetClass="entr" presetSubtype="0" fill="hold" grpId="0" nodeType="after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500"/>
                                        <p:tgtEl>
                                          <p:spTgt spid="36"/>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37"/>
                                        </p:tgtEl>
                                        <p:attrNameLst>
                                          <p:attrName>style.visibility</p:attrName>
                                        </p:attrNameLst>
                                      </p:cBhvr>
                                      <p:to>
                                        <p:strVal val="visible"/>
                                      </p:to>
                                    </p:set>
                                    <p:anim calcmode="lin" valueType="num">
                                      <p:cBhvr>
                                        <p:cTn id="157" dur="500" fill="hold"/>
                                        <p:tgtEl>
                                          <p:spTgt spid="37"/>
                                        </p:tgtEl>
                                        <p:attrNameLst>
                                          <p:attrName>ppt_w</p:attrName>
                                        </p:attrNameLst>
                                      </p:cBhvr>
                                      <p:tavLst>
                                        <p:tav tm="0">
                                          <p:val>
                                            <p:fltVal val="0"/>
                                          </p:val>
                                        </p:tav>
                                        <p:tav tm="100000">
                                          <p:val>
                                            <p:strVal val="#ppt_w"/>
                                          </p:val>
                                        </p:tav>
                                      </p:tavLst>
                                    </p:anim>
                                    <p:anim calcmode="lin" valueType="num">
                                      <p:cBhvr>
                                        <p:cTn id="158" dur="500" fill="hold"/>
                                        <p:tgtEl>
                                          <p:spTgt spid="37"/>
                                        </p:tgtEl>
                                        <p:attrNameLst>
                                          <p:attrName>ppt_h</p:attrName>
                                        </p:attrNameLst>
                                      </p:cBhvr>
                                      <p:tavLst>
                                        <p:tav tm="0">
                                          <p:val>
                                            <p:fltVal val="0"/>
                                          </p:val>
                                        </p:tav>
                                        <p:tav tm="100000">
                                          <p:val>
                                            <p:strVal val="#ppt_h"/>
                                          </p:val>
                                        </p:tav>
                                      </p:tavLst>
                                    </p:anim>
                                    <p:animEffect transition="in" filter="fade">
                                      <p:cBhvr>
                                        <p:cTn id="159" dur="500"/>
                                        <p:tgtEl>
                                          <p:spTgt spid="37"/>
                                        </p:tgtEl>
                                      </p:cBhvr>
                                    </p:animEffect>
                                  </p:childTnLst>
                                </p:cTn>
                              </p:par>
                            </p:childTnLst>
                          </p:cTn>
                        </p:par>
                        <p:par>
                          <p:cTn id="160" fill="hold">
                            <p:stCondLst>
                              <p:cond delay="6000"/>
                            </p:stCondLst>
                            <p:childTnLst>
                              <p:par>
                                <p:cTn id="161" presetID="10" presetClass="entr" presetSubtype="0" fill="hold" grpId="0" nodeType="afterEffect">
                                  <p:stCondLst>
                                    <p:cond delay="0"/>
                                  </p:stCondLst>
                                  <p:childTnLst>
                                    <p:set>
                                      <p:cBhvr>
                                        <p:cTn id="162" dur="1" fill="hold">
                                          <p:stCondLst>
                                            <p:cond delay="0"/>
                                          </p:stCondLst>
                                        </p:cTn>
                                        <p:tgtEl>
                                          <p:spTgt spid="38"/>
                                        </p:tgtEl>
                                        <p:attrNameLst>
                                          <p:attrName>style.visibility</p:attrName>
                                        </p:attrNameLst>
                                      </p:cBhvr>
                                      <p:to>
                                        <p:strVal val="visible"/>
                                      </p:to>
                                    </p:set>
                                    <p:animEffect transition="in" filter="fade">
                                      <p:cBhvr>
                                        <p:cTn id="163" dur="500"/>
                                        <p:tgtEl>
                                          <p:spTgt spid="38"/>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39"/>
                                        </p:tgtEl>
                                        <p:attrNameLst>
                                          <p:attrName>style.visibility</p:attrName>
                                        </p:attrNameLst>
                                      </p:cBhvr>
                                      <p:to>
                                        <p:strVal val="visible"/>
                                      </p:to>
                                    </p:set>
                                    <p:anim calcmode="lin" valueType="num">
                                      <p:cBhvr>
                                        <p:cTn id="166" dur="500" fill="hold"/>
                                        <p:tgtEl>
                                          <p:spTgt spid="39"/>
                                        </p:tgtEl>
                                        <p:attrNameLst>
                                          <p:attrName>ppt_w</p:attrName>
                                        </p:attrNameLst>
                                      </p:cBhvr>
                                      <p:tavLst>
                                        <p:tav tm="0">
                                          <p:val>
                                            <p:fltVal val="0"/>
                                          </p:val>
                                        </p:tav>
                                        <p:tav tm="100000">
                                          <p:val>
                                            <p:strVal val="#ppt_w"/>
                                          </p:val>
                                        </p:tav>
                                      </p:tavLst>
                                    </p:anim>
                                    <p:anim calcmode="lin" valueType="num">
                                      <p:cBhvr>
                                        <p:cTn id="167" dur="500" fill="hold"/>
                                        <p:tgtEl>
                                          <p:spTgt spid="39"/>
                                        </p:tgtEl>
                                        <p:attrNameLst>
                                          <p:attrName>ppt_h</p:attrName>
                                        </p:attrNameLst>
                                      </p:cBhvr>
                                      <p:tavLst>
                                        <p:tav tm="0">
                                          <p:val>
                                            <p:fltVal val="0"/>
                                          </p:val>
                                        </p:tav>
                                        <p:tav tm="100000">
                                          <p:val>
                                            <p:strVal val="#ppt_h"/>
                                          </p:val>
                                        </p:tav>
                                      </p:tavLst>
                                    </p:anim>
                                    <p:animEffect transition="in" filter="fade">
                                      <p:cBhvr>
                                        <p:cTn id="168" dur="500"/>
                                        <p:tgtEl>
                                          <p:spTgt spid="39"/>
                                        </p:tgtEl>
                                      </p:cBhvr>
                                    </p:animEffect>
                                  </p:childTnLst>
                                </p:cTn>
                              </p:par>
                            </p:childTnLst>
                          </p:cTn>
                        </p:par>
                        <p:par>
                          <p:cTn id="169" fill="hold">
                            <p:stCondLst>
                              <p:cond delay="6500"/>
                            </p:stCondLst>
                            <p:childTnLst>
                              <p:par>
                                <p:cTn id="170" presetID="10" presetClass="entr" presetSubtype="0" fill="hold" grpId="0" nodeType="afterEffect">
                                  <p:stCondLst>
                                    <p:cond delay="0"/>
                                  </p:stCondLst>
                                  <p:childTnLst>
                                    <p:set>
                                      <p:cBhvr>
                                        <p:cTn id="171" dur="1" fill="hold">
                                          <p:stCondLst>
                                            <p:cond delay="0"/>
                                          </p:stCondLst>
                                        </p:cTn>
                                        <p:tgtEl>
                                          <p:spTgt spid="40"/>
                                        </p:tgtEl>
                                        <p:attrNameLst>
                                          <p:attrName>style.visibility</p:attrName>
                                        </p:attrNameLst>
                                      </p:cBhvr>
                                      <p:to>
                                        <p:strVal val="visible"/>
                                      </p:to>
                                    </p:set>
                                    <p:animEffect transition="in" filter="fade">
                                      <p:cBhvr>
                                        <p:cTn id="172" dur="500"/>
                                        <p:tgtEl>
                                          <p:spTgt spid="40"/>
                                        </p:tgtEl>
                                      </p:cBhvr>
                                    </p:animEffect>
                                  </p:childTnLst>
                                </p:cTn>
                              </p:par>
                              <p:par>
                                <p:cTn id="173" presetID="53" presetClass="entr" presetSubtype="16"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 calcmode="lin" valueType="num">
                                      <p:cBhvr>
                                        <p:cTn id="175" dur="500" fill="hold"/>
                                        <p:tgtEl>
                                          <p:spTgt spid="41"/>
                                        </p:tgtEl>
                                        <p:attrNameLst>
                                          <p:attrName>ppt_w</p:attrName>
                                        </p:attrNameLst>
                                      </p:cBhvr>
                                      <p:tavLst>
                                        <p:tav tm="0">
                                          <p:val>
                                            <p:fltVal val="0"/>
                                          </p:val>
                                        </p:tav>
                                        <p:tav tm="100000">
                                          <p:val>
                                            <p:strVal val="#ppt_w"/>
                                          </p:val>
                                        </p:tav>
                                      </p:tavLst>
                                    </p:anim>
                                    <p:anim calcmode="lin" valueType="num">
                                      <p:cBhvr>
                                        <p:cTn id="176" dur="500" fill="hold"/>
                                        <p:tgtEl>
                                          <p:spTgt spid="41"/>
                                        </p:tgtEl>
                                        <p:attrNameLst>
                                          <p:attrName>ppt_h</p:attrName>
                                        </p:attrNameLst>
                                      </p:cBhvr>
                                      <p:tavLst>
                                        <p:tav tm="0">
                                          <p:val>
                                            <p:fltVal val="0"/>
                                          </p:val>
                                        </p:tav>
                                        <p:tav tm="100000">
                                          <p:val>
                                            <p:strVal val="#ppt_h"/>
                                          </p:val>
                                        </p:tav>
                                      </p:tavLst>
                                    </p:anim>
                                    <p:animEffect transition="in" filter="fade">
                                      <p:cBhvr>
                                        <p:cTn id="17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6" grpId="0"/>
      <p:bldP spid="37" grpId="0"/>
      <p:bldP spid="38" grpId="0"/>
      <p:bldP spid="39" grpId="0"/>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三、点击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sp>
        <p:nvSpPr>
          <p:cNvPr id="5" name="Freeform 6"/>
          <p:cNvSpPr/>
          <p:nvPr/>
        </p:nvSpPr>
        <p:spPr bwMode="auto">
          <a:xfrm>
            <a:off x="1462004" y="3479269"/>
            <a:ext cx="1248083" cy="841552"/>
          </a:xfrm>
          <a:custGeom>
            <a:avLst/>
            <a:gdLst>
              <a:gd name="T0" fmla="*/ 445 w 657"/>
              <a:gd name="T1" fmla="*/ 443 h 443"/>
              <a:gd name="T2" fmla="*/ 0 w 657"/>
              <a:gd name="T3" fmla="*/ 443 h 443"/>
              <a:gd name="T4" fmla="*/ 211 w 657"/>
              <a:gd name="T5" fmla="*/ 220 h 443"/>
              <a:gd name="T6" fmla="*/ 0 w 657"/>
              <a:gd name="T7" fmla="*/ 0 h 443"/>
              <a:gd name="T8" fmla="*/ 445 w 657"/>
              <a:gd name="T9" fmla="*/ 0 h 443"/>
              <a:gd name="T10" fmla="*/ 657 w 657"/>
              <a:gd name="T11" fmla="*/ 220 h 443"/>
              <a:gd name="T12" fmla="*/ 445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443"/>
                </a:moveTo>
                <a:lnTo>
                  <a:pt x="0" y="443"/>
                </a:lnTo>
                <a:lnTo>
                  <a:pt x="211" y="220"/>
                </a:lnTo>
                <a:lnTo>
                  <a:pt x="0" y="0"/>
                </a:lnTo>
                <a:lnTo>
                  <a:pt x="445" y="0"/>
                </a:lnTo>
                <a:lnTo>
                  <a:pt x="657" y="220"/>
                </a:lnTo>
                <a:lnTo>
                  <a:pt x="445" y="443"/>
                </a:lnTo>
                <a:close/>
              </a:path>
            </a:pathLst>
          </a:cu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a:solidFill>
                <a:srgbClr val="D70201"/>
              </a:solidFill>
              <a:latin typeface="Agency FB" panose="020B0503020202020204" pitchFamily="34" charset="0"/>
            </a:endParaRPr>
          </a:p>
        </p:txBody>
      </p:sp>
      <p:sp>
        <p:nvSpPr>
          <p:cNvPr id="6" name="Freeform 7"/>
          <p:cNvSpPr/>
          <p:nvPr/>
        </p:nvSpPr>
        <p:spPr bwMode="auto">
          <a:xfrm>
            <a:off x="2049004" y="3479269"/>
            <a:ext cx="795961" cy="1255680"/>
          </a:xfrm>
          <a:custGeom>
            <a:avLst/>
            <a:gdLst>
              <a:gd name="T0" fmla="*/ 205 w 419"/>
              <a:gd name="T1" fmla="*/ 0 h 661"/>
              <a:gd name="T2" fmla="*/ 419 w 419"/>
              <a:gd name="T3" fmla="*/ 220 h 661"/>
              <a:gd name="T4" fmla="*/ 0 w 419"/>
              <a:gd name="T5" fmla="*/ 661 h 661"/>
            </a:gdLst>
            <a:ahLst/>
            <a:cxnLst>
              <a:cxn ang="0">
                <a:pos x="T0" y="T1"/>
              </a:cxn>
              <a:cxn ang="0">
                <a:pos x="T2" y="T3"/>
              </a:cxn>
              <a:cxn ang="0">
                <a:pos x="T4" y="T5"/>
              </a:cxn>
            </a:cxnLst>
            <a:rect l="0" t="0" r="r" b="b"/>
            <a:pathLst>
              <a:path w="419" h="661">
                <a:moveTo>
                  <a:pt x="205" y="0"/>
                </a:moveTo>
                <a:lnTo>
                  <a:pt x="419"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3600">
              <a:solidFill>
                <a:srgbClr val="006494"/>
              </a:solidFill>
              <a:latin typeface="Agency FB" panose="020B0503020202020204" pitchFamily="34" charset="0"/>
            </a:endParaRPr>
          </a:p>
        </p:txBody>
      </p:sp>
      <p:sp>
        <p:nvSpPr>
          <p:cNvPr id="7" name="Freeform 8"/>
          <p:cNvSpPr/>
          <p:nvPr/>
        </p:nvSpPr>
        <p:spPr bwMode="auto">
          <a:xfrm>
            <a:off x="3485152" y="3479269"/>
            <a:ext cx="1248083" cy="841552"/>
          </a:xfrm>
          <a:custGeom>
            <a:avLst/>
            <a:gdLst>
              <a:gd name="T0" fmla="*/ 445 w 657"/>
              <a:gd name="T1" fmla="*/ 0 h 443"/>
              <a:gd name="T2" fmla="*/ 0 w 657"/>
              <a:gd name="T3" fmla="*/ 0 h 443"/>
              <a:gd name="T4" fmla="*/ 212 w 657"/>
              <a:gd name="T5" fmla="*/ 220 h 443"/>
              <a:gd name="T6" fmla="*/ 0 w 657"/>
              <a:gd name="T7" fmla="*/ 443 h 443"/>
              <a:gd name="T8" fmla="*/ 445 w 657"/>
              <a:gd name="T9" fmla="*/ 443 h 443"/>
              <a:gd name="T10" fmla="*/ 657 w 657"/>
              <a:gd name="T11" fmla="*/ 220 h 443"/>
              <a:gd name="T12" fmla="*/ 445 w 657"/>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0"/>
                </a:moveTo>
                <a:lnTo>
                  <a:pt x="0" y="0"/>
                </a:lnTo>
                <a:lnTo>
                  <a:pt x="212" y="220"/>
                </a:lnTo>
                <a:lnTo>
                  <a:pt x="0" y="443"/>
                </a:lnTo>
                <a:lnTo>
                  <a:pt x="445" y="443"/>
                </a:lnTo>
                <a:lnTo>
                  <a:pt x="657" y="220"/>
                </a:lnTo>
                <a:lnTo>
                  <a:pt x="445" y="0"/>
                </a:lnTo>
                <a:close/>
              </a:path>
            </a:pathLst>
          </a:cu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a:solidFill>
                <a:srgbClr val="D70201"/>
              </a:solidFill>
              <a:latin typeface="Agency FB" panose="020B0503020202020204" pitchFamily="34" charset="0"/>
            </a:endParaRPr>
          </a:p>
        </p:txBody>
      </p:sp>
      <p:sp>
        <p:nvSpPr>
          <p:cNvPr id="8" name="Freeform 9"/>
          <p:cNvSpPr/>
          <p:nvPr/>
        </p:nvSpPr>
        <p:spPr bwMode="auto">
          <a:xfrm>
            <a:off x="4072149" y="3065141"/>
            <a:ext cx="795961" cy="1255680"/>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3600">
              <a:solidFill>
                <a:srgbClr val="006494"/>
              </a:solidFill>
              <a:latin typeface="Agency FB" panose="020B0503020202020204" pitchFamily="34" charset="0"/>
            </a:endParaRPr>
          </a:p>
        </p:txBody>
      </p:sp>
      <p:sp>
        <p:nvSpPr>
          <p:cNvPr id="9" name="Freeform 10"/>
          <p:cNvSpPr/>
          <p:nvPr/>
        </p:nvSpPr>
        <p:spPr bwMode="auto">
          <a:xfrm>
            <a:off x="5515896" y="3479269"/>
            <a:ext cx="1248083" cy="841552"/>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a:solidFill>
                <a:srgbClr val="D70201"/>
              </a:solidFill>
              <a:latin typeface="Agency FB" panose="020B0503020202020204" pitchFamily="34" charset="0"/>
            </a:endParaRPr>
          </a:p>
        </p:txBody>
      </p:sp>
      <p:sp>
        <p:nvSpPr>
          <p:cNvPr id="10" name="Freeform 11"/>
          <p:cNvSpPr/>
          <p:nvPr/>
        </p:nvSpPr>
        <p:spPr bwMode="auto">
          <a:xfrm>
            <a:off x="6102895" y="3479269"/>
            <a:ext cx="797861" cy="1255680"/>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3600">
              <a:solidFill>
                <a:srgbClr val="006494"/>
              </a:solidFill>
              <a:latin typeface="Agency FB" panose="020B0503020202020204" pitchFamily="34" charset="0"/>
            </a:endParaRPr>
          </a:p>
        </p:txBody>
      </p:sp>
      <p:sp>
        <p:nvSpPr>
          <p:cNvPr id="11" name="Freeform 12"/>
          <p:cNvSpPr/>
          <p:nvPr/>
        </p:nvSpPr>
        <p:spPr bwMode="auto">
          <a:xfrm>
            <a:off x="9579288" y="3479269"/>
            <a:ext cx="1248083" cy="841552"/>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sz="1335">
              <a:solidFill>
                <a:srgbClr val="D70201"/>
              </a:solidFill>
            </a:endParaRPr>
          </a:p>
        </p:txBody>
      </p:sp>
      <p:sp>
        <p:nvSpPr>
          <p:cNvPr id="12" name="Freeform 13"/>
          <p:cNvSpPr/>
          <p:nvPr/>
        </p:nvSpPr>
        <p:spPr bwMode="auto">
          <a:xfrm>
            <a:off x="10166285" y="3479269"/>
            <a:ext cx="797861" cy="1255680"/>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p>
        </p:txBody>
      </p:sp>
      <p:sp>
        <p:nvSpPr>
          <p:cNvPr id="13" name="Freeform 14"/>
          <p:cNvSpPr/>
          <p:nvPr/>
        </p:nvSpPr>
        <p:spPr bwMode="auto">
          <a:xfrm>
            <a:off x="7540944" y="3479269"/>
            <a:ext cx="1246183" cy="841552"/>
          </a:xfrm>
          <a:custGeom>
            <a:avLst/>
            <a:gdLst>
              <a:gd name="T0" fmla="*/ 445 w 656"/>
              <a:gd name="T1" fmla="*/ 0 h 443"/>
              <a:gd name="T2" fmla="*/ 0 w 656"/>
              <a:gd name="T3" fmla="*/ 0 h 443"/>
              <a:gd name="T4" fmla="*/ 211 w 656"/>
              <a:gd name="T5" fmla="*/ 220 h 443"/>
              <a:gd name="T6" fmla="*/ 0 w 656"/>
              <a:gd name="T7" fmla="*/ 443 h 443"/>
              <a:gd name="T8" fmla="*/ 445 w 656"/>
              <a:gd name="T9" fmla="*/ 443 h 443"/>
              <a:gd name="T10" fmla="*/ 656 w 656"/>
              <a:gd name="T11" fmla="*/ 220 h 443"/>
              <a:gd name="T12" fmla="*/ 445 w 656"/>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6" h="443">
                <a:moveTo>
                  <a:pt x="445" y="0"/>
                </a:moveTo>
                <a:lnTo>
                  <a:pt x="0" y="0"/>
                </a:lnTo>
                <a:lnTo>
                  <a:pt x="211" y="220"/>
                </a:lnTo>
                <a:lnTo>
                  <a:pt x="0" y="443"/>
                </a:lnTo>
                <a:lnTo>
                  <a:pt x="445" y="443"/>
                </a:lnTo>
                <a:lnTo>
                  <a:pt x="656" y="220"/>
                </a:lnTo>
                <a:lnTo>
                  <a:pt x="445" y="0"/>
                </a:lnTo>
                <a:close/>
              </a:path>
            </a:pathLst>
          </a:custGeom>
          <a:solidFill>
            <a:srgbClr val="D70201"/>
          </a:solidFill>
          <a:ln>
            <a:noFill/>
          </a:ln>
          <a:effectLst>
            <a:outerShdw blurRad="63500" algn="ctr" rotWithShape="0">
              <a:prstClr val="black">
                <a:alpha val="40000"/>
              </a:prstClr>
            </a:outerShdw>
          </a:effectLst>
        </p:spPr>
        <p:txBody>
          <a:bodyPr vert="horz" wrap="square" lIns="121920" tIns="60960" rIns="121920" bIns="60960" numCol="1" anchor="ctr" anchorCtr="0" compatLnSpc="1"/>
          <a:lstStyle/>
          <a:p>
            <a:pPr algn="ctr"/>
            <a:endParaRPr lang="zh-CN" altLang="en-US">
              <a:solidFill>
                <a:srgbClr val="D70201"/>
              </a:solidFill>
              <a:latin typeface="Agency FB" panose="020B0503020202020204" pitchFamily="34" charset="0"/>
            </a:endParaRPr>
          </a:p>
        </p:txBody>
      </p:sp>
      <p:sp>
        <p:nvSpPr>
          <p:cNvPr id="14" name="Freeform 15"/>
          <p:cNvSpPr/>
          <p:nvPr/>
        </p:nvSpPr>
        <p:spPr bwMode="auto">
          <a:xfrm>
            <a:off x="8127943" y="3065141"/>
            <a:ext cx="795961" cy="1255680"/>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3600">
              <a:solidFill>
                <a:srgbClr val="006494"/>
              </a:solidFill>
              <a:latin typeface="Agency FB" panose="020B0503020202020204" pitchFamily="34" charset="0"/>
            </a:endParaRPr>
          </a:p>
        </p:txBody>
      </p:sp>
      <p:sp>
        <p:nvSpPr>
          <p:cNvPr id="15" name="矩形 14"/>
          <p:cNvSpPr/>
          <p:nvPr/>
        </p:nvSpPr>
        <p:spPr>
          <a:xfrm>
            <a:off x="1100806" y="5263355"/>
            <a:ext cx="2494463"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16" name="Rectangle 24"/>
          <p:cNvSpPr>
            <a:spLocks noChangeArrowheads="1"/>
          </p:cNvSpPr>
          <p:nvPr/>
        </p:nvSpPr>
        <p:spPr bwMode="auto">
          <a:xfrm>
            <a:off x="1100805" y="4905874"/>
            <a:ext cx="18963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dirty="0">
                <a:solidFill>
                  <a:srgbClr val="D70201"/>
                </a:solidFill>
                <a:latin typeface="迷你简菱心" panose="02010609000101010101" pitchFamily="49" charset="-122"/>
                <a:ea typeface="迷你简菱心" panose="02010609000101010101" pitchFamily="49" charset="-122"/>
              </a:rPr>
              <a:t>请添加标题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17" name="矩形 16"/>
          <p:cNvSpPr/>
          <p:nvPr/>
        </p:nvSpPr>
        <p:spPr>
          <a:xfrm>
            <a:off x="3117764" y="2266825"/>
            <a:ext cx="2494463"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18" name="Rectangle 24"/>
          <p:cNvSpPr>
            <a:spLocks noChangeArrowheads="1"/>
          </p:cNvSpPr>
          <p:nvPr/>
        </p:nvSpPr>
        <p:spPr bwMode="auto">
          <a:xfrm>
            <a:off x="3117764" y="1909344"/>
            <a:ext cx="18963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dirty="0">
                <a:solidFill>
                  <a:srgbClr val="D70201"/>
                </a:solidFill>
                <a:latin typeface="迷你简菱心" panose="02010609000101010101" pitchFamily="49" charset="-122"/>
                <a:ea typeface="迷你简菱心" panose="02010609000101010101" pitchFamily="49" charset="-122"/>
              </a:rPr>
              <a:t>请添加标题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19" name="矩形 18"/>
          <p:cNvSpPr/>
          <p:nvPr/>
        </p:nvSpPr>
        <p:spPr>
          <a:xfrm>
            <a:off x="5164807" y="5263355"/>
            <a:ext cx="2494463"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20" name="Rectangle 24"/>
          <p:cNvSpPr>
            <a:spLocks noChangeArrowheads="1"/>
          </p:cNvSpPr>
          <p:nvPr/>
        </p:nvSpPr>
        <p:spPr bwMode="auto">
          <a:xfrm>
            <a:off x="5164806" y="4905874"/>
            <a:ext cx="18963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dirty="0">
                <a:solidFill>
                  <a:srgbClr val="D70201"/>
                </a:solidFill>
                <a:latin typeface="迷你简菱心" panose="02010609000101010101" pitchFamily="49" charset="-122"/>
                <a:ea typeface="迷你简菱心" panose="02010609000101010101" pitchFamily="49" charset="-122"/>
              </a:rPr>
              <a:t>请添加标题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21" name="矩形 20"/>
          <p:cNvSpPr/>
          <p:nvPr/>
        </p:nvSpPr>
        <p:spPr>
          <a:xfrm>
            <a:off x="7181766" y="2266825"/>
            <a:ext cx="2494463"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22" name="Rectangle 24"/>
          <p:cNvSpPr>
            <a:spLocks noChangeArrowheads="1"/>
          </p:cNvSpPr>
          <p:nvPr/>
        </p:nvSpPr>
        <p:spPr bwMode="auto">
          <a:xfrm>
            <a:off x="7181765" y="1909344"/>
            <a:ext cx="18963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dirty="0">
                <a:solidFill>
                  <a:srgbClr val="D70201"/>
                </a:solidFill>
                <a:latin typeface="迷你简菱心" panose="02010609000101010101" pitchFamily="49" charset="-122"/>
                <a:ea typeface="迷你简菱心" panose="02010609000101010101" pitchFamily="49" charset="-122"/>
              </a:rPr>
              <a:t>请添加标题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23" name="矩形 22"/>
          <p:cNvSpPr/>
          <p:nvPr/>
        </p:nvSpPr>
        <p:spPr>
          <a:xfrm>
            <a:off x="9228804" y="5263355"/>
            <a:ext cx="2494463"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1400" dirty="0">
                <a:latin typeface="冬青黑体简体中文 W3" panose="020B0300000000000000" pitchFamily="34" charset="-122"/>
                <a:ea typeface="冬青黑体简体中文 W3" panose="020B0300000000000000" pitchFamily="34" charset="-122"/>
              </a:rPr>
              <a:t>详写内容</a:t>
            </a:r>
            <a:r>
              <a:rPr lang="en-US" altLang="zh-CN" sz="1400" dirty="0">
                <a:latin typeface="冬青黑体简体中文 W3" panose="020B0300000000000000" pitchFamily="34" charset="-122"/>
                <a:ea typeface="冬青黑体简体中文 W3" panose="020B0300000000000000" pitchFamily="34" charset="-122"/>
              </a:rPr>
              <a:t>……</a:t>
            </a:r>
            <a:r>
              <a:rPr lang="zh-CN" altLang="en-US" sz="14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24" name="Rectangle 24"/>
          <p:cNvSpPr>
            <a:spLocks noChangeArrowheads="1"/>
          </p:cNvSpPr>
          <p:nvPr/>
        </p:nvSpPr>
        <p:spPr bwMode="auto">
          <a:xfrm>
            <a:off x="9228804" y="4905874"/>
            <a:ext cx="18963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dirty="0">
                <a:solidFill>
                  <a:srgbClr val="D70201"/>
                </a:solidFill>
                <a:latin typeface="迷你简菱心" panose="02010609000101010101" pitchFamily="49" charset="-122"/>
                <a:ea typeface="迷你简菱心" panose="02010609000101010101" pitchFamily="49" charset="-122"/>
              </a:rPr>
              <a:t>请添加标题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25" name="Rectangle 24"/>
          <p:cNvSpPr>
            <a:spLocks noChangeArrowheads="1"/>
          </p:cNvSpPr>
          <p:nvPr/>
        </p:nvSpPr>
        <p:spPr bwMode="auto">
          <a:xfrm>
            <a:off x="940962" y="3797454"/>
            <a:ext cx="5210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smtClean="0">
                <a:solidFill>
                  <a:srgbClr val="D70201"/>
                </a:solidFill>
                <a:latin typeface="Agency FB" panose="020B0503020202020204" pitchFamily="34" charset="0"/>
              </a:rPr>
              <a:t>2014</a:t>
            </a:r>
            <a:endParaRPr lang="zh-CN" altLang="en-US" b="1" dirty="0">
              <a:solidFill>
                <a:srgbClr val="D70201"/>
              </a:solidFill>
              <a:latin typeface="Agency FB" panose="020B0503020202020204" pitchFamily="34" charset="0"/>
            </a:endParaRPr>
          </a:p>
        </p:txBody>
      </p:sp>
      <p:sp>
        <p:nvSpPr>
          <p:cNvPr id="26" name="Rectangle 24"/>
          <p:cNvSpPr>
            <a:spLocks noChangeArrowheads="1"/>
          </p:cNvSpPr>
          <p:nvPr/>
        </p:nvSpPr>
        <p:spPr bwMode="auto">
          <a:xfrm>
            <a:off x="3041515" y="3797454"/>
            <a:ext cx="5210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smtClean="0">
                <a:solidFill>
                  <a:srgbClr val="D70201"/>
                </a:solidFill>
                <a:latin typeface="Agency FB" panose="020B0503020202020204" pitchFamily="34" charset="0"/>
              </a:rPr>
              <a:t>2015</a:t>
            </a:r>
            <a:endParaRPr lang="zh-CN" altLang="en-US" b="1" dirty="0">
              <a:solidFill>
                <a:srgbClr val="D70201"/>
              </a:solidFill>
              <a:latin typeface="Agency FB" panose="020B0503020202020204" pitchFamily="34" charset="0"/>
            </a:endParaRPr>
          </a:p>
        </p:txBody>
      </p:sp>
      <p:sp>
        <p:nvSpPr>
          <p:cNvPr id="27" name="Rectangle 24"/>
          <p:cNvSpPr>
            <a:spLocks noChangeArrowheads="1"/>
          </p:cNvSpPr>
          <p:nvPr/>
        </p:nvSpPr>
        <p:spPr bwMode="auto">
          <a:xfrm>
            <a:off x="5073516" y="3797454"/>
            <a:ext cx="5210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smtClean="0">
                <a:solidFill>
                  <a:srgbClr val="D70201"/>
                </a:solidFill>
                <a:latin typeface="Agency FB" panose="020B0503020202020204" pitchFamily="34" charset="0"/>
              </a:rPr>
              <a:t>2016</a:t>
            </a:r>
            <a:endParaRPr lang="zh-CN" altLang="en-US" b="1" dirty="0">
              <a:solidFill>
                <a:srgbClr val="D70201"/>
              </a:solidFill>
              <a:latin typeface="Agency FB" panose="020B0503020202020204" pitchFamily="34" charset="0"/>
            </a:endParaRPr>
          </a:p>
        </p:txBody>
      </p:sp>
      <p:sp>
        <p:nvSpPr>
          <p:cNvPr id="28" name="Rectangle 24"/>
          <p:cNvSpPr>
            <a:spLocks noChangeArrowheads="1"/>
          </p:cNvSpPr>
          <p:nvPr/>
        </p:nvSpPr>
        <p:spPr bwMode="auto">
          <a:xfrm>
            <a:off x="7140855" y="3797454"/>
            <a:ext cx="5210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smtClean="0">
                <a:solidFill>
                  <a:srgbClr val="D70201"/>
                </a:solidFill>
                <a:latin typeface="Agency FB" panose="020B0503020202020204" pitchFamily="34" charset="0"/>
              </a:rPr>
              <a:t>2017</a:t>
            </a:r>
            <a:endParaRPr lang="zh-CN" altLang="en-US" b="1" dirty="0">
              <a:solidFill>
                <a:srgbClr val="D70201"/>
              </a:solidFill>
              <a:latin typeface="Agency FB" panose="020B0503020202020204" pitchFamily="34" charset="0"/>
            </a:endParaRPr>
          </a:p>
        </p:txBody>
      </p:sp>
      <p:sp>
        <p:nvSpPr>
          <p:cNvPr id="29" name="Rectangle 24"/>
          <p:cNvSpPr>
            <a:spLocks noChangeArrowheads="1"/>
          </p:cNvSpPr>
          <p:nvPr/>
        </p:nvSpPr>
        <p:spPr bwMode="auto">
          <a:xfrm>
            <a:off x="9155186" y="3797454"/>
            <a:ext cx="5210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smtClean="0">
                <a:solidFill>
                  <a:srgbClr val="D70201"/>
                </a:solidFill>
                <a:latin typeface="Agency FB" panose="020B0503020202020204" pitchFamily="34" charset="0"/>
              </a:rPr>
              <a:t>2018</a:t>
            </a:r>
            <a:endParaRPr lang="zh-CN" altLang="en-US" b="1" dirty="0">
              <a:solidFill>
                <a:srgbClr val="D70201"/>
              </a:solidFill>
              <a:latin typeface="Agency FB" panose="020B0503020202020204" pitchFamily="34" charset="0"/>
            </a:endParaRPr>
          </a:p>
        </p:txBody>
      </p:sp>
      <p:sp>
        <p:nvSpPr>
          <p:cNvPr id="30" name="Freeform 33"/>
          <p:cNvSpPr>
            <a:spLocks noEditPoints="1"/>
          </p:cNvSpPr>
          <p:nvPr/>
        </p:nvSpPr>
        <p:spPr bwMode="auto">
          <a:xfrm>
            <a:off x="2049003" y="3714207"/>
            <a:ext cx="297453" cy="275144"/>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rgbClr val="D70201"/>
              </a:solidFill>
              <a:latin typeface="Agency FB" panose="020B0503020202020204" pitchFamily="34" charset="0"/>
            </a:endParaRPr>
          </a:p>
        </p:txBody>
      </p:sp>
      <p:sp>
        <p:nvSpPr>
          <p:cNvPr id="31" name="Freeform 35"/>
          <p:cNvSpPr>
            <a:spLocks noEditPoints="1"/>
          </p:cNvSpPr>
          <p:nvPr/>
        </p:nvSpPr>
        <p:spPr bwMode="auto">
          <a:xfrm>
            <a:off x="8164034" y="3712091"/>
            <a:ext cx="258413" cy="329056"/>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rgbClr val="D70201"/>
              </a:solidFill>
              <a:latin typeface="Agency FB" panose="020B0503020202020204" pitchFamily="34" charset="0"/>
            </a:endParaRPr>
          </a:p>
        </p:txBody>
      </p:sp>
      <p:sp>
        <p:nvSpPr>
          <p:cNvPr id="32" name="Freeform 36"/>
          <p:cNvSpPr>
            <a:spLocks noEditPoints="1"/>
          </p:cNvSpPr>
          <p:nvPr/>
        </p:nvSpPr>
        <p:spPr bwMode="auto">
          <a:xfrm>
            <a:off x="10204611" y="3733389"/>
            <a:ext cx="219371" cy="295592"/>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rgbClr val="D70201"/>
              </a:solidFill>
            </a:endParaRPr>
          </a:p>
        </p:txBody>
      </p:sp>
      <p:sp>
        <p:nvSpPr>
          <p:cNvPr id="33" name="Freeform 37"/>
          <p:cNvSpPr>
            <a:spLocks noEditPoints="1"/>
          </p:cNvSpPr>
          <p:nvPr/>
        </p:nvSpPr>
        <p:spPr bwMode="auto">
          <a:xfrm>
            <a:off x="4109194" y="3751320"/>
            <a:ext cx="258413" cy="297451"/>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rgbClr val="D70201"/>
              </a:solidFill>
              <a:latin typeface="Agency FB" panose="020B0503020202020204" pitchFamily="34" charset="0"/>
            </a:endParaRPr>
          </a:p>
        </p:txBody>
      </p:sp>
      <p:sp>
        <p:nvSpPr>
          <p:cNvPr id="34" name="Freeform 38"/>
          <p:cNvSpPr>
            <a:spLocks noEditPoints="1"/>
          </p:cNvSpPr>
          <p:nvPr/>
        </p:nvSpPr>
        <p:spPr bwMode="auto">
          <a:xfrm>
            <a:off x="6139938" y="3758755"/>
            <a:ext cx="243541" cy="290016"/>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rgbClr val="D70201"/>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up)">
                                      <p:cBhvr>
                                        <p:cTn id="36" dur="500"/>
                                        <p:tgtEl>
                                          <p:spTgt spid="6"/>
                                        </p:tgtEl>
                                      </p:cBhvr>
                                    </p:animEffect>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750"/>
                                        <p:tgtEl>
                                          <p:spTgt spid="16"/>
                                        </p:tgtEl>
                                      </p:cBhvr>
                                    </p:animEffect>
                                    <p:anim calcmode="lin" valueType="num">
                                      <p:cBhvr>
                                        <p:cTn id="41" dur="750" fill="hold"/>
                                        <p:tgtEl>
                                          <p:spTgt spid="16"/>
                                        </p:tgtEl>
                                        <p:attrNameLst>
                                          <p:attrName>ppt_x</p:attrName>
                                        </p:attrNameLst>
                                      </p:cBhvr>
                                      <p:tavLst>
                                        <p:tav tm="0">
                                          <p:val>
                                            <p:strVal val="#ppt_x"/>
                                          </p:val>
                                        </p:tav>
                                        <p:tav tm="100000">
                                          <p:val>
                                            <p:strVal val="#ppt_x"/>
                                          </p:val>
                                        </p:tav>
                                      </p:tavLst>
                                    </p:anim>
                                    <p:anim calcmode="lin" valueType="num">
                                      <p:cBhvr>
                                        <p:cTn id="42" dur="75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750"/>
                                        <p:tgtEl>
                                          <p:spTgt spid="15"/>
                                        </p:tgtEl>
                                      </p:cBhvr>
                                    </p:animEffect>
                                    <p:anim calcmode="lin" valueType="num">
                                      <p:cBhvr>
                                        <p:cTn id="46" dur="750" fill="hold"/>
                                        <p:tgtEl>
                                          <p:spTgt spid="15"/>
                                        </p:tgtEl>
                                        <p:attrNameLst>
                                          <p:attrName>ppt_x</p:attrName>
                                        </p:attrNameLst>
                                      </p:cBhvr>
                                      <p:tavLst>
                                        <p:tav tm="0">
                                          <p:val>
                                            <p:strVal val="#ppt_x"/>
                                          </p:val>
                                        </p:tav>
                                        <p:tav tm="100000">
                                          <p:val>
                                            <p:strVal val="#ppt_x"/>
                                          </p:val>
                                        </p:tav>
                                      </p:tavLst>
                                    </p:anim>
                                    <p:anim calcmode="lin" valueType="num">
                                      <p:cBhvr>
                                        <p:cTn id="47" dur="75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2" presetClass="entr" presetSubtype="8"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0-#ppt_w/2"/>
                                          </p:val>
                                        </p:tav>
                                        <p:tav tm="100000">
                                          <p:val>
                                            <p:strVal val="#ppt_x"/>
                                          </p:val>
                                        </p:tav>
                                      </p:tavLst>
                                    </p:anim>
                                    <p:anim calcmode="lin" valueType="num">
                                      <p:cBhvr additive="base">
                                        <p:cTn id="52" dur="500" fill="hold"/>
                                        <p:tgtEl>
                                          <p:spTgt spid="7"/>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0-#ppt_w/2"/>
                                          </p:val>
                                        </p:tav>
                                        <p:tav tm="100000">
                                          <p:val>
                                            <p:strVal val="#ppt_x"/>
                                          </p:val>
                                        </p:tav>
                                      </p:tavLst>
                                    </p:anim>
                                    <p:anim calcmode="lin" valueType="num">
                                      <p:cBhvr additive="base">
                                        <p:cTn id="56" dur="500" fill="hold"/>
                                        <p:tgtEl>
                                          <p:spTgt spid="2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0-#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3500"/>
                            </p:stCondLst>
                            <p:childTnLst>
                              <p:par>
                                <p:cTn id="62" presetID="22" presetClass="entr" presetSubtype="4"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down)">
                                      <p:cBhvr>
                                        <p:cTn id="64" dur="500"/>
                                        <p:tgtEl>
                                          <p:spTgt spid="8"/>
                                        </p:tgtEl>
                                      </p:cBhvr>
                                    </p:animEffect>
                                  </p:childTnLst>
                                </p:cTn>
                              </p:par>
                            </p:childTnLst>
                          </p:cTn>
                        </p:par>
                        <p:par>
                          <p:cTn id="65" fill="hold">
                            <p:stCondLst>
                              <p:cond delay="4000"/>
                            </p:stCondLst>
                            <p:childTnLst>
                              <p:par>
                                <p:cTn id="66" presetID="47"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750"/>
                                        <p:tgtEl>
                                          <p:spTgt spid="18"/>
                                        </p:tgtEl>
                                      </p:cBhvr>
                                    </p:animEffect>
                                    <p:anim calcmode="lin" valueType="num">
                                      <p:cBhvr>
                                        <p:cTn id="69" dur="750" fill="hold"/>
                                        <p:tgtEl>
                                          <p:spTgt spid="18"/>
                                        </p:tgtEl>
                                        <p:attrNameLst>
                                          <p:attrName>ppt_x</p:attrName>
                                        </p:attrNameLst>
                                      </p:cBhvr>
                                      <p:tavLst>
                                        <p:tav tm="0">
                                          <p:val>
                                            <p:strVal val="#ppt_x"/>
                                          </p:val>
                                        </p:tav>
                                        <p:tav tm="100000">
                                          <p:val>
                                            <p:strVal val="#ppt_x"/>
                                          </p:val>
                                        </p:tav>
                                      </p:tavLst>
                                    </p:anim>
                                    <p:anim calcmode="lin" valueType="num">
                                      <p:cBhvr>
                                        <p:cTn id="70" dur="750" fill="hold"/>
                                        <p:tgtEl>
                                          <p:spTgt spid="1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750"/>
                                        <p:tgtEl>
                                          <p:spTgt spid="17"/>
                                        </p:tgtEl>
                                      </p:cBhvr>
                                    </p:animEffect>
                                    <p:anim calcmode="lin" valueType="num">
                                      <p:cBhvr>
                                        <p:cTn id="74" dur="750" fill="hold"/>
                                        <p:tgtEl>
                                          <p:spTgt spid="17"/>
                                        </p:tgtEl>
                                        <p:attrNameLst>
                                          <p:attrName>ppt_x</p:attrName>
                                        </p:attrNameLst>
                                      </p:cBhvr>
                                      <p:tavLst>
                                        <p:tav tm="0">
                                          <p:val>
                                            <p:strVal val="#ppt_x"/>
                                          </p:val>
                                        </p:tav>
                                        <p:tav tm="100000">
                                          <p:val>
                                            <p:strVal val="#ppt_x"/>
                                          </p:val>
                                        </p:tav>
                                      </p:tavLst>
                                    </p:anim>
                                    <p:anim calcmode="lin" valueType="num">
                                      <p:cBhvr>
                                        <p:cTn id="75" dur="75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5000"/>
                            </p:stCondLst>
                            <p:childTnLst>
                              <p:par>
                                <p:cTn id="77" presetID="2" presetClass="entr" presetSubtype="8"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additive="base">
                                        <p:cTn id="79" dur="500" fill="hold"/>
                                        <p:tgtEl>
                                          <p:spTgt spid="9"/>
                                        </p:tgtEl>
                                        <p:attrNameLst>
                                          <p:attrName>ppt_x</p:attrName>
                                        </p:attrNameLst>
                                      </p:cBhvr>
                                      <p:tavLst>
                                        <p:tav tm="0">
                                          <p:val>
                                            <p:strVal val="0-#ppt_w/2"/>
                                          </p:val>
                                        </p:tav>
                                        <p:tav tm="100000">
                                          <p:val>
                                            <p:strVal val="#ppt_x"/>
                                          </p:val>
                                        </p:tav>
                                      </p:tavLst>
                                    </p:anim>
                                    <p:anim calcmode="lin" valueType="num">
                                      <p:cBhvr additive="base">
                                        <p:cTn id="80" dur="500" fill="hold"/>
                                        <p:tgtEl>
                                          <p:spTgt spid="9"/>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0-#ppt_w/2"/>
                                          </p:val>
                                        </p:tav>
                                        <p:tav tm="100000">
                                          <p:val>
                                            <p:strVal val="#ppt_x"/>
                                          </p:val>
                                        </p:tav>
                                      </p:tavLst>
                                    </p:anim>
                                    <p:anim calcmode="lin" valueType="num">
                                      <p:cBhvr additive="base">
                                        <p:cTn id="84" dur="500" fill="hold"/>
                                        <p:tgtEl>
                                          <p:spTgt spid="2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0-#ppt_w/2"/>
                                          </p:val>
                                        </p:tav>
                                        <p:tav tm="100000">
                                          <p:val>
                                            <p:strVal val="#ppt_x"/>
                                          </p:val>
                                        </p:tav>
                                      </p:tavLst>
                                    </p:anim>
                                    <p:anim calcmode="lin" valueType="num">
                                      <p:cBhvr additive="base">
                                        <p:cTn id="88" dur="500" fill="hold"/>
                                        <p:tgtEl>
                                          <p:spTgt spid="34"/>
                                        </p:tgtEl>
                                        <p:attrNameLst>
                                          <p:attrName>ppt_y</p:attrName>
                                        </p:attrNameLst>
                                      </p:cBhvr>
                                      <p:tavLst>
                                        <p:tav tm="0">
                                          <p:val>
                                            <p:strVal val="#ppt_y"/>
                                          </p:val>
                                        </p:tav>
                                        <p:tav tm="100000">
                                          <p:val>
                                            <p:strVal val="#ppt_y"/>
                                          </p:val>
                                        </p:tav>
                                      </p:tavLst>
                                    </p:anim>
                                  </p:childTnLst>
                                </p:cTn>
                              </p:par>
                            </p:childTnLst>
                          </p:cTn>
                        </p:par>
                        <p:par>
                          <p:cTn id="89" fill="hold">
                            <p:stCondLst>
                              <p:cond delay="5500"/>
                            </p:stCondLst>
                            <p:childTnLst>
                              <p:par>
                                <p:cTn id="90" presetID="22" presetClass="entr" presetSubtype="1"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wipe(up)">
                                      <p:cBhvr>
                                        <p:cTn id="92" dur="500"/>
                                        <p:tgtEl>
                                          <p:spTgt spid="10"/>
                                        </p:tgtEl>
                                      </p:cBhvr>
                                    </p:animEffect>
                                  </p:childTnLst>
                                </p:cTn>
                              </p:par>
                            </p:childTnLst>
                          </p:cTn>
                        </p:par>
                        <p:par>
                          <p:cTn id="93" fill="hold">
                            <p:stCondLst>
                              <p:cond delay="6000"/>
                            </p:stCondLst>
                            <p:childTnLst>
                              <p:par>
                                <p:cTn id="94" presetID="42"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750"/>
                                        <p:tgtEl>
                                          <p:spTgt spid="20"/>
                                        </p:tgtEl>
                                      </p:cBhvr>
                                    </p:animEffect>
                                    <p:anim calcmode="lin" valueType="num">
                                      <p:cBhvr>
                                        <p:cTn id="97" dur="750" fill="hold"/>
                                        <p:tgtEl>
                                          <p:spTgt spid="20"/>
                                        </p:tgtEl>
                                        <p:attrNameLst>
                                          <p:attrName>ppt_x</p:attrName>
                                        </p:attrNameLst>
                                      </p:cBhvr>
                                      <p:tavLst>
                                        <p:tav tm="0">
                                          <p:val>
                                            <p:strVal val="#ppt_x"/>
                                          </p:val>
                                        </p:tav>
                                        <p:tav tm="100000">
                                          <p:val>
                                            <p:strVal val="#ppt_x"/>
                                          </p:val>
                                        </p:tav>
                                      </p:tavLst>
                                    </p:anim>
                                    <p:anim calcmode="lin" valueType="num">
                                      <p:cBhvr>
                                        <p:cTn id="98" dur="750" fill="hold"/>
                                        <p:tgtEl>
                                          <p:spTgt spid="20"/>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fade">
                                      <p:cBhvr>
                                        <p:cTn id="101" dur="750"/>
                                        <p:tgtEl>
                                          <p:spTgt spid="19"/>
                                        </p:tgtEl>
                                      </p:cBhvr>
                                    </p:animEffect>
                                    <p:anim calcmode="lin" valueType="num">
                                      <p:cBhvr>
                                        <p:cTn id="102" dur="750" fill="hold"/>
                                        <p:tgtEl>
                                          <p:spTgt spid="19"/>
                                        </p:tgtEl>
                                        <p:attrNameLst>
                                          <p:attrName>ppt_x</p:attrName>
                                        </p:attrNameLst>
                                      </p:cBhvr>
                                      <p:tavLst>
                                        <p:tav tm="0">
                                          <p:val>
                                            <p:strVal val="#ppt_x"/>
                                          </p:val>
                                        </p:tav>
                                        <p:tav tm="100000">
                                          <p:val>
                                            <p:strVal val="#ppt_x"/>
                                          </p:val>
                                        </p:tav>
                                      </p:tavLst>
                                    </p:anim>
                                    <p:anim calcmode="lin" valueType="num">
                                      <p:cBhvr>
                                        <p:cTn id="103" dur="750" fill="hold"/>
                                        <p:tgtEl>
                                          <p:spTgt spid="19"/>
                                        </p:tgtEl>
                                        <p:attrNameLst>
                                          <p:attrName>ppt_y</p:attrName>
                                        </p:attrNameLst>
                                      </p:cBhvr>
                                      <p:tavLst>
                                        <p:tav tm="0">
                                          <p:val>
                                            <p:strVal val="#ppt_y+.1"/>
                                          </p:val>
                                        </p:tav>
                                        <p:tav tm="100000">
                                          <p:val>
                                            <p:strVal val="#ppt_y"/>
                                          </p:val>
                                        </p:tav>
                                      </p:tavLst>
                                    </p:anim>
                                  </p:childTnLst>
                                </p:cTn>
                              </p:par>
                            </p:childTnLst>
                          </p:cTn>
                        </p:par>
                        <p:par>
                          <p:cTn id="104" fill="hold">
                            <p:stCondLst>
                              <p:cond delay="7000"/>
                            </p:stCondLst>
                            <p:childTnLst>
                              <p:par>
                                <p:cTn id="105" presetID="2" presetClass="entr" presetSubtype="8"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 calcmode="lin" valueType="num">
                                      <p:cBhvr additive="base">
                                        <p:cTn id="107" dur="500" fill="hold"/>
                                        <p:tgtEl>
                                          <p:spTgt spid="13"/>
                                        </p:tgtEl>
                                        <p:attrNameLst>
                                          <p:attrName>ppt_x</p:attrName>
                                        </p:attrNameLst>
                                      </p:cBhvr>
                                      <p:tavLst>
                                        <p:tav tm="0">
                                          <p:val>
                                            <p:strVal val="0-#ppt_w/2"/>
                                          </p:val>
                                        </p:tav>
                                        <p:tav tm="100000">
                                          <p:val>
                                            <p:strVal val="#ppt_x"/>
                                          </p:val>
                                        </p:tav>
                                      </p:tavLst>
                                    </p:anim>
                                    <p:anim calcmode="lin" valueType="num">
                                      <p:cBhvr additive="base">
                                        <p:cTn id="108" dur="500" fill="hold"/>
                                        <p:tgtEl>
                                          <p:spTgt spid="13"/>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500" fill="hold"/>
                                        <p:tgtEl>
                                          <p:spTgt spid="28"/>
                                        </p:tgtEl>
                                        <p:attrNameLst>
                                          <p:attrName>ppt_x</p:attrName>
                                        </p:attrNameLst>
                                      </p:cBhvr>
                                      <p:tavLst>
                                        <p:tav tm="0">
                                          <p:val>
                                            <p:strVal val="0-#ppt_w/2"/>
                                          </p:val>
                                        </p:tav>
                                        <p:tav tm="100000">
                                          <p:val>
                                            <p:strVal val="#ppt_x"/>
                                          </p:val>
                                        </p:tav>
                                      </p:tavLst>
                                    </p:anim>
                                    <p:anim calcmode="lin" valueType="num">
                                      <p:cBhvr additive="base">
                                        <p:cTn id="112" dur="500" fill="hold"/>
                                        <p:tgtEl>
                                          <p:spTgt spid="2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31"/>
                                        </p:tgtEl>
                                        <p:attrNameLst>
                                          <p:attrName>style.visibility</p:attrName>
                                        </p:attrNameLst>
                                      </p:cBhvr>
                                      <p:to>
                                        <p:strVal val="visible"/>
                                      </p:to>
                                    </p:set>
                                    <p:anim calcmode="lin" valueType="num">
                                      <p:cBhvr additive="base">
                                        <p:cTn id="115" dur="500" fill="hold"/>
                                        <p:tgtEl>
                                          <p:spTgt spid="31"/>
                                        </p:tgtEl>
                                        <p:attrNameLst>
                                          <p:attrName>ppt_x</p:attrName>
                                        </p:attrNameLst>
                                      </p:cBhvr>
                                      <p:tavLst>
                                        <p:tav tm="0">
                                          <p:val>
                                            <p:strVal val="0-#ppt_w/2"/>
                                          </p:val>
                                        </p:tav>
                                        <p:tav tm="100000">
                                          <p:val>
                                            <p:strVal val="#ppt_x"/>
                                          </p:val>
                                        </p:tav>
                                      </p:tavLst>
                                    </p:anim>
                                    <p:anim calcmode="lin" valueType="num">
                                      <p:cBhvr additive="base">
                                        <p:cTn id="116" dur="500" fill="hold"/>
                                        <p:tgtEl>
                                          <p:spTgt spid="31"/>
                                        </p:tgtEl>
                                        <p:attrNameLst>
                                          <p:attrName>ppt_y</p:attrName>
                                        </p:attrNameLst>
                                      </p:cBhvr>
                                      <p:tavLst>
                                        <p:tav tm="0">
                                          <p:val>
                                            <p:strVal val="#ppt_y"/>
                                          </p:val>
                                        </p:tav>
                                        <p:tav tm="100000">
                                          <p:val>
                                            <p:strVal val="#ppt_y"/>
                                          </p:val>
                                        </p:tav>
                                      </p:tavLst>
                                    </p:anim>
                                  </p:childTnLst>
                                </p:cTn>
                              </p:par>
                            </p:childTnLst>
                          </p:cTn>
                        </p:par>
                        <p:par>
                          <p:cTn id="117" fill="hold">
                            <p:stCondLst>
                              <p:cond delay="7500"/>
                            </p:stCondLst>
                            <p:childTnLst>
                              <p:par>
                                <p:cTn id="118" presetID="22" presetClass="entr" presetSubtype="4" fill="hold" grpId="0" nodeType="afterEffect">
                                  <p:stCondLst>
                                    <p:cond delay="0"/>
                                  </p:stCondLst>
                                  <p:childTnLst>
                                    <p:set>
                                      <p:cBhvr>
                                        <p:cTn id="119" dur="1" fill="hold">
                                          <p:stCondLst>
                                            <p:cond delay="0"/>
                                          </p:stCondLst>
                                        </p:cTn>
                                        <p:tgtEl>
                                          <p:spTgt spid="14"/>
                                        </p:tgtEl>
                                        <p:attrNameLst>
                                          <p:attrName>style.visibility</p:attrName>
                                        </p:attrNameLst>
                                      </p:cBhvr>
                                      <p:to>
                                        <p:strVal val="visible"/>
                                      </p:to>
                                    </p:set>
                                    <p:animEffect transition="in" filter="wipe(down)">
                                      <p:cBhvr>
                                        <p:cTn id="120" dur="500"/>
                                        <p:tgtEl>
                                          <p:spTgt spid="14"/>
                                        </p:tgtEl>
                                      </p:cBhvr>
                                    </p:animEffect>
                                  </p:childTnLst>
                                </p:cTn>
                              </p:par>
                            </p:childTnLst>
                          </p:cTn>
                        </p:par>
                        <p:par>
                          <p:cTn id="121" fill="hold">
                            <p:stCondLst>
                              <p:cond delay="8000"/>
                            </p:stCondLst>
                            <p:childTnLst>
                              <p:par>
                                <p:cTn id="122" presetID="47" presetClass="entr" presetSubtype="0" fill="hold" grpId="0" nodeType="afterEffect">
                                  <p:stCondLst>
                                    <p:cond delay="0"/>
                                  </p:stCondLst>
                                  <p:childTnLst>
                                    <p:set>
                                      <p:cBhvr>
                                        <p:cTn id="123" dur="1" fill="hold">
                                          <p:stCondLst>
                                            <p:cond delay="0"/>
                                          </p:stCondLst>
                                        </p:cTn>
                                        <p:tgtEl>
                                          <p:spTgt spid="22"/>
                                        </p:tgtEl>
                                        <p:attrNameLst>
                                          <p:attrName>style.visibility</p:attrName>
                                        </p:attrNameLst>
                                      </p:cBhvr>
                                      <p:to>
                                        <p:strVal val="visible"/>
                                      </p:to>
                                    </p:set>
                                    <p:animEffect transition="in" filter="fade">
                                      <p:cBhvr>
                                        <p:cTn id="124" dur="750"/>
                                        <p:tgtEl>
                                          <p:spTgt spid="22"/>
                                        </p:tgtEl>
                                      </p:cBhvr>
                                    </p:animEffect>
                                    <p:anim calcmode="lin" valueType="num">
                                      <p:cBhvr>
                                        <p:cTn id="125" dur="750" fill="hold"/>
                                        <p:tgtEl>
                                          <p:spTgt spid="22"/>
                                        </p:tgtEl>
                                        <p:attrNameLst>
                                          <p:attrName>ppt_x</p:attrName>
                                        </p:attrNameLst>
                                      </p:cBhvr>
                                      <p:tavLst>
                                        <p:tav tm="0">
                                          <p:val>
                                            <p:strVal val="#ppt_x"/>
                                          </p:val>
                                        </p:tav>
                                        <p:tav tm="100000">
                                          <p:val>
                                            <p:strVal val="#ppt_x"/>
                                          </p:val>
                                        </p:tav>
                                      </p:tavLst>
                                    </p:anim>
                                    <p:anim calcmode="lin" valueType="num">
                                      <p:cBhvr>
                                        <p:cTn id="126" dur="750" fill="hold"/>
                                        <p:tgtEl>
                                          <p:spTgt spid="22"/>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21"/>
                                        </p:tgtEl>
                                        <p:attrNameLst>
                                          <p:attrName>style.visibility</p:attrName>
                                        </p:attrNameLst>
                                      </p:cBhvr>
                                      <p:to>
                                        <p:strVal val="visible"/>
                                      </p:to>
                                    </p:set>
                                    <p:animEffect transition="in" filter="fade">
                                      <p:cBhvr>
                                        <p:cTn id="129" dur="750"/>
                                        <p:tgtEl>
                                          <p:spTgt spid="21"/>
                                        </p:tgtEl>
                                      </p:cBhvr>
                                    </p:animEffect>
                                    <p:anim calcmode="lin" valueType="num">
                                      <p:cBhvr>
                                        <p:cTn id="130" dur="750" fill="hold"/>
                                        <p:tgtEl>
                                          <p:spTgt spid="21"/>
                                        </p:tgtEl>
                                        <p:attrNameLst>
                                          <p:attrName>ppt_x</p:attrName>
                                        </p:attrNameLst>
                                      </p:cBhvr>
                                      <p:tavLst>
                                        <p:tav tm="0">
                                          <p:val>
                                            <p:strVal val="#ppt_x"/>
                                          </p:val>
                                        </p:tav>
                                        <p:tav tm="100000">
                                          <p:val>
                                            <p:strVal val="#ppt_x"/>
                                          </p:val>
                                        </p:tav>
                                      </p:tavLst>
                                    </p:anim>
                                    <p:anim calcmode="lin" valueType="num">
                                      <p:cBhvr>
                                        <p:cTn id="131" dur="750" fill="hold"/>
                                        <p:tgtEl>
                                          <p:spTgt spid="21"/>
                                        </p:tgtEl>
                                        <p:attrNameLst>
                                          <p:attrName>ppt_y</p:attrName>
                                        </p:attrNameLst>
                                      </p:cBhvr>
                                      <p:tavLst>
                                        <p:tav tm="0">
                                          <p:val>
                                            <p:strVal val="#ppt_y-.1"/>
                                          </p:val>
                                        </p:tav>
                                        <p:tav tm="100000">
                                          <p:val>
                                            <p:strVal val="#ppt_y"/>
                                          </p:val>
                                        </p:tav>
                                      </p:tavLst>
                                    </p:anim>
                                  </p:childTnLst>
                                </p:cTn>
                              </p:par>
                            </p:childTnLst>
                          </p:cTn>
                        </p:par>
                        <p:par>
                          <p:cTn id="132" fill="hold">
                            <p:stCondLst>
                              <p:cond delay="9000"/>
                            </p:stCondLst>
                            <p:childTnLst>
                              <p:par>
                                <p:cTn id="133" presetID="2" presetClass="entr" presetSubtype="8" fill="hold" grpId="0" nodeType="afterEffect">
                                  <p:stCondLst>
                                    <p:cond delay="0"/>
                                  </p:stCondLst>
                                  <p:childTnLst>
                                    <p:set>
                                      <p:cBhvr>
                                        <p:cTn id="134" dur="1" fill="hold">
                                          <p:stCondLst>
                                            <p:cond delay="0"/>
                                          </p:stCondLst>
                                        </p:cTn>
                                        <p:tgtEl>
                                          <p:spTgt spid="11"/>
                                        </p:tgtEl>
                                        <p:attrNameLst>
                                          <p:attrName>style.visibility</p:attrName>
                                        </p:attrNameLst>
                                      </p:cBhvr>
                                      <p:to>
                                        <p:strVal val="visible"/>
                                      </p:to>
                                    </p:set>
                                    <p:anim calcmode="lin" valueType="num">
                                      <p:cBhvr additive="base">
                                        <p:cTn id="135" dur="500" fill="hold"/>
                                        <p:tgtEl>
                                          <p:spTgt spid="11"/>
                                        </p:tgtEl>
                                        <p:attrNameLst>
                                          <p:attrName>ppt_x</p:attrName>
                                        </p:attrNameLst>
                                      </p:cBhvr>
                                      <p:tavLst>
                                        <p:tav tm="0">
                                          <p:val>
                                            <p:strVal val="0-#ppt_w/2"/>
                                          </p:val>
                                        </p:tav>
                                        <p:tav tm="100000">
                                          <p:val>
                                            <p:strVal val="#ppt_x"/>
                                          </p:val>
                                        </p:tav>
                                      </p:tavLst>
                                    </p:anim>
                                    <p:anim calcmode="lin" valueType="num">
                                      <p:cBhvr additive="base">
                                        <p:cTn id="136" dur="500" fill="hold"/>
                                        <p:tgtEl>
                                          <p:spTgt spid="11"/>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0"/>
                                  </p:stCondLst>
                                  <p:childTnLst>
                                    <p:set>
                                      <p:cBhvr>
                                        <p:cTn id="138" dur="1" fill="hold">
                                          <p:stCondLst>
                                            <p:cond delay="0"/>
                                          </p:stCondLst>
                                        </p:cTn>
                                        <p:tgtEl>
                                          <p:spTgt spid="29"/>
                                        </p:tgtEl>
                                        <p:attrNameLst>
                                          <p:attrName>style.visibility</p:attrName>
                                        </p:attrNameLst>
                                      </p:cBhvr>
                                      <p:to>
                                        <p:strVal val="visible"/>
                                      </p:to>
                                    </p:set>
                                    <p:anim calcmode="lin" valueType="num">
                                      <p:cBhvr additive="base">
                                        <p:cTn id="139" dur="500" fill="hold"/>
                                        <p:tgtEl>
                                          <p:spTgt spid="29"/>
                                        </p:tgtEl>
                                        <p:attrNameLst>
                                          <p:attrName>ppt_x</p:attrName>
                                        </p:attrNameLst>
                                      </p:cBhvr>
                                      <p:tavLst>
                                        <p:tav tm="0">
                                          <p:val>
                                            <p:strVal val="0-#ppt_w/2"/>
                                          </p:val>
                                        </p:tav>
                                        <p:tav tm="100000">
                                          <p:val>
                                            <p:strVal val="#ppt_x"/>
                                          </p:val>
                                        </p:tav>
                                      </p:tavLst>
                                    </p:anim>
                                    <p:anim calcmode="lin" valueType="num">
                                      <p:cBhvr additive="base">
                                        <p:cTn id="140" dur="500" fill="hold"/>
                                        <p:tgtEl>
                                          <p:spTgt spid="29"/>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0"/>
                                  </p:stCondLst>
                                  <p:childTnLst>
                                    <p:set>
                                      <p:cBhvr>
                                        <p:cTn id="142" dur="1" fill="hold">
                                          <p:stCondLst>
                                            <p:cond delay="0"/>
                                          </p:stCondLst>
                                        </p:cTn>
                                        <p:tgtEl>
                                          <p:spTgt spid="32"/>
                                        </p:tgtEl>
                                        <p:attrNameLst>
                                          <p:attrName>style.visibility</p:attrName>
                                        </p:attrNameLst>
                                      </p:cBhvr>
                                      <p:to>
                                        <p:strVal val="visible"/>
                                      </p:to>
                                    </p:set>
                                    <p:anim calcmode="lin" valueType="num">
                                      <p:cBhvr additive="base">
                                        <p:cTn id="143" dur="500" fill="hold"/>
                                        <p:tgtEl>
                                          <p:spTgt spid="32"/>
                                        </p:tgtEl>
                                        <p:attrNameLst>
                                          <p:attrName>ppt_x</p:attrName>
                                        </p:attrNameLst>
                                      </p:cBhvr>
                                      <p:tavLst>
                                        <p:tav tm="0">
                                          <p:val>
                                            <p:strVal val="0-#ppt_w/2"/>
                                          </p:val>
                                        </p:tav>
                                        <p:tav tm="100000">
                                          <p:val>
                                            <p:strVal val="#ppt_x"/>
                                          </p:val>
                                        </p:tav>
                                      </p:tavLst>
                                    </p:anim>
                                    <p:anim calcmode="lin" valueType="num">
                                      <p:cBhvr additive="base">
                                        <p:cTn id="144" dur="500" fill="hold"/>
                                        <p:tgtEl>
                                          <p:spTgt spid="32"/>
                                        </p:tgtEl>
                                        <p:attrNameLst>
                                          <p:attrName>ppt_y</p:attrName>
                                        </p:attrNameLst>
                                      </p:cBhvr>
                                      <p:tavLst>
                                        <p:tav tm="0">
                                          <p:val>
                                            <p:strVal val="#ppt_y"/>
                                          </p:val>
                                        </p:tav>
                                        <p:tav tm="100000">
                                          <p:val>
                                            <p:strVal val="#ppt_y"/>
                                          </p:val>
                                        </p:tav>
                                      </p:tavLst>
                                    </p:anim>
                                  </p:childTnLst>
                                </p:cTn>
                              </p:par>
                            </p:childTnLst>
                          </p:cTn>
                        </p:par>
                        <p:par>
                          <p:cTn id="145" fill="hold">
                            <p:stCondLst>
                              <p:cond delay="9500"/>
                            </p:stCondLst>
                            <p:childTnLst>
                              <p:par>
                                <p:cTn id="146" presetID="22" presetClass="entr" presetSubtype="1" fill="hold" grpId="0" nodeType="afterEffect">
                                  <p:stCondLst>
                                    <p:cond delay="0"/>
                                  </p:stCondLst>
                                  <p:childTnLst>
                                    <p:set>
                                      <p:cBhvr>
                                        <p:cTn id="147" dur="1" fill="hold">
                                          <p:stCondLst>
                                            <p:cond delay="0"/>
                                          </p:stCondLst>
                                        </p:cTn>
                                        <p:tgtEl>
                                          <p:spTgt spid="12"/>
                                        </p:tgtEl>
                                        <p:attrNameLst>
                                          <p:attrName>style.visibility</p:attrName>
                                        </p:attrNameLst>
                                      </p:cBhvr>
                                      <p:to>
                                        <p:strVal val="visible"/>
                                      </p:to>
                                    </p:set>
                                    <p:animEffect transition="in" filter="wipe(up)">
                                      <p:cBhvr>
                                        <p:cTn id="148" dur="500"/>
                                        <p:tgtEl>
                                          <p:spTgt spid="12"/>
                                        </p:tgtEl>
                                      </p:cBhvr>
                                    </p:animEffect>
                                  </p:childTnLst>
                                </p:cTn>
                              </p:par>
                            </p:childTnLst>
                          </p:cTn>
                        </p:par>
                        <p:par>
                          <p:cTn id="149" fill="hold">
                            <p:stCondLst>
                              <p:cond delay="10000"/>
                            </p:stCondLst>
                            <p:childTnLst>
                              <p:par>
                                <p:cTn id="150" presetID="42" presetClass="entr" presetSubtype="0" fill="hold" grpId="0" nodeType="afterEffect">
                                  <p:stCondLst>
                                    <p:cond delay="0"/>
                                  </p:stCondLst>
                                  <p:childTnLst>
                                    <p:set>
                                      <p:cBhvr>
                                        <p:cTn id="151" dur="1" fill="hold">
                                          <p:stCondLst>
                                            <p:cond delay="0"/>
                                          </p:stCondLst>
                                        </p:cTn>
                                        <p:tgtEl>
                                          <p:spTgt spid="23"/>
                                        </p:tgtEl>
                                        <p:attrNameLst>
                                          <p:attrName>style.visibility</p:attrName>
                                        </p:attrNameLst>
                                      </p:cBhvr>
                                      <p:to>
                                        <p:strVal val="visible"/>
                                      </p:to>
                                    </p:set>
                                    <p:animEffect transition="in" filter="fade">
                                      <p:cBhvr>
                                        <p:cTn id="152" dur="750"/>
                                        <p:tgtEl>
                                          <p:spTgt spid="23"/>
                                        </p:tgtEl>
                                      </p:cBhvr>
                                    </p:animEffect>
                                    <p:anim calcmode="lin" valueType="num">
                                      <p:cBhvr>
                                        <p:cTn id="153" dur="750" fill="hold"/>
                                        <p:tgtEl>
                                          <p:spTgt spid="23"/>
                                        </p:tgtEl>
                                        <p:attrNameLst>
                                          <p:attrName>ppt_x</p:attrName>
                                        </p:attrNameLst>
                                      </p:cBhvr>
                                      <p:tavLst>
                                        <p:tav tm="0">
                                          <p:val>
                                            <p:strVal val="#ppt_x"/>
                                          </p:val>
                                        </p:tav>
                                        <p:tav tm="100000">
                                          <p:val>
                                            <p:strVal val="#ppt_x"/>
                                          </p:val>
                                        </p:tav>
                                      </p:tavLst>
                                    </p:anim>
                                    <p:anim calcmode="lin" valueType="num">
                                      <p:cBhvr>
                                        <p:cTn id="154" dur="750" fill="hold"/>
                                        <p:tgtEl>
                                          <p:spTgt spid="23"/>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24"/>
                                        </p:tgtEl>
                                        <p:attrNameLst>
                                          <p:attrName>style.visibility</p:attrName>
                                        </p:attrNameLst>
                                      </p:cBhvr>
                                      <p:to>
                                        <p:strVal val="visible"/>
                                      </p:to>
                                    </p:set>
                                    <p:animEffect transition="in" filter="fade">
                                      <p:cBhvr>
                                        <p:cTn id="157" dur="750"/>
                                        <p:tgtEl>
                                          <p:spTgt spid="24"/>
                                        </p:tgtEl>
                                      </p:cBhvr>
                                    </p:animEffect>
                                    <p:anim calcmode="lin" valueType="num">
                                      <p:cBhvr>
                                        <p:cTn id="158" dur="750" fill="hold"/>
                                        <p:tgtEl>
                                          <p:spTgt spid="24"/>
                                        </p:tgtEl>
                                        <p:attrNameLst>
                                          <p:attrName>ppt_x</p:attrName>
                                        </p:attrNameLst>
                                      </p:cBhvr>
                                      <p:tavLst>
                                        <p:tav tm="0">
                                          <p:val>
                                            <p:strVal val="#ppt_x"/>
                                          </p:val>
                                        </p:tav>
                                        <p:tav tm="100000">
                                          <p:val>
                                            <p:strVal val="#ppt_x"/>
                                          </p:val>
                                        </p:tav>
                                      </p:tavLst>
                                    </p:anim>
                                    <p:anim calcmode="lin" valueType="num">
                                      <p:cBhvr>
                                        <p:cTn id="159"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animBg="1"/>
      <p:bldP spid="31" grpId="0" animBg="1"/>
      <p:bldP spid="32"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r="12011" b="7096"/>
          <a:stretch>
            <a:fillRect/>
          </a:stretch>
        </p:blipFill>
        <p:spPr>
          <a:xfrm>
            <a:off x="-2" y="0"/>
            <a:ext cx="12192001" cy="6858000"/>
          </a:xfrm>
          <a:prstGeom prst="rect">
            <a:avLst/>
          </a:prstGeom>
        </p:spPr>
      </p:pic>
      <p:grpSp>
        <p:nvGrpSpPr>
          <p:cNvPr id="9" name="组合 8"/>
          <p:cNvGrpSpPr/>
          <p:nvPr/>
        </p:nvGrpSpPr>
        <p:grpSpPr>
          <a:xfrm>
            <a:off x="7983844" y="547682"/>
            <a:ext cx="2097509" cy="3961562"/>
            <a:chOff x="179513" y="1342594"/>
            <a:chExt cx="2097508" cy="3961562"/>
          </a:xfrm>
        </p:grpSpPr>
        <p:sp>
          <p:nvSpPr>
            <p:cNvPr id="10" name="TextBox 67"/>
            <p:cNvSpPr txBox="1"/>
            <p:nvPr/>
          </p:nvSpPr>
          <p:spPr>
            <a:xfrm>
              <a:off x="179513" y="1342594"/>
              <a:ext cx="1538882" cy="2502993"/>
            </a:xfrm>
            <a:prstGeom prst="rect">
              <a:avLst/>
            </a:prstGeom>
            <a:noFill/>
          </p:spPr>
          <p:txBody>
            <a:bodyPr vert="eaVert" wrap="none" rtlCol="0">
              <a:spAutoFit/>
            </a:bodyPr>
            <a:lstStyle/>
            <a:p>
              <a:r>
                <a:rPr lang="zh-CN" altLang="en-US" sz="8800" spc="599"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rPr>
                <a:t>目录</a:t>
              </a:r>
              <a:endParaRPr lang="zh-CN" altLang="en-US" sz="8800" spc="599"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endParaRPr>
            </a:p>
          </p:txBody>
        </p:sp>
        <p:sp>
          <p:nvSpPr>
            <p:cNvPr id="11" name="TextBox 68"/>
            <p:cNvSpPr txBox="1"/>
            <p:nvPr/>
          </p:nvSpPr>
          <p:spPr>
            <a:xfrm>
              <a:off x="1476802" y="2085967"/>
              <a:ext cx="800219" cy="3218189"/>
            </a:xfrm>
            <a:prstGeom prst="rect">
              <a:avLst/>
            </a:prstGeom>
            <a:noFill/>
          </p:spPr>
          <p:txBody>
            <a:bodyPr vert="eaVert" wrap="none" rtlCol="0">
              <a:spAutoFit/>
            </a:bodyPr>
            <a:lstStyle/>
            <a:p>
              <a:r>
                <a:rPr lang="en-US" altLang="zh-CN" sz="4000" spc="3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cs typeface="Arial" panose="020B0604020202020204" pitchFamily="34" charset="0"/>
                </a:rPr>
                <a:t>CONTENTS</a:t>
              </a:r>
              <a:endParaRPr lang="zh-CN" altLang="en-US" sz="4000" spc="3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cs typeface="Arial" panose="020B0604020202020204" pitchFamily="34" charset="0"/>
              </a:endParaRPr>
            </a:p>
          </p:txBody>
        </p:sp>
      </p:grpSp>
      <p:grpSp>
        <p:nvGrpSpPr>
          <p:cNvPr id="12" name="组合 11"/>
          <p:cNvGrpSpPr/>
          <p:nvPr/>
        </p:nvGrpSpPr>
        <p:grpSpPr>
          <a:xfrm>
            <a:off x="738795" y="735948"/>
            <a:ext cx="5016500" cy="723900"/>
            <a:chOff x="3738789" y="1852930"/>
            <a:chExt cx="5016500" cy="723900"/>
          </a:xfrm>
        </p:grpSpPr>
        <p:sp>
          <p:nvSpPr>
            <p:cNvPr id="13" name="任意多边形 12"/>
            <p:cNvSpPr/>
            <p:nvPr>
              <p:custDataLst>
                <p:tags r:id="rId2"/>
              </p:custDataLst>
            </p:nvPr>
          </p:nvSpPr>
          <p:spPr>
            <a:xfrm>
              <a:off x="3738789" y="1852930"/>
              <a:ext cx="5016500" cy="723900"/>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70201"/>
                  </a:solidFill>
                  <a:latin typeface="方正尚酷简体" panose="03000509000000000000" pitchFamily="65" charset="-122"/>
                  <a:ea typeface="方正尚酷简体" panose="03000509000000000000" pitchFamily="65" charset="-122"/>
                </a:rPr>
                <a:t>单击此处添加标题</a:t>
              </a:r>
              <a:endParaRPr lang="zh-CN" altLang="en-US" sz="2800" dirty="0">
                <a:solidFill>
                  <a:srgbClr val="D70201"/>
                </a:solidFill>
                <a:latin typeface="方正尚酷简体" panose="03000509000000000000" pitchFamily="65" charset="-122"/>
                <a:ea typeface="方正尚酷简体" panose="03000509000000000000" pitchFamily="65" charset="-122"/>
              </a:endParaRPr>
            </a:p>
          </p:txBody>
        </p:sp>
        <p:sp>
          <p:nvSpPr>
            <p:cNvPr id="14" name="六边形 13"/>
            <p:cNvSpPr/>
            <p:nvPr>
              <p:custDataLst>
                <p:tags r:id="rId3"/>
              </p:custDataLst>
            </p:nvPr>
          </p:nvSpPr>
          <p:spPr>
            <a:xfrm>
              <a:off x="3792949" y="1897945"/>
              <a:ext cx="735360" cy="633931"/>
            </a:xfrm>
            <a:prstGeom prst="hexagon">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Impact" panose="020B0806030902050204" pitchFamily="34" charset="0"/>
                </a:rPr>
                <a:t>01</a:t>
              </a:r>
              <a:endParaRPr lang="zh-CN" altLang="en-US" sz="2200" dirty="0">
                <a:solidFill>
                  <a:schemeClr val="bg1"/>
                </a:solidFill>
                <a:latin typeface="Impact" panose="020B0806030902050204" pitchFamily="34" charset="0"/>
              </a:endParaRPr>
            </a:p>
          </p:txBody>
        </p:sp>
      </p:grpSp>
      <p:grpSp>
        <p:nvGrpSpPr>
          <p:cNvPr id="15" name="组合 14"/>
          <p:cNvGrpSpPr/>
          <p:nvPr/>
        </p:nvGrpSpPr>
        <p:grpSpPr>
          <a:xfrm>
            <a:off x="738795" y="1733383"/>
            <a:ext cx="5016500" cy="723900"/>
            <a:chOff x="3738789" y="2840355"/>
            <a:chExt cx="5016500" cy="723900"/>
          </a:xfrm>
        </p:grpSpPr>
        <p:sp>
          <p:nvSpPr>
            <p:cNvPr id="16" name="任意多边形 15"/>
            <p:cNvSpPr/>
            <p:nvPr>
              <p:custDataLst>
                <p:tags r:id="rId4"/>
              </p:custDataLst>
            </p:nvPr>
          </p:nvSpPr>
          <p:spPr>
            <a:xfrm>
              <a:off x="3738789" y="2840355"/>
              <a:ext cx="5016500" cy="723900"/>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70201"/>
                  </a:solidFill>
                  <a:latin typeface="方正尚酷简体" panose="03000509000000000000" pitchFamily="65" charset="-122"/>
                  <a:ea typeface="方正尚酷简体" panose="03000509000000000000" pitchFamily="65" charset="-122"/>
                </a:rPr>
                <a:t>单击此处添加标题</a:t>
              </a:r>
              <a:endParaRPr lang="zh-CN" altLang="en-US" sz="2800" dirty="0">
                <a:solidFill>
                  <a:srgbClr val="D70201"/>
                </a:solidFill>
                <a:latin typeface="方正尚酷简体" panose="03000509000000000000" pitchFamily="65" charset="-122"/>
                <a:ea typeface="方正尚酷简体" panose="03000509000000000000" pitchFamily="65" charset="-122"/>
              </a:endParaRPr>
            </a:p>
          </p:txBody>
        </p:sp>
        <p:sp>
          <p:nvSpPr>
            <p:cNvPr id="17" name="六边形 16"/>
            <p:cNvSpPr/>
            <p:nvPr>
              <p:custDataLst>
                <p:tags r:id="rId5"/>
              </p:custDataLst>
            </p:nvPr>
          </p:nvSpPr>
          <p:spPr>
            <a:xfrm>
              <a:off x="3792949" y="2886005"/>
              <a:ext cx="735360" cy="633931"/>
            </a:xfrm>
            <a:prstGeom prst="hexagon">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Impact" panose="020B0806030902050204" pitchFamily="34" charset="0"/>
                </a:rPr>
                <a:t>02</a:t>
              </a:r>
              <a:endParaRPr lang="zh-CN" altLang="en-US" sz="2200" dirty="0">
                <a:solidFill>
                  <a:schemeClr val="bg1"/>
                </a:solidFill>
                <a:latin typeface="Impact" panose="020B0806030902050204" pitchFamily="34" charset="0"/>
              </a:endParaRPr>
            </a:p>
          </p:txBody>
        </p:sp>
      </p:grpSp>
      <p:grpSp>
        <p:nvGrpSpPr>
          <p:cNvPr id="18" name="组合 17"/>
          <p:cNvGrpSpPr/>
          <p:nvPr/>
        </p:nvGrpSpPr>
        <p:grpSpPr>
          <a:xfrm>
            <a:off x="738795" y="2730818"/>
            <a:ext cx="5016500" cy="723900"/>
            <a:chOff x="3738789" y="3829368"/>
            <a:chExt cx="5016500" cy="723900"/>
          </a:xfrm>
        </p:grpSpPr>
        <p:sp>
          <p:nvSpPr>
            <p:cNvPr id="19" name="任意多边形 18"/>
            <p:cNvSpPr/>
            <p:nvPr>
              <p:custDataLst>
                <p:tags r:id="rId6"/>
              </p:custDataLst>
            </p:nvPr>
          </p:nvSpPr>
          <p:spPr>
            <a:xfrm>
              <a:off x="3738789" y="3829368"/>
              <a:ext cx="5016500" cy="723900"/>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70201"/>
                  </a:solidFill>
                  <a:latin typeface="方正尚酷简体" panose="03000509000000000000" pitchFamily="65" charset="-122"/>
                  <a:ea typeface="方正尚酷简体" panose="03000509000000000000" pitchFamily="65" charset="-122"/>
                </a:rPr>
                <a:t>单击此处添加标题</a:t>
              </a:r>
              <a:endParaRPr lang="zh-CN" altLang="en-US" sz="2800" dirty="0">
                <a:solidFill>
                  <a:srgbClr val="D70201"/>
                </a:solidFill>
                <a:latin typeface="方正尚酷简体" panose="03000509000000000000" pitchFamily="65" charset="-122"/>
                <a:ea typeface="方正尚酷简体" panose="03000509000000000000" pitchFamily="65" charset="-122"/>
              </a:endParaRPr>
            </a:p>
          </p:txBody>
        </p:sp>
        <p:sp>
          <p:nvSpPr>
            <p:cNvPr id="20" name="六边形 19"/>
            <p:cNvSpPr/>
            <p:nvPr>
              <p:custDataLst>
                <p:tags r:id="rId7"/>
              </p:custDataLst>
            </p:nvPr>
          </p:nvSpPr>
          <p:spPr>
            <a:xfrm>
              <a:off x="3792949" y="3874065"/>
              <a:ext cx="735360" cy="633931"/>
            </a:xfrm>
            <a:prstGeom prst="hexagon">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Impact" panose="020B0806030902050204" pitchFamily="34" charset="0"/>
                </a:rPr>
                <a:t>03</a:t>
              </a:r>
              <a:endParaRPr lang="zh-CN" altLang="en-US" sz="2200" dirty="0">
                <a:solidFill>
                  <a:schemeClr val="bg1"/>
                </a:solidFill>
                <a:latin typeface="Impact" panose="020B0806030902050204" pitchFamily="34" charset="0"/>
              </a:endParaRPr>
            </a:p>
          </p:txBody>
        </p:sp>
      </p:grpSp>
      <p:grpSp>
        <p:nvGrpSpPr>
          <p:cNvPr id="21" name="组合 20"/>
          <p:cNvGrpSpPr/>
          <p:nvPr/>
        </p:nvGrpSpPr>
        <p:grpSpPr>
          <a:xfrm>
            <a:off x="738795" y="3728253"/>
            <a:ext cx="5016500" cy="723900"/>
            <a:chOff x="3738789" y="4816793"/>
            <a:chExt cx="5016500" cy="723900"/>
          </a:xfrm>
        </p:grpSpPr>
        <p:sp>
          <p:nvSpPr>
            <p:cNvPr id="22" name="任意多边形 21"/>
            <p:cNvSpPr/>
            <p:nvPr>
              <p:custDataLst>
                <p:tags r:id="rId8"/>
              </p:custDataLst>
            </p:nvPr>
          </p:nvSpPr>
          <p:spPr>
            <a:xfrm>
              <a:off x="3738789" y="4816793"/>
              <a:ext cx="5016500" cy="723900"/>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70201"/>
                  </a:solidFill>
                  <a:latin typeface="方正尚酷简体" panose="03000509000000000000" pitchFamily="65" charset="-122"/>
                  <a:ea typeface="方正尚酷简体" panose="03000509000000000000" pitchFamily="65" charset="-122"/>
                </a:rPr>
                <a:t>单击此处添加标题</a:t>
              </a:r>
              <a:endParaRPr lang="zh-CN" altLang="en-US" sz="2800" dirty="0">
                <a:solidFill>
                  <a:srgbClr val="D70201"/>
                </a:solidFill>
                <a:latin typeface="方正尚酷简体" panose="03000509000000000000" pitchFamily="65" charset="-122"/>
                <a:ea typeface="方正尚酷简体" panose="03000509000000000000" pitchFamily="65" charset="-122"/>
              </a:endParaRPr>
            </a:p>
          </p:txBody>
        </p:sp>
        <p:sp>
          <p:nvSpPr>
            <p:cNvPr id="23" name="六边形 22"/>
            <p:cNvSpPr/>
            <p:nvPr>
              <p:custDataLst>
                <p:tags r:id="rId9"/>
              </p:custDataLst>
            </p:nvPr>
          </p:nvSpPr>
          <p:spPr>
            <a:xfrm>
              <a:off x="3792949" y="4862124"/>
              <a:ext cx="735360" cy="633931"/>
            </a:xfrm>
            <a:prstGeom prst="hexagon">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Impact" panose="020B0806030902050204" pitchFamily="34" charset="0"/>
                </a:rPr>
                <a:t>04</a:t>
              </a:r>
              <a:endParaRPr lang="zh-CN" altLang="en-US" sz="2200" dirty="0">
                <a:solidFill>
                  <a:schemeClr val="bg1"/>
                </a:solidFill>
                <a:latin typeface="Impact" panose="020B080603090205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ppt_x</p:attrName>
                                        </p:attrNameLst>
                                      </p:cBhvr>
                                      <p:tavLst>
                                        <p:tav tm="0">
                                          <p:val>
                                            <p:strVal val="#ppt_x+#ppt_w*1.125000"/>
                                          </p:val>
                                        </p:tav>
                                        <p:tav tm="100000">
                                          <p:val>
                                            <p:strVal val="#ppt_x"/>
                                          </p:val>
                                        </p:tav>
                                      </p:tavLst>
                                    </p:anim>
                                    <p:animEffect transition="in" filter="wipe(left)">
                                      <p:cBhvr>
                                        <p:cTn id="12" dur="500"/>
                                        <p:tgtEl>
                                          <p:spTgt spid="9"/>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ppt_y</p:attrName>
                                        </p:attrNameLst>
                                      </p:cBhvr>
                                      <p:tavLst>
                                        <p:tav tm="0">
                                          <p:val>
                                            <p:strVal val="#ppt_y+#ppt_h*1.125000"/>
                                          </p:val>
                                        </p:tav>
                                        <p:tav tm="100000">
                                          <p:val>
                                            <p:strVal val="#ppt_y"/>
                                          </p:val>
                                        </p:tav>
                                      </p:tavLst>
                                    </p:anim>
                                    <p:animEffect transition="in" filter="wipe(up)">
                                      <p:cBhvr>
                                        <p:cTn id="17" dur="500"/>
                                        <p:tgtEl>
                                          <p:spTgt spid="12"/>
                                        </p:tgtEl>
                                      </p:cBhvr>
                                    </p:animEffect>
                                  </p:childTnLst>
                                </p:cTn>
                              </p:par>
                              <p:par>
                                <p:cTn id="18" presetID="12" presetClass="entr" presetSubtype="4" fill="hold" nodeType="withEffect">
                                  <p:stCondLst>
                                    <p:cond delay="25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p:tgtEl>
                                          <p:spTgt spid="15"/>
                                        </p:tgtEl>
                                        <p:attrNameLst>
                                          <p:attrName>ppt_y</p:attrName>
                                        </p:attrNameLst>
                                      </p:cBhvr>
                                      <p:tavLst>
                                        <p:tav tm="0">
                                          <p:val>
                                            <p:strVal val="#ppt_y+#ppt_h*1.125000"/>
                                          </p:val>
                                        </p:tav>
                                        <p:tav tm="100000">
                                          <p:val>
                                            <p:strVal val="#ppt_y"/>
                                          </p:val>
                                        </p:tav>
                                      </p:tavLst>
                                    </p:anim>
                                    <p:animEffect transition="in" filter="wipe(up)">
                                      <p:cBhvr>
                                        <p:cTn id="21" dur="500"/>
                                        <p:tgtEl>
                                          <p:spTgt spid="15"/>
                                        </p:tgtEl>
                                      </p:cBhvr>
                                    </p:animEffect>
                                  </p:childTnLst>
                                </p:cTn>
                              </p:par>
                              <p:par>
                                <p:cTn id="22" presetID="12" presetClass="entr" presetSubtype="4"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ppt_y</p:attrName>
                                        </p:attrNameLst>
                                      </p:cBhvr>
                                      <p:tavLst>
                                        <p:tav tm="0">
                                          <p:val>
                                            <p:strVal val="#ppt_y+#ppt_h*1.125000"/>
                                          </p:val>
                                        </p:tav>
                                        <p:tav tm="100000">
                                          <p:val>
                                            <p:strVal val="#ppt_y"/>
                                          </p:val>
                                        </p:tav>
                                      </p:tavLst>
                                    </p:anim>
                                    <p:animEffect transition="in" filter="wipe(up)">
                                      <p:cBhvr>
                                        <p:cTn id="25" dur="500"/>
                                        <p:tgtEl>
                                          <p:spTgt spid="18"/>
                                        </p:tgtEl>
                                      </p:cBhvr>
                                    </p:animEffect>
                                  </p:childTnLst>
                                </p:cTn>
                              </p:par>
                              <p:par>
                                <p:cTn id="26" presetID="12" presetClass="entr" presetSubtype="4" fill="hold" nodeType="withEffect">
                                  <p:stCondLst>
                                    <p:cond delay="75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up)">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2773" r="85928" b="9303"/>
          <a:stretch>
            <a:fillRect/>
          </a:stretch>
        </p:blipFill>
        <p:spPr>
          <a:xfrm>
            <a:off x="0" y="3357476"/>
            <a:ext cx="1715678" cy="2922309"/>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72603" t="45865"/>
          <a:stretch>
            <a:fillRect/>
          </a:stretch>
        </p:blipFill>
        <p:spPr>
          <a:xfrm>
            <a:off x="8851769" y="3261674"/>
            <a:ext cx="3340231" cy="3301027"/>
          </a:xfrm>
          <a:prstGeom prst="rect">
            <a:avLst/>
          </a:prstGeom>
        </p:spPr>
      </p:pic>
      <p:sp>
        <p:nvSpPr>
          <p:cNvPr id="9" name="流程图: 离页连接符 8"/>
          <p:cNvSpPr/>
          <p:nvPr/>
        </p:nvSpPr>
        <p:spPr>
          <a:xfrm>
            <a:off x="1267006" y="1338177"/>
            <a:ext cx="2003123" cy="2019299"/>
          </a:xfrm>
          <a:prstGeom prst="flowChartOffpageConnector">
            <a:avLst/>
          </a:prstGeom>
          <a:solidFill>
            <a:schemeClr val="bg1"/>
          </a:solidFill>
          <a:ln>
            <a:noFill/>
          </a:ln>
        </p:spPr>
        <p:txBody>
          <a:bodyPr rot="0" spcFirstLastPara="0" vertOverflow="overflow" horzOverflow="overflow" vert="horz" wrap="square" lIns="0" tIns="72000" rIns="0" bIns="0" numCol="1" spcCol="0" rtlCol="0" fromWordArt="0" anchor="ctr" anchorCtr="0" forceAA="0" compatLnSpc="1">
            <a:noAutofit/>
          </a:bodyPr>
          <a:lstStyle/>
          <a:p>
            <a:pPr algn="ctr"/>
            <a:r>
              <a:rPr lang="en-US" altLang="zh-CN" sz="8000" dirty="0" smtClean="0">
                <a:solidFill>
                  <a:srgbClr val="D70201"/>
                </a:solidFill>
                <a:latin typeface="Agency FB" panose="020B0503020202020204" pitchFamily="34" charset="0"/>
              </a:rPr>
              <a:t>04</a:t>
            </a:r>
            <a:endParaRPr lang="zh-CN" altLang="en-US" sz="8000" dirty="0">
              <a:solidFill>
                <a:srgbClr val="D70201"/>
              </a:solidFill>
              <a:latin typeface="Agency FB" panose="020B0503020202020204" pitchFamily="34" charset="0"/>
            </a:endParaRPr>
          </a:p>
        </p:txBody>
      </p:sp>
      <p:sp>
        <p:nvSpPr>
          <p:cNvPr id="10" name="文本框 9"/>
          <p:cNvSpPr txBox="1"/>
          <p:nvPr/>
        </p:nvSpPr>
        <p:spPr>
          <a:xfrm>
            <a:off x="3478581" y="1367673"/>
            <a:ext cx="6417141" cy="923330"/>
          </a:xfrm>
          <a:prstGeom prst="rect">
            <a:avLst/>
          </a:prstGeom>
          <a:noFill/>
        </p:spPr>
        <p:txBody>
          <a:bodyPr wrap="none" rtlCol="0">
            <a:spAutoFit/>
          </a:bodyPr>
          <a:lstStyle/>
          <a:p>
            <a:r>
              <a:rPr lang="zh-CN" altLang="en-US" sz="5400" dirty="0">
                <a:solidFill>
                  <a:schemeClr val="bg1"/>
                </a:solidFill>
                <a:latin typeface="方正尚酷简体" panose="03000509000000000000" pitchFamily="65" charset="-122"/>
                <a:ea typeface="方正尚酷简体" panose="03000509000000000000" pitchFamily="65" charset="-122"/>
              </a:rPr>
              <a:t>请输入目录标题内容</a:t>
            </a:r>
            <a:endParaRPr lang="zh-CN" altLang="en-US" sz="5400" dirty="0">
              <a:solidFill>
                <a:schemeClr val="bg1"/>
              </a:solidFill>
              <a:latin typeface="方正尚酷简体" panose="03000509000000000000" pitchFamily="65" charset="-122"/>
              <a:ea typeface="方正尚酷简体" panose="03000509000000000000" pitchFamily="65" charset="-122"/>
            </a:endParaRPr>
          </a:p>
        </p:txBody>
      </p:sp>
      <p:sp>
        <p:nvSpPr>
          <p:cNvPr id="11" name="矩形 10"/>
          <p:cNvSpPr/>
          <p:nvPr/>
        </p:nvSpPr>
        <p:spPr>
          <a:xfrm>
            <a:off x="3478580" y="2253633"/>
            <a:ext cx="6269693" cy="757130"/>
          </a:xfrm>
          <a:prstGeom prst="rect">
            <a:avLst/>
          </a:prstGeom>
        </p:spPr>
        <p:txBody>
          <a:bodyPr wrap="square">
            <a:spAutoFit/>
          </a:bodyPr>
          <a:lstStyle/>
          <a:p>
            <a:pPr>
              <a:lnSpc>
                <a:spcPct val="120000"/>
              </a:lnSpc>
            </a:pPr>
            <a:r>
              <a:rPr lang="en-US" altLang="zh-CN" sz="1200" dirty="0">
                <a:solidFill>
                  <a:schemeClr val="bg1"/>
                </a:solidFill>
                <a:latin typeface="微软雅黑 Light" panose="020B0502040204020203" pitchFamily="34" charset="-122"/>
                <a:ea typeface="微软雅黑 Light" panose="020B0502040204020203" pitchFamily="34" charset="-122"/>
              </a:rPr>
              <a:t>We have many PowerPoint </a:t>
            </a:r>
            <a:r>
              <a:rPr lang="zh-CN" altLang="en-US" sz="1200" dirty="0">
                <a:solidFill>
                  <a:schemeClr val="bg1"/>
                </a:solidFill>
                <a:latin typeface="微软雅黑 Light" panose="020B0502040204020203" pitchFamily="34" charset="-122"/>
                <a:ea typeface="微软雅黑 Light" panose="020B0502040204020203" pitchFamily="34" charset="-122"/>
              </a:rPr>
              <a:t>templates</a:t>
            </a:r>
            <a:r>
              <a:rPr lang="en-US" altLang="zh-CN" sz="1200" dirty="0">
                <a:solidFill>
                  <a:schemeClr val="bg1"/>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We have many </a:t>
            </a:r>
            <a:r>
              <a:rPr lang="zh-CN" altLang="en-US" sz="1200" dirty="0">
                <a:solidFill>
                  <a:schemeClr val="bg1"/>
                </a:solidFill>
                <a:latin typeface="微软雅黑 Light" panose="020B0502040204020203" pitchFamily="34" charset="-122"/>
                <a:ea typeface="微软雅黑 Light" panose="020B0502040204020203" pitchFamily="34" charset="-122"/>
              </a:rPr>
              <a:t>templates</a:t>
            </a:r>
            <a:r>
              <a:rPr lang="en-US" altLang="zh-CN" sz="1200" dirty="0">
                <a:solidFill>
                  <a:schemeClr val="bg1"/>
                </a:solidFill>
                <a:latin typeface="微软雅黑 Light" panose="020B0502040204020203" pitchFamily="34" charset="-122"/>
                <a:ea typeface="微软雅黑 Light" panose="020B0502040204020203" pitchFamily="34" charset="-122"/>
              </a:rPr>
              <a:t> that has been specifically designed to help anyone </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1000"/>
                                        <p:tgtEl>
                                          <p:spTgt spid="5"/>
                                        </p:tgtEl>
                                      </p:cBhvr>
                                    </p:animEffect>
                                  </p:childTnLst>
                                </p:cTn>
                              </p:par>
                              <p:par>
                                <p:cTn id="15" presetID="2" presetClass="entr" presetSubtype="2" decel="10000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16" fill="hold" nodeType="afterEffect">
                                  <p:stCondLst>
                                    <p:cond delay="0"/>
                                  </p:stCondLst>
                                  <p:iterate type="lt">
                                    <p:tmPct val="10000"/>
                                  </p:iterate>
                                  <p:childTnLst>
                                    <p:set>
                                      <p:cBhvr>
                                        <p:cTn id="21" dur="1" fill="hold">
                                          <p:stCondLst>
                                            <p:cond delay="0"/>
                                          </p:stCondLst>
                                        </p:cTn>
                                        <p:tgtEl>
                                          <p:spTgt spid="10">
                                            <p:txEl>
                                              <p:pRg st="0" end="0"/>
                                            </p:txEl>
                                          </p:spTgt>
                                        </p:tgtEl>
                                        <p:attrNameLst>
                                          <p:attrName>style.visibility</p:attrName>
                                        </p:attrNameLst>
                                      </p:cBhvr>
                                      <p:to>
                                        <p:strVal val="visible"/>
                                      </p:to>
                                    </p:set>
                                    <p:anim calcmode="lin" valueType="num">
                                      <p:cBhvr>
                                        <p:cTn id="22"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par>
                          <p:cTn id="24" fill="hold">
                            <p:stCondLst>
                              <p:cond delay="24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500"/>
                                        <p:tgtEl>
                                          <p:spTgt spid="11"/>
                                        </p:tgtEl>
                                      </p:cBhvr>
                                    </p:animEffect>
                                  </p:childTnLst>
                                </p:cTn>
                              </p:par>
                              <p:par>
                                <p:cTn id="28" presetID="42" presetClass="path" presetSubtype="0" decel="100000" fill="hold" grpId="1" nodeType="withEffect">
                                  <p:stCondLst>
                                    <p:cond delay="0"/>
                                  </p:stCondLst>
                                  <p:childTnLst>
                                    <p:animMotion origin="layout" path="M 2.08333E-6 3.7037E-6 L 2.08333E-6 0.10347 " pathEditMode="relative" rAng="0" ptsTypes="AA">
                                      <p:cBhvr>
                                        <p:cTn id="29" dur="1500" spd="-100000" fill="hold"/>
                                        <p:tgtEl>
                                          <p:spTgt spid="11"/>
                                        </p:tgtEl>
                                        <p:attrNameLst>
                                          <p:attrName>ppt_x</p:attrName>
                                          <p:attrName>ppt_y</p:attrName>
                                        </p:attrNameLst>
                                      </p:cBhvr>
                                      <p:rCtr x="0" y="5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四、点击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grpSp>
        <p:nvGrpSpPr>
          <p:cNvPr id="5" name="组合 4"/>
          <p:cNvGrpSpPr/>
          <p:nvPr/>
        </p:nvGrpSpPr>
        <p:grpSpPr>
          <a:xfrm>
            <a:off x="695325" y="2170339"/>
            <a:ext cx="1994107" cy="3526971"/>
            <a:chOff x="695325" y="2170339"/>
            <a:chExt cx="1994107" cy="3526971"/>
          </a:xfrm>
        </p:grpSpPr>
        <p:grpSp>
          <p:nvGrpSpPr>
            <p:cNvPr id="6" name="组合 5"/>
            <p:cNvGrpSpPr/>
            <p:nvPr/>
          </p:nvGrpSpPr>
          <p:grpSpPr>
            <a:xfrm>
              <a:off x="695325" y="2170339"/>
              <a:ext cx="1959429" cy="3526971"/>
              <a:chOff x="1219199" y="1915886"/>
              <a:chExt cx="1959429" cy="3526971"/>
            </a:xfrm>
          </p:grpSpPr>
          <p:cxnSp>
            <p:nvCxnSpPr>
              <p:cNvPr id="11" name="直接连接符 10"/>
              <p:cNvCxnSpPr/>
              <p:nvPr/>
            </p:nvCxnSpPr>
            <p:spPr>
              <a:xfrm>
                <a:off x="1219199" y="1915886"/>
                <a:ext cx="0" cy="31205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219199" y="5036457"/>
                <a:ext cx="1959429" cy="406400"/>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19"/>
            <p:cNvSpPr txBox="1"/>
            <p:nvPr/>
          </p:nvSpPr>
          <p:spPr>
            <a:xfrm>
              <a:off x="767896" y="3096392"/>
              <a:ext cx="1882624"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D70201"/>
                  </a:solidFill>
                  <a:latin typeface="迷你简菱心" panose="02010609000101010101" pitchFamily="49" charset="-122"/>
                  <a:ea typeface="迷你简菱心" panose="02010609000101010101" pitchFamily="49" charset="-122"/>
                </a:rPr>
                <a:t>标题文字添加</a:t>
              </a:r>
              <a:endParaRPr lang="en-US" sz="2000" dirty="0">
                <a:solidFill>
                  <a:srgbClr val="D70201"/>
                </a:solidFill>
                <a:latin typeface="迷你简菱心" panose="02010609000101010101" pitchFamily="49" charset="-122"/>
                <a:ea typeface="迷你简菱心" panose="02010609000101010101" pitchFamily="49" charset="-122"/>
              </a:endParaRPr>
            </a:p>
          </p:txBody>
        </p:sp>
        <p:sp>
          <p:nvSpPr>
            <p:cNvPr id="8" name="文本框 7"/>
            <p:cNvSpPr txBox="1"/>
            <p:nvPr/>
          </p:nvSpPr>
          <p:spPr>
            <a:xfrm>
              <a:off x="767896" y="3513512"/>
              <a:ext cx="1882623" cy="1052596"/>
            </a:xfrm>
            <a:prstGeom prst="rect">
              <a:avLst/>
            </a:prstGeom>
            <a:noFill/>
          </p:spPr>
          <p:txBody>
            <a:bodyPr wrap="square" rtlCol="0">
              <a:spAutoFit/>
              <a:scene3d>
                <a:camera prst="orthographicFront"/>
                <a:lightRig rig="threePt" dir="t"/>
              </a:scene3d>
              <a:sp3d contourW="12700"/>
            </a:bodyPr>
            <a:lstStyle/>
            <a:p>
              <a:pPr>
                <a:lnSpc>
                  <a:spcPct val="130000"/>
                </a:lnSpc>
              </a:pPr>
              <a:r>
                <a:rPr lang="zh-CN" altLang="en-US" sz="1200" dirty="0" smtClean="0">
                  <a:latin typeface="冬青黑体简体中文 W3" panose="020B0300000000000000" pitchFamily="34" charset="-122"/>
                  <a:ea typeface="冬青黑体简体中文 W3" panose="020B0300000000000000" pitchFamily="34" charset="-122"/>
                </a:rPr>
                <a:t>详写内容</a:t>
              </a:r>
              <a:r>
                <a:rPr lang="en-US" altLang="zh-CN" sz="1200" dirty="0" smtClean="0">
                  <a:latin typeface="冬青黑体简体中文 W3" panose="020B0300000000000000" pitchFamily="34" charset="-122"/>
                  <a:ea typeface="冬青黑体简体中文 W3" panose="020B0300000000000000" pitchFamily="34" charset="-122"/>
                </a:rPr>
                <a:t>……</a:t>
              </a:r>
              <a:r>
                <a:rPr lang="zh-CN" altLang="en-US" sz="1200" dirty="0" smtClean="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sp>
          <p:nvSpPr>
            <p:cNvPr id="9" name="椭圆 28"/>
            <p:cNvSpPr/>
            <p:nvPr/>
          </p:nvSpPr>
          <p:spPr>
            <a:xfrm>
              <a:off x="862240" y="2221251"/>
              <a:ext cx="609600" cy="590704"/>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D702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TextBox 19"/>
            <p:cNvSpPr txBox="1"/>
            <p:nvPr/>
          </p:nvSpPr>
          <p:spPr>
            <a:xfrm>
              <a:off x="806808" y="5310366"/>
              <a:ext cx="1882624" cy="369332"/>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800" dirty="0">
                  <a:solidFill>
                    <a:schemeClr val="bg1"/>
                  </a:solidFill>
                  <a:latin typeface="迷你简菱心" panose="02010609000101010101" pitchFamily="49" charset="-122"/>
                  <a:ea typeface="迷你简菱心" panose="02010609000101010101" pitchFamily="49" charset="-122"/>
                </a:rPr>
                <a:t>标题文字添加</a:t>
              </a:r>
              <a:endParaRPr lang="en-US" sz="1800" dirty="0">
                <a:solidFill>
                  <a:schemeClr val="bg1"/>
                </a:solidFill>
                <a:latin typeface="迷你简菱心" panose="02010609000101010101" pitchFamily="49" charset="-122"/>
                <a:ea typeface="迷你简菱心" panose="02010609000101010101" pitchFamily="49" charset="-122"/>
              </a:endParaRPr>
            </a:p>
          </p:txBody>
        </p:sp>
      </p:grpSp>
      <p:grpSp>
        <p:nvGrpSpPr>
          <p:cNvPr id="13" name="组合 12"/>
          <p:cNvGrpSpPr/>
          <p:nvPr/>
        </p:nvGrpSpPr>
        <p:grpSpPr>
          <a:xfrm>
            <a:off x="3642632" y="2170339"/>
            <a:ext cx="1996986" cy="3526971"/>
            <a:chOff x="3642632" y="2170339"/>
            <a:chExt cx="1996986" cy="3526971"/>
          </a:xfrm>
        </p:grpSpPr>
        <p:grpSp>
          <p:nvGrpSpPr>
            <p:cNvPr id="14" name="组合 13"/>
            <p:cNvGrpSpPr/>
            <p:nvPr/>
          </p:nvGrpSpPr>
          <p:grpSpPr>
            <a:xfrm>
              <a:off x="3642632" y="2170339"/>
              <a:ext cx="1959429" cy="3526971"/>
              <a:chOff x="1219199" y="1915886"/>
              <a:chExt cx="1959429" cy="3526971"/>
            </a:xfrm>
          </p:grpSpPr>
          <p:cxnSp>
            <p:nvCxnSpPr>
              <p:cNvPr id="19" name="直接连接符 18"/>
              <p:cNvCxnSpPr/>
              <p:nvPr/>
            </p:nvCxnSpPr>
            <p:spPr>
              <a:xfrm>
                <a:off x="1219199" y="1915886"/>
                <a:ext cx="0" cy="31205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219199" y="5036457"/>
                <a:ext cx="1959429" cy="406400"/>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9"/>
            <p:cNvSpPr txBox="1"/>
            <p:nvPr/>
          </p:nvSpPr>
          <p:spPr>
            <a:xfrm>
              <a:off x="3718082" y="3096392"/>
              <a:ext cx="1882624"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D70201"/>
                  </a:solidFill>
                  <a:latin typeface="迷你简菱心" panose="02010609000101010101" pitchFamily="49" charset="-122"/>
                  <a:ea typeface="迷你简菱心" panose="02010609000101010101" pitchFamily="49" charset="-122"/>
                </a:rPr>
                <a:t>标题文字添加</a:t>
              </a:r>
              <a:endParaRPr lang="en-US" sz="2000" dirty="0">
                <a:solidFill>
                  <a:srgbClr val="D70201"/>
                </a:solidFill>
                <a:latin typeface="迷你简菱心" panose="02010609000101010101" pitchFamily="49" charset="-122"/>
                <a:ea typeface="迷你简菱心" panose="02010609000101010101" pitchFamily="49" charset="-122"/>
              </a:endParaRPr>
            </a:p>
          </p:txBody>
        </p:sp>
        <p:sp>
          <p:nvSpPr>
            <p:cNvPr id="16" name="文本框 15"/>
            <p:cNvSpPr txBox="1"/>
            <p:nvPr/>
          </p:nvSpPr>
          <p:spPr>
            <a:xfrm>
              <a:off x="3718082" y="3513512"/>
              <a:ext cx="1882623" cy="1052596"/>
            </a:xfrm>
            <a:prstGeom prst="rect">
              <a:avLst/>
            </a:prstGeom>
            <a:noFill/>
          </p:spPr>
          <p:txBody>
            <a:bodyPr wrap="square" rtlCol="0">
              <a:spAutoFit/>
              <a:scene3d>
                <a:camera prst="orthographicFront"/>
                <a:lightRig rig="threePt" dir="t"/>
              </a:scene3d>
              <a:sp3d contourW="12700"/>
            </a:bodyPr>
            <a:lstStyle/>
            <a:p>
              <a:pPr>
                <a:lnSpc>
                  <a:spcPct val="130000"/>
                </a:lnSpc>
              </a:pPr>
              <a:r>
                <a:rPr lang="zh-CN" altLang="en-US" sz="1200" dirty="0" smtClean="0">
                  <a:latin typeface="冬青黑体简体中文 W3" panose="020B0300000000000000" pitchFamily="34" charset="-122"/>
                  <a:ea typeface="冬青黑体简体中文 W3" panose="020B0300000000000000" pitchFamily="34" charset="-122"/>
                </a:rPr>
                <a:t>详写内容</a:t>
              </a:r>
              <a:r>
                <a:rPr lang="en-US" altLang="zh-CN" sz="1200" dirty="0" smtClean="0">
                  <a:latin typeface="冬青黑体简体中文 W3" panose="020B0300000000000000" pitchFamily="34" charset="-122"/>
                  <a:ea typeface="冬青黑体简体中文 W3" panose="020B0300000000000000" pitchFamily="34" charset="-122"/>
                </a:rPr>
                <a:t>……</a:t>
              </a:r>
              <a:r>
                <a:rPr lang="zh-CN" altLang="en-US" sz="1200" dirty="0" smtClean="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sp>
          <p:nvSpPr>
            <p:cNvPr id="17" name="椭圆 29"/>
            <p:cNvSpPr/>
            <p:nvPr/>
          </p:nvSpPr>
          <p:spPr>
            <a:xfrm>
              <a:off x="3809547" y="2290508"/>
              <a:ext cx="609600" cy="45219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D702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TextBox 19"/>
            <p:cNvSpPr txBox="1"/>
            <p:nvPr/>
          </p:nvSpPr>
          <p:spPr>
            <a:xfrm>
              <a:off x="3756994" y="5310366"/>
              <a:ext cx="1882624" cy="369332"/>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800" dirty="0">
                  <a:solidFill>
                    <a:schemeClr val="bg1"/>
                  </a:solidFill>
                  <a:latin typeface="迷你简菱心" panose="02010609000101010101" pitchFamily="49" charset="-122"/>
                  <a:ea typeface="迷你简菱心" panose="02010609000101010101" pitchFamily="49" charset="-122"/>
                </a:rPr>
                <a:t>标题文字添加</a:t>
              </a:r>
              <a:endParaRPr lang="en-US" sz="1800" dirty="0">
                <a:solidFill>
                  <a:schemeClr val="bg1"/>
                </a:solidFill>
                <a:latin typeface="迷你简菱心" panose="02010609000101010101" pitchFamily="49" charset="-122"/>
                <a:ea typeface="迷你简菱心" panose="02010609000101010101" pitchFamily="49" charset="-122"/>
              </a:endParaRPr>
            </a:p>
          </p:txBody>
        </p:sp>
      </p:grpSp>
      <p:grpSp>
        <p:nvGrpSpPr>
          <p:cNvPr id="21" name="组合 20"/>
          <p:cNvGrpSpPr/>
          <p:nvPr/>
        </p:nvGrpSpPr>
        <p:grpSpPr>
          <a:xfrm>
            <a:off x="6589939" y="2170339"/>
            <a:ext cx="1994107" cy="3526971"/>
            <a:chOff x="6589939" y="2170339"/>
            <a:chExt cx="1994107" cy="3526971"/>
          </a:xfrm>
        </p:grpSpPr>
        <p:grpSp>
          <p:nvGrpSpPr>
            <p:cNvPr id="22" name="组合 21"/>
            <p:cNvGrpSpPr/>
            <p:nvPr/>
          </p:nvGrpSpPr>
          <p:grpSpPr>
            <a:xfrm>
              <a:off x="6589939" y="2170339"/>
              <a:ext cx="1959429" cy="3526971"/>
              <a:chOff x="1219199" y="1915886"/>
              <a:chExt cx="1959429" cy="3526971"/>
            </a:xfrm>
          </p:grpSpPr>
          <p:cxnSp>
            <p:nvCxnSpPr>
              <p:cNvPr id="27" name="直接连接符 26"/>
              <p:cNvCxnSpPr/>
              <p:nvPr/>
            </p:nvCxnSpPr>
            <p:spPr>
              <a:xfrm>
                <a:off x="1219199" y="1915886"/>
                <a:ext cx="0" cy="31205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219199" y="5036457"/>
                <a:ext cx="1959429" cy="406400"/>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19"/>
            <p:cNvSpPr txBox="1"/>
            <p:nvPr/>
          </p:nvSpPr>
          <p:spPr>
            <a:xfrm>
              <a:off x="6662510" y="3096392"/>
              <a:ext cx="1882624"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D70201"/>
                  </a:solidFill>
                  <a:latin typeface="迷你简菱心" panose="02010609000101010101" pitchFamily="49" charset="-122"/>
                  <a:ea typeface="迷你简菱心" panose="02010609000101010101" pitchFamily="49" charset="-122"/>
                </a:rPr>
                <a:t>标题文字添加</a:t>
              </a:r>
              <a:endParaRPr lang="en-US" sz="2000" dirty="0">
                <a:solidFill>
                  <a:srgbClr val="D70201"/>
                </a:solidFill>
                <a:latin typeface="迷你简菱心" panose="02010609000101010101" pitchFamily="49" charset="-122"/>
                <a:ea typeface="迷你简菱心" panose="02010609000101010101" pitchFamily="49" charset="-122"/>
              </a:endParaRPr>
            </a:p>
          </p:txBody>
        </p:sp>
        <p:sp>
          <p:nvSpPr>
            <p:cNvPr id="24" name="文本框 23"/>
            <p:cNvSpPr txBox="1"/>
            <p:nvPr/>
          </p:nvSpPr>
          <p:spPr>
            <a:xfrm>
              <a:off x="6662510" y="3513512"/>
              <a:ext cx="1882623" cy="1052596"/>
            </a:xfrm>
            <a:prstGeom prst="rect">
              <a:avLst/>
            </a:prstGeom>
            <a:noFill/>
          </p:spPr>
          <p:txBody>
            <a:bodyPr wrap="square" rtlCol="0">
              <a:spAutoFit/>
              <a:scene3d>
                <a:camera prst="orthographicFront"/>
                <a:lightRig rig="threePt" dir="t"/>
              </a:scene3d>
              <a:sp3d contourW="12700"/>
            </a:bodyPr>
            <a:lstStyle/>
            <a:p>
              <a:pPr>
                <a:lnSpc>
                  <a:spcPct val="130000"/>
                </a:lnSpc>
              </a:pPr>
              <a:r>
                <a:rPr lang="zh-CN" altLang="en-US" sz="1200" dirty="0" smtClean="0">
                  <a:latin typeface="冬青黑体简体中文 W3" panose="020B0300000000000000" pitchFamily="34" charset="-122"/>
                  <a:ea typeface="冬青黑体简体中文 W3" panose="020B0300000000000000" pitchFamily="34" charset="-122"/>
                </a:rPr>
                <a:t>详写内容</a:t>
              </a:r>
              <a:r>
                <a:rPr lang="en-US" altLang="zh-CN" sz="1200" dirty="0" smtClean="0">
                  <a:latin typeface="冬青黑体简体中文 W3" panose="020B0300000000000000" pitchFamily="34" charset="-122"/>
                  <a:ea typeface="冬青黑体简体中文 W3" panose="020B0300000000000000" pitchFamily="34" charset="-122"/>
                </a:rPr>
                <a:t>……</a:t>
              </a:r>
              <a:r>
                <a:rPr lang="zh-CN" altLang="en-US" sz="1200" dirty="0" smtClean="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sp>
          <p:nvSpPr>
            <p:cNvPr id="25" name="椭圆 30"/>
            <p:cNvSpPr/>
            <p:nvPr/>
          </p:nvSpPr>
          <p:spPr>
            <a:xfrm>
              <a:off x="6756854" y="2228975"/>
              <a:ext cx="609600" cy="575256"/>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rgbClr val="D702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TextBox 19"/>
            <p:cNvSpPr txBox="1"/>
            <p:nvPr/>
          </p:nvSpPr>
          <p:spPr>
            <a:xfrm>
              <a:off x="6701422" y="5310366"/>
              <a:ext cx="1882624" cy="369332"/>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800" dirty="0">
                  <a:solidFill>
                    <a:schemeClr val="bg1"/>
                  </a:solidFill>
                  <a:latin typeface="迷你简菱心" panose="02010609000101010101" pitchFamily="49" charset="-122"/>
                  <a:ea typeface="迷你简菱心" panose="02010609000101010101" pitchFamily="49" charset="-122"/>
                </a:rPr>
                <a:t>标题文字添加</a:t>
              </a:r>
              <a:endParaRPr lang="en-US" sz="1800" dirty="0">
                <a:solidFill>
                  <a:schemeClr val="bg1"/>
                </a:solidFill>
                <a:latin typeface="迷你简菱心" panose="02010609000101010101" pitchFamily="49" charset="-122"/>
                <a:ea typeface="迷你简菱心" panose="02010609000101010101" pitchFamily="49" charset="-122"/>
              </a:endParaRPr>
            </a:p>
          </p:txBody>
        </p:sp>
      </p:grpSp>
      <p:grpSp>
        <p:nvGrpSpPr>
          <p:cNvPr id="29" name="组合 28"/>
          <p:cNvGrpSpPr/>
          <p:nvPr/>
        </p:nvGrpSpPr>
        <p:grpSpPr>
          <a:xfrm>
            <a:off x="9537246" y="2170339"/>
            <a:ext cx="1998342" cy="3526971"/>
            <a:chOff x="9537246" y="2170339"/>
            <a:chExt cx="1998342" cy="3526971"/>
          </a:xfrm>
        </p:grpSpPr>
        <p:grpSp>
          <p:nvGrpSpPr>
            <p:cNvPr id="30" name="组合 29"/>
            <p:cNvGrpSpPr/>
            <p:nvPr/>
          </p:nvGrpSpPr>
          <p:grpSpPr>
            <a:xfrm>
              <a:off x="9537246" y="2170339"/>
              <a:ext cx="1959429" cy="3526971"/>
              <a:chOff x="1219199" y="1915886"/>
              <a:chExt cx="1959429" cy="3526971"/>
            </a:xfrm>
          </p:grpSpPr>
          <p:cxnSp>
            <p:nvCxnSpPr>
              <p:cNvPr id="35" name="直接连接符 34"/>
              <p:cNvCxnSpPr/>
              <p:nvPr/>
            </p:nvCxnSpPr>
            <p:spPr>
              <a:xfrm>
                <a:off x="1219199" y="1915886"/>
                <a:ext cx="0" cy="31205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219199" y="5036457"/>
                <a:ext cx="1959429" cy="406400"/>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9"/>
            <p:cNvSpPr txBox="1"/>
            <p:nvPr/>
          </p:nvSpPr>
          <p:spPr>
            <a:xfrm>
              <a:off x="9614052" y="3096392"/>
              <a:ext cx="1882624"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rgbClr val="D70201"/>
                  </a:solidFill>
                  <a:latin typeface="迷你简菱心" panose="02010609000101010101" pitchFamily="49" charset="-122"/>
                  <a:ea typeface="迷你简菱心" panose="02010609000101010101" pitchFamily="49" charset="-122"/>
                </a:rPr>
                <a:t>标题文字添加</a:t>
              </a:r>
              <a:endParaRPr lang="en-US" sz="2000" dirty="0">
                <a:solidFill>
                  <a:srgbClr val="D70201"/>
                </a:solidFill>
                <a:latin typeface="迷你简菱心" panose="02010609000101010101" pitchFamily="49" charset="-122"/>
                <a:ea typeface="迷你简菱心" panose="02010609000101010101" pitchFamily="49" charset="-122"/>
              </a:endParaRPr>
            </a:p>
          </p:txBody>
        </p:sp>
        <p:sp>
          <p:nvSpPr>
            <p:cNvPr id="32" name="文本框 31"/>
            <p:cNvSpPr txBox="1"/>
            <p:nvPr/>
          </p:nvSpPr>
          <p:spPr>
            <a:xfrm>
              <a:off x="9614052" y="3513512"/>
              <a:ext cx="1882623" cy="1052596"/>
            </a:xfrm>
            <a:prstGeom prst="rect">
              <a:avLst/>
            </a:prstGeom>
            <a:noFill/>
          </p:spPr>
          <p:txBody>
            <a:bodyPr wrap="square" rtlCol="0">
              <a:spAutoFit/>
              <a:scene3d>
                <a:camera prst="orthographicFront"/>
                <a:lightRig rig="threePt" dir="t"/>
              </a:scene3d>
              <a:sp3d contourW="12700"/>
            </a:bodyPr>
            <a:lstStyle/>
            <a:p>
              <a:pPr>
                <a:lnSpc>
                  <a:spcPct val="130000"/>
                </a:lnSpc>
              </a:pPr>
              <a:r>
                <a:rPr lang="zh-CN" altLang="en-US" sz="1200" dirty="0" smtClean="0">
                  <a:latin typeface="冬青黑体简体中文 W3" panose="020B0300000000000000" pitchFamily="34" charset="-122"/>
                  <a:ea typeface="冬青黑体简体中文 W3" panose="020B0300000000000000" pitchFamily="34" charset="-122"/>
                </a:rPr>
                <a:t>详写内容</a:t>
              </a:r>
              <a:r>
                <a:rPr lang="en-US" altLang="zh-CN" sz="1200" dirty="0" smtClean="0">
                  <a:latin typeface="冬青黑体简体中文 W3" panose="020B0300000000000000" pitchFamily="34" charset="-122"/>
                  <a:ea typeface="冬青黑体简体中文 W3" panose="020B0300000000000000" pitchFamily="34" charset="-122"/>
                </a:rPr>
                <a:t>……</a:t>
              </a:r>
              <a:r>
                <a:rPr lang="zh-CN" altLang="en-US" sz="1200" dirty="0" smtClean="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sp>
          <p:nvSpPr>
            <p:cNvPr id="33" name="椭圆 31"/>
            <p:cNvSpPr/>
            <p:nvPr/>
          </p:nvSpPr>
          <p:spPr>
            <a:xfrm>
              <a:off x="9704161" y="2270139"/>
              <a:ext cx="609600" cy="492928"/>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D702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TextBox 19"/>
            <p:cNvSpPr txBox="1"/>
            <p:nvPr/>
          </p:nvSpPr>
          <p:spPr>
            <a:xfrm>
              <a:off x="9652964" y="5310366"/>
              <a:ext cx="1882624" cy="369332"/>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800" dirty="0">
                  <a:solidFill>
                    <a:schemeClr val="bg1"/>
                  </a:solidFill>
                  <a:latin typeface="迷你简菱心" panose="02010609000101010101" pitchFamily="49" charset="-122"/>
                  <a:ea typeface="迷你简菱心" panose="02010609000101010101" pitchFamily="49" charset="-122"/>
                </a:rPr>
                <a:t>标题文字添加</a:t>
              </a:r>
              <a:endParaRPr lang="en-US" sz="1800" dirty="0">
                <a:solidFill>
                  <a:schemeClr val="bg1"/>
                </a:solidFill>
                <a:latin typeface="迷你简菱心" panose="02010609000101010101" pitchFamily="49" charset="-122"/>
                <a:ea typeface="迷你简菱心"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ppt_x"/>
                                          </p:val>
                                        </p:tav>
                                        <p:tav tm="100000">
                                          <p:val>
                                            <p:strVal val="#ppt_x"/>
                                          </p:val>
                                        </p:tav>
                                      </p:tavLst>
                                    </p:anim>
                                    <p:anim calcmode="lin" valueType="num">
                                      <p:cBhvr additive="base">
                                        <p:cTn id="24" dur="1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ppt_x"/>
                                          </p:val>
                                        </p:tav>
                                        <p:tav tm="100000">
                                          <p:val>
                                            <p:strVal val="#ppt_x"/>
                                          </p:val>
                                        </p:tav>
                                      </p:tavLst>
                                    </p:anim>
                                    <p:anim calcmode="lin" valueType="num">
                                      <p:cBhvr additive="base">
                                        <p:cTn id="28" dur="10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ppt_x"/>
                                          </p:val>
                                        </p:tav>
                                        <p:tav tm="100000">
                                          <p:val>
                                            <p:strVal val="#ppt_x"/>
                                          </p:val>
                                        </p:tav>
                                      </p:tavLst>
                                    </p:anim>
                                    <p:anim calcmode="lin" valueType="num">
                                      <p:cBhvr additive="base">
                                        <p:cTn id="32" dur="10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1000" fill="hold"/>
                                        <p:tgtEl>
                                          <p:spTgt spid="29"/>
                                        </p:tgtEl>
                                        <p:attrNameLst>
                                          <p:attrName>ppt_x</p:attrName>
                                        </p:attrNameLst>
                                      </p:cBhvr>
                                      <p:tavLst>
                                        <p:tav tm="0">
                                          <p:val>
                                            <p:strVal val="#ppt_x"/>
                                          </p:val>
                                        </p:tav>
                                        <p:tav tm="100000">
                                          <p:val>
                                            <p:strVal val="#ppt_x"/>
                                          </p:val>
                                        </p:tav>
                                      </p:tavLst>
                                    </p:anim>
                                    <p:anim calcmode="lin" valueType="num">
                                      <p:cBhvr additive="base">
                                        <p:cTn id="36" dur="10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四、点击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sp>
        <p:nvSpPr>
          <p:cNvPr id="5" name="任意多边形 25"/>
          <p:cNvSpPr>
            <a:spLocks noChangeArrowheads="1"/>
          </p:cNvSpPr>
          <p:nvPr/>
        </p:nvSpPr>
        <p:spPr bwMode="auto">
          <a:xfrm>
            <a:off x="1036638" y="2383253"/>
            <a:ext cx="1100137" cy="3590925"/>
          </a:xfrm>
          <a:custGeom>
            <a:avLst/>
            <a:gdLst>
              <a:gd name="T0" fmla="*/ 0 w 1099002"/>
              <a:gd name="T1" fmla="*/ 0 h 3590363"/>
              <a:gd name="T2" fmla="*/ 1099002 w 1099002"/>
              <a:gd name="T3" fmla="*/ 3590363 h 3590363"/>
            </a:gdLst>
            <a:ahLst/>
            <a:cxnLst/>
            <a:rect l="T0" t="T1" r="T2" b="T3"/>
            <a:pathLst>
              <a:path w="1099002" h="3590363">
                <a:moveTo>
                  <a:pt x="458758" y="788625"/>
                </a:moveTo>
                <a:cubicBezTo>
                  <a:pt x="463404" y="788625"/>
                  <a:pt x="466409" y="790399"/>
                  <a:pt x="467772" y="793947"/>
                </a:cubicBezTo>
                <a:cubicBezTo>
                  <a:pt x="469134" y="797494"/>
                  <a:pt x="469816" y="808388"/>
                  <a:pt x="469816" y="826629"/>
                </a:cubicBezTo>
                <a:lnTo>
                  <a:pt x="469816" y="1002188"/>
                </a:lnTo>
                <a:cubicBezTo>
                  <a:pt x="469816" y="1018894"/>
                  <a:pt x="469033" y="1029148"/>
                  <a:pt x="467468" y="1032952"/>
                </a:cubicBezTo>
                <a:cubicBezTo>
                  <a:pt x="465903" y="1036755"/>
                  <a:pt x="462854" y="1038657"/>
                  <a:pt x="458322" y="1038657"/>
                </a:cubicBezTo>
                <a:cubicBezTo>
                  <a:pt x="453774" y="1038657"/>
                  <a:pt x="450794" y="1037140"/>
                  <a:pt x="449384" y="1034106"/>
                </a:cubicBezTo>
                <a:cubicBezTo>
                  <a:pt x="447973" y="1031073"/>
                  <a:pt x="447268" y="1019558"/>
                  <a:pt x="447268" y="999561"/>
                </a:cubicBezTo>
                <a:lnTo>
                  <a:pt x="447268" y="826629"/>
                </a:lnTo>
                <a:cubicBezTo>
                  <a:pt x="447268" y="808967"/>
                  <a:pt x="448074" y="798218"/>
                  <a:pt x="449685" y="794381"/>
                </a:cubicBezTo>
                <a:cubicBezTo>
                  <a:pt x="451297" y="790544"/>
                  <a:pt x="454321" y="788625"/>
                  <a:pt x="458758" y="788625"/>
                </a:cubicBezTo>
                <a:close/>
                <a:moveTo>
                  <a:pt x="693305" y="732145"/>
                </a:moveTo>
                <a:cubicBezTo>
                  <a:pt x="670893" y="761104"/>
                  <a:pt x="637696" y="780320"/>
                  <a:pt x="593715" y="789794"/>
                </a:cubicBezTo>
                <a:lnTo>
                  <a:pt x="593715" y="839078"/>
                </a:lnTo>
                <a:lnTo>
                  <a:pt x="606949" y="839078"/>
                </a:lnTo>
                <a:cubicBezTo>
                  <a:pt x="626692" y="839078"/>
                  <a:pt x="639052" y="840275"/>
                  <a:pt x="644030" y="842667"/>
                </a:cubicBezTo>
                <a:cubicBezTo>
                  <a:pt x="649008" y="845060"/>
                  <a:pt x="652061" y="848636"/>
                  <a:pt x="653190" y="853395"/>
                </a:cubicBezTo>
                <a:cubicBezTo>
                  <a:pt x="654319" y="858154"/>
                  <a:pt x="654883" y="873998"/>
                  <a:pt x="654883" y="900927"/>
                </a:cubicBezTo>
                <a:lnTo>
                  <a:pt x="654883" y="1095360"/>
                </a:lnTo>
                <a:lnTo>
                  <a:pt x="752440" y="1095360"/>
                </a:lnTo>
                <a:lnTo>
                  <a:pt x="752440" y="732145"/>
                </a:lnTo>
                <a:close/>
                <a:moveTo>
                  <a:pt x="456791" y="725225"/>
                </a:moveTo>
                <a:cubicBezTo>
                  <a:pt x="432197" y="725225"/>
                  <a:pt x="411139" y="730353"/>
                  <a:pt x="393617" y="740609"/>
                </a:cubicBezTo>
                <a:cubicBezTo>
                  <a:pt x="376095" y="750865"/>
                  <a:pt x="364396" y="764463"/>
                  <a:pt x="358522" y="781403"/>
                </a:cubicBezTo>
                <a:cubicBezTo>
                  <a:pt x="352648" y="798343"/>
                  <a:pt x="349711" y="823345"/>
                  <a:pt x="349711" y="856411"/>
                </a:cubicBezTo>
                <a:lnTo>
                  <a:pt x="349711" y="980066"/>
                </a:lnTo>
                <a:cubicBezTo>
                  <a:pt x="349711" y="1005595"/>
                  <a:pt x="351526" y="1024294"/>
                  <a:pt x="355155" y="1036164"/>
                </a:cubicBezTo>
                <a:cubicBezTo>
                  <a:pt x="358783" y="1048035"/>
                  <a:pt x="364987" y="1059438"/>
                  <a:pt x="373764" y="1070376"/>
                </a:cubicBezTo>
                <a:cubicBezTo>
                  <a:pt x="382541" y="1081314"/>
                  <a:pt x="394224" y="1089329"/>
                  <a:pt x="408811" y="1094420"/>
                </a:cubicBezTo>
                <a:cubicBezTo>
                  <a:pt x="423399" y="1099512"/>
                  <a:pt x="441579" y="1102057"/>
                  <a:pt x="463352" y="1102057"/>
                </a:cubicBezTo>
                <a:cubicBezTo>
                  <a:pt x="480037" y="1102057"/>
                  <a:pt x="495169" y="1099615"/>
                  <a:pt x="508747" y="1094731"/>
                </a:cubicBezTo>
                <a:cubicBezTo>
                  <a:pt x="522325" y="1089846"/>
                  <a:pt x="533969" y="1081777"/>
                  <a:pt x="543679" y="1070523"/>
                </a:cubicBezTo>
                <a:cubicBezTo>
                  <a:pt x="553389" y="1059269"/>
                  <a:pt x="559765" y="1047251"/>
                  <a:pt x="562808" y="1034469"/>
                </a:cubicBezTo>
                <a:cubicBezTo>
                  <a:pt x="565851" y="1021687"/>
                  <a:pt x="567372" y="1001729"/>
                  <a:pt x="567372" y="974593"/>
                </a:cubicBezTo>
                <a:lnTo>
                  <a:pt x="567372" y="856411"/>
                </a:lnTo>
                <a:cubicBezTo>
                  <a:pt x="567372" y="829405"/>
                  <a:pt x="565964" y="809505"/>
                  <a:pt x="563146" y="796709"/>
                </a:cubicBezTo>
                <a:cubicBezTo>
                  <a:pt x="560329" y="783913"/>
                  <a:pt x="554916" y="772353"/>
                  <a:pt x="546906" y="762028"/>
                </a:cubicBezTo>
                <a:cubicBezTo>
                  <a:pt x="538896" y="751703"/>
                  <a:pt x="526871" y="742988"/>
                  <a:pt x="510833" y="735883"/>
                </a:cubicBezTo>
                <a:cubicBezTo>
                  <a:pt x="494794" y="728777"/>
                  <a:pt x="476780" y="725225"/>
                  <a:pt x="456791" y="725225"/>
                </a:cubicBezTo>
                <a:close/>
                <a:moveTo>
                  <a:pt x="0" y="0"/>
                </a:moveTo>
                <a:lnTo>
                  <a:pt x="1099002" y="0"/>
                </a:lnTo>
                <a:lnTo>
                  <a:pt x="1099002" y="3590363"/>
                </a:lnTo>
                <a:lnTo>
                  <a:pt x="0" y="3590363"/>
                </a:lnTo>
                <a:close/>
              </a:path>
            </a:pathLst>
          </a:custGeom>
          <a:solidFill>
            <a:srgbClr val="D70201"/>
          </a:solidFill>
          <a:ln>
            <a:noFill/>
          </a:ln>
          <a:effectLst>
            <a:outerShdw blurRad="63500" algn="c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任意多边形 26"/>
          <p:cNvSpPr>
            <a:spLocks noChangeArrowheads="1"/>
          </p:cNvSpPr>
          <p:nvPr/>
        </p:nvSpPr>
        <p:spPr bwMode="auto">
          <a:xfrm>
            <a:off x="2138363" y="3094453"/>
            <a:ext cx="1098550" cy="2879725"/>
          </a:xfrm>
          <a:custGeom>
            <a:avLst/>
            <a:gdLst>
              <a:gd name="T0" fmla="*/ 0 w 1099002"/>
              <a:gd name="T1" fmla="*/ 0 h 2880000"/>
              <a:gd name="T2" fmla="*/ 1099002 w 1099002"/>
              <a:gd name="T3" fmla="*/ 2880000 h 2880000"/>
            </a:gdLst>
            <a:ahLst/>
            <a:cxnLst/>
            <a:rect l="T0" t="T1" r="T2" b="T3"/>
            <a:pathLst>
              <a:path w="1099002" h="2880000">
                <a:moveTo>
                  <a:pt x="438885" y="799275"/>
                </a:moveTo>
                <a:cubicBezTo>
                  <a:pt x="443531" y="799275"/>
                  <a:pt x="446536" y="801049"/>
                  <a:pt x="447899" y="804597"/>
                </a:cubicBezTo>
                <a:cubicBezTo>
                  <a:pt x="449261" y="808144"/>
                  <a:pt x="449943" y="819038"/>
                  <a:pt x="449943" y="837279"/>
                </a:cubicBezTo>
                <a:lnTo>
                  <a:pt x="449943" y="1012838"/>
                </a:lnTo>
                <a:cubicBezTo>
                  <a:pt x="449943" y="1029544"/>
                  <a:pt x="449160" y="1039798"/>
                  <a:pt x="447595" y="1043602"/>
                </a:cubicBezTo>
                <a:cubicBezTo>
                  <a:pt x="446030" y="1047405"/>
                  <a:pt x="442981" y="1049307"/>
                  <a:pt x="438449" y="1049307"/>
                </a:cubicBezTo>
                <a:cubicBezTo>
                  <a:pt x="433901" y="1049307"/>
                  <a:pt x="430921" y="1047790"/>
                  <a:pt x="429511" y="1044756"/>
                </a:cubicBezTo>
                <a:cubicBezTo>
                  <a:pt x="428100" y="1041723"/>
                  <a:pt x="427395" y="1030208"/>
                  <a:pt x="427395" y="1010211"/>
                </a:cubicBezTo>
                <a:lnTo>
                  <a:pt x="427395" y="837279"/>
                </a:lnTo>
                <a:cubicBezTo>
                  <a:pt x="427395" y="819617"/>
                  <a:pt x="428201" y="808868"/>
                  <a:pt x="429812" y="805031"/>
                </a:cubicBezTo>
                <a:cubicBezTo>
                  <a:pt x="431424" y="801194"/>
                  <a:pt x="434448" y="799275"/>
                  <a:pt x="438885" y="799275"/>
                </a:cubicBezTo>
                <a:close/>
                <a:moveTo>
                  <a:pt x="683119" y="735875"/>
                </a:moveTo>
                <a:cubicBezTo>
                  <a:pt x="664592" y="735875"/>
                  <a:pt x="648565" y="738869"/>
                  <a:pt x="635037" y="744857"/>
                </a:cubicBezTo>
                <a:cubicBezTo>
                  <a:pt x="621508" y="750845"/>
                  <a:pt x="610500" y="759696"/>
                  <a:pt x="602012" y="771410"/>
                </a:cubicBezTo>
                <a:cubicBezTo>
                  <a:pt x="593525" y="783125"/>
                  <a:pt x="588233" y="794849"/>
                  <a:pt x="586138" y="806583"/>
                </a:cubicBezTo>
                <a:cubicBezTo>
                  <a:pt x="584043" y="818317"/>
                  <a:pt x="582995" y="834352"/>
                  <a:pt x="582995" y="854688"/>
                </a:cubicBezTo>
                <a:lnTo>
                  <a:pt x="582995" y="872052"/>
                </a:lnTo>
                <a:lnTo>
                  <a:pt x="671399" y="872052"/>
                </a:lnTo>
                <a:lnTo>
                  <a:pt x="671399" y="833930"/>
                </a:lnTo>
                <a:cubicBezTo>
                  <a:pt x="671399" y="819140"/>
                  <a:pt x="672699" y="809667"/>
                  <a:pt x="675299" y="805510"/>
                </a:cubicBezTo>
                <a:cubicBezTo>
                  <a:pt x="677898" y="801354"/>
                  <a:pt x="681668" y="799275"/>
                  <a:pt x="686607" y="799275"/>
                </a:cubicBezTo>
                <a:cubicBezTo>
                  <a:pt x="691716" y="799275"/>
                  <a:pt x="695565" y="801147"/>
                  <a:pt x="698155" y="804891"/>
                </a:cubicBezTo>
                <a:cubicBezTo>
                  <a:pt x="700744" y="808635"/>
                  <a:pt x="702039" y="814831"/>
                  <a:pt x="702039" y="823480"/>
                </a:cubicBezTo>
                <a:cubicBezTo>
                  <a:pt x="702039" y="835346"/>
                  <a:pt x="696706" y="852274"/>
                  <a:pt x="686040" y="874264"/>
                </a:cubicBezTo>
                <a:cubicBezTo>
                  <a:pt x="675375" y="896253"/>
                  <a:pt x="641046" y="954695"/>
                  <a:pt x="583054" y="1049589"/>
                </a:cubicBezTo>
                <a:lnTo>
                  <a:pt x="582995" y="1106010"/>
                </a:lnTo>
                <a:lnTo>
                  <a:pt x="786815" y="1106010"/>
                </a:lnTo>
                <a:lnTo>
                  <a:pt x="786815" y="1036582"/>
                </a:lnTo>
                <a:lnTo>
                  <a:pt x="689761" y="1036582"/>
                </a:lnTo>
                <a:cubicBezTo>
                  <a:pt x="739013" y="967600"/>
                  <a:pt x="768805" y="921594"/>
                  <a:pt x="779134" y="898564"/>
                </a:cubicBezTo>
                <a:cubicBezTo>
                  <a:pt x="789464" y="875534"/>
                  <a:pt x="794629" y="853578"/>
                  <a:pt x="794629" y="832695"/>
                </a:cubicBezTo>
                <a:cubicBezTo>
                  <a:pt x="794629" y="804846"/>
                  <a:pt x="785145" y="781747"/>
                  <a:pt x="766177" y="763398"/>
                </a:cubicBezTo>
                <a:cubicBezTo>
                  <a:pt x="747210" y="745049"/>
                  <a:pt x="719524" y="735875"/>
                  <a:pt x="683119" y="735875"/>
                </a:cubicBezTo>
                <a:close/>
                <a:moveTo>
                  <a:pt x="436918" y="735875"/>
                </a:moveTo>
                <a:cubicBezTo>
                  <a:pt x="412324" y="735875"/>
                  <a:pt x="391266" y="741003"/>
                  <a:pt x="373744" y="751259"/>
                </a:cubicBezTo>
                <a:cubicBezTo>
                  <a:pt x="356222" y="761515"/>
                  <a:pt x="344523" y="775113"/>
                  <a:pt x="338649" y="792053"/>
                </a:cubicBezTo>
                <a:cubicBezTo>
                  <a:pt x="332775" y="808993"/>
                  <a:pt x="329838" y="833995"/>
                  <a:pt x="329838" y="867061"/>
                </a:cubicBezTo>
                <a:lnTo>
                  <a:pt x="329838" y="990716"/>
                </a:lnTo>
                <a:cubicBezTo>
                  <a:pt x="329838" y="1016245"/>
                  <a:pt x="331653" y="1034944"/>
                  <a:pt x="335282" y="1046814"/>
                </a:cubicBezTo>
                <a:cubicBezTo>
                  <a:pt x="338910" y="1058685"/>
                  <a:pt x="345114" y="1070088"/>
                  <a:pt x="353891" y="1081026"/>
                </a:cubicBezTo>
                <a:cubicBezTo>
                  <a:pt x="362668" y="1091964"/>
                  <a:pt x="374351" y="1099979"/>
                  <a:pt x="388938" y="1105070"/>
                </a:cubicBezTo>
                <a:cubicBezTo>
                  <a:pt x="403526" y="1110162"/>
                  <a:pt x="421706" y="1112707"/>
                  <a:pt x="443479" y="1112707"/>
                </a:cubicBezTo>
                <a:cubicBezTo>
                  <a:pt x="460164" y="1112707"/>
                  <a:pt x="475296" y="1110265"/>
                  <a:pt x="488874" y="1105381"/>
                </a:cubicBezTo>
                <a:cubicBezTo>
                  <a:pt x="502452" y="1100496"/>
                  <a:pt x="514096" y="1092427"/>
                  <a:pt x="523806" y="1081173"/>
                </a:cubicBezTo>
                <a:cubicBezTo>
                  <a:pt x="533516" y="1069919"/>
                  <a:pt x="539892" y="1057901"/>
                  <a:pt x="542935" y="1045119"/>
                </a:cubicBezTo>
                <a:cubicBezTo>
                  <a:pt x="545978" y="1032337"/>
                  <a:pt x="547499" y="1012379"/>
                  <a:pt x="547499" y="985243"/>
                </a:cubicBezTo>
                <a:lnTo>
                  <a:pt x="547499" y="867061"/>
                </a:lnTo>
                <a:cubicBezTo>
                  <a:pt x="547499" y="840055"/>
                  <a:pt x="546091" y="820155"/>
                  <a:pt x="543274" y="807359"/>
                </a:cubicBezTo>
                <a:cubicBezTo>
                  <a:pt x="540456" y="794563"/>
                  <a:pt x="535043" y="783003"/>
                  <a:pt x="527033" y="772678"/>
                </a:cubicBezTo>
                <a:cubicBezTo>
                  <a:pt x="519023" y="762353"/>
                  <a:pt x="506998" y="753638"/>
                  <a:pt x="490960" y="746533"/>
                </a:cubicBezTo>
                <a:cubicBezTo>
                  <a:pt x="474921" y="739427"/>
                  <a:pt x="456907" y="735875"/>
                  <a:pt x="436918" y="735875"/>
                </a:cubicBezTo>
                <a:close/>
                <a:moveTo>
                  <a:pt x="0" y="0"/>
                </a:moveTo>
                <a:lnTo>
                  <a:pt x="1099002" y="0"/>
                </a:lnTo>
                <a:lnTo>
                  <a:pt x="1099002" y="2880000"/>
                </a:lnTo>
                <a:lnTo>
                  <a:pt x="0" y="2880000"/>
                </a:lnTo>
                <a:close/>
              </a:path>
            </a:pathLst>
          </a:custGeom>
          <a:solidFill>
            <a:srgbClr val="D70201"/>
          </a:solidFill>
          <a:ln>
            <a:noFill/>
          </a:ln>
          <a:effectLst>
            <a:outerShdw blurRad="63500" algn="c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任意多边形 27"/>
          <p:cNvSpPr>
            <a:spLocks noChangeArrowheads="1"/>
          </p:cNvSpPr>
          <p:nvPr/>
        </p:nvSpPr>
        <p:spPr bwMode="auto">
          <a:xfrm>
            <a:off x="3236913" y="3821528"/>
            <a:ext cx="1098550" cy="2152650"/>
          </a:xfrm>
          <a:custGeom>
            <a:avLst/>
            <a:gdLst>
              <a:gd name="T0" fmla="*/ 0 w 1099002"/>
              <a:gd name="T1" fmla="*/ 0 h 2151858"/>
              <a:gd name="T2" fmla="*/ 1099002 w 1099002"/>
              <a:gd name="T3" fmla="*/ 2151858 h 2151858"/>
            </a:gdLst>
            <a:ahLst/>
            <a:cxnLst/>
            <a:rect l="T0" t="T1" r="T2" b="T3"/>
            <a:pathLst>
              <a:path w="1099002" h="2151858">
                <a:moveTo>
                  <a:pt x="424727" y="764527"/>
                </a:moveTo>
                <a:cubicBezTo>
                  <a:pt x="429373" y="764527"/>
                  <a:pt x="432378" y="766301"/>
                  <a:pt x="433741" y="769849"/>
                </a:cubicBezTo>
                <a:cubicBezTo>
                  <a:pt x="435103" y="773396"/>
                  <a:pt x="435785" y="784290"/>
                  <a:pt x="435785" y="802531"/>
                </a:cubicBezTo>
                <a:lnTo>
                  <a:pt x="435785" y="978090"/>
                </a:lnTo>
                <a:cubicBezTo>
                  <a:pt x="435785" y="994796"/>
                  <a:pt x="435002" y="1005051"/>
                  <a:pt x="433437" y="1008854"/>
                </a:cubicBezTo>
                <a:cubicBezTo>
                  <a:pt x="431872" y="1012657"/>
                  <a:pt x="428823" y="1014559"/>
                  <a:pt x="424291" y="1014559"/>
                </a:cubicBezTo>
                <a:cubicBezTo>
                  <a:pt x="419743" y="1014559"/>
                  <a:pt x="416763" y="1013042"/>
                  <a:pt x="415353" y="1010008"/>
                </a:cubicBezTo>
                <a:cubicBezTo>
                  <a:pt x="413942" y="1006975"/>
                  <a:pt x="413237" y="995460"/>
                  <a:pt x="413237" y="975463"/>
                </a:cubicBezTo>
                <a:lnTo>
                  <a:pt x="413237" y="802531"/>
                </a:lnTo>
                <a:cubicBezTo>
                  <a:pt x="413237" y="784869"/>
                  <a:pt x="414043" y="774120"/>
                  <a:pt x="415654" y="770283"/>
                </a:cubicBezTo>
                <a:cubicBezTo>
                  <a:pt x="417266" y="766446"/>
                  <a:pt x="420290" y="764527"/>
                  <a:pt x="424727" y="764527"/>
                </a:cubicBezTo>
                <a:close/>
                <a:moveTo>
                  <a:pt x="422760" y="701127"/>
                </a:moveTo>
                <a:cubicBezTo>
                  <a:pt x="398166" y="701127"/>
                  <a:pt x="377108" y="706255"/>
                  <a:pt x="359586" y="716511"/>
                </a:cubicBezTo>
                <a:cubicBezTo>
                  <a:pt x="342064" y="726767"/>
                  <a:pt x="330365" y="740365"/>
                  <a:pt x="324491" y="757305"/>
                </a:cubicBezTo>
                <a:cubicBezTo>
                  <a:pt x="318617" y="774245"/>
                  <a:pt x="315680" y="799247"/>
                  <a:pt x="315680" y="832313"/>
                </a:cubicBezTo>
                <a:lnTo>
                  <a:pt x="315680" y="955968"/>
                </a:lnTo>
                <a:cubicBezTo>
                  <a:pt x="315680" y="981497"/>
                  <a:pt x="317495" y="1000196"/>
                  <a:pt x="321124" y="1012066"/>
                </a:cubicBezTo>
                <a:cubicBezTo>
                  <a:pt x="324752" y="1023937"/>
                  <a:pt x="330956" y="1035341"/>
                  <a:pt x="339733" y="1046278"/>
                </a:cubicBezTo>
                <a:cubicBezTo>
                  <a:pt x="348510" y="1057216"/>
                  <a:pt x="360193" y="1065231"/>
                  <a:pt x="374780" y="1070322"/>
                </a:cubicBezTo>
                <a:cubicBezTo>
                  <a:pt x="389368" y="1075414"/>
                  <a:pt x="407548" y="1077959"/>
                  <a:pt x="429321" y="1077959"/>
                </a:cubicBezTo>
                <a:cubicBezTo>
                  <a:pt x="446006" y="1077959"/>
                  <a:pt x="461138" y="1075517"/>
                  <a:pt x="474716" y="1070633"/>
                </a:cubicBezTo>
                <a:cubicBezTo>
                  <a:pt x="488294" y="1065748"/>
                  <a:pt x="499938" y="1057679"/>
                  <a:pt x="509648" y="1046425"/>
                </a:cubicBezTo>
                <a:cubicBezTo>
                  <a:pt x="519358" y="1035171"/>
                  <a:pt x="525734" y="1023153"/>
                  <a:pt x="528777" y="1010371"/>
                </a:cubicBezTo>
                <a:cubicBezTo>
                  <a:pt x="531820" y="997589"/>
                  <a:pt x="533341" y="977631"/>
                  <a:pt x="533341" y="950495"/>
                </a:cubicBezTo>
                <a:lnTo>
                  <a:pt x="533341" y="832313"/>
                </a:lnTo>
                <a:cubicBezTo>
                  <a:pt x="533341" y="805308"/>
                  <a:pt x="531933" y="785407"/>
                  <a:pt x="529116" y="772611"/>
                </a:cubicBezTo>
                <a:cubicBezTo>
                  <a:pt x="526298" y="759816"/>
                  <a:pt x="520885" y="748255"/>
                  <a:pt x="512875" y="737930"/>
                </a:cubicBezTo>
                <a:cubicBezTo>
                  <a:pt x="504865" y="727605"/>
                  <a:pt x="492840" y="718890"/>
                  <a:pt x="476802" y="711785"/>
                </a:cubicBezTo>
                <a:cubicBezTo>
                  <a:pt x="460763" y="704679"/>
                  <a:pt x="442749" y="701127"/>
                  <a:pt x="422760" y="701127"/>
                </a:cubicBezTo>
                <a:close/>
                <a:moveTo>
                  <a:pt x="671535" y="700903"/>
                </a:moveTo>
                <a:cubicBezTo>
                  <a:pt x="636837" y="700903"/>
                  <a:pt x="611270" y="707232"/>
                  <a:pt x="594832" y="719889"/>
                </a:cubicBezTo>
                <a:cubicBezTo>
                  <a:pt x="578395" y="732547"/>
                  <a:pt x="570176" y="756549"/>
                  <a:pt x="570176" y="791896"/>
                </a:cubicBezTo>
                <a:lnTo>
                  <a:pt x="570176" y="826589"/>
                </a:lnTo>
                <a:lnTo>
                  <a:pt x="667733" y="826589"/>
                </a:lnTo>
                <a:lnTo>
                  <a:pt x="667733" y="792956"/>
                </a:lnTo>
                <a:cubicBezTo>
                  <a:pt x="667733" y="780082"/>
                  <a:pt x="668557" y="772126"/>
                  <a:pt x="670205" y="769086"/>
                </a:cubicBezTo>
                <a:cubicBezTo>
                  <a:pt x="671852" y="766047"/>
                  <a:pt x="674785" y="764527"/>
                  <a:pt x="679003" y="764527"/>
                </a:cubicBezTo>
                <a:cubicBezTo>
                  <a:pt x="682757" y="764527"/>
                  <a:pt x="685575" y="765984"/>
                  <a:pt x="687457" y="768898"/>
                </a:cubicBezTo>
                <a:cubicBezTo>
                  <a:pt x="689339" y="771812"/>
                  <a:pt x="690281" y="779031"/>
                  <a:pt x="690281" y="790556"/>
                </a:cubicBezTo>
                <a:lnTo>
                  <a:pt x="690281" y="810299"/>
                </a:lnTo>
                <a:cubicBezTo>
                  <a:pt x="690281" y="821243"/>
                  <a:pt x="689364" y="828984"/>
                  <a:pt x="687530" y="833523"/>
                </a:cubicBezTo>
                <a:cubicBezTo>
                  <a:pt x="685697" y="838063"/>
                  <a:pt x="682781" y="840981"/>
                  <a:pt x="678782" y="842279"/>
                </a:cubicBezTo>
                <a:cubicBezTo>
                  <a:pt x="674783" y="843576"/>
                  <a:pt x="660980" y="844225"/>
                  <a:pt x="637372" y="844225"/>
                </a:cubicBezTo>
                <a:lnTo>
                  <a:pt x="637372" y="904427"/>
                </a:lnTo>
                <a:cubicBezTo>
                  <a:pt x="656971" y="904757"/>
                  <a:pt x="669362" y="905776"/>
                  <a:pt x="674546" y="907484"/>
                </a:cubicBezTo>
                <a:cubicBezTo>
                  <a:pt x="679729" y="909192"/>
                  <a:pt x="683647" y="912764"/>
                  <a:pt x="686301" y="918200"/>
                </a:cubicBezTo>
                <a:cubicBezTo>
                  <a:pt x="688954" y="923636"/>
                  <a:pt x="690281" y="932746"/>
                  <a:pt x="690281" y="945532"/>
                </a:cubicBezTo>
                <a:lnTo>
                  <a:pt x="690281" y="970029"/>
                </a:lnTo>
                <a:cubicBezTo>
                  <a:pt x="690281" y="991523"/>
                  <a:pt x="689428" y="1004318"/>
                  <a:pt x="687722" y="1008414"/>
                </a:cubicBezTo>
                <a:cubicBezTo>
                  <a:pt x="686016" y="1012511"/>
                  <a:pt x="682746" y="1014559"/>
                  <a:pt x="677912" y="1014559"/>
                </a:cubicBezTo>
                <a:cubicBezTo>
                  <a:pt x="673682" y="1014559"/>
                  <a:pt x="670928" y="1013103"/>
                  <a:pt x="669650" y="1010192"/>
                </a:cubicBezTo>
                <a:cubicBezTo>
                  <a:pt x="668372" y="1007280"/>
                  <a:pt x="667733" y="998425"/>
                  <a:pt x="667733" y="983626"/>
                </a:cubicBezTo>
                <a:lnTo>
                  <a:pt x="667733" y="921690"/>
                </a:lnTo>
                <a:lnTo>
                  <a:pt x="570176" y="921690"/>
                </a:lnTo>
                <a:lnTo>
                  <a:pt x="570176" y="954137"/>
                </a:lnTo>
                <a:cubicBezTo>
                  <a:pt x="570176" y="988495"/>
                  <a:pt x="572818" y="1012827"/>
                  <a:pt x="578102" y="1027134"/>
                </a:cubicBezTo>
                <a:cubicBezTo>
                  <a:pt x="583385" y="1041440"/>
                  <a:pt x="594406" y="1053524"/>
                  <a:pt x="611164" y="1063388"/>
                </a:cubicBezTo>
                <a:cubicBezTo>
                  <a:pt x="627922" y="1073251"/>
                  <a:pt x="650755" y="1078183"/>
                  <a:pt x="679663" y="1078183"/>
                </a:cubicBezTo>
                <a:cubicBezTo>
                  <a:pt x="705096" y="1078183"/>
                  <a:pt x="726116" y="1073918"/>
                  <a:pt x="742723" y="1065388"/>
                </a:cubicBezTo>
                <a:cubicBezTo>
                  <a:pt x="759331" y="1056858"/>
                  <a:pt x="771001" y="1044450"/>
                  <a:pt x="777736" y="1028163"/>
                </a:cubicBezTo>
                <a:cubicBezTo>
                  <a:pt x="784470" y="1011875"/>
                  <a:pt x="787838" y="989379"/>
                  <a:pt x="787838" y="960674"/>
                </a:cubicBezTo>
                <a:cubicBezTo>
                  <a:pt x="787838" y="922032"/>
                  <a:pt x="784282" y="897150"/>
                  <a:pt x="777171" y="886027"/>
                </a:cubicBezTo>
                <a:cubicBezTo>
                  <a:pt x="770060" y="874904"/>
                  <a:pt x="760328" y="868001"/>
                  <a:pt x="747975" y="865318"/>
                </a:cubicBezTo>
                <a:cubicBezTo>
                  <a:pt x="760642" y="860846"/>
                  <a:pt x="769894" y="853827"/>
                  <a:pt x="775732" y="844262"/>
                </a:cubicBezTo>
                <a:cubicBezTo>
                  <a:pt x="781570" y="834696"/>
                  <a:pt x="784489" y="819588"/>
                  <a:pt x="784489" y="798938"/>
                </a:cubicBezTo>
                <a:cubicBezTo>
                  <a:pt x="784489" y="768489"/>
                  <a:pt x="776550" y="744537"/>
                  <a:pt x="760672" y="727084"/>
                </a:cubicBezTo>
                <a:cubicBezTo>
                  <a:pt x="744794" y="709630"/>
                  <a:pt x="715082" y="700903"/>
                  <a:pt x="671535" y="700903"/>
                </a:cubicBezTo>
                <a:close/>
                <a:moveTo>
                  <a:pt x="0" y="0"/>
                </a:moveTo>
                <a:lnTo>
                  <a:pt x="1099002" y="0"/>
                </a:lnTo>
                <a:lnTo>
                  <a:pt x="1099002" y="2151858"/>
                </a:lnTo>
                <a:lnTo>
                  <a:pt x="0" y="2151858"/>
                </a:lnTo>
                <a:close/>
              </a:path>
            </a:pathLst>
          </a:custGeom>
          <a:solidFill>
            <a:srgbClr val="D70201"/>
          </a:solidFill>
          <a:ln>
            <a:noFill/>
          </a:ln>
          <a:effectLst>
            <a:outerShdw blurRad="63500" algn="c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任意多边形 28"/>
          <p:cNvSpPr>
            <a:spLocks noChangeArrowheads="1"/>
          </p:cNvSpPr>
          <p:nvPr/>
        </p:nvSpPr>
        <p:spPr bwMode="auto">
          <a:xfrm>
            <a:off x="4333875" y="4548603"/>
            <a:ext cx="1100138" cy="1425575"/>
          </a:xfrm>
          <a:custGeom>
            <a:avLst/>
            <a:gdLst>
              <a:gd name="T0" fmla="*/ 0 w 1099459"/>
              <a:gd name="T1" fmla="*/ 0 h 1424429"/>
              <a:gd name="T2" fmla="*/ 1099459 w 1099459"/>
              <a:gd name="T3" fmla="*/ 1424429 h 1424429"/>
            </a:gdLst>
            <a:ahLst/>
            <a:cxnLst/>
            <a:rect l="T0" t="T1" r="T2" b="T3"/>
            <a:pathLst>
              <a:path w="1099459" h="1424429">
                <a:moveTo>
                  <a:pt x="665073" y="805021"/>
                </a:moveTo>
                <a:lnTo>
                  <a:pt x="665073" y="946902"/>
                </a:lnTo>
                <a:lnTo>
                  <a:pt x="635204" y="946902"/>
                </a:lnTo>
                <a:close/>
                <a:moveTo>
                  <a:pt x="425192" y="771880"/>
                </a:moveTo>
                <a:cubicBezTo>
                  <a:pt x="429839" y="771880"/>
                  <a:pt x="432843" y="773654"/>
                  <a:pt x="434206" y="777202"/>
                </a:cubicBezTo>
                <a:cubicBezTo>
                  <a:pt x="435568" y="780749"/>
                  <a:pt x="436250" y="791643"/>
                  <a:pt x="436250" y="809884"/>
                </a:cubicBezTo>
                <a:lnTo>
                  <a:pt x="436250" y="985443"/>
                </a:lnTo>
                <a:cubicBezTo>
                  <a:pt x="436250" y="1002149"/>
                  <a:pt x="435467" y="1012404"/>
                  <a:pt x="433902" y="1016207"/>
                </a:cubicBezTo>
                <a:cubicBezTo>
                  <a:pt x="432337" y="1020010"/>
                  <a:pt x="429289" y="1021912"/>
                  <a:pt x="424756" y="1021912"/>
                </a:cubicBezTo>
                <a:cubicBezTo>
                  <a:pt x="420208" y="1021912"/>
                  <a:pt x="417228" y="1020395"/>
                  <a:pt x="415818" y="1017361"/>
                </a:cubicBezTo>
                <a:cubicBezTo>
                  <a:pt x="414407" y="1014328"/>
                  <a:pt x="413702" y="1002813"/>
                  <a:pt x="413702" y="982816"/>
                </a:cubicBezTo>
                <a:lnTo>
                  <a:pt x="413702" y="809884"/>
                </a:lnTo>
                <a:cubicBezTo>
                  <a:pt x="413702" y="792222"/>
                  <a:pt x="414508" y="781473"/>
                  <a:pt x="416120" y="777636"/>
                </a:cubicBezTo>
                <a:cubicBezTo>
                  <a:pt x="417731" y="773799"/>
                  <a:pt x="420755" y="771880"/>
                  <a:pt x="425192" y="771880"/>
                </a:cubicBezTo>
                <a:close/>
                <a:moveTo>
                  <a:pt x="637660" y="715400"/>
                </a:moveTo>
                <a:lnTo>
                  <a:pt x="560149" y="950607"/>
                </a:lnTo>
                <a:lnTo>
                  <a:pt x="560149" y="1016331"/>
                </a:lnTo>
                <a:lnTo>
                  <a:pt x="665073" y="1016331"/>
                </a:lnTo>
                <a:lnTo>
                  <a:pt x="665073" y="1078615"/>
                </a:lnTo>
                <a:lnTo>
                  <a:pt x="762630" y="1078615"/>
                </a:lnTo>
                <a:lnTo>
                  <a:pt x="762630" y="1016331"/>
                </a:lnTo>
                <a:lnTo>
                  <a:pt x="787856" y="1016331"/>
                </a:lnTo>
                <a:lnTo>
                  <a:pt x="787856" y="946902"/>
                </a:lnTo>
                <a:lnTo>
                  <a:pt x="762630" y="946902"/>
                </a:lnTo>
                <a:lnTo>
                  <a:pt x="762630" y="715400"/>
                </a:lnTo>
                <a:close/>
                <a:moveTo>
                  <a:pt x="423225" y="708480"/>
                </a:moveTo>
                <a:cubicBezTo>
                  <a:pt x="398631" y="708480"/>
                  <a:pt x="377573" y="713608"/>
                  <a:pt x="360051" y="723864"/>
                </a:cubicBezTo>
                <a:cubicBezTo>
                  <a:pt x="342529" y="734121"/>
                  <a:pt x="330831" y="747719"/>
                  <a:pt x="324957" y="764658"/>
                </a:cubicBezTo>
                <a:cubicBezTo>
                  <a:pt x="319082" y="781598"/>
                  <a:pt x="316145" y="806600"/>
                  <a:pt x="316145" y="839666"/>
                </a:cubicBezTo>
                <a:lnTo>
                  <a:pt x="316145" y="963321"/>
                </a:lnTo>
                <a:cubicBezTo>
                  <a:pt x="316145" y="988850"/>
                  <a:pt x="317960" y="1007549"/>
                  <a:pt x="321589" y="1019419"/>
                </a:cubicBezTo>
                <a:cubicBezTo>
                  <a:pt x="325218" y="1031290"/>
                  <a:pt x="331421" y="1042694"/>
                  <a:pt x="340198" y="1053631"/>
                </a:cubicBezTo>
                <a:cubicBezTo>
                  <a:pt x="348975" y="1064569"/>
                  <a:pt x="360658" y="1072584"/>
                  <a:pt x="375245" y="1077675"/>
                </a:cubicBezTo>
                <a:cubicBezTo>
                  <a:pt x="389833" y="1082767"/>
                  <a:pt x="408013" y="1085312"/>
                  <a:pt x="429786" y="1085312"/>
                </a:cubicBezTo>
                <a:cubicBezTo>
                  <a:pt x="446471" y="1085312"/>
                  <a:pt x="461603" y="1082870"/>
                  <a:pt x="475181" y="1077986"/>
                </a:cubicBezTo>
                <a:cubicBezTo>
                  <a:pt x="488759" y="1073101"/>
                  <a:pt x="500403" y="1065032"/>
                  <a:pt x="510113" y="1053778"/>
                </a:cubicBezTo>
                <a:cubicBezTo>
                  <a:pt x="519823" y="1042524"/>
                  <a:pt x="526199" y="1030506"/>
                  <a:pt x="529242" y="1017724"/>
                </a:cubicBezTo>
                <a:cubicBezTo>
                  <a:pt x="532285" y="1004942"/>
                  <a:pt x="533807" y="984984"/>
                  <a:pt x="533807" y="957848"/>
                </a:cubicBezTo>
                <a:lnTo>
                  <a:pt x="533807" y="839666"/>
                </a:lnTo>
                <a:cubicBezTo>
                  <a:pt x="533807" y="812661"/>
                  <a:pt x="532398" y="792760"/>
                  <a:pt x="529581" y="779964"/>
                </a:cubicBezTo>
                <a:cubicBezTo>
                  <a:pt x="526763" y="767169"/>
                  <a:pt x="521350" y="755608"/>
                  <a:pt x="513340" y="745283"/>
                </a:cubicBezTo>
                <a:cubicBezTo>
                  <a:pt x="505330" y="734958"/>
                  <a:pt x="493306" y="726243"/>
                  <a:pt x="477267" y="719138"/>
                </a:cubicBezTo>
                <a:cubicBezTo>
                  <a:pt x="461228" y="712032"/>
                  <a:pt x="443214" y="708480"/>
                  <a:pt x="423225" y="708480"/>
                </a:cubicBezTo>
                <a:close/>
                <a:moveTo>
                  <a:pt x="0" y="0"/>
                </a:moveTo>
                <a:lnTo>
                  <a:pt x="1099459" y="0"/>
                </a:lnTo>
                <a:lnTo>
                  <a:pt x="1099459" y="1424429"/>
                </a:lnTo>
                <a:lnTo>
                  <a:pt x="0" y="1424429"/>
                </a:lnTo>
                <a:close/>
              </a:path>
            </a:pathLst>
          </a:custGeom>
          <a:solidFill>
            <a:srgbClr val="D70201"/>
          </a:solidFill>
          <a:ln>
            <a:noFill/>
          </a:ln>
          <a:effectLst>
            <a:outerShdw blurRad="63500" algn="c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9" name="组合 8"/>
          <p:cNvGrpSpPr/>
          <p:nvPr/>
        </p:nvGrpSpPr>
        <p:grpSpPr bwMode="auto">
          <a:xfrm>
            <a:off x="4529138" y="3243678"/>
            <a:ext cx="684212" cy="1022350"/>
            <a:chOff x="0" y="0"/>
            <a:chExt cx="758782" cy="1134407"/>
          </a:xfrm>
          <a:solidFill>
            <a:schemeClr val="bg1">
              <a:lumMod val="75000"/>
            </a:schemeClr>
          </a:solidFill>
        </p:grpSpPr>
        <p:sp>
          <p:nvSpPr>
            <p:cNvPr id="10" name="任意多边形 9"/>
            <p:cNvSpPr>
              <a:spLocks noChangeAspect="1" noChangeArrowheads="1"/>
            </p:cNvSpPr>
            <p:nvPr/>
          </p:nvSpPr>
          <p:spPr bwMode="auto">
            <a:xfrm rot="19260000" flipH="1" flipV="1">
              <a:off x="0" y="21522"/>
              <a:ext cx="758782" cy="1112885"/>
            </a:xfrm>
            <a:custGeom>
              <a:avLst/>
              <a:gdLst>
                <a:gd name="T0" fmla="*/ 0 w 3133716"/>
                <a:gd name="T1" fmla="*/ 0 h 4596134"/>
                <a:gd name="T2" fmla="*/ 3133716 w 3133716"/>
                <a:gd name="T3" fmla="*/ 4596134 h 4596134"/>
              </a:gdLst>
              <a:ahLst/>
              <a:cxnLst/>
              <a:rect l="T0" t="T1" r="T2" b="T3"/>
              <a:pathLst>
                <a:path w="3133716" h="4596134">
                  <a:moveTo>
                    <a:pt x="1838330" y="4540961"/>
                  </a:moveTo>
                  <a:cubicBezTo>
                    <a:pt x="1872419" y="4575050"/>
                    <a:pt x="1919512" y="4596134"/>
                    <a:pt x="1971530" y="4596134"/>
                  </a:cubicBezTo>
                  <a:cubicBezTo>
                    <a:pt x="2075566" y="4596134"/>
                    <a:pt x="2159903" y="4511796"/>
                    <a:pt x="2159904" y="4407761"/>
                  </a:cubicBezTo>
                  <a:lnTo>
                    <a:pt x="2159612" y="4401976"/>
                  </a:lnTo>
                  <a:lnTo>
                    <a:pt x="2159903" y="4399079"/>
                  </a:lnTo>
                  <a:lnTo>
                    <a:pt x="2159903" y="3905031"/>
                  </a:lnTo>
                  <a:lnTo>
                    <a:pt x="2159903" y="3847237"/>
                  </a:lnTo>
                  <a:lnTo>
                    <a:pt x="2159904" y="3425997"/>
                  </a:lnTo>
                  <a:lnTo>
                    <a:pt x="2024564" y="3407489"/>
                  </a:lnTo>
                  <a:lnTo>
                    <a:pt x="2025685" y="3399291"/>
                  </a:lnTo>
                  <a:lnTo>
                    <a:pt x="1336333" y="3305019"/>
                  </a:lnTo>
                  <a:lnTo>
                    <a:pt x="1461517" y="2389625"/>
                  </a:lnTo>
                  <a:lnTo>
                    <a:pt x="2204914" y="2491287"/>
                  </a:lnTo>
                  <a:lnTo>
                    <a:pt x="2231082" y="2502704"/>
                  </a:lnTo>
                  <a:cubicBezTo>
                    <a:pt x="2319539" y="2529943"/>
                    <a:pt x="2422938" y="2486593"/>
                    <a:pt x="2476418" y="2393962"/>
                  </a:cubicBezTo>
                  <a:lnTo>
                    <a:pt x="2479551" y="2387922"/>
                  </a:lnTo>
                  <a:lnTo>
                    <a:pt x="2481519" y="2385127"/>
                  </a:lnTo>
                  <a:lnTo>
                    <a:pt x="2771772" y="1882394"/>
                  </a:lnTo>
                  <a:lnTo>
                    <a:pt x="2805726" y="1823584"/>
                  </a:lnTo>
                  <a:lnTo>
                    <a:pt x="3095979" y="1320851"/>
                  </a:lnTo>
                  <a:lnTo>
                    <a:pt x="3097415" y="1317749"/>
                  </a:lnTo>
                  <a:lnTo>
                    <a:pt x="3101080" y="1312016"/>
                  </a:lnTo>
                  <a:cubicBezTo>
                    <a:pt x="3162201" y="1206152"/>
                    <a:pt x="3134978" y="1076008"/>
                    <a:pt x="3040276" y="1021331"/>
                  </a:cubicBezTo>
                  <a:cubicBezTo>
                    <a:pt x="2945574" y="966655"/>
                    <a:pt x="2819255" y="1008152"/>
                    <a:pt x="2758134" y="1114016"/>
                  </a:cubicBezTo>
                  <a:lnTo>
                    <a:pt x="2755001" y="1120056"/>
                  </a:lnTo>
                  <a:lnTo>
                    <a:pt x="2753033" y="1122851"/>
                  </a:lnTo>
                  <a:lnTo>
                    <a:pt x="2462780" y="1625584"/>
                  </a:lnTo>
                  <a:lnTo>
                    <a:pt x="2428826" y="1684394"/>
                  </a:lnTo>
                  <a:lnTo>
                    <a:pt x="2296991" y="1912739"/>
                  </a:lnTo>
                  <a:lnTo>
                    <a:pt x="1540874" y="1809337"/>
                  </a:lnTo>
                  <a:lnTo>
                    <a:pt x="1541809" y="1802502"/>
                  </a:lnTo>
                  <a:lnTo>
                    <a:pt x="1159745" y="1750254"/>
                  </a:lnTo>
                  <a:lnTo>
                    <a:pt x="1285818" y="828356"/>
                  </a:lnTo>
                  <a:lnTo>
                    <a:pt x="1276943" y="827142"/>
                  </a:lnTo>
                  <a:lnTo>
                    <a:pt x="1259081" y="768761"/>
                  </a:lnTo>
                  <a:cubicBezTo>
                    <a:pt x="1247565" y="747170"/>
                    <a:pt x="1231626" y="727480"/>
                    <a:pt x="1211414" y="711112"/>
                  </a:cubicBezTo>
                  <a:lnTo>
                    <a:pt x="1206734" y="707699"/>
                  </a:lnTo>
                  <a:lnTo>
                    <a:pt x="1204666" y="705649"/>
                  </a:lnTo>
                  <a:lnTo>
                    <a:pt x="820719" y="394734"/>
                  </a:lnTo>
                  <a:lnTo>
                    <a:pt x="775805" y="358364"/>
                  </a:lnTo>
                  <a:lnTo>
                    <a:pt x="391858" y="47449"/>
                  </a:lnTo>
                  <a:lnTo>
                    <a:pt x="389422" y="45853"/>
                  </a:lnTo>
                  <a:lnTo>
                    <a:pt x="385110" y="41985"/>
                  </a:lnTo>
                  <a:cubicBezTo>
                    <a:pt x="304260" y="-23486"/>
                    <a:pt x="185642" y="-11020"/>
                    <a:pt x="120170" y="69832"/>
                  </a:cubicBezTo>
                  <a:cubicBezTo>
                    <a:pt x="54698" y="150683"/>
                    <a:pt x="67165" y="269301"/>
                    <a:pt x="148016" y="334773"/>
                  </a:cubicBezTo>
                  <a:lnTo>
                    <a:pt x="152695" y="338186"/>
                  </a:lnTo>
                  <a:lnTo>
                    <a:pt x="154763" y="340237"/>
                  </a:lnTo>
                  <a:lnTo>
                    <a:pt x="538711" y="651151"/>
                  </a:lnTo>
                  <a:lnTo>
                    <a:pt x="583624" y="687522"/>
                  </a:lnTo>
                  <a:lnTo>
                    <a:pt x="866101" y="916267"/>
                  </a:lnTo>
                  <a:lnTo>
                    <a:pt x="757029" y="1713845"/>
                  </a:lnTo>
                  <a:lnTo>
                    <a:pt x="761516" y="1714459"/>
                  </a:lnTo>
                  <a:lnTo>
                    <a:pt x="591282" y="2959272"/>
                  </a:lnTo>
                  <a:lnTo>
                    <a:pt x="376747" y="2785545"/>
                  </a:lnTo>
                  <a:lnTo>
                    <a:pt x="376747" y="2471035"/>
                  </a:lnTo>
                  <a:lnTo>
                    <a:pt x="376747" y="2413241"/>
                  </a:lnTo>
                  <a:lnTo>
                    <a:pt x="376747" y="1919193"/>
                  </a:lnTo>
                  <a:lnTo>
                    <a:pt x="376455" y="1916296"/>
                  </a:lnTo>
                  <a:lnTo>
                    <a:pt x="376747" y="1910511"/>
                  </a:lnTo>
                  <a:cubicBezTo>
                    <a:pt x="376747" y="1806476"/>
                    <a:pt x="292410" y="1722138"/>
                    <a:pt x="188373" y="1722138"/>
                  </a:cubicBezTo>
                  <a:cubicBezTo>
                    <a:pt x="84338" y="1722138"/>
                    <a:pt x="0" y="1806476"/>
                    <a:pt x="0" y="1910511"/>
                  </a:cubicBezTo>
                  <a:lnTo>
                    <a:pt x="292" y="1916296"/>
                  </a:lnTo>
                  <a:lnTo>
                    <a:pt x="0" y="1919193"/>
                  </a:lnTo>
                  <a:lnTo>
                    <a:pt x="0" y="2413242"/>
                  </a:lnTo>
                  <a:lnTo>
                    <a:pt x="0" y="2471035"/>
                  </a:lnTo>
                  <a:lnTo>
                    <a:pt x="0" y="2965083"/>
                  </a:lnTo>
                  <a:lnTo>
                    <a:pt x="292" y="2967980"/>
                  </a:lnTo>
                  <a:lnTo>
                    <a:pt x="0" y="2973765"/>
                  </a:lnTo>
                  <a:lnTo>
                    <a:pt x="12066" y="3033530"/>
                  </a:lnTo>
                  <a:lnTo>
                    <a:pt x="14018" y="3035111"/>
                  </a:lnTo>
                  <a:lnTo>
                    <a:pt x="14018" y="3035111"/>
                  </a:lnTo>
                  <a:lnTo>
                    <a:pt x="782545" y="3657452"/>
                  </a:lnTo>
                  <a:lnTo>
                    <a:pt x="784013" y="3655639"/>
                  </a:lnTo>
                  <a:lnTo>
                    <a:pt x="1783157" y="3792276"/>
                  </a:lnTo>
                  <a:lnTo>
                    <a:pt x="1783157" y="3847237"/>
                  </a:lnTo>
                  <a:lnTo>
                    <a:pt x="1783156" y="3905031"/>
                  </a:lnTo>
                  <a:lnTo>
                    <a:pt x="1783156" y="4399079"/>
                  </a:lnTo>
                  <a:lnTo>
                    <a:pt x="1783449" y="4401976"/>
                  </a:lnTo>
                  <a:lnTo>
                    <a:pt x="1783156" y="4407761"/>
                  </a:lnTo>
                  <a:cubicBezTo>
                    <a:pt x="1783157" y="4459779"/>
                    <a:pt x="1804241" y="4506872"/>
                    <a:pt x="1838330" y="4540961"/>
                  </a:cubicBez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椭圆 10"/>
            <p:cNvSpPr>
              <a:spLocks noChangeArrowheads="1"/>
            </p:cNvSpPr>
            <p:nvPr/>
          </p:nvSpPr>
          <p:spPr bwMode="auto">
            <a:xfrm flipH="1">
              <a:off x="112002" y="0"/>
              <a:ext cx="213182" cy="213182"/>
            </a:xfrm>
            <a:prstGeom prst="ellips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2" name="矩形 11"/>
          <p:cNvSpPr/>
          <p:nvPr/>
        </p:nvSpPr>
        <p:spPr>
          <a:xfrm>
            <a:off x="6902104" y="2078351"/>
            <a:ext cx="341391" cy="341391"/>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6902104" y="3266760"/>
            <a:ext cx="341391" cy="341391"/>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6902104" y="4455169"/>
            <a:ext cx="341391" cy="341391"/>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6902104" y="5643577"/>
            <a:ext cx="341391" cy="341391"/>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5"/>
          <p:cNvSpPr txBox="1"/>
          <p:nvPr/>
        </p:nvSpPr>
        <p:spPr>
          <a:xfrm>
            <a:off x="7513811" y="3120339"/>
            <a:ext cx="3720282" cy="846450"/>
          </a:xfrm>
          <a:prstGeom prst="rect">
            <a:avLst/>
          </a:prstGeom>
          <a:noFill/>
          <a:effectLst/>
        </p:spPr>
        <p:txBody>
          <a:bodyPr wrap="square" rtlCol="0">
            <a:spAutoFit/>
          </a:bodyPr>
          <a:lstStyle/>
          <a:p>
            <a:pPr>
              <a:lnSpc>
                <a:spcPct val="120000"/>
              </a:lnSpc>
              <a:spcBef>
                <a:spcPct val="0"/>
              </a:spcBef>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您的内容打在这里或者通过复制您的文本后在此框中选择粘贴并选择只保留文字您的内容打在这里</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17" name="文本框 16"/>
          <p:cNvSpPr txBox="1"/>
          <p:nvPr/>
        </p:nvSpPr>
        <p:spPr>
          <a:xfrm>
            <a:off x="7513811" y="1946534"/>
            <a:ext cx="3720282" cy="846450"/>
          </a:xfrm>
          <a:prstGeom prst="rect">
            <a:avLst/>
          </a:prstGeom>
          <a:noFill/>
          <a:effectLst/>
        </p:spPr>
        <p:txBody>
          <a:bodyPr wrap="square" rtlCol="0">
            <a:spAutoFit/>
          </a:bodyPr>
          <a:lstStyle/>
          <a:p>
            <a:pPr>
              <a:lnSpc>
                <a:spcPct val="120000"/>
              </a:lnSpc>
              <a:spcBef>
                <a:spcPct val="0"/>
              </a:spcBef>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您的内容打在这里或者通过复制您的文本后在此框中选择粘贴并选择只保留文字您的内容打在这里</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18" name="文本框 17"/>
          <p:cNvSpPr txBox="1"/>
          <p:nvPr/>
        </p:nvSpPr>
        <p:spPr>
          <a:xfrm>
            <a:off x="7513811" y="5477667"/>
            <a:ext cx="3720282" cy="846450"/>
          </a:xfrm>
          <a:prstGeom prst="rect">
            <a:avLst/>
          </a:prstGeom>
          <a:noFill/>
          <a:effectLst/>
        </p:spPr>
        <p:txBody>
          <a:bodyPr wrap="square" rtlCol="0">
            <a:spAutoFit/>
          </a:bodyPr>
          <a:lstStyle/>
          <a:p>
            <a:pPr>
              <a:lnSpc>
                <a:spcPct val="120000"/>
              </a:lnSpc>
              <a:spcBef>
                <a:spcPct val="0"/>
              </a:spcBef>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您的内容打在这里或者通过复制您的文本后在此框中选择粘贴并选择只保留文字您的内容打在这里</a:t>
            </a:r>
            <a:endParaRPr lang="zh-CN" altLang="en-US" sz="1400" dirty="0">
              <a:latin typeface="冬青黑体简体中文 W3" panose="020B0300000000000000" pitchFamily="34" charset="-122"/>
              <a:ea typeface="冬青黑体简体中文 W3" panose="020B0300000000000000" pitchFamily="34" charset="-122"/>
            </a:endParaRPr>
          </a:p>
        </p:txBody>
      </p:sp>
      <p:sp>
        <p:nvSpPr>
          <p:cNvPr id="19" name="文本框 18"/>
          <p:cNvSpPr txBox="1"/>
          <p:nvPr/>
        </p:nvSpPr>
        <p:spPr>
          <a:xfrm>
            <a:off x="7513811" y="4299003"/>
            <a:ext cx="3720282" cy="846450"/>
          </a:xfrm>
          <a:prstGeom prst="rect">
            <a:avLst/>
          </a:prstGeom>
          <a:noFill/>
          <a:effectLst/>
        </p:spPr>
        <p:txBody>
          <a:bodyPr wrap="square" rtlCol="0">
            <a:spAutoFit/>
          </a:bodyPr>
          <a:lstStyle/>
          <a:p>
            <a:pPr>
              <a:lnSpc>
                <a:spcPct val="120000"/>
              </a:lnSpc>
              <a:spcBef>
                <a:spcPct val="0"/>
              </a:spcBef>
              <a:defRPr/>
            </a:pPr>
            <a:r>
              <a:rPr lang="zh-CN" altLang="en-US" sz="1400" dirty="0">
                <a:latin typeface="冬青黑体简体中文 W3" panose="020B0300000000000000" pitchFamily="34" charset="-122"/>
                <a:ea typeface="冬青黑体简体中文 W3" panose="020B0300000000000000" pitchFamily="34" charset="-122"/>
              </a:rPr>
              <a:t>您的内容打在这里或者通过复制您的文本后在此框中选择粘贴并选择只保留文字您的内容打在这里</a:t>
            </a:r>
            <a:endParaRPr lang="zh-CN" altLang="en-US" sz="1400" dirty="0">
              <a:latin typeface="冬青黑体简体中文 W3" panose="020B0300000000000000" pitchFamily="34" charset="-122"/>
              <a:ea typeface="冬青黑体简体中文 W3"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par>
                          <p:cTn id="37" fill="hold">
                            <p:stCondLst>
                              <p:cond delay="3500"/>
                            </p:stCondLst>
                            <p:childTnLst>
                              <p:par>
                                <p:cTn id="38" presetID="2" presetClass="entr" presetSubtype="2"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12" grpId="0" animBg="1"/>
      <p:bldP spid="13" grpId="0" animBg="1"/>
      <p:bldP spid="14" grpId="0" animBg="1"/>
      <p:bldP spid="15" grpId="0" animBg="1"/>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四、点击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grpSp>
        <p:nvGrpSpPr>
          <p:cNvPr id="5" name="组合 4"/>
          <p:cNvGrpSpPr/>
          <p:nvPr/>
        </p:nvGrpSpPr>
        <p:grpSpPr>
          <a:xfrm>
            <a:off x="8768419" y="3089322"/>
            <a:ext cx="1669098" cy="1669098"/>
            <a:chOff x="8758992" y="2664460"/>
            <a:chExt cx="1669098" cy="1669098"/>
          </a:xfrm>
        </p:grpSpPr>
        <p:sp>
          <p:nvSpPr>
            <p:cNvPr id="6" name="任意多边形 43"/>
            <p:cNvSpPr/>
            <p:nvPr/>
          </p:nvSpPr>
          <p:spPr>
            <a:xfrm>
              <a:off x="8758992"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9018231" y="2923699"/>
              <a:ext cx="1150620" cy="1150620"/>
              <a:chOff x="9018231" y="2923699"/>
              <a:chExt cx="1150620" cy="1150620"/>
            </a:xfrm>
          </p:grpSpPr>
          <p:sp>
            <p:nvSpPr>
              <p:cNvPr id="8" name="椭圆 7"/>
              <p:cNvSpPr/>
              <p:nvPr/>
            </p:nvSpPr>
            <p:spPr>
              <a:xfrm>
                <a:off x="9018231" y="2923699"/>
                <a:ext cx="1150620" cy="115062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61"/>
              <p:cNvSpPr>
                <a:spLocks noEditPoints="1"/>
              </p:cNvSpPr>
              <p:nvPr/>
            </p:nvSpPr>
            <p:spPr bwMode="auto">
              <a:xfrm>
                <a:off x="9432410" y="3337878"/>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10" name="组合 9"/>
          <p:cNvGrpSpPr/>
          <p:nvPr/>
        </p:nvGrpSpPr>
        <p:grpSpPr>
          <a:xfrm>
            <a:off x="1773338" y="3089322"/>
            <a:ext cx="1669098" cy="1669098"/>
            <a:chOff x="1763911" y="2664460"/>
            <a:chExt cx="1669098" cy="1669098"/>
          </a:xfrm>
        </p:grpSpPr>
        <p:sp>
          <p:nvSpPr>
            <p:cNvPr id="11" name="任意多边形 48"/>
            <p:cNvSpPr/>
            <p:nvPr/>
          </p:nvSpPr>
          <p:spPr>
            <a:xfrm>
              <a:off x="176391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023150" y="2923699"/>
              <a:ext cx="1150620" cy="1150620"/>
              <a:chOff x="2023150" y="2923699"/>
              <a:chExt cx="1150620" cy="1150620"/>
            </a:xfrm>
          </p:grpSpPr>
          <p:sp>
            <p:nvSpPr>
              <p:cNvPr id="13" name="椭圆 12"/>
              <p:cNvSpPr/>
              <p:nvPr/>
            </p:nvSpPr>
            <p:spPr>
              <a:xfrm>
                <a:off x="2023150" y="2923699"/>
                <a:ext cx="1150620" cy="115062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82"/>
              <p:cNvSpPr>
                <a:spLocks noEditPoints="1"/>
              </p:cNvSpPr>
              <p:nvPr/>
            </p:nvSpPr>
            <p:spPr bwMode="auto">
              <a:xfrm>
                <a:off x="2487335" y="3337878"/>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15" name="组合 14"/>
          <p:cNvGrpSpPr/>
          <p:nvPr/>
        </p:nvGrpSpPr>
        <p:grpSpPr>
          <a:xfrm>
            <a:off x="7019648" y="3089322"/>
            <a:ext cx="1669098" cy="1669098"/>
            <a:chOff x="7010221" y="2664460"/>
            <a:chExt cx="1669098" cy="1669098"/>
          </a:xfrm>
        </p:grpSpPr>
        <p:sp>
          <p:nvSpPr>
            <p:cNvPr id="16" name="任意多边形 53"/>
            <p:cNvSpPr/>
            <p:nvPr/>
          </p:nvSpPr>
          <p:spPr>
            <a:xfrm>
              <a:off x="701022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7269460" y="2923699"/>
              <a:ext cx="1150620" cy="1150620"/>
              <a:chOff x="7269460" y="2923699"/>
              <a:chExt cx="1150620" cy="1150620"/>
            </a:xfrm>
          </p:grpSpPr>
          <p:sp>
            <p:nvSpPr>
              <p:cNvPr id="18" name="椭圆 17"/>
              <p:cNvSpPr/>
              <p:nvPr/>
            </p:nvSpPr>
            <p:spPr>
              <a:xfrm>
                <a:off x="7269460" y="2923699"/>
                <a:ext cx="1150620" cy="115062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84"/>
              <p:cNvSpPr>
                <a:spLocks noEditPoints="1"/>
              </p:cNvSpPr>
              <p:nvPr/>
            </p:nvSpPr>
            <p:spPr bwMode="auto">
              <a:xfrm>
                <a:off x="7683639" y="3337878"/>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20" name="组合 19"/>
          <p:cNvGrpSpPr/>
          <p:nvPr/>
        </p:nvGrpSpPr>
        <p:grpSpPr>
          <a:xfrm>
            <a:off x="3522108" y="3089322"/>
            <a:ext cx="1669098" cy="1669098"/>
            <a:chOff x="3512681" y="2664460"/>
            <a:chExt cx="1669098" cy="1669098"/>
          </a:xfrm>
        </p:grpSpPr>
        <p:sp>
          <p:nvSpPr>
            <p:cNvPr id="21" name="任意多边形 58"/>
            <p:cNvSpPr/>
            <p:nvPr/>
          </p:nvSpPr>
          <p:spPr>
            <a:xfrm>
              <a:off x="351268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3771920" y="2923699"/>
              <a:ext cx="1150620" cy="1150620"/>
              <a:chOff x="3771920" y="2923699"/>
              <a:chExt cx="1150620" cy="1150620"/>
            </a:xfrm>
          </p:grpSpPr>
          <p:sp>
            <p:nvSpPr>
              <p:cNvPr id="23" name="椭圆 22"/>
              <p:cNvSpPr/>
              <p:nvPr/>
            </p:nvSpPr>
            <p:spPr>
              <a:xfrm>
                <a:off x="3771920" y="2923699"/>
                <a:ext cx="1150620" cy="115062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6"/>
              <p:cNvSpPr>
                <a:spLocks noEditPoints="1"/>
              </p:cNvSpPr>
              <p:nvPr/>
            </p:nvSpPr>
            <p:spPr bwMode="auto">
              <a:xfrm>
                <a:off x="4186099" y="3337878"/>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25" name="组合 24"/>
          <p:cNvGrpSpPr/>
          <p:nvPr/>
        </p:nvGrpSpPr>
        <p:grpSpPr>
          <a:xfrm>
            <a:off x="5270878" y="3089322"/>
            <a:ext cx="1669098" cy="1669098"/>
            <a:chOff x="5261451" y="2664460"/>
            <a:chExt cx="1669098" cy="1669098"/>
          </a:xfrm>
        </p:grpSpPr>
        <p:sp>
          <p:nvSpPr>
            <p:cNvPr id="26" name="任意多边形 63"/>
            <p:cNvSpPr/>
            <p:nvPr/>
          </p:nvSpPr>
          <p:spPr>
            <a:xfrm>
              <a:off x="526145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520690" y="2923699"/>
              <a:ext cx="1150620" cy="1150620"/>
              <a:chOff x="5520690" y="2923699"/>
              <a:chExt cx="1150620" cy="1150620"/>
            </a:xfrm>
          </p:grpSpPr>
          <p:sp>
            <p:nvSpPr>
              <p:cNvPr id="28" name="椭圆 27"/>
              <p:cNvSpPr/>
              <p:nvPr/>
            </p:nvSpPr>
            <p:spPr>
              <a:xfrm>
                <a:off x="5520690" y="2923699"/>
                <a:ext cx="1150620" cy="1150620"/>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112"/>
              <p:cNvSpPr>
                <a:spLocks noEditPoints="1"/>
              </p:cNvSpPr>
              <p:nvPr/>
            </p:nvSpPr>
            <p:spPr bwMode="auto">
              <a:xfrm>
                <a:off x="5934869" y="3337878"/>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30" name="组合 29"/>
          <p:cNvGrpSpPr/>
          <p:nvPr/>
        </p:nvGrpSpPr>
        <p:grpSpPr>
          <a:xfrm>
            <a:off x="1317961" y="4916059"/>
            <a:ext cx="2463386" cy="1127770"/>
            <a:chOff x="1749404" y="2091953"/>
            <a:chExt cx="2463386" cy="1127770"/>
          </a:xfrm>
        </p:grpSpPr>
        <p:sp>
          <p:nvSpPr>
            <p:cNvPr id="31" name="文本框 27"/>
            <p:cNvSpPr txBox="1"/>
            <p:nvPr/>
          </p:nvSpPr>
          <p:spPr>
            <a:xfrm>
              <a:off x="2119323"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32" name="文本框 28"/>
            <p:cNvSpPr txBox="1"/>
            <p:nvPr/>
          </p:nvSpPr>
          <p:spPr>
            <a:xfrm>
              <a:off x="1749404" y="2407193"/>
              <a:ext cx="2463386" cy="8125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latin typeface="冬青黑体简体中文 W3" panose="020B0300000000000000" pitchFamily="34" charset="-122"/>
                  <a:ea typeface="冬青黑体简体中文 W3" panose="020B0300000000000000" pitchFamily="34" charset="-122"/>
                </a:rPr>
                <a:t>详写内容</a:t>
              </a:r>
              <a:r>
                <a:rPr lang="en-US" altLang="zh-CN" sz="1200" dirty="0">
                  <a:latin typeface="冬青黑体简体中文 W3" panose="020B0300000000000000" pitchFamily="34" charset="-122"/>
                  <a:ea typeface="冬青黑体简体中文 W3" panose="020B0300000000000000" pitchFamily="34" charset="-122"/>
                </a:rPr>
                <a:t>……</a:t>
              </a:r>
              <a:r>
                <a:rPr lang="zh-CN" altLang="en-US" sz="12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grpSp>
      <p:grpSp>
        <p:nvGrpSpPr>
          <p:cNvPr id="33" name="组合 32"/>
          <p:cNvGrpSpPr/>
          <p:nvPr/>
        </p:nvGrpSpPr>
        <p:grpSpPr>
          <a:xfrm>
            <a:off x="4873734" y="4916059"/>
            <a:ext cx="2463386" cy="1127770"/>
            <a:chOff x="1749404" y="2091953"/>
            <a:chExt cx="2463386" cy="1127770"/>
          </a:xfrm>
        </p:grpSpPr>
        <p:sp>
          <p:nvSpPr>
            <p:cNvPr id="34" name="文本框 27"/>
            <p:cNvSpPr txBox="1"/>
            <p:nvPr/>
          </p:nvSpPr>
          <p:spPr>
            <a:xfrm>
              <a:off x="2119323"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35" name="文本框 28"/>
            <p:cNvSpPr txBox="1"/>
            <p:nvPr/>
          </p:nvSpPr>
          <p:spPr>
            <a:xfrm>
              <a:off x="1749404" y="2407193"/>
              <a:ext cx="2463386" cy="8125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latin typeface="冬青黑体简体中文 W3" panose="020B0300000000000000" pitchFamily="34" charset="-122"/>
                  <a:ea typeface="冬青黑体简体中文 W3" panose="020B0300000000000000" pitchFamily="34" charset="-122"/>
                </a:rPr>
                <a:t>详写内容</a:t>
              </a:r>
              <a:r>
                <a:rPr lang="en-US" altLang="zh-CN" sz="1200" dirty="0">
                  <a:latin typeface="冬青黑体简体中文 W3" panose="020B0300000000000000" pitchFamily="34" charset="-122"/>
                  <a:ea typeface="冬青黑体简体中文 W3" panose="020B0300000000000000" pitchFamily="34" charset="-122"/>
                </a:rPr>
                <a:t>……</a:t>
              </a:r>
              <a:r>
                <a:rPr lang="zh-CN" altLang="en-US" sz="12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grpSp>
      <p:grpSp>
        <p:nvGrpSpPr>
          <p:cNvPr id="36" name="组合 35"/>
          <p:cNvGrpSpPr/>
          <p:nvPr/>
        </p:nvGrpSpPr>
        <p:grpSpPr>
          <a:xfrm>
            <a:off x="8371275" y="4916059"/>
            <a:ext cx="2463386" cy="1127770"/>
            <a:chOff x="1749404" y="2091953"/>
            <a:chExt cx="2463386" cy="1127770"/>
          </a:xfrm>
        </p:grpSpPr>
        <p:sp>
          <p:nvSpPr>
            <p:cNvPr id="37" name="文本框 27"/>
            <p:cNvSpPr txBox="1"/>
            <p:nvPr/>
          </p:nvSpPr>
          <p:spPr>
            <a:xfrm>
              <a:off x="2119323"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38" name="文本框 28"/>
            <p:cNvSpPr txBox="1"/>
            <p:nvPr/>
          </p:nvSpPr>
          <p:spPr>
            <a:xfrm>
              <a:off x="1749404" y="2407193"/>
              <a:ext cx="2463386" cy="8125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latin typeface="冬青黑体简体中文 W3" panose="020B0300000000000000" pitchFamily="34" charset="-122"/>
                  <a:ea typeface="冬青黑体简体中文 W3" panose="020B0300000000000000" pitchFamily="34" charset="-122"/>
                </a:rPr>
                <a:t>详写内容</a:t>
              </a:r>
              <a:r>
                <a:rPr lang="en-US" altLang="zh-CN" sz="1200" dirty="0">
                  <a:latin typeface="冬青黑体简体中文 W3" panose="020B0300000000000000" pitchFamily="34" charset="-122"/>
                  <a:ea typeface="冬青黑体简体中文 W3" panose="020B0300000000000000" pitchFamily="34" charset="-122"/>
                </a:rPr>
                <a:t>……</a:t>
              </a:r>
              <a:r>
                <a:rPr lang="zh-CN" altLang="en-US" sz="12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grpSp>
      <p:grpSp>
        <p:nvGrpSpPr>
          <p:cNvPr id="39" name="组合 38"/>
          <p:cNvGrpSpPr/>
          <p:nvPr/>
        </p:nvGrpSpPr>
        <p:grpSpPr>
          <a:xfrm>
            <a:off x="3124964" y="1866429"/>
            <a:ext cx="2463386" cy="1127770"/>
            <a:chOff x="1749404" y="2091953"/>
            <a:chExt cx="2463386" cy="1127770"/>
          </a:xfrm>
        </p:grpSpPr>
        <p:sp>
          <p:nvSpPr>
            <p:cNvPr id="40" name="文本框 27"/>
            <p:cNvSpPr txBox="1"/>
            <p:nvPr/>
          </p:nvSpPr>
          <p:spPr>
            <a:xfrm>
              <a:off x="2119323"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41" name="文本框 28"/>
            <p:cNvSpPr txBox="1"/>
            <p:nvPr/>
          </p:nvSpPr>
          <p:spPr>
            <a:xfrm>
              <a:off x="1749404" y="2407193"/>
              <a:ext cx="2463386" cy="8125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latin typeface="冬青黑体简体中文 W3" panose="020B0300000000000000" pitchFamily="34" charset="-122"/>
                  <a:ea typeface="冬青黑体简体中文 W3" panose="020B0300000000000000" pitchFamily="34" charset="-122"/>
                </a:rPr>
                <a:t>详写内容</a:t>
              </a:r>
              <a:r>
                <a:rPr lang="en-US" altLang="zh-CN" sz="1200" dirty="0">
                  <a:latin typeface="冬青黑体简体中文 W3" panose="020B0300000000000000" pitchFamily="34" charset="-122"/>
                  <a:ea typeface="冬青黑体简体中文 W3" panose="020B0300000000000000" pitchFamily="34" charset="-122"/>
                </a:rPr>
                <a:t>……</a:t>
              </a:r>
              <a:r>
                <a:rPr lang="zh-CN" altLang="en-US" sz="12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grpSp>
      <p:grpSp>
        <p:nvGrpSpPr>
          <p:cNvPr id="42" name="组合 41"/>
          <p:cNvGrpSpPr/>
          <p:nvPr/>
        </p:nvGrpSpPr>
        <p:grpSpPr>
          <a:xfrm>
            <a:off x="6622504" y="1866429"/>
            <a:ext cx="2463386" cy="1127770"/>
            <a:chOff x="1749404" y="2091953"/>
            <a:chExt cx="2463386" cy="1127770"/>
          </a:xfrm>
        </p:grpSpPr>
        <p:sp>
          <p:nvSpPr>
            <p:cNvPr id="43" name="文本框 27"/>
            <p:cNvSpPr txBox="1"/>
            <p:nvPr/>
          </p:nvSpPr>
          <p:spPr>
            <a:xfrm>
              <a:off x="2119323"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44" name="文本框 28"/>
            <p:cNvSpPr txBox="1"/>
            <p:nvPr/>
          </p:nvSpPr>
          <p:spPr>
            <a:xfrm>
              <a:off x="1749404" y="2407193"/>
              <a:ext cx="2463386" cy="8125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200" dirty="0">
                  <a:latin typeface="冬青黑体简体中文 W3" panose="020B0300000000000000" pitchFamily="34" charset="-122"/>
                  <a:ea typeface="冬青黑体简体中文 W3" panose="020B0300000000000000" pitchFamily="34" charset="-122"/>
                </a:rPr>
                <a:t>详写内容</a:t>
              </a:r>
              <a:r>
                <a:rPr lang="en-US" altLang="zh-CN" sz="1200" dirty="0">
                  <a:latin typeface="冬青黑体简体中文 W3" panose="020B0300000000000000" pitchFamily="34" charset="-122"/>
                  <a:ea typeface="冬青黑体简体中文 W3" panose="020B0300000000000000" pitchFamily="34" charset="-122"/>
                </a:rPr>
                <a:t>……</a:t>
              </a:r>
              <a:r>
                <a:rPr lang="zh-CN" altLang="en-US" sz="12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nodeType="withEffect">
                                  <p:stCondLst>
                                    <p:cond delay="25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nodeType="withEffect">
                                  <p:stCondLst>
                                    <p:cond delay="50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75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53" presetClass="entr" presetSubtype="16" fill="hold" nodeType="withEffect">
                                  <p:stCondLst>
                                    <p:cond delay="100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childTnLst>
                                </p:cTn>
                              </p:par>
                            </p:childTnLst>
                          </p:cTn>
                        </p:par>
                        <p:par>
                          <p:cTn id="47" fill="hold">
                            <p:stCondLst>
                              <p:cond delay="2000"/>
                            </p:stCondLst>
                            <p:childTnLst>
                              <p:par>
                                <p:cTn id="48" presetID="2" presetClass="entr" presetSubtype="1" decel="100000"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750" fill="hold"/>
                                        <p:tgtEl>
                                          <p:spTgt spid="39"/>
                                        </p:tgtEl>
                                        <p:attrNameLst>
                                          <p:attrName>ppt_x</p:attrName>
                                        </p:attrNameLst>
                                      </p:cBhvr>
                                      <p:tavLst>
                                        <p:tav tm="0">
                                          <p:val>
                                            <p:strVal val="#ppt_x"/>
                                          </p:val>
                                        </p:tav>
                                        <p:tav tm="100000">
                                          <p:val>
                                            <p:strVal val="#ppt_x"/>
                                          </p:val>
                                        </p:tav>
                                      </p:tavLst>
                                    </p:anim>
                                    <p:anim calcmode="lin" valueType="num">
                                      <p:cBhvr additive="base">
                                        <p:cTn id="51" dur="750" fill="hold"/>
                                        <p:tgtEl>
                                          <p:spTgt spid="39"/>
                                        </p:tgtEl>
                                        <p:attrNameLst>
                                          <p:attrName>ppt_y</p:attrName>
                                        </p:attrNameLst>
                                      </p:cBhvr>
                                      <p:tavLst>
                                        <p:tav tm="0">
                                          <p:val>
                                            <p:strVal val="0-#ppt_h/2"/>
                                          </p:val>
                                        </p:tav>
                                        <p:tav tm="100000">
                                          <p:val>
                                            <p:strVal val="#ppt_y"/>
                                          </p:val>
                                        </p:tav>
                                      </p:tavLst>
                                    </p:anim>
                                  </p:childTnLst>
                                </p:cTn>
                              </p:par>
                              <p:par>
                                <p:cTn id="52" presetID="2" presetClass="entr" presetSubtype="1" decel="100000"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750" fill="hold"/>
                                        <p:tgtEl>
                                          <p:spTgt spid="42"/>
                                        </p:tgtEl>
                                        <p:attrNameLst>
                                          <p:attrName>ppt_x</p:attrName>
                                        </p:attrNameLst>
                                      </p:cBhvr>
                                      <p:tavLst>
                                        <p:tav tm="0">
                                          <p:val>
                                            <p:strVal val="#ppt_x"/>
                                          </p:val>
                                        </p:tav>
                                        <p:tav tm="100000">
                                          <p:val>
                                            <p:strVal val="#ppt_x"/>
                                          </p:val>
                                        </p:tav>
                                      </p:tavLst>
                                    </p:anim>
                                    <p:anim calcmode="lin" valueType="num">
                                      <p:cBhvr additive="base">
                                        <p:cTn id="55" dur="750" fill="hold"/>
                                        <p:tgtEl>
                                          <p:spTgt spid="42"/>
                                        </p:tgtEl>
                                        <p:attrNameLst>
                                          <p:attrName>ppt_y</p:attrName>
                                        </p:attrNameLst>
                                      </p:cBhvr>
                                      <p:tavLst>
                                        <p:tav tm="0">
                                          <p:val>
                                            <p:strVal val="0-#ppt_h/2"/>
                                          </p:val>
                                        </p:tav>
                                        <p:tav tm="100000">
                                          <p:val>
                                            <p:strVal val="#ppt_y"/>
                                          </p:val>
                                        </p:tav>
                                      </p:tavLst>
                                    </p:anim>
                                  </p:childTnLst>
                                </p:cTn>
                              </p:par>
                              <p:par>
                                <p:cTn id="56" presetID="2" presetClass="entr" presetSubtype="4" decel="100000"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750" fill="hold"/>
                                        <p:tgtEl>
                                          <p:spTgt spid="30"/>
                                        </p:tgtEl>
                                        <p:attrNameLst>
                                          <p:attrName>ppt_x</p:attrName>
                                        </p:attrNameLst>
                                      </p:cBhvr>
                                      <p:tavLst>
                                        <p:tav tm="0">
                                          <p:val>
                                            <p:strVal val="#ppt_x"/>
                                          </p:val>
                                        </p:tav>
                                        <p:tav tm="100000">
                                          <p:val>
                                            <p:strVal val="#ppt_x"/>
                                          </p:val>
                                        </p:tav>
                                      </p:tavLst>
                                    </p:anim>
                                    <p:anim calcmode="lin" valueType="num">
                                      <p:cBhvr additive="base">
                                        <p:cTn id="59" dur="75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decel="100000"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750" fill="hold"/>
                                        <p:tgtEl>
                                          <p:spTgt spid="33"/>
                                        </p:tgtEl>
                                        <p:attrNameLst>
                                          <p:attrName>ppt_x</p:attrName>
                                        </p:attrNameLst>
                                      </p:cBhvr>
                                      <p:tavLst>
                                        <p:tav tm="0">
                                          <p:val>
                                            <p:strVal val="#ppt_x"/>
                                          </p:val>
                                        </p:tav>
                                        <p:tav tm="100000">
                                          <p:val>
                                            <p:strVal val="#ppt_x"/>
                                          </p:val>
                                        </p:tav>
                                      </p:tavLst>
                                    </p:anim>
                                    <p:anim calcmode="lin" valueType="num">
                                      <p:cBhvr additive="base">
                                        <p:cTn id="63" dur="750" fill="hold"/>
                                        <p:tgtEl>
                                          <p:spTgt spid="33"/>
                                        </p:tgtEl>
                                        <p:attrNameLst>
                                          <p:attrName>ppt_y</p:attrName>
                                        </p:attrNameLst>
                                      </p:cBhvr>
                                      <p:tavLst>
                                        <p:tav tm="0">
                                          <p:val>
                                            <p:strVal val="1+#ppt_h/2"/>
                                          </p:val>
                                        </p:tav>
                                        <p:tav tm="100000">
                                          <p:val>
                                            <p:strVal val="#ppt_y"/>
                                          </p:val>
                                        </p:tav>
                                      </p:tavLst>
                                    </p:anim>
                                  </p:childTnLst>
                                </p:cTn>
                              </p:par>
                              <p:par>
                                <p:cTn id="64" presetID="2" presetClass="entr" presetSubtype="4" decel="100000" fill="hold"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750" fill="hold"/>
                                        <p:tgtEl>
                                          <p:spTgt spid="36"/>
                                        </p:tgtEl>
                                        <p:attrNameLst>
                                          <p:attrName>ppt_x</p:attrName>
                                        </p:attrNameLst>
                                      </p:cBhvr>
                                      <p:tavLst>
                                        <p:tav tm="0">
                                          <p:val>
                                            <p:strVal val="#ppt_x"/>
                                          </p:val>
                                        </p:tav>
                                        <p:tav tm="100000">
                                          <p:val>
                                            <p:strVal val="#ppt_x"/>
                                          </p:val>
                                        </p:tav>
                                      </p:tavLst>
                                    </p:anim>
                                    <p:anim calcmode="lin" valueType="num">
                                      <p:cBhvr additive="base">
                                        <p:cTn id="67"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四、点击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sp>
        <p:nvSpPr>
          <p:cNvPr id="5" name="空心弧 4"/>
          <p:cNvSpPr/>
          <p:nvPr/>
        </p:nvSpPr>
        <p:spPr>
          <a:xfrm>
            <a:off x="4444997" y="2175561"/>
            <a:ext cx="3360000" cy="3360000"/>
          </a:xfrm>
          <a:prstGeom prst="blockArc">
            <a:avLst>
              <a:gd name="adj1" fmla="val 16199997"/>
              <a:gd name="adj2" fmla="val 8579964"/>
              <a:gd name="adj3" fmla="val 4527"/>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 name="空心弧 5"/>
          <p:cNvSpPr/>
          <p:nvPr/>
        </p:nvSpPr>
        <p:spPr>
          <a:xfrm>
            <a:off x="4631661" y="2362228"/>
            <a:ext cx="2986672" cy="2986669"/>
          </a:xfrm>
          <a:prstGeom prst="blockArc">
            <a:avLst>
              <a:gd name="adj1" fmla="val 16199997"/>
              <a:gd name="adj2" fmla="val 10552654"/>
              <a:gd name="adj3" fmla="val 5085"/>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 name="空心弧 6"/>
          <p:cNvSpPr/>
          <p:nvPr/>
        </p:nvSpPr>
        <p:spPr>
          <a:xfrm>
            <a:off x="4818332" y="2548897"/>
            <a:ext cx="2613337" cy="2613335"/>
          </a:xfrm>
          <a:prstGeom prst="blockArc">
            <a:avLst>
              <a:gd name="adj1" fmla="val 16199997"/>
              <a:gd name="adj2" fmla="val 11627833"/>
              <a:gd name="adj3" fmla="val 5703"/>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 name="空心弧 7"/>
          <p:cNvSpPr/>
          <p:nvPr/>
        </p:nvSpPr>
        <p:spPr>
          <a:xfrm>
            <a:off x="5004996" y="2735561"/>
            <a:ext cx="2240005" cy="2240003"/>
          </a:xfrm>
          <a:prstGeom prst="blockArc">
            <a:avLst>
              <a:gd name="adj1" fmla="val 16199997"/>
              <a:gd name="adj2" fmla="val 13295224"/>
              <a:gd name="adj3" fmla="val 5800"/>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nvGrpSpPr>
          <p:cNvPr id="9" name="组合 8"/>
          <p:cNvGrpSpPr/>
          <p:nvPr/>
        </p:nvGrpSpPr>
        <p:grpSpPr>
          <a:xfrm>
            <a:off x="3521881" y="3151345"/>
            <a:ext cx="5149081" cy="1456267"/>
            <a:chOff x="2641409" y="2413000"/>
            <a:chExt cx="3861811" cy="1092200"/>
          </a:xfrm>
        </p:grpSpPr>
        <p:cxnSp>
          <p:nvCxnSpPr>
            <p:cNvPr id="10" name="直接连接符 9"/>
            <p:cNvCxnSpPr/>
            <p:nvPr/>
          </p:nvCxnSpPr>
          <p:spPr>
            <a:xfrm>
              <a:off x="2641409" y="2413000"/>
              <a:ext cx="1335280" cy="0"/>
            </a:xfrm>
            <a:prstGeom prst="line">
              <a:avLst/>
            </a:prstGeom>
            <a:ln w="6350">
              <a:solidFill>
                <a:srgbClr val="D7020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641409" y="3505200"/>
              <a:ext cx="1059057" cy="0"/>
            </a:xfrm>
            <a:prstGeom prst="line">
              <a:avLst/>
            </a:prstGeom>
            <a:ln w="6350">
              <a:solidFill>
                <a:srgbClr val="D7020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676900" y="2413000"/>
              <a:ext cx="826320" cy="0"/>
            </a:xfrm>
            <a:prstGeom prst="line">
              <a:avLst/>
            </a:prstGeom>
            <a:ln w="6350">
              <a:solidFill>
                <a:srgbClr val="D7020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29238" y="3505200"/>
              <a:ext cx="1173982" cy="0"/>
            </a:xfrm>
            <a:prstGeom prst="line">
              <a:avLst/>
            </a:prstGeom>
            <a:ln w="6350">
              <a:solidFill>
                <a:srgbClr val="D7020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5383317" y="3716689"/>
            <a:ext cx="1483360" cy="400110"/>
          </a:xfrm>
          <a:prstGeom prst="rect">
            <a:avLst/>
          </a:prstGeom>
        </p:spPr>
        <p:txBody>
          <a:bodyPr wrap="square" anchor="ctr">
            <a:spAutoFit/>
            <a:scene3d>
              <a:camera prst="orthographicFront"/>
              <a:lightRig rig="threePt" dir="t"/>
            </a:scene3d>
            <a:sp3d contourW="12700"/>
          </a:bodyPr>
          <a:lstStyle/>
          <a:p>
            <a:pPr algn="ctr"/>
            <a:r>
              <a:rPr lang="zh-CN" altLang="en-US" sz="20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grpSp>
        <p:nvGrpSpPr>
          <p:cNvPr id="15" name="组合 14"/>
          <p:cNvGrpSpPr/>
          <p:nvPr/>
        </p:nvGrpSpPr>
        <p:grpSpPr>
          <a:xfrm>
            <a:off x="8808495" y="2624393"/>
            <a:ext cx="2562187" cy="1127770"/>
            <a:chOff x="1136195" y="2091953"/>
            <a:chExt cx="2562187" cy="1127770"/>
          </a:xfrm>
        </p:grpSpPr>
        <p:sp>
          <p:nvSpPr>
            <p:cNvPr id="16"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17" name="文本框 28"/>
            <p:cNvSpPr txBox="1"/>
            <p:nvPr/>
          </p:nvSpPr>
          <p:spPr>
            <a:xfrm>
              <a:off x="1136195" y="2407193"/>
              <a:ext cx="2562187" cy="8125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详写内容</a:t>
              </a:r>
              <a:r>
                <a:rPr lang="en-US" altLang="zh-CN" sz="1200" dirty="0">
                  <a:latin typeface="冬青黑体简体中文 W3" panose="020B0300000000000000" pitchFamily="34" charset="-122"/>
                  <a:ea typeface="冬青黑体简体中文 W3" panose="020B0300000000000000" pitchFamily="34" charset="-122"/>
                </a:rPr>
                <a:t>……</a:t>
              </a:r>
              <a:r>
                <a:rPr lang="zh-CN" altLang="en-US" sz="12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grpSp>
      <p:grpSp>
        <p:nvGrpSpPr>
          <p:cNvPr id="18" name="组合 17"/>
          <p:cNvGrpSpPr/>
          <p:nvPr/>
        </p:nvGrpSpPr>
        <p:grpSpPr>
          <a:xfrm>
            <a:off x="8808495" y="4106095"/>
            <a:ext cx="2562187" cy="1127770"/>
            <a:chOff x="1136195" y="2091953"/>
            <a:chExt cx="2562187" cy="1127770"/>
          </a:xfrm>
        </p:grpSpPr>
        <p:sp>
          <p:nvSpPr>
            <p:cNvPr id="19" name="文本框 27"/>
            <p:cNvSpPr txBox="1"/>
            <p:nvPr/>
          </p:nvSpPr>
          <p:spPr>
            <a:xfrm>
              <a:off x="1136195"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20" name="文本框 28"/>
            <p:cNvSpPr txBox="1"/>
            <p:nvPr/>
          </p:nvSpPr>
          <p:spPr>
            <a:xfrm>
              <a:off x="1136195" y="2407193"/>
              <a:ext cx="2562187" cy="8125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latin typeface="冬青黑体简体中文 W3" panose="020B0300000000000000" pitchFamily="34" charset="-122"/>
                  <a:ea typeface="冬青黑体简体中文 W3" panose="020B0300000000000000" pitchFamily="34" charset="-122"/>
                </a:rPr>
                <a:t>详写内容</a:t>
              </a:r>
              <a:r>
                <a:rPr lang="en-US" altLang="zh-CN" sz="1200" dirty="0">
                  <a:latin typeface="冬青黑体简体中文 W3" panose="020B0300000000000000" pitchFamily="34" charset="-122"/>
                  <a:ea typeface="冬青黑体简体中文 W3" panose="020B0300000000000000" pitchFamily="34" charset="-122"/>
                </a:rPr>
                <a:t>……</a:t>
              </a:r>
              <a:r>
                <a:rPr lang="zh-CN" altLang="en-US" sz="12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grpSp>
      <p:grpSp>
        <p:nvGrpSpPr>
          <p:cNvPr id="21" name="组合 20"/>
          <p:cNvGrpSpPr/>
          <p:nvPr/>
        </p:nvGrpSpPr>
        <p:grpSpPr>
          <a:xfrm>
            <a:off x="831313" y="2624393"/>
            <a:ext cx="2562187" cy="1127770"/>
            <a:chOff x="1136195" y="2091953"/>
            <a:chExt cx="2562187" cy="1127770"/>
          </a:xfrm>
        </p:grpSpPr>
        <p:sp>
          <p:nvSpPr>
            <p:cNvPr id="22" name="文本框 21"/>
            <p:cNvSpPr txBox="1"/>
            <p:nvPr/>
          </p:nvSpPr>
          <p:spPr>
            <a:xfrm>
              <a:off x="1974833"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23" name="文本框 22"/>
            <p:cNvSpPr txBox="1"/>
            <p:nvPr/>
          </p:nvSpPr>
          <p:spPr>
            <a:xfrm>
              <a:off x="1136195" y="2407193"/>
              <a:ext cx="2562187" cy="8125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详写内容</a:t>
              </a:r>
              <a:r>
                <a:rPr lang="en-US" altLang="zh-CN" sz="1200" dirty="0">
                  <a:latin typeface="冬青黑体简体中文 W3" panose="020B0300000000000000" pitchFamily="34" charset="-122"/>
                  <a:ea typeface="冬青黑体简体中文 W3" panose="020B0300000000000000" pitchFamily="34" charset="-122"/>
                </a:rPr>
                <a:t>……</a:t>
              </a:r>
              <a:r>
                <a:rPr lang="zh-CN" altLang="en-US" sz="12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grpSp>
      <p:grpSp>
        <p:nvGrpSpPr>
          <p:cNvPr id="24" name="组合 23"/>
          <p:cNvGrpSpPr/>
          <p:nvPr/>
        </p:nvGrpSpPr>
        <p:grpSpPr>
          <a:xfrm>
            <a:off x="831313" y="4106095"/>
            <a:ext cx="2562187" cy="1127770"/>
            <a:chOff x="1136195" y="2091953"/>
            <a:chExt cx="2562187" cy="1127770"/>
          </a:xfrm>
        </p:grpSpPr>
        <p:sp>
          <p:nvSpPr>
            <p:cNvPr id="25" name="文本框 27"/>
            <p:cNvSpPr txBox="1"/>
            <p:nvPr/>
          </p:nvSpPr>
          <p:spPr>
            <a:xfrm>
              <a:off x="1974833" y="2091953"/>
              <a:ext cx="1723549"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dirty="0">
                  <a:solidFill>
                    <a:srgbClr val="D70201"/>
                  </a:solidFill>
                  <a:latin typeface="迷你简菱心" panose="02010609000101010101" pitchFamily="49" charset="-122"/>
                  <a:ea typeface="迷你简菱心" panose="02010609000101010101" pitchFamily="49" charset="-122"/>
                </a:rPr>
                <a:t>标题添加此处</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26" name="文本框 28"/>
            <p:cNvSpPr txBox="1"/>
            <p:nvPr/>
          </p:nvSpPr>
          <p:spPr>
            <a:xfrm>
              <a:off x="1136195" y="2407193"/>
              <a:ext cx="2562187" cy="81253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200" dirty="0">
                  <a:latin typeface="冬青黑体简体中文 W3" panose="020B0300000000000000" pitchFamily="34" charset="-122"/>
                  <a:ea typeface="冬青黑体简体中文 W3" panose="020B0300000000000000" pitchFamily="34" charset="-122"/>
                </a:rPr>
                <a:t>详写内容</a:t>
              </a:r>
              <a:r>
                <a:rPr lang="en-US" altLang="zh-CN" sz="1200" dirty="0">
                  <a:latin typeface="冬青黑体简体中文 W3" panose="020B0300000000000000" pitchFamily="34" charset="-122"/>
                  <a:ea typeface="冬青黑体简体中文 W3" panose="020B0300000000000000" pitchFamily="34" charset="-122"/>
                </a:rPr>
                <a:t>……</a:t>
              </a:r>
              <a:r>
                <a:rPr lang="zh-CN" altLang="en-US" sz="1200" dirty="0">
                  <a:latin typeface="冬青黑体简体中文 W3" panose="020B0300000000000000" pitchFamily="34" charset="-122"/>
                  <a:ea typeface="冬青黑体简体中文 W3" panose="020B0300000000000000" pitchFamily="34" charset="-122"/>
                </a:rPr>
                <a:t>点击输入本栏的具体文字，简明扼要的说明分项内容，此为概念图解</a:t>
              </a:r>
              <a:endParaRPr lang="zh-CN" altLang="en-US" sz="1200" dirty="0">
                <a:latin typeface="冬青黑体简体中文 W3" panose="020B0300000000000000" pitchFamily="34" charset="-122"/>
                <a:ea typeface="冬青黑体简体中文 W3" panose="020B03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21" presetClass="entr" presetSubtype="1" fill="hold" grpId="0" nodeType="withEffect">
                                  <p:stCondLst>
                                    <p:cond delay="50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2000"/>
                                        <p:tgtEl>
                                          <p:spTgt spid="5"/>
                                        </p:tgtEl>
                                      </p:cBhvr>
                                    </p:animEffect>
                                  </p:childTnLst>
                                </p:cTn>
                              </p:par>
                              <p:par>
                                <p:cTn id="30" presetID="21" presetClass="entr" presetSubtype="1" fill="hold" grpId="0" nodeType="withEffect">
                                  <p:stCondLst>
                                    <p:cond delay="1000"/>
                                  </p:stCondLst>
                                  <p:childTnLst>
                                    <p:set>
                                      <p:cBhvr>
                                        <p:cTn id="31" dur="1" fill="hold">
                                          <p:stCondLst>
                                            <p:cond delay="0"/>
                                          </p:stCondLst>
                                        </p:cTn>
                                        <p:tgtEl>
                                          <p:spTgt spid="6"/>
                                        </p:tgtEl>
                                        <p:attrNameLst>
                                          <p:attrName>style.visibility</p:attrName>
                                        </p:attrNameLst>
                                      </p:cBhvr>
                                      <p:to>
                                        <p:strVal val="visible"/>
                                      </p:to>
                                    </p:set>
                                    <p:animEffect transition="in" filter="wheel(1)">
                                      <p:cBhvr>
                                        <p:cTn id="32" dur="2000"/>
                                        <p:tgtEl>
                                          <p:spTgt spid="6"/>
                                        </p:tgtEl>
                                      </p:cBhvr>
                                    </p:animEffect>
                                  </p:childTnLst>
                                </p:cTn>
                              </p:par>
                              <p:par>
                                <p:cTn id="33" presetID="21" presetClass="entr" presetSubtype="1" fill="hold" grpId="0" nodeType="withEffect">
                                  <p:stCondLst>
                                    <p:cond delay="150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2000"/>
                                        <p:tgtEl>
                                          <p:spTgt spid="7"/>
                                        </p:tgtEl>
                                      </p:cBhvr>
                                    </p:animEffect>
                                  </p:childTnLst>
                                </p:cTn>
                              </p:par>
                              <p:par>
                                <p:cTn id="36" presetID="21" presetClass="entr" presetSubtype="1" fill="hold" grpId="0" nodeType="withEffect">
                                  <p:stCondLst>
                                    <p:cond delay="200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2000"/>
                                        <p:tgtEl>
                                          <p:spTgt spid="8"/>
                                        </p:tgtEl>
                                      </p:cBhvr>
                                    </p:animEffect>
                                  </p:childTnLst>
                                </p:cTn>
                              </p:par>
                            </p:childTnLst>
                          </p:cTn>
                        </p:par>
                        <p:par>
                          <p:cTn id="39" fill="hold">
                            <p:stCondLst>
                              <p:cond delay="2000"/>
                            </p:stCondLst>
                            <p:childTnLst>
                              <p:par>
                                <p:cTn id="40" presetID="16" presetClass="entr" presetSubtype="37"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outVertical)">
                                      <p:cBhvr>
                                        <p:cTn id="42" dur="500"/>
                                        <p:tgtEl>
                                          <p:spTgt spid="9"/>
                                        </p:tgtEl>
                                      </p:cBhvr>
                                    </p:animEffect>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0-#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1+#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1+#ppt_w/2"/>
                                          </p:val>
                                        </p:tav>
                                        <p:tav tm="100000">
                                          <p:val>
                                            <p:strVal val="#ppt_x"/>
                                          </p:val>
                                        </p:tav>
                                      </p:tavLst>
                                    </p:anim>
                                    <p:anim calcmode="lin" valueType="num">
                                      <p:cBhvr additive="base">
                                        <p:cTn id="5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76861"/>
          <a:stretch>
            <a:fillRect/>
          </a:stretch>
        </p:blipFill>
        <p:spPr>
          <a:xfrm>
            <a:off x="0" y="0"/>
            <a:ext cx="12192000" cy="141095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2773" r="85928" b="9303"/>
          <a:stretch>
            <a:fillRect/>
          </a:stretch>
        </p:blipFill>
        <p:spPr>
          <a:xfrm>
            <a:off x="0" y="3357476"/>
            <a:ext cx="1715678" cy="2922309"/>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72603" t="45865"/>
          <a:stretch>
            <a:fillRect/>
          </a:stretch>
        </p:blipFill>
        <p:spPr>
          <a:xfrm>
            <a:off x="8851769" y="3261674"/>
            <a:ext cx="3340231" cy="3301027"/>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20799" t="15255" r="19897" b="54136"/>
          <a:stretch>
            <a:fillRect/>
          </a:stretch>
        </p:blipFill>
        <p:spPr>
          <a:xfrm>
            <a:off x="3104560" y="981151"/>
            <a:ext cx="5982880" cy="1544472"/>
          </a:xfrm>
          <a:prstGeom prst="rect">
            <a:avLst/>
          </a:prstGeom>
        </p:spPr>
      </p:pic>
      <p:sp>
        <p:nvSpPr>
          <p:cNvPr id="7" name="5"/>
          <p:cNvSpPr>
            <a:spLocks noChangeArrowheads="1"/>
          </p:cNvSpPr>
          <p:nvPr/>
        </p:nvSpPr>
        <p:spPr bwMode="auto">
          <a:xfrm>
            <a:off x="2864346" y="2478366"/>
            <a:ext cx="64633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defRPr/>
            </a:pPr>
            <a:r>
              <a:rPr lang="zh-CN" altLang="en-US" sz="7200" dirty="0" smtClean="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cs typeface="宋体" panose="02010600030101010101" pitchFamily="2" charset="-122"/>
              </a:rPr>
              <a:t>感谢各位的观看</a:t>
            </a:r>
            <a:endParaRPr lang="en-US" altLang="zh-CN" sz="7200" dirty="0">
              <a:solidFill>
                <a:schemeClr val="bg1"/>
              </a:solidFill>
              <a:effectLst>
                <a:outerShdw blurRad="38100" dist="38100" dir="2700000" algn="tl">
                  <a:srgbClr val="000000">
                    <a:alpha val="43137"/>
                  </a:srgbClr>
                </a:outerShdw>
              </a:effectLst>
              <a:latin typeface="方正尚酷简体" panose="03000509000000000000" pitchFamily="65" charset="-122"/>
              <a:ea typeface="方正尚酷简体" panose="03000509000000000000" pitchFamily="65" charset="-122"/>
              <a:cs typeface="宋体" panose="02010600030101010101" pitchFamily="2" charset="-122"/>
            </a:endParaRPr>
          </a:p>
        </p:txBody>
      </p:sp>
      <p:sp>
        <p:nvSpPr>
          <p:cNvPr id="8" name="4"/>
          <p:cNvSpPr>
            <a:spLocks noChangeArrowheads="1"/>
          </p:cNvSpPr>
          <p:nvPr/>
        </p:nvSpPr>
        <p:spPr bwMode="auto">
          <a:xfrm>
            <a:off x="2679028" y="3684389"/>
            <a:ext cx="68339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pPr>
            <a:r>
              <a:rPr lang="en-US" altLang="zh-CN" sz="12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We have many PowerPoint </a:t>
            </a:r>
            <a:r>
              <a:rPr lang="zh-CN" altLang="en-US" sz="12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templates</a:t>
            </a:r>
            <a:r>
              <a:rPr lang="en-US" altLang="zh-CN" sz="12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 that has been specifically designed to help anyone that is stepping into the world of PowerPoint for the very first time.</a:t>
            </a:r>
            <a:endParaRPr lang="zh-CN" altLang="en-US" sz="1200" dirty="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1000"/>
                                        <p:tgtEl>
                                          <p:spTgt spid="5"/>
                                        </p:tgtEl>
                                      </p:cBhvr>
                                    </p:animEffect>
                                  </p:childTnLst>
                                </p:cTn>
                              </p:par>
                              <p:par>
                                <p:cTn id="15" presetID="22" presetClass="entr" presetSubtype="1"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1000"/>
                                        <p:tgtEl>
                                          <p:spTgt spid="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000"/>
                            </p:stCondLst>
                            <p:childTnLst>
                              <p:par>
                                <p:cTn id="25" presetID="26" presetClass="emph" presetSubtype="0" fill="hold" nodeType="afterEffect">
                                  <p:stCondLst>
                                    <p:cond delay="0"/>
                                  </p:stCondLst>
                                  <p:childTnLst>
                                    <p:animEffect transition="out" filter="fade">
                                      <p:cBhvr>
                                        <p:cTn id="26" dur="500" tmFilter="0, 0; .2, .5; .8, .5; 1, 0"/>
                                        <p:tgtEl>
                                          <p:spTgt spid="6"/>
                                        </p:tgtEl>
                                      </p:cBhvr>
                                    </p:animEffect>
                                    <p:animScale>
                                      <p:cBhvr>
                                        <p:cTn id="27" dur="250" autoRev="1" fill="hold"/>
                                        <p:tgtEl>
                                          <p:spTgt spid="6"/>
                                        </p:tgtEl>
                                      </p:cBhvr>
                                      <p:by x="105000" y="105000"/>
                                    </p:animScale>
                                  </p:childTnLst>
                                </p:cTn>
                              </p:par>
                              <p:par>
                                <p:cTn id="28" presetID="56" presetClass="entr" presetSubtype="0" fill="hold" grpId="0" nodeType="withEffect">
                                  <p:stCondLst>
                                    <p:cond delay="1400"/>
                                  </p:stCondLst>
                                  <p:iterate type="lt">
                                    <p:tmPct val="6667"/>
                                  </p:iterate>
                                  <p:childTnLst>
                                    <p:set>
                                      <p:cBhvr>
                                        <p:cTn id="29" dur="1" fill="hold">
                                          <p:stCondLst>
                                            <p:cond delay="0"/>
                                          </p:stCondLst>
                                        </p:cTn>
                                        <p:tgtEl>
                                          <p:spTgt spid="7"/>
                                        </p:tgtEl>
                                        <p:attrNameLst>
                                          <p:attrName>style.visibility</p:attrName>
                                        </p:attrNameLst>
                                      </p:cBhvr>
                                      <p:to>
                                        <p:strVal val="visible"/>
                                      </p:to>
                                    </p:set>
                                    <p:anim by="(-#ppt_w*2)" calcmode="lin" valueType="num">
                                      <p:cBhvr rctx="PPT">
                                        <p:cTn id="30" dur="375" autoRev="1" fill="hold">
                                          <p:stCondLst>
                                            <p:cond delay="0"/>
                                          </p:stCondLst>
                                        </p:cTn>
                                        <p:tgtEl>
                                          <p:spTgt spid="7"/>
                                        </p:tgtEl>
                                        <p:attrNameLst>
                                          <p:attrName>ppt_w</p:attrName>
                                        </p:attrNameLst>
                                      </p:cBhvr>
                                    </p:anim>
                                    <p:anim by="(#ppt_w*0.50)" calcmode="lin" valueType="num">
                                      <p:cBhvr>
                                        <p:cTn id="31" dur="375" decel="50000" autoRev="1" fill="hold">
                                          <p:stCondLst>
                                            <p:cond delay="0"/>
                                          </p:stCondLst>
                                        </p:cTn>
                                        <p:tgtEl>
                                          <p:spTgt spid="7"/>
                                        </p:tgtEl>
                                        <p:attrNameLst>
                                          <p:attrName>ppt_x</p:attrName>
                                        </p:attrNameLst>
                                      </p:cBhvr>
                                    </p:anim>
                                    <p:anim from="(-#ppt_h/2)" to="(#ppt_y)" calcmode="lin" valueType="num">
                                      <p:cBhvr>
                                        <p:cTn id="32" dur="750" fill="hold">
                                          <p:stCondLst>
                                            <p:cond delay="0"/>
                                          </p:stCondLst>
                                        </p:cTn>
                                        <p:tgtEl>
                                          <p:spTgt spid="7"/>
                                        </p:tgtEl>
                                        <p:attrNameLst>
                                          <p:attrName>ppt_y</p:attrName>
                                        </p:attrNameLst>
                                      </p:cBhvr>
                                    </p:anim>
                                    <p:animRot by="21600000">
                                      <p:cBhvr>
                                        <p:cTn id="33" dur="750" fill="hold">
                                          <p:stCondLst>
                                            <p:cond delay="0"/>
                                          </p:stCondLst>
                                        </p:cTn>
                                        <p:tgtEl>
                                          <p:spTgt spid="7"/>
                                        </p:tgtEl>
                                        <p:attrNameLst>
                                          <p:attrName>r</p:attrName>
                                        </p:attrNameLst>
                                      </p:cBhvr>
                                    </p:animRot>
                                  </p:childTnLst>
                                </p:cTn>
                              </p:par>
                              <p:par>
                                <p:cTn id="34" presetID="42" presetClass="entr" presetSubtype="0" fill="hold" grpId="0" nodeType="withEffect">
                                  <p:stCondLst>
                                    <p:cond delay="22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750"/>
                                        <p:tgtEl>
                                          <p:spTgt spid="8"/>
                                        </p:tgtEl>
                                      </p:cBhvr>
                                    </p:animEffect>
                                    <p:anim calcmode="lin" valueType="num">
                                      <p:cBhvr>
                                        <p:cTn id="37" dur="750" fill="hold"/>
                                        <p:tgtEl>
                                          <p:spTgt spid="8"/>
                                        </p:tgtEl>
                                        <p:attrNameLst>
                                          <p:attrName>ppt_x</p:attrName>
                                        </p:attrNameLst>
                                      </p:cBhvr>
                                      <p:tavLst>
                                        <p:tav tm="0">
                                          <p:val>
                                            <p:strVal val="#ppt_x"/>
                                          </p:val>
                                        </p:tav>
                                        <p:tav tm="100000">
                                          <p:val>
                                            <p:strVal val="#ppt_x"/>
                                          </p:val>
                                        </p:tav>
                                      </p:tavLst>
                                    </p:anim>
                                    <p:anim calcmode="lin" valueType="num">
                                      <p:cBhvr>
                                        <p:cTn id="38"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42773" r="85928" b="9303"/>
          <a:stretch>
            <a:fillRect/>
          </a:stretch>
        </p:blipFill>
        <p:spPr>
          <a:xfrm>
            <a:off x="0" y="3357476"/>
            <a:ext cx="1715678" cy="2922309"/>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72603" t="45865"/>
          <a:stretch>
            <a:fillRect/>
          </a:stretch>
        </p:blipFill>
        <p:spPr>
          <a:xfrm>
            <a:off x="8851769" y="3261674"/>
            <a:ext cx="3340231" cy="3301027"/>
          </a:xfrm>
          <a:prstGeom prst="rect">
            <a:avLst/>
          </a:prstGeom>
        </p:spPr>
      </p:pic>
      <p:sp>
        <p:nvSpPr>
          <p:cNvPr id="9" name="流程图: 离页连接符 8"/>
          <p:cNvSpPr/>
          <p:nvPr/>
        </p:nvSpPr>
        <p:spPr>
          <a:xfrm>
            <a:off x="1267006" y="1338177"/>
            <a:ext cx="2003123" cy="2019299"/>
          </a:xfrm>
          <a:prstGeom prst="flowChartOffpageConnector">
            <a:avLst/>
          </a:prstGeom>
          <a:solidFill>
            <a:schemeClr val="bg1"/>
          </a:solidFill>
          <a:ln>
            <a:noFill/>
          </a:ln>
        </p:spPr>
        <p:txBody>
          <a:bodyPr rot="0" spcFirstLastPara="0" vertOverflow="overflow" horzOverflow="overflow" vert="horz" wrap="square" lIns="0" tIns="72000" rIns="0" bIns="0" numCol="1" spcCol="0" rtlCol="0" fromWordArt="0" anchor="ctr" anchorCtr="0" forceAA="0" compatLnSpc="1">
            <a:noAutofit/>
          </a:bodyPr>
          <a:lstStyle/>
          <a:p>
            <a:pPr algn="ctr"/>
            <a:r>
              <a:rPr lang="en-US" altLang="zh-CN" sz="8000" dirty="0">
                <a:solidFill>
                  <a:srgbClr val="D70201"/>
                </a:solidFill>
                <a:latin typeface="Agency FB" panose="020B0503020202020204" pitchFamily="34" charset="0"/>
              </a:rPr>
              <a:t>01</a:t>
            </a:r>
            <a:endParaRPr lang="zh-CN" altLang="en-US" sz="8000" dirty="0">
              <a:solidFill>
                <a:srgbClr val="D70201"/>
              </a:solidFill>
              <a:latin typeface="Agency FB" panose="020B0503020202020204" pitchFamily="34" charset="0"/>
            </a:endParaRPr>
          </a:p>
        </p:txBody>
      </p:sp>
      <p:sp>
        <p:nvSpPr>
          <p:cNvPr id="10" name="文本框 9"/>
          <p:cNvSpPr txBox="1"/>
          <p:nvPr/>
        </p:nvSpPr>
        <p:spPr>
          <a:xfrm>
            <a:off x="3478581" y="1367673"/>
            <a:ext cx="6417141" cy="923330"/>
          </a:xfrm>
          <a:prstGeom prst="rect">
            <a:avLst/>
          </a:prstGeom>
          <a:noFill/>
        </p:spPr>
        <p:txBody>
          <a:bodyPr wrap="none" rtlCol="0">
            <a:spAutoFit/>
          </a:bodyPr>
          <a:lstStyle/>
          <a:p>
            <a:r>
              <a:rPr lang="zh-CN" altLang="en-US" sz="5400" dirty="0">
                <a:solidFill>
                  <a:schemeClr val="bg1"/>
                </a:solidFill>
                <a:latin typeface="方正尚酷简体" panose="03000509000000000000" pitchFamily="65" charset="-122"/>
                <a:ea typeface="方正尚酷简体" panose="03000509000000000000" pitchFamily="65" charset="-122"/>
              </a:rPr>
              <a:t>请输入目录标题内容</a:t>
            </a:r>
            <a:endParaRPr lang="zh-CN" altLang="en-US" sz="5400" dirty="0">
              <a:solidFill>
                <a:schemeClr val="bg1"/>
              </a:solidFill>
              <a:latin typeface="方正尚酷简体" panose="03000509000000000000" pitchFamily="65" charset="-122"/>
              <a:ea typeface="方正尚酷简体" panose="03000509000000000000" pitchFamily="65" charset="-122"/>
            </a:endParaRPr>
          </a:p>
        </p:txBody>
      </p:sp>
      <p:sp>
        <p:nvSpPr>
          <p:cNvPr id="11" name="矩形 10"/>
          <p:cNvSpPr/>
          <p:nvPr/>
        </p:nvSpPr>
        <p:spPr>
          <a:xfrm>
            <a:off x="3478580" y="2253633"/>
            <a:ext cx="6269693" cy="757130"/>
          </a:xfrm>
          <a:prstGeom prst="rect">
            <a:avLst/>
          </a:prstGeom>
        </p:spPr>
        <p:txBody>
          <a:bodyPr wrap="square">
            <a:spAutoFit/>
          </a:bodyPr>
          <a:lstStyle/>
          <a:p>
            <a:pPr>
              <a:lnSpc>
                <a:spcPct val="120000"/>
              </a:lnSpc>
            </a:pPr>
            <a:r>
              <a:rPr lang="en-US" altLang="zh-CN" sz="1200" dirty="0">
                <a:solidFill>
                  <a:schemeClr val="bg1"/>
                </a:solidFill>
                <a:latin typeface="微软雅黑 Light" panose="020B0502040204020203" pitchFamily="34" charset="-122"/>
                <a:ea typeface="微软雅黑 Light" panose="020B0502040204020203" pitchFamily="34" charset="-122"/>
              </a:rPr>
              <a:t>We have many PowerPoint </a:t>
            </a:r>
            <a:r>
              <a:rPr lang="zh-CN" altLang="en-US" sz="1200" dirty="0">
                <a:solidFill>
                  <a:schemeClr val="bg1"/>
                </a:solidFill>
                <a:latin typeface="微软雅黑 Light" panose="020B0502040204020203" pitchFamily="34" charset="-122"/>
                <a:ea typeface="微软雅黑 Light" panose="020B0502040204020203" pitchFamily="34" charset="-122"/>
              </a:rPr>
              <a:t>templates</a:t>
            </a:r>
            <a:r>
              <a:rPr lang="en-US" altLang="zh-CN" sz="1200" dirty="0">
                <a:solidFill>
                  <a:schemeClr val="bg1"/>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We have many </a:t>
            </a:r>
            <a:r>
              <a:rPr lang="zh-CN" altLang="en-US" sz="1200" dirty="0">
                <a:solidFill>
                  <a:schemeClr val="bg1"/>
                </a:solidFill>
                <a:latin typeface="微软雅黑 Light" panose="020B0502040204020203" pitchFamily="34" charset="-122"/>
                <a:ea typeface="微软雅黑 Light" panose="020B0502040204020203" pitchFamily="34" charset="-122"/>
              </a:rPr>
              <a:t>templates</a:t>
            </a:r>
            <a:r>
              <a:rPr lang="en-US" altLang="zh-CN" sz="1200" dirty="0">
                <a:solidFill>
                  <a:schemeClr val="bg1"/>
                </a:solidFill>
                <a:latin typeface="微软雅黑 Light" panose="020B0502040204020203" pitchFamily="34" charset="-122"/>
                <a:ea typeface="微软雅黑 Light" panose="020B0502040204020203" pitchFamily="34" charset="-122"/>
              </a:rPr>
              <a:t> that has been specifically designed to help anyone </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1000"/>
                                        <p:tgtEl>
                                          <p:spTgt spid="5"/>
                                        </p:tgtEl>
                                      </p:cBhvr>
                                    </p:animEffect>
                                  </p:childTnLst>
                                </p:cTn>
                              </p:par>
                              <p:par>
                                <p:cTn id="15" presetID="2" presetClass="entr" presetSubtype="2" decel="10000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16" fill="hold" nodeType="afterEffect">
                                  <p:stCondLst>
                                    <p:cond delay="0"/>
                                  </p:stCondLst>
                                  <p:iterate type="lt">
                                    <p:tmPct val="10000"/>
                                  </p:iterate>
                                  <p:childTnLst>
                                    <p:set>
                                      <p:cBhvr>
                                        <p:cTn id="21" dur="1" fill="hold">
                                          <p:stCondLst>
                                            <p:cond delay="0"/>
                                          </p:stCondLst>
                                        </p:cTn>
                                        <p:tgtEl>
                                          <p:spTgt spid="10">
                                            <p:txEl>
                                              <p:pRg st="0" end="0"/>
                                            </p:txEl>
                                          </p:spTgt>
                                        </p:tgtEl>
                                        <p:attrNameLst>
                                          <p:attrName>style.visibility</p:attrName>
                                        </p:attrNameLst>
                                      </p:cBhvr>
                                      <p:to>
                                        <p:strVal val="visible"/>
                                      </p:to>
                                    </p:set>
                                    <p:anim calcmode="lin" valueType="num">
                                      <p:cBhvr>
                                        <p:cTn id="22"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par>
                          <p:cTn id="24" fill="hold">
                            <p:stCondLst>
                              <p:cond delay="24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500"/>
                                        <p:tgtEl>
                                          <p:spTgt spid="11"/>
                                        </p:tgtEl>
                                      </p:cBhvr>
                                    </p:animEffect>
                                  </p:childTnLst>
                                </p:cTn>
                              </p:par>
                              <p:par>
                                <p:cTn id="28" presetID="42" presetClass="path" presetSubtype="0" decel="100000" fill="hold" grpId="1" nodeType="withEffect">
                                  <p:stCondLst>
                                    <p:cond delay="0"/>
                                  </p:stCondLst>
                                  <p:childTnLst>
                                    <p:animMotion origin="layout" path="M 2.08333E-6 3.7037E-6 L 2.08333E-6 0.10347 " pathEditMode="relative" rAng="0" ptsTypes="AA">
                                      <p:cBhvr>
                                        <p:cTn id="29" dur="1500" spd="-100000" fill="hold"/>
                                        <p:tgtEl>
                                          <p:spTgt spid="11"/>
                                        </p:tgtEl>
                                        <p:attrNameLst>
                                          <p:attrName>ppt_x</p:attrName>
                                          <p:attrName>ppt_y</p:attrName>
                                        </p:attrNameLst>
                                      </p:cBhvr>
                                      <p:rCtr x="0" y="5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一、点击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grpSp>
        <p:nvGrpSpPr>
          <p:cNvPr id="5" name="组合 4"/>
          <p:cNvGrpSpPr/>
          <p:nvPr/>
        </p:nvGrpSpPr>
        <p:grpSpPr>
          <a:xfrm>
            <a:off x="2546956" y="2404166"/>
            <a:ext cx="1444625" cy="2155825"/>
            <a:chOff x="2546956" y="2363526"/>
            <a:chExt cx="1444625" cy="2155825"/>
          </a:xfrm>
        </p:grpSpPr>
        <p:sp>
          <p:nvSpPr>
            <p:cNvPr id="6" name="Freeform 19"/>
            <p:cNvSpPr/>
            <p:nvPr/>
          </p:nvSpPr>
          <p:spPr bwMode="auto">
            <a:xfrm>
              <a:off x="2546956" y="3055676"/>
              <a:ext cx="1444625" cy="1463675"/>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r>
                <a:rPr lang="en-US" altLang="zh-CN" sz="1325" dirty="0">
                  <a:solidFill>
                    <a:schemeClr val="bg1"/>
                  </a:solidFill>
                  <a:latin typeface="Arial" panose="020B0604020202020204" pitchFamily="34" charset="0"/>
                  <a:ea typeface="微软雅黑" panose="020B0503020204020204" pitchFamily="34" charset="-122"/>
                  <a:cs typeface="+mn-ea"/>
                </a:rPr>
                <a:t>01</a:t>
              </a:r>
              <a:endParaRPr lang="zh-CN" altLang="en-US" sz="1325" dirty="0">
                <a:solidFill>
                  <a:schemeClr val="bg1"/>
                </a:solidFill>
                <a:latin typeface="Arial" panose="020B0604020202020204" pitchFamily="34" charset="0"/>
                <a:ea typeface="微软雅黑" panose="020B0503020204020204" pitchFamily="34" charset="-122"/>
                <a:cs typeface="+mn-ea"/>
              </a:endParaRPr>
            </a:p>
          </p:txBody>
        </p:sp>
        <p:cxnSp>
          <p:nvCxnSpPr>
            <p:cNvPr id="7" name="直接箭头连接符 6"/>
            <p:cNvCxnSpPr/>
            <p:nvPr/>
          </p:nvCxnSpPr>
          <p:spPr>
            <a:xfrm flipV="1">
              <a:off x="2972406" y="2363526"/>
              <a:ext cx="0" cy="812800"/>
            </a:xfrm>
            <a:prstGeom prst="straightConnector1">
              <a:avLst/>
            </a:prstGeom>
            <a:ln w="12700">
              <a:solidFill>
                <a:srgbClr val="D7020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904143" y="3176326"/>
              <a:ext cx="157163"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grpSp>
      <p:grpSp>
        <p:nvGrpSpPr>
          <p:cNvPr id="9" name="组合 8"/>
          <p:cNvGrpSpPr/>
          <p:nvPr/>
        </p:nvGrpSpPr>
        <p:grpSpPr>
          <a:xfrm>
            <a:off x="4055081" y="2939153"/>
            <a:ext cx="1819275" cy="2424113"/>
            <a:chOff x="4055081" y="2898513"/>
            <a:chExt cx="1819275" cy="2424113"/>
          </a:xfrm>
        </p:grpSpPr>
        <p:sp>
          <p:nvSpPr>
            <p:cNvPr id="10" name="Freeform 18"/>
            <p:cNvSpPr/>
            <p:nvPr/>
          </p:nvSpPr>
          <p:spPr bwMode="auto">
            <a:xfrm>
              <a:off x="4055081" y="2898513"/>
              <a:ext cx="1819275" cy="17780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r>
                <a:rPr lang="en-US" altLang="zh-CN" sz="1325" dirty="0">
                  <a:solidFill>
                    <a:schemeClr val="bg1"/>
                  </a:solidFill>
                  <a:latin typeface="Arial" panose="020B0604020202020204" pitchFamily="34" charset="0"/>
                  <a:ea typeface="微软雅黑" panose="020B0503020204020204" pitchFamily="34" charset="-122"/>
                  <a:cs typeface="+mn-ea"/>
                </a:rPr>
                <a:t>02</a:t>
              </a:r>
              <a:endParaRPr lang="zh-CN" altLang="en-US" sz="1325" dirty="0">
                <a:solidFill>
                  <a:schemeClr val="bg1"/>
                </a:solidFill>
                <a:latin typeface="Arial" panose="020B0604020202020204" pitchFamily="34" charset="0"/>
                <a:ea typeface="微软雅黑" panose="020B0503020204020204" pitchFamily="34" charset="-122"/>
                <a:cs typeface="+mn-ea"/>
              </a:endParaRPr>
            </a:p>
          </p:txBody>
        </p:sp>
        <p:cxnSp>
          <p:nvCxnSpPr>
            <p:cNvPr id="11" name="直接箭头连接符 10"/>
            <p:cNvCxnSpPr/>
            <p:nvPr/>
          </p:nvCxnSpPr>
          <p:spPr>
            <a:xfrm>
              <a:off x="4232881" y="4511413"/>
              <a:ext cx="0" cy="811213"/>
            </a:xfrm>
            <a:prstGeom prst="straightConnector1">
              <a:avLst/>
            </a:prstGeom>
            <a:ln w="12700">
              <a:solidFill>
                <a:srgbClr val="D7020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4156681" y="4393938"/>
              <a:ext cx="157162" cy="15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grpSp>
      <p:grpSp>
        <p:nvGrpSpPr>
          <p:cNvPr id="13" name="组合 12"/>
          <p:cNvGrpSpPr/>
          <p:nvPr/>
        </p:nvGrpSpPr>
        <p:grpSpPr>
          <a:xfrm>
            <a:off x="5953731" y="2164453"/>
            <a:ext cx="2081212" cy="2689225"/>
            <a:chOff x="5953731" y="2123813"/>
            <a:chExt cx="2081212" cy="2689225"/>
          </a:xfrm>
        </p:grpSpPr>
        <p:sp>
          <p:nvSpPr>
            <p:cNvPr id="14" name="Freeform 17"/>
            <p:cNvSpPr/>
            <p:nvPr/>
          </p:nvSpPr>
          <p:spPr bwMode="auto">
            <a:xfrm>
              <a:off x="5953731" y="2763576"/>
              <a:ext cx="2081212" cy="20494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r>
                <a:rPr lang="en-US" altLang="zh-CN" sz="1325" dirty="0">
                  <a:solidFill>
                    <a:schemeClr val="bg1"/>
                  </a:solidFill>
                  <a:latin typeface="Arial" panose="020B0604020202020204" pitchFamily="34" charset="0"/>
                  <a:ea typeface="微软雅黑" panose="020B0503020204020204" pitchFamily="34" charset="-122"/>
                  <a:cs typeface="+mn-ea"/>
                </a:rPr>
                <a:t>03</a:t>
              </a:r>
              <a:endParaRPr lang="zh-CN" altLang="en-US" sz="1325" dirty="0">
                <a:solidFill>
                  <a:schemeClr val="bg1"/>
                </a:solidFill>
                <a:latin typeface="Arial" panose="020B0604020202020204" pitchFamily="34" charset="0"/>
                <a:ea typeface="微软雅黑" panose="020B0503020204020204" pitchFamily="34" charset="-122"/>
                <a:cs typeface="+mn-ea"/>
              </a:endParaRPr>
            </a:p>
          </p:txBody>
        </p:sp>
        <p:cxnSp>
          <p:nvCxnSpPr>
            <p:cNvPr id="15" name="直接箭头连接符 14"/>
            <p:cNvCxnSpPr/>
            <p:nvPr/>
          </p:nvCxnSpPr>
          <p:spPr>
            <a:xfrm flipV="1">
              <a:off x="6529993" y="2123813"/>
              <a:ext cx="0" cy="812800"/>
            </a:xfrm>
            <a:prstGeom prst="straightConnector1">
              <a:avLst/>
            </a:prstGeom>
            <a:ln w="12700">
              <a:solidFill>
                <a:srgbClr val="D7020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450618" y="2903276"/>
              <a:ext cx="158750"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grpSp>
      <p:grpSp>
        <p:nvGrpSpPr>
          <p:cNvPr id="17" name="组合 16"/>
          <p:cNvGrpSpPr/>
          <p:nvPr/>
        </p:nvGrpSpPr>
        <p:grpSpPr>
          <a:xfrm>
            <a:off x="7746018" y="2537516"/>
            <a:ext cx="2620963" cy="3181350"/>
            <a:chOff x="7746018" y="2496876"/>
            <a:chExt cx="2620963" cy="3181350"/>
          </a:xfrm>
        </p:grpSpPr>
        <p:sp>
          <p:nvSpPr>
            <p:cNvPr id="18" name="Freeform 17"/>
            <p:cNvSpPr/>
            <p:nvPr/>
          </p:nvSpPr>
          <p:spPr bwMode="auto">
            <a:xfrm>
              <a:off x="7746018" y="2496876"/>
              <a:ext cx="2620963" cy="257968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r>
                <a:rPr lang="en-US" altLang="zh-CN" sz="1325" dirty="0">
                  <a:solidFill>
                    <a:schemeClr val="bg1"/>
                  </a:solidFill>
                  <a:latin typeface="Arial" panose="020B0604020202020204" pitchFamily="34" charset="0"/>
                  <a:ea typeface="微软雅黑" panose="020B0503020204020204" pitchFamily="34" charset="-122"/>
                  <a:cs typeface="+mn-ea"/>
                </a:rPr>
                <a:t>04</a:t>
              </a:r>
              <a:endParaRPr lang="zh-CN" altLang="en-US" sz="1325" dirty="0">
                <a:solidFill>
                  <a:schemeClr val="bg1"/>
                </a:solidFill>
                <a:latin typeface="Arial" panose="020B0604020202020204" pitchFamily="34" charset="0"/>
                <a:ea typeface="微软雅黑" panose="020B0503020204020204" pitchFamily="34" charset="-122"/>
                <a:cs typeface="+mn-ea"/>
              </a:endParaRPr>
            </a:p>
          </p:txBody>
        </p:sp>
        <p:cxnSp>
          <p:nvCxnSpPr>
            <p:cNvPr id="19" name="直接箭头连接符 18"/>
            <p:cNvCxnSpPr/>
            <p:nvPr/>
          </p:nvCxnSpPr>
          <p:spPr>
            <a:xfrm>
              <a:off x="7928581" y="4868601"/>
              <a:ext cx="0" cy="809625"/>
            </a:xfrm>
            <a:prstGeom prst="straightConnector1">
              <a:avLst/>
            </a:prstGeom>
            <a:ln w="12700">
              <a:solidFill>
                <a:srgbClr val="D7020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852381" y="4814626"/>
              <a:ext cx="157162" cy="158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grpSp>
      <p:grpSp>
        <p:nvGrpSpPr>
          <p:cNvPr id="21" name="Group 23"/>
          <p:cNvGrpSpPr/>
          <p:nvPr/>
        </p:nvGrpSpPr>
        <p:grpSpPr>
          <a:xfrm>
            <a:off x="1780680" y="1165797"/>
            <a:ext cx="2505074" cy="1165933"/>
            <a:chOff x="7539557" y="4011991"/>
            <a:chExt cx="2851815" cy="1105614"/>
          </a:xfrm>
        </p:grpSpPr>
        <p:sp>
          <p:nvSpPr>
            <p:cNvPr id="22" name="TextBox 24"/>
            <p:cNvSpPr txBox="1"/>
            <p:nvPr/>
          </p:nvSpPr>
          <p:spPr>
            <a:xfrm>
              <a:off x="8072002" y="4011991"/>
              <a:ext cx="1786925" cy="396739"/>
            </a:xfrm>
            <a:prstGeom prst="rect">
              <a:avLst/>
            </a:prstGeom>
            <a:noFill/>
          </p:spPr>
          <p:txBody>
            <a:bodyPr wrap="none" rtlCol="0">
              <a:spAutoFit/>
            </a:bodyPr>
            <a:lstStyle/>
            <a:p>
              <a:pP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23" name="Rectangle 25"/>
            <p:cNvSpPr/>
            <p:nvPr/>
          </p:nvSpPr>
          <p:spPr>
            <a:xfrm>
              <a:off x="7539557" y="4347111"/>
              <a:ext cx="2851815" cy="770494"/>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23"/>
          <p:cNvGrpSpPr/>
          <p:nvPr/>
        </p:nvGrpSpPr>
        <p:grpSpPr>
          <a:xfrm>
            <a:off x="2980344" y="5397011"/>
            <a:ext cx="2505074" cy="1165933"/>
            <a:chOff x="7539557" y="4011991"/>
            <a:chExt cx="2851815" cy="1105614"/>
          </a:xfrm>
        </p:grpSpPr>
        <p:sp>
          <p:nvSpPr>
            <p:cNvPr id="25" name="TextBox 24"/>
            <p:cNvSpPr txBox="1"/>
            <p:nvPr/>
          </p:nvSpPr>
          <p:spPr>
            <a:xfrm>
              <a:off x="8072002" y="4011991"/>
              <a:ext cx="1786925" cy="396739"/>
            </a:xfrm>
            <a:prstGeom prst="rect">
              <a:avLst/>
            </a:prstGeom>
            <a:noFill/>
          </p:spPr>
          <p:txBody>
            <a:bodyPr wrap="none" rtlCol="0">
              <a:spAutoFit/>
            </a:bodyPr>
            <a:lstStyle/>
            <a:p>
              <a:pP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26" name="Rectangle 25"/>
            <p:cNvSpPr/>
            <p:nvPr/>
          </p:nvSpPr>
          <p:spPr>
            <a:xfrm>
              <a:off x="7539557" y="4347111"/>
              <a:ext cx="2851815" cy="770494"/>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23"/>
          <p:cNvGrpSpPr/>
          <p:nvPr/>
        </p:nvGrpSpPr>
        <p:grpSpPr>
          <a:xfrm>
            <a:off x="5316352" y="1045941"/>
            <a:ext cx="2505074" cy="1165933"/>
            <a:chOff x="7539557" y="4011991"/>
            <a:chExt cx="2851815" cy="1105614"/>
          </a:xfrm>
        </p:grpSpPr>
        <p:sp>
          <p:nvSpPr>
            <p:cNvPr id="28" name="TextBox 24"/>
            <p:cNvSpPr txBox="1"/>
            <p:nvPr/>
          </p:nvSpPr>
          <p:spPr>
            <a:xfrm>
              <a:off x="8072002" y="4011991"/>
              <a:ext cx="1786925" cy="396739"/>
            </a:xfrm>
            <a:prstGeom prst="rect">
              <a:avLst/>
            </a:prstGeom>
            <a:noFill/>
          </p:spPr>
          <p:txBody>
            <a:bodyPr wrap="none" rtlCol="0">
              <a:spAutoFit/>
            </a:bodyPr>
            <a:lstStyle/>
            <a:p>
              <a:pP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29" name="Rectangle 25"/>
            <p:cNvSpPr/>
            <p:nvPr/>
          </p:nvSpPr>
          <p:spPr>
            <a:xfrm>
              <a:off x="7539557" y="4347111"/>
              <a:ext cx="2851815" cy="770494"/>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23"/>
          <p:cNvGrpSpPr/>
          <p:nvPr/>
        </p:nvGrpSpPr>
        <p:grpSpPr>
          <a:xfrm>
            <a:off x="6676044" y="5709545"/>
            <a:ext cx="2505074" cy="1165933"/>
            <a:chOff x="7539557" y="4011991"/>
            <a:chExt cx="2851815" cy="1105614"/>
          </a:xfrm>
        </p:grpSpPr>
        <p:sp>
          <p:nvSpPr>
            <p:cNvPr id="31" name="TextBox 24"/>
            <p:cNvSpPr txBox="1"/>
            <p:nvPr/>
          </p:nvSpPr>
          <p:spPr>
            <a:xfrm>
              <a:off x="8072002" y="4011991"/>
              <a:ext cx="1786925" cy="396739"/>
            </a:xfrm>
            <a:prstGeom prst="rect">
              <a:avLst/>
            </a:prstGeom>
            <a:noFill/>
          </p:spPr>
          <p:txBody>
            <a:bodyPr wrap="none" rtlCol="0">
              <a:spAutoFit/>
            </a:bodyPr>
            <a:lstStyle/>
            <a:p>
              <a:pP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32" name="Rectangle 25"/>
            <p:cNvSpPr/>
            <p:nvPr/>
          </p:nvSpPr>
          <p:spPr>
            <a:xfrm>
              <a:off x="7539557" y="4347111"/>
              <a:ext cx="2851815" cy="770494"/>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8" fill="hold" nodeType="withEffect">
                                  <p:stCondLst>
                                    <p:cond delay="25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ppt_x</p:attrName>
                                        </p:attrNameLst>
                                      </p:cBhvr>
                                      <p:tavLst>
                                        <p:tav tm="0">
                                          <p:val>
                                            <p:strVal val="#ppt_x-#ppt_w*1.125000"/>
                                          </p:val>
                                        </p:tav>
                                        <p:tav tm="100000">
                                          <p:val>
                                            <p:strVal val="#ppt_x"/>
                                          </p:val>
                                        </p:tav>
                                      </p:tavLst>
                                    </p:anim>
                                    <p:animEffect transition="in" filter="wipe(right)">
                                      <p:cBhvr>
                                        <p:cTn id="29" dur="500"/>
                                        <p:tgtEl>
                                          <p:spTgt spid="13"/>
                                        </p:tgtEl>
                                      </p:cBhvr>
                                    </p:animEffect>
                                  </p:childTnLst>
                                </p:cTn>
                              </p:par>
                              <p:par>
                                <p:cTn id="30" presetID="12" presetClass="entr" presetSubtype="8" fill="hold"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ppt_x</p:attrName>
                                        </p:attrNameLst>
                                      </p:cBhvr>
                                      <p:tavLst>
                                        <p:tav tm="0">
                                          <p:val>
                                            <p:strVal val="#ppt_x-#ppt_w*1.125000"/>
                                          </p:val>
                                        </p:tav>
                                        <p:tav tm="100000">
                                          <p:val>
                                            <p:strVal val="#ppt_x"/>
                                          </p:val>
                                        </p:tav>
                                      </p:tavLst>
                                    </p:anim>
                                    <p:animEffect transition="in" filter="wipe(right)">
                                      <p:cBhvr>
                                        <p:cTn id="33" dur="500"/>
                                        <p:tgtEl>
                                          <p:spTgt spid="9"/>
                                        </p:tgtEl>
                                      </p:cBhvr>
                                    </p:animEffect>
                                  </p:childTnLst>
                                </p:cTn>
                              </p:par>
                              <p:par>
                                <p:cTn id="34" presetID="12" presetClass="entr" presetSubtype="8" fill="hold" nodeType="withEffect">
                                  <p:stCondLst>
                                    <p:cond delay="75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p:tgtEl>
                                          <p:spTgt spid="5"/>
                                        </p:tgtEl>
                                        <p:attrNameLst>
                                          <p:attrName>ppt_x</p:attrName>
                                        </p:attrNameLst>
                                      </p:cBhvr>
                                      <p:tavLst>
                                        <p:tav tm="0">
                                          <p:val>
                                            <p:strVal val="#ppt_x-#ppt_w*1.125000"/>
                                          </p:val>
                                        </p:tav>
                                        <p:tav tm="100000">
                                          <p:val>
                                            <p:strVal val="#ppt_x"/>
                                          </p:val>
                                        </p:tav>
                                      </p:tavLst>
                                    </p:anim>
                                    <p:animEffect transition="in" filter="wipe(right)">
                                      <p:cBhvr>
                                        <p:cTn id="37" dur="500"/>
                                        <p:tgtEl>
                                          <p:spTgt spid="5"/>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par>
                                <p:cTn id="42" presetID="22" presetClass="entr" presetSubtype="1"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par>
                                <p:cTn id="45" presetID="22" presetClass="entr" presetSubtype="4"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down)">
                                      <p:cBhvr>
                                        <p:cTn id="47" dur="500"/>
                                        <p:tgtEl>
                                          <p:spTgt spid="27"/>
                                        </p:tgtEl>
                                      </p:cBhvr>
                                    </p:animEffect>
                                  </p:childTnLst>
                                </p:cTn>
                              </p:par>
                              <p:par>
                                <p:cTn id="48" presetID="22" presetClass="entr" presetSubtype="1"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up)">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一、点击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sp>
        <p:nvSpPr>
          <p:cNvPr id="5" name="椭圆 38"/>
          <p:cNvSpPr>
            <a:spLocks noChangeArrowheads="1"/>
          </p:cNvSpPr>
          <p:nvPr/>
        </p:nvSpPr>
        <p:spPr bwMode="auto">
          <a:xfrm>
            <a:off x="7832867" y="1326485"/>
            <a:ext cx="1837382" cy="1837382"/>
          </a:xfrm>
          <a:prstGeom prst="ellipse">
            <a:avLst/>
          </a:prstGeom>
          <a:blipFill>
            <a:blip r:embed="rId2"/>
            <a:stretch>
              <a:fillRect/>
            </a:stretch>
          </a:blipFill>
          <a:ln>
            <a:noFill/>
          </a:ln>
          <a:effectLst>
            <a:outerShdw blurRad="63500" algn="ctr" rotWithShape="0">
              <a:prstClr val="black">
                <a:alpha val="40000"/>
              </a:prstClr>
            </a:outerShdw>
          </a:effectLst>
        </p:spPr>
        <p:txBody>
          <a:bodyPr anchor="ctr"/>
          <a:lstStyle/>
          <a:p>
            <a:pPr algn="ctr" eaLnBrk="1" hangingPunct="1">
              <a:buFont typeface="Arial" panose="020B0604020202020204" pitchFamily="34" charset="0"/>
              <a:buNone/>
            </a:pPr>
            <a:endParaRPr lang="zh-CN" altLang="zh-CN" sz="216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 name="直接连接符 13"/>
          <p:cNvCxnSpPr>
            <a:cxnSpLocks noChangeShapeType="1"/>
            <a:stCxn id="17" idx="7"/>
            <a:endCxn id="16" idx="3"/>
          </p:cNvCxnSpPr>
          <p:nvPr/>
        </p:nvCxnSpPr>
        <p:spPr bwMode="auto">
          <a:xfrm flipV="1">
            <a:off x="2570598" y="3433717"/>
            <a:ext cx="961741" cy="600180"/>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7" name="直接连接符 17"/>
          <p:cNvCxnSpPr>
            <a:cxnSpLocks noChangeShapeType="1"/>
            <a:stCxn id="16" idx="5"/>
            <a:endCxn id="15" idx="1"/>
          </p:cNvCxnSpPr>
          <p:nvPr/>
        </p:nvCxnSpPr>
        <p:spPr bwMode="auto">
          <a:xfrm>
            <a:off x="4949581" y="3433717"/>
            <a:ext cx="532764" cy="231783"/>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8" name="直接连接符 20"/>
          <p:cNvCxnSpPr>
            <a:cxnSpLocks noChangeShapeType="1"/>
            <a:stCxn id="15" idx="7"/>
            <a:endCxn id="5" idx="3"/>
          </p:cNvCxnSpPr>
          <p:nvPr/>
        </p:nvCxnSpPr>
        <p:spPr bwMode="auto">
          <a:xfrm flipV="1">
            <a:off x="6462433" y="2894789"/>
            <a:ext cx="1639512" cy="770711"/>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sp>
        <p:nvSpPr>
          <p:cNvPr id="9" name="椭圆 56"/>
          <p:cNvSpPr>
            <a:spLocks noChangeArrowheads="1"/>
          </p:cNvSpPr>
          <p:nvPr/>
        </p:nvSpPr>
        <p:spPr bwMode="auto">
          <a:xfrm rot="800555">
            <a:off x="1340589" y="3466861"/>
            <a:ext cx="323612" cy="323612"/>
          </a:xfrm>
          <a:prstGeom prst="ellipse">
            <a:avLst/>
          </a:prstGeom>
          <a:solidFill>
            <a:srgbClr val="D70201"/>
          </a:solidFill>
          <a:ln>
            <a:noFill/>
          </a:ln>
          <a:effectLst>
            <a:outerShdw blurRad="63500" algn="ctr" rotWithShape="0">
              <a:prstClr val="black">
                <a:alpha val="40000"/>
              </a:prstClr>
            </a:outerShdw>
          </a:effectLst>
        </p:spPr>
        <p:txBody>
          <a:bodyPr anchor="ctr"/>
          <a:lstStyle/>
          <a:p>
            <a:pPr algn="ctr" eaLnBrk="1" hangingPunct="1">
              <a:buFont typeface="Arial" panose="020B0604020202020204" pitchFamily="34" charset="0"/>
              <a:buNone/>
            </a:pPr>
            <a:endParaRPr lang="zh-CN" altLang="zh-CN" sz="216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0" name="直接连接符 23"/>
          <p:cNvCxnSpPr>
            <a:cxnSpLocks noChangeShapeType="1"/>
            <a:stCxn id="9" idx="5"/>
            <a:endCxn id="17" idx="1"/>
          </p:cNvCxnSpPr>
          <p:nvPr/>
        </p:nvCxnSpPr>
        <p:spPr bwMode="auto">
          <a:xfrm>
            <a:off x="1587317" y="3766396"/>
            <a:ext cx="218022" cy="267501"/>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sp>
        <p:nvSpPr>
          <p:cNvPr id="11" name="椭圆 58"/>
          <p:cNvSpPr>
            <a:spLocks noChangeArrowheads="1"/>
          </p:cNvSpPr>
          <p:nvPr/>
        </p:nvSpPr>
        <p:spPr bwMode="auto">
          <a:xfrm>
            <a:off x="4657642" y="5020656"/>
            <a:ext cx="341306" cy="342276"/>
          </a:xfrm>
          <a:prstGeom prst="ellipse">
            <a:avLst/>
          </a:prstGeom>
          <a:solidFill>
            <a:srgbClr val="D70201"/>
          </a:solidFill>
          <a:ln>
            <a:noFill/>
          </a:ln>
          <a:effectLst>
            <a:outerShdw blurRad="63500" algn="ctr" rotWithShape="0">
              <a:prstClr val="black">
                <a:alpha val="40000"/>
              </a:prstClr>
            </a:outerShdw>
          </a:effectLst>
        </p:spPr>
        <p:txBody>
          <a:bodyPr anchor="ctr"/>
          <a:lstStyle/>
          <a:p>
            <a:pPr algn="ctr">
              <a:buFont typeface="Arial" panose="020B0604020202020204" pitchFamily="34" charset="0"/>
              <a:buNone/>
            </a:pPr>
            <a:endParaRPr lang="zh-CN" altLang="zh-CN" sz="216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2" name="直接连接符 43"/>
          <p:cNvCxnSpPr>
            <a:cxnSpLocks noChangeShapeType="1"/>
            <a:stCxn id="11" idx="7"/>
            <a:endCxn id="15" idx="3"/>
          </p:cNvCxnSpPr>
          <p:nvPr/>
        </p:nvCxnSpPr>
        <p:spPr bwMode="auto">
          <a:xfrm flipV="1">
            <a:off x="4948965" y="4645588"/>
            <a:ext cx="533380" cy="425193"/>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sp>
        <p:nvSpPr>
          <p:cNvPr id="13" name="椭圆 70"/>
          <p:cNvSpPr>
            <a:spLocks noChangeArrowheads="1"/>
          </p:cNvSpPr>
          <p:nvPr/>
        </p:nvSpPr>
        <p:spPr bwMode="auto">
          <a:xfrm>
            <a:off x="10515909" y="3578557"/>
            <a:ext cx="475093" cy="475092"/>
          </a:xfrm>
          <a:prstGeom prst="ellipse">
            <a:avLst/>
          </a:prstGeom>
          <a:solidFill>
            <a:srgbClr val="D70201"/>
          </a:solidFill>
          <a:ln>
            <a:noFill/>
          </a:ln>
          <a:effectLst>
            <a:outerShdw blurRad="63500" algn="ctr" rotWithShape="0">
              <a:prstClr val="black">
                <a:alpha val="40000"/>
              </a:prstClr>
            </a:outerShdw>
          </a:effectLst>
        </p:spPr>
        <p:txBody>
          <a:bodyPr anchor="ctr"/>
          <a:lstStyle/>
          <a:p>
            <a:pPr algn="ctr">
              <a:buFont typeface="Arial" panose="020B0604020202020204" pitchFamily="34" charset="0"/>
              <a:buNone/>
            </a:pPr>
            <a:endParaRPr lang="zh-CN" altLang="zh-CN" sz="216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4" name="直接连接符 72"/>
          <p:cNvCxnSpPr>
            <a:cxnSpLocks noChangeShapeType="1"/>
            <a:stCxn id="5" idx="5"/>
            <a:endCxn id="13" idx="1"/>
          </p:cNvCxnSpPr>
          <p:nvPr/>
        </p:nvCxnSpPr>
        <p:spPr bwMode="auto">
          <a:xfrm>
            <a:off x="9401171" y="2894789"/>
            <a:ext cx="1184314" cy="753344"/>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sp>
        <p:nvSpPr>
          <p:cNvPr id="15" name="椭圆 38"/>
          <p:cNvSpPr>
            <a:spLocks noChangeArrowheads="1"/>
          </p:cNvSpPr>
          <p:nvPr/>
        </p:nvSpPr>
        <p:spPr bwMode="auto">
          <a:xfrm>
            <a:off x="5279362" y="3462517"/>
            <a:ext cx="1386054" cy="1386054"/>
          </a:xfrm>
          <a:prstGeom prst="ellipse">
            <a:avLst/>
          </a:prstGeom>
          <a:blipFill>
            <a:blip r:embed="rId3"/>
            <a:stretch>
              <a:fillRect/>
            </a:stretch>
          </a:blipFill>
          <a:ln>
            <a:noFill/>
          </a:ln>
          <a:effectLst>
            <a:outerShdw blurRad="63500" algn="ctr" rotWithShape="0">
              <a:prstClr val="black">
                <a:alpha val="40000"/>
              </a:prstClr>
            </a:outerShdw>
          </a:effectLst>
        </p:spPr>
        <p:txBody>
          <a:bodyPr anchor="ctr"/>
          <a:lstStyle/>
          <a:p>
            <a:pPr algn="ctr" eaLnBrk="1" hangingPunct="1">
              <a:buFont typeface="Arial" panose="020B0604020202020204" pitchFamily="34" charset="0"/>
              <a:buNone/>
            </a:pPr>
            <a:endParaRPr lang="zh-CN" altLang="zh-CN" sz="216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椭圆 38"/>
          <p:cNvSpPr>
            <a:spLocks noChangeArrowheads="1"/>
          </p:cNvSpPr>
          <p:nvPr/>
        </p:nvSpPr>
        <p:spPr bwMode="auto">
          <a:xfrm>
            <a:off x="3238819" y="1722955"/>
            <a:ext cx="2004282" cy="2004282"/>
          </a:xfrm>
          <a:prstGeom prst="ellipse">
            <a:avLst/>
          </a:prstGeom>
          <a:blipFill>
            <a:blip r:embed="rId4"/>
            <a:stretch>
              <a:fillRect/>
            </a:stretch>
          </a:blipFill>
          <a:ln>
            <a:noFill/>
          </a:ln>
          <a:effectLst>
            <a:outerShdw blurRad="63500" algn="ctr" rotWithShape="0">
              <a:prstClr val="black">
                <a:alpha val="40000"/>
              </a:prstClr>
            </a:outerShdw>
          </a:effectLst>
        </p:spPr>
        <p:txBody>
          <a:bodyPr anchor="ctr"/>
          <a:lstStyle/>
          <a:p>
            <a:pPr algn="ctr" eaLnBrk="1" hangingPunct="1">
              <a:buFont typeface="Arial" panose="020B0604020202020204" pitchFamily="34" charset="0"/>
              <a:buNone/>
            </a:pPr>
            <a:endParaRPr lang="zh-CN" altLang="zh-CN" sz="216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椭圆 38"/>
          <p:cNvSpPr>
            <a:spLocks noChangeArrowheads="1"/>
          </p:cNvSpPr>
          <p:nvPr/>
        </p:nvSpPr>
        <p:spPr bwMode="auto">
          <a:xfrm>
            <a:off x="1646849" y="3875407"/>
            <a:ext cx="1082239" cy="1082239"/>
          </a:xfrm>
          <a:prstGeom prst="ellipse">
            <a:avLst/>
          </a:prstGeom>
          <a:blipFill>
            <a:blip r:embed="rId5"/>
            <a:stretch>
              <a:fillRect/>
            </a:stretch>
          </a:blipFill>
          <a:ln>
            <a:noFill/>
          </a:ln>
          <a:effectLst>
            <a:outerShdw blurRad="63500" algn="ctr" rotWithShape="0">
              <a:prstClr val="black">
                <a:alpha val="40000"/>
              </a:prstClr>
            </a:outerShdw>
          </a:effectLst>
        </p:spPr>
        <p:txBody>
          <a:bodyPr anchor="ctr"/>
          <a:lstStyle/>
          <a:p>
            <a:pPr algn="ctr" eaLnBrk="1" hangingPunct="1">
              <a:buFont typeface="Arial" panose="020B0604020202020204" pitchFamily="34" charset="0"/>
              <a:buNone/>
            </a:pPr>
            <a:endParaRPr lang="zh-CN" altLang="zh-CN" sz="216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Group 23"/>
          <p:cNvGrpSpPr/>
          <p:nvPr/>
        </p:nvGrpSpPr>
        <p:grpSpPr>
          <a:xfrm>
            <a:off x="1066671" y="5066656"/>
            <a:ext cx="2172148" cy="1405999"/>
            <a:chOff x="7729061" y="4011991"/>
            <a:chExt cx="2472807" cy="1333260"/>
          </a:xfrm>
        </p:grpSpPr>
        <p:sp>
          <p:nvSpPr>
            <p:cNvPr id="19" name="TextBox 24"/>
            <p:cNvSpPr txBox="1"/>
            <p:nvPr/>
          </p:nvSpPr>
          <p:spPr>
            <a:xfrm>
              <a:off x="8072002" y="4011991"/>
              <a:ext cx="1786925" cy="396739"/>
            </a:xfrm>
            <a:prstGeom prst="rect">
              <a:avLst/>
            </a:prstGeom>
            <a:noFill/>
          </p:spPr>
          <p:txBody>
            <a:bodyPr wrap="none" rtlCol="0">
              <a:spAutoFit/>
            </a:bodyPr>
            <a:lstStyle/>
            <a:p>
              <a:pP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20" name="Rectangle 25"/>
            <p:cNvSpPr/>
            <p:nvPr/>
          </p:nvSpPr>
          <p:spPr>
            <a:xfrm>
              <a:off x="7729061" y="4347111"/>
              <a:ext cx="2472807" cy="998140"/>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3"/>
          <p:cNvGrpSpPr/>
          <p:nvPr/>
        </p:nvGrpSpPr>
        <p:grpSpPr>
          <a:xfrm>
            <a:off x="5319476" y="1592496"/>
            <a:ext cx="2285914" cy="1405998"/>
            <a:chOff x="7729061" y="4011992"/>
            <a:chExt cx="2602320" cy="1333259"/>
          </a:xfrm>
        </p:grpSpPr>
        <p:sp>
          <p:nvSpPr>
            <p:cNvPr id="22" name="TextBox 24"/>
            <p:cNvSpPr txBox="1"/>
            <p:nvPr/>
          </p:nvSpPr>
          <p:spPr>
            <a:xfrm>
              <a:off x="7729061" y="4011992"/>
              <a:ext cx="1786925" cy="396739"/>
            </a:xfrm>
            <a:prstGeom prst="rect">
              <a:avLst/>
            </a:prstGeom>
            <a:noFill/>
          </p:spPr>
          <p:txBody>
            <a:bodyPr wrap="none" rtlCol="0">
              <a:spAutoFit/>
            </a:bodyPr>
            <a:lstStyle/>
            <a:p>
              <a:pP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23" name="Rectangle 25"/>
            <p:cNvSpPr/>
            <p:nvPr/>
          </p:nvSpPr>
          <p:spPr>
            <a:xfrm>
              <a:off x="7729061" y="4347111"/>
              <a:ext cx="2602320" cy="998140"/>
            </a:xfrm>
            <a:prstGeom prst="rect">
              <a:avLst/>
            </a:prstGeom>
          </p:spPr>
          <p:txBody>
            <a:bodyPr wrap="square">
              <a:spAutoFit/>
            </a:bodyPr>
            <a:lstStyle/>
            <a:p>
              <a:pPr>
                <a:lnSpc>
                  <a:spcPct val="13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23"/>
          <p:cNvGrpSpPr/>
          <p:nvPr/>
        </p:nvGrpSpPr>
        <p:grpSpPr>
          <a:xfrm>
            <a:off x="5587999" y="4957646"/>
            <a:ext cx="2285914" cy="1405998"/>
            <a:chOff x="7729061" y="4011992"/>
            <a:chExt cx="2602320" cy="1333259"/>
          </a:xfrm>
        </p:grpSpPr>
        <p:sp>
          <p:nvSpPr>
            <p:cNvPr id="25" name="TextBox 24"/>
            <p:cNvSpPr txBox="1"/>
            <p:nvPr/>
          </p:nvSpPr>
          <p:spPr>
            <a:xfrm>
              <a:off x="7729061" y="4011992"/>
              <a:ext cx="1786925" cy="396739"/>
            </a:xfrm>
            <a:prstGeom prst="rect">
              <a:avLst/>
            </a:prstGeom>
            <a:noFill/>
          </p:spPr>
          <p:txBody>
            <a:bodyPr wrap="none" rtlCol="0">
              <a:spAutoFit/>
            </a:bodyPr>
            <a:lstStyle/>
            <a:p>
              <a:pP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26" name="Rectangle 25"/>
            <p:cNvSpPr/>
            <p:nvPr/>
          </p:nvSpPr>
          <p:spPr>
            <a:xfrm>
              <a:off x="7729061" y="4347111"/>
              <a:ext cx="2602320" cy="998140"/>
            </a:xfrm>
            <a:prstGeom prst="rect">
              <a:avLst/>
            </a:prstGeom>
          </p:spPr>
          <p:txBody>
            <a:bodyPr wrap="square">
              <a:spAutoFit/>
            </a:bodyPr>
            <a:lstStyle/>
            <a:p>
              <a:pPr>
                <a:lnSpc>
                  <a:spcPct val="13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23"/>
          <p:cNvGrpSpPr/>
          <p:nvPr/>
        </p:nvGrpSpPr>
        <p:grpSpPr>
          <a:xfrm>
            <a:off x="7780154" y="3257997"/>
            <a:ext cx="2172148" cy="1405998"/>
            <a:chOff x="7729061" y="4011992"/>
            <a:chExt cx="2472807" cy="1333259"/>
          </a:xfrm>
        </p:grpSpPr>
        <p:sp>
          <p:nvSpPr>
            <p:cNvPr id="28" name="TextBox 24"/>
            <p:cNvSpPr txBox="1"/>
            <p:nvPr/>
          </p:nvSpPr>
          <p:spPr>
            <a:xfrm>
              <a:off x="8072002" y="4011992"/>
              <a:ext cx="1786925" cy="429026"/>
            </a:xfrm>
            <a:prstGeom prst="rect">
              <a:avLst/>
            </a:prstGeom>
            <a:noFill/>
          </p:spPr>
          <p:txBody>
            <a:bodyPr wrap="none" rtlCol="0">
              <a:spAutoFit/>
            </a:bodyPr>
            <a:lstStyle/>
            <a:p>
              <a:pPr>
                <a:lnSpc>
                  <a:spcPct val="130000"/>
                </a:lnSpc>
              </a:pPr>
              <a:r>
                <a:rPr lang="zh-CN" altLang="en-US" dirty="0" smtClean="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a:t>
              </a: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29" name="Rectangle 25"/>
            <p:cNvSpPr/>
            <p:nvPr/>
          </p:nvSpPr>
          <p:spPr>
            <a:xfrm>
              <a:off x="7729061" y="4347111"/>
              <a:ext cx="2472807" cy="998140"/>
            </a:xfrm>
            <a:prstGeom prst="rect">
              <a:avLst/>
            </a:prstGeom>
          </p:spPr>
          <p:txBody>
            <a:bodyPr wrap="square">
              <a:spAutoFit/>
            </a:bodyPr>
            <a:lstStyle/>
            <a:p>
              <a:pPr algn="ctr">
                <a:lnSpc>
                  <a:spcPct val="13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25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75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53" presetClass="entr" presetSubtype="16" fill="hold" grpId="0" nodeType="withEffect">
                                  <p:stCondLst>
                                    <p:cond delay="100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grpId="0" nodeType="withEffect">
                                  <p:stCondLst>
                                    <p:cond delay="125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par>
                          <p:cTn id="57" fill="hold">
                            <p:stCondLst>
                              <p:cond delay="2000"/>
                            </p:stCondLst>
                            <p:childTnLst>
                              <p:par>
                                <p:cTn id="58" presetID="16" presetClass="entr" presetSubtype="37"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barn(outVertical)">
                                      <p:cBhvr>
                                        <p:cTn id="60" dur="500"/>
                                        <p:tgtEl>
                                          <p:spTgt spid="10"/>
                                        </p:tgtEl>
                                      </p:cBhvr>
                                    </p:animEffect>
                                  </p:childTnLst>
                                </p:cTn>
                              </p:par>
                              <p:par>
                                <p:cTn id="61" presetID="16" presetClass="entr" presetSubtype="37"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barn(outVertical)">
                                      <p:cBhvr>
                                        <p:cTn id="63" dur="500"/>
                                        <p:tgtEl>
                                          <p:spTgt spid="6"/>
                                        </p:tgtEl>
                                      </p:cBhvr>
                                    </p:animEffect>
                                  </p:childTnLst>
                                </p:cTn>
                              </p:par>
                              <p:par>
                                <p:cTn id="64" presetID="16" presetClass="entr" presetSubtype="37"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arn(outVertical)">
                                      <p:cBhvr>
                                        <p:cTn id="66" dur="500"/>
                                        <p:tgtEl>
                                          <p:spTgt spid="12"/>
                                        </p:tgtEl>
                                      </p:cBhvr>
                                    </p:animEffect>
                                  </p:childTnLst>
                                </p:cTn>
                              </p:par>
                              <p:par>
                                <p:cTn id="67" presetID="16" presetClass="entr" presetSubtype="37" fill="hold"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barn(outVertical)">
                                      <p:cBhvr>
                                        <p:cTn id="69" dur="500"/>
                                        <p:tgtEl>
                                          <p:spTgt spid="7"/>
                                        </p:tgtEl>
                                      </p:cBhvr>
                                    </p:animEffect>
                                  </p:childTnLst>
                                </p:cTn>
                              </p:par>
                              <p:par>
                                <p:cTn id="70" presetID="16" presetClass="entr" presetSubtype="37" fill="hold"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barn(outVertical)">
                                      <p:cBhvr>
                                        <p:cTn id="72" dur="500"/>
                                        <p:tgtEl>
                                          <p:spTgt spid="8"/>
                                        </p:tgtEl>
                                      </p:cBhvr>
                                    </p:animEffect>
                                  </p:childTnLst>
                                </p:cTn>
                              </p:par>
                              <p:par>
                                <p:cTn id="73" presetID="16" presetClass="entr" presetSubtype="37" fill="hold"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barn(outVertical)">
                                      <p:cBhvr>
                                        <p:cTn id="75" dur="500"/>
                                        <p:tgtEl>
                                          <p:spTgt spid="14"/>
                                        </p:tgtEl>
                                      </p:cBhvr>
                                    </p:animEffect>
                                  </p:childTnLst>
                                </p:cTn>
                              </p:par>
                            </p:childTnLst>
                          </p:cTn>
                        </p:par>
                        <p:par>
                          <p:cTn id="76" fill="hold">
                            <p:stCondLst>
                              <p:cond delay="2500"/>
                            </p:stCondLst>
                            <p:childTnLst>
                              <p:par>
                                <p:cTn id="77" presetID="22" presetClass="entr" presetSubtype="1"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up)">
                                      <p:cBhvr>
                                        <p:cTn id="79" dur="500"/>
                                        <p:tgtEl>
                                          <p:spTgt spid="18"/>
                                        </p:tgtEl>
                                      </p:cBhvr>
                                    </p:animEffect>
                                  </p:childTnLst>
                                </p:cTn>
                              </p:par>
                            </p:childTnLst>
                          </p:cTn>
                        </p:par>
                        <p:par>
                          <p:cTn id="80" fill="hold">
                            <p:stCondLst>
                              <p:cond delay="3000"/>
                            </p:stCondLst>
                            <p:childTnLst>
                              <p:par>
                                <p:cTn id="81" presetID="22" presetClass="entr" presetSubtype="8"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childTnLst>
                          </p:cTn>
                        </p:par>
                        <p:par>
                          <p:cTn id="84" fill="hold">
                            <p:stCondLst>
                              <p:cond delay="3500"/>
                            </p:stCondLst>
                            <p:childTnLst>
                              <p:par>
                                <p:cTn id="85" presetID="22" presetClass="entr" presetSubtype="1" fill="hold"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childTnLst>
                          </p:cTn>
                        </p:par>
                        <p:par>
                          <p:cTn id="88" fill="hold">
                            <p:stCondLst>
                              <p:cond delay="4000"/>
                            </p:stCondLst>
                            <p:childTnLst>
                              <p:par>
                                <p:cTn id="89" presetID="22" presetClass="entr" presetSubtype="1" fill="hold"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up)">
                                      <p:cBhvr>
                                        <p:cTn id="9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9" grpId="0" animBg="1"/>
      <p:bldP spid="11" grpId="0" animBg="1"/>
      <p:bldP spid="13" grpId="0" animBg="1"/>
      <p:bldP spid="15"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一、点击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grpSp>
        <p:nvGrpSpPr>
          <p:cNvPr id="5" name="Group 17"/>
          <p:cNvGrpSpPr/>
          <p:nvPr/>
        </p:nvGrpSpPr>
        <p:grpSpPr>
          <a:xfrm>
            <a:off x="1" y="2158581"/>
            <a:ext cx="10223954" cy="3355144"/>
            <a:chOff x="-743744" y="1412054"/>
            <a:chExt cx="11471330" cy="3764489"/>
          </a:xfrm>
        </p:grpSpPr>
        <p:sp>
          <p:nvSpPr>
            <p:cNvPr id="6" name="Right Triangle 64"/>
            <p:cNvSpPr/>
            <p:nvPr/>
          </p:nvSpPr>
          <p:spPr>
            <a:xfrm rot="8100000" flipH="1">
              <a:off x="3695072" y="2009242"/>
              <a:ext cx="320492" cy="320492"/>
            </a:xfrm>
            <a:prstGeom prst="rtTriangl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ight Triangle 65"/>
            <p:cNvSpPr/>
            <p:nvPr/>
          </p:nvSpPr>
          <p:spPr>
            <a:xfrm rot="8100000" flipH="1">
              <a:off x="3695072" y="3501213"/>
              <a:ext cx="320492" cy="320492"/>
            </a:xfrm>
            <a:prstGeom prst="rtTriangl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Right Triangle 66"/>
            <p:cNvSpPr/>
            <p:nvPr/>
          </p:nvSpPr>
          <p:spPr>
            <a:xfrm rot="13500000">
              <a:off x="9140265" y="2768401"/>
              <a:ext cx="320492" cy="320492"/>
            </a:xfrm>
            <a:prstGeom prst="rtTriangl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ight Triangle 67"/>
            <p:cNvSpPr/>
            <p:nvPr/>
          </p:nvSpPr>
          <p:spPr>
            <a:xfrm rot="13500000">
              <a:off x="9146988" y="4287453"/>
              <a:ext cx="320492" cy="320492"/>
            </a:xfrm>
            <a:prstGeom prst="rtTriangl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16"/>
            <p:cNvGrpSpPr/>
            <p:nvPr/>
          </p:nvGrpSpPr>
          <p:grpSpPr>
            <a:xfrm>
              <a:off x="-743744" y="1412054"/>
              <a:ext cx="11471330" cy="3764489"/>
              <a:chOff x="-743744" y="1412054"/>
              <a:chExt cx="11471330" cy="3764489"/>
            </a:xfrm>
          </p:grpSpPr>
          <p:grpSp>
            <p:nvGrpSpPr>
              <p:cNvPr id="11" name="Group 11"/>
              <p:cNvGrpSpPr/>
              <p:nvPr/>
            </p:nvGrpSpPr>
            <p:grpSpPr>
              <a:xfrm>
                <a:off x="3996395" y="1453806"/>
                <a:ext cx="6731191" cy="1290795"/>
                <a:chOff x="3996395" y="1453806"/>
                <a:chExt cx="6731191" cy="1290795"/>
              </a:xfrm>
            </p:grpSpPr>
            <p:grpSp>
              <p:nvGrpSpPr>
                <p:cNvPr id="39" name="Group 12"/>
                <p:cNvGrpSpPr/>
                <p:nvPr/>
              </p:nvGrpSpPr>
              <p:grpSpPr>
                <a:xfrm flipH="1">
                  <a:off x="3996395" y="1453806"/>
                  <a:ext cx="6731191" cy="1290795"/>
                  <a:chOff x="2251867" y="3768352"/>
                  <a:chExt cx="8959212" cy="1718048"/>
                </a:xfrm>
                <a:solidFill>
                  <a:schemeClr val="accent5"/>
                </a:solidFill>
              </p:grpSpPr>
              <p:sp>
                <p:nvSpPr>
                  <p:cNvPr id="41" name="Rectangle 21"/>
                  <p:cNvSpPr/>
                  <p:nvPr/>
                </p:nvSpPr>
                <p:spPr>
                  <a:xfrm>
                    <a:off x="6850964" y="4965895"/>
                    <a:ext cx="3758423" cy="52050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Block Arc 22"/>
                  <p:cNvSpPr/>
                  <p:nvPr/>
                </p:nvSpPr>
                <p:spPr>
                  <a:xfrm rot="5400000">
                    <a:off x="9824283" y="4099604"/>
                    <a:ext cx="1530948" cy="1242644"/>
                  </a:xfrm>
                  <a:prstGeom prst="blockArc">
                    <a:avLst>
                      <a:gd name="adj1" fmla="val 10800000"/>
                      <a:gd name="adj2" fmla="val 56368"/>
                      <a:gd name="adj3" fmla="val 41880"/>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Rectangle 23"/>
                  <p:cNvSpPr/>
                  <p:nvPr/>
                </p:nvSpPr>
                <p:spPr>
                  <a:xfrm>
                    <a:off x="2898984" y="3955451"/>
                    <a:ext cx="7710406" cy="52050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Isosceles Triangle 24"/>
                  <p:cNvSpPr/>
                  <p:nvPr/>
                </p:nvSpPr>
                <p:spPr>
                  <a:xfrm rot="16200000" flipH="1">
                    <a:off x="2128073" y="3892146"/>
                    <a:ext cx="894704" cy="647115"/>
                  </a:xfrm>
                  <a:prstGeom prst="triangl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TextBox 15"/>
                <p:cNvSpPr txBox="1"/>
                <p:nvPr/>
              </p:nvSpPr>
              <p:spPr>
                <a:xfrm>
                  <a:off x="8602920" y="1630829"/>
                  <a:ext cx="1624116" cy="283025"/>
                </a:xfrm>
                <a:prstGeom prst="rect">
                  <a:avLst/>
                </a:prstGeom>
                <a:noFill/>
                <a:ln>
                  <a:noFill/>
                </a:ln>
                <a:effectLst>
                  <a:outerShdw blurRad="63500" algn="ctr" rotWithShape="0">
                    <a:prstClr val="black">
                      <a:alpha val="40000"/>
                    </a:prstClr>
                  </a:outerShdw>
                </a:effectLst>
              </p:spPr>
              <p:txBody>
                <a:bodyPr vert="horz" wrap="none" lIns="0" tIns="0" rIns="0" bIns="0" rtlCol="0" anchor="ctr" anchorCtr="0">
                  <a:spAutoFit/>
                </a:bodyPr>
                <a:lstStyle>
                  <a:defPPr>
                    <a:defRPr lang="zh-CN"/>
                  </a:defPPr>
                  <a:lvl1pPr algn="ctr">
                    <a:lnSpc>
                      <a:spcPct val="120000"/>
                    </a:lnSpc>
                    <a:defRPr sz="1600" b="1">
                      <a:solidFill>
                        <a:schemeClr val="bg1"/>
                      </a:solidFill>
                      <a:latin typeface="方正姚体" panose="02010601030101010101" pitchFamily="2" charset="-122"/>
                      <a:ea typeface="方正姚体" panose="02010601030101010101" pitchFamily="2" charset="-122"/>
                      <a:cs typeface="+mn-ea"/>
                    </a:defRPr>
                  </a:lvl1pPr>
                </a:lstStyle>
                <a:p>
                  <a:r>
                    <a:rPr lang="zh-CN" altLang="en-US" dirty="0">
                      <a:sym typeface="Arial" panose="020B0604020202020204" pitchFamily="34" charset="0"/>
                    </a:rPr>
                    <a:t>请替换文字内容</a:t>
                  </a:r>
                  <a:endParaRPr lang="en-GB" dirty="0">
                    <a:sym typeface="Arial" panose="020B0604020202020204" pitchFamily="34" charset="0"/>
                  </a:endParaRPr>
                </a:p>
              </p:txBody>
            </p:sp>
          </p:grpSp>
          <p:grpSp>
            <p:nvGrpSpPr>
              <p:cNvPr id="12" name="Group 34"/>
              <p:cNvGrpSpPr/>
              <p:nvPr/>
            </p:nvGrpSpPr>
            <p:grpSpPr>
              <a:xfrm>
                <a:off x="5900354" y="2212965"/>
                <a:ext cx="3277689" cy="1290795"/>
                <a:chOff x="6868106" y="3768351"/>
                <a:chExt cx="4362603" cy="1718048"/>
              </a:xfrm>
              <a:solidFill>
                <a:schemeClr val="accent4"/>
              </a:solidFill>
            </p:grpSpPr>
            <p:sp>
              <p:nvSpPr>
                <p:cNvPr id="35" name="Rectangle 36"/>
                <p:cNvSpPr/>
                <p:nvPr/>
              </p:nvSpPr>
              <p:spPr>
                <a:xfrm>
                  <a:off x="6868106" y="4965896"/>
                  <a:ext cx="3758422" cy="520503"/>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Block Arc 37"/>
                <p:cNvSpPr/>
                <p:nvPr/>
              </p:nvSpPr>
              <p:spPr>
                <a:xfrm rot="5400000">
                  <a:off x="9843913" y="4099603"/>
                  <a:ext cx="1530948" cy="1242644"/>
                </a:xfrm>
                <a:prstGeom prst="blockArc">
                  <a:avLst>
                    <a:gd name="adj1" fmla="val 10800000"/>
                    <a:gd name="adj2" fmla="val 56368"/>
                    <a:gd name="adj3" fmla="val 41880"/>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38"/>
                <p:cNvSpPr/>
                <p:nvPr/>
              </p:nvSpPr>
              <p:spPr>
                <a:xfrm>
                  <a:off x="8711198" y="3955451"/>
                  <a:ext cx="1915330" cy="520503"/>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Isosceles Triangle 39"/>
                <p:cNvSpPr/>
                <p:nvPr/>
              </p:nvSpPr>
              <p:spPr>
                <a:xfrm rot="16200000" flipH="1">
                  <a:off x="7940290" y="3892145"/>
                  <a:ext cx="894703" cy="647115"/>
                </a:xfrm>
                <a:prstGeom prst="triangl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43"/>
              <p:cNvGrpSpPr/>
              <p:nvPr/>
            </p:nvGrpSpPr>
            <p:grpSpPr>
              <a:xfrm flipH="1">
                <a:off x="3996165" y="2972127"/>
                <a:ext cx="3276053" cy="1290795"/>
                <a:chOff x="6850964" y="3768351"/>
                <a:chExt cx="4360426" cy="1718048"/>
              </a:xfrm>
              <a:solidFill>
                <a:schemeClr val="accent3"/>
              </a:solidFill>
            </p:grpSpPr>
            <p:sp>
              <p:nvSpPr>
                <p:cNvPr id="31" name="Rectangle 45"/>
                <p:cNvSpPr/>
                <p:nvPr/>
              </p:nvSpPr>
              <p:spPr>
                <a:xfrm>
                  <a:off x="6850964" y="4965895"/>
                  <a:ext cx="3758423" cy="52050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Block Arc 46"/>
                <p:cNvSpPr/>
                <p:nvPr/>
              </p:nvSpPr>
              <p:spPr>
                <a:xfrm rot="5400000">
                  <a:off x="9824594" y="4099602"/>
                  <a:ext cx="1530948" cy="1242644"/>
                </a:xfrm>
                <a:prstGeom prst="blockArc">
                  <a:avLst>
                    <a:gd name="adj1" fmla="val 10800000"/>
                    <a:gd name="adj2" fmla="val 56368"/>
                    <a:gd name="adj3" fmla="val 41880"/>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47"/>
                <p:cNvSpPr/>
                <p:nvPr/>
              </p:nvSpPr>
              <p:spPr>
                <a:xfrm>
                  <a:off x="8694057" y="3955451"/>
                  <a:ext cx="1915330" cy="52050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Isosceles Triangle 48"/>
                <p:cNvSpPr/>
                <p:nvPr/>
              </p:nvSpPr>
              <p:spPr>
                <a:xfrm rot="16200000" flipH="1">
                  <a:off x="7923148" y="3892145"/>
                  <a:ext cx="894704" cy="647115"/>
                </a:xfrm>
                <a:prstGeom prst="triangl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52"/>
              <p:cNvGrpSpPr/>
              <p:nvPr/>
            </p:nvGrpSpPr>
            <p:grpSpPr>
              <a:xfrm>
                <a:off x="5900354" y="3731289"/>
                <a:ext cx="3277689" cy="1290796"/>
                <a:chOff x="6868106" y="3768350"/>
                <a:chExt cx="4362601" cy="1718050"/>
              </a:xfrm>
            </p:grpSpPr>
            <p:sp>
              <p:nvSpPr>
                <p:cNvPr id="27" name="Rectangle 54"/>
                <p:cNvSpPr/>
                <p:nvPr/>
              </p:nvSpPr>
              <p:spPr>
                <a:xfrm>
                  <a:off x="6868106" y="4965895"/>
                  <a:ext cx="3758423" cy="52050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Block Arc 55"/>
                <p:cNvSpPr/>
                <p:nvPr/>
              </p:nvSpPr>
              <p:spPr>
                <a:xfrm rot="5400000">
                  <a:off x="9843911" y="4099604"/>
                  <a:ext cx="1530948" cy="1242644"/>
                </a:xfrm>
                <a:prstGeom prst="blockArc">
                  <a:avLst>
                    <a:gd name="adj1" fmla="val 10800000"/>
                    <a:gd name="adj2" fmla="val 56368"/>
                    <a:gd name="adj3" fmla="val 41880"/>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56"/>
                <p:cNvSpPr/>
                <p:nvPr/>
              </p:nvSpPr>
              <p:spPr>
                <a:xfrm>
                  <a:off x="8711199" y="3955451"/>
                  <a:ext cx="1915330" cy="520504"/>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Isosceles Triangle 57"/>
                <p:cNvSpPr/>
                <p:nvPr/>
              </p:nvSpPr>
              <p:spPr>
                <a:xfrm rot="16200000" flipH="1">
                  <a:off x="7940290" y="3892145"/>
                  <a:ext cx="894704" cy="647114"/>
                </a:xfrm>
                <a:prstGeom prst="triangl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58"/>
              <p:cNvGrpSpPr/>
              <p:nvPr/>
            </p:nvGrpSpPr>
            <p:grpSpPr>
              <a:xfrm>
                <a:off x="-743744" y="4504339"/>
                <a:ext cx="7082836" cy="672204"/>
                <a:chOff x="-743744" y="4504339"/>
                <a:chExt cx="7082836" cy="672204"/>
              </a:xfrm>
            </p:grpSpPr>
            <p:grpSp>
              <p:nvGrpSpPr>
                <p:cNvPr id="23" name="Group 59"/>
                <p:cNvGrpSpPr/>
                <p:nvPr/>
              </p:nvGrpSpPr>
              <p:grpSpPr>
                <a:xfrm>
                  <a:off x="-743744" y="4504339"/>
                  <a:ext cx="7082836" cy="672204"/>
                  <a:chOff x="-2527342" y="5137684"/>
                  <a:chExt cx="9427254" cy="894704"/>
                </a:xfrm>
              </p:grpSpPr>
              <p:sp>
                <p:nvSpPr>
                  <p:cNvPr id="25" name="Rectangle 61"/>
                  <p:cNvSpPr/>
                  <p:nvPr/>
                </p:nvSpPr>
                <p:spPr>
                  <a:xfrm>
                    <a:off x="-2527342" y="5306300"/>
                    <a:ext cx="8780139" cy="512001"/>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Isosceles Triangle 62"/>
                  <p:cNvSpPr/>
                  <p:nvPr/>
                </p:nvSpPr>
                <p:spPr>
                  <a:xfrm rot="5400000">
                    <a:off x="6129003" y="5261478"/>
                    <a:ext cx="894704" cy="647115"/>
                  </a:xfrm>
                  <a:prstGeom prst="triangl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4" name="TextBox 60"/>
                <p:cNvSpPr txBox="1"/>
                <p:nvPr/>
              </p:nvSpPr>
              <p:spPr>
                <a:xfrm>
                  <a:off x="635842" y="4650188"/>
                  <a:ext cx="1624116" cy="331514"/>
                </a:xfrm>
                <a:prstGeom prst="rect">
                  <a:avLst/>
                </a:prstGeom>
                <a:noFill/>
                <a:ln>
                  <a:noFill/>
                </a:ln>
                <a:effectLst>
                  <a:outerShdw blurRad="63500" algn="ctr" rotWithShape="0">
                    <a:prstClr val="black">
                      <a:alpha val="40000"/>
                    </a:prstClr>
                  </a:outerShdw>
                </a:effectLst>
              </p:spPr>
              <p:txBody>
                <a:bodyPr vert="horz" wrap="none" lIns="0" tIns="0" rIns="0" bIns="0" rtlCol="0" anchor="ctr" anchorCtr="0">
                  <a:spAutoFit/>
                </a:bodyPr>
                <a:lstStyle/>
                <a:p>
                  <a:pPr algn="ctr">
                    <a:lnSpc>
                      <a:spcPct val="120000"/>
                    </a:lnSpc>
                  </a:pPr>
                  <a:r>
                    <a:rPr lang="zh-CN" altLang="en-US"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请替换文字内容</a:t>
                  </a:r>
                  <a:endParaRPr lang="en-GB" altLang="zh-CN"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endParaRPr>
                </a:p>
              </p:txBody>
            </p:sp>
          </p:grpSp>
          <p:sp>
            <p:nvSpPr>
              <p:cNvPr id="16" name="Oval 51"/>
              <p:cNvSpPr/>
              <p:nvPr/>
            </p:nvSpPr>
            <p:spPr>
              <a:xfrm>
                <a:off x="7840008" y="1412054"/>
                <a:ext cx="755703" cy="755703"/>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53"/>
              <p:cNvSpPr/>
              <p:nvPr/>
            </p:nvSpPr>
            <p:spPr>
              <a:xfrm>
                <a:off x="7933973" y="1504109"/>
                <a:ext cx="567771" cy="567771"/>
              </a:xfrm>
              <a:prstGeom prst="ellipse">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70"/>
              <p:cNvSpPr/>
              <p:nvPr/>
            </p:nvSpPr>
            <p:spPr bwMode="auto">
              <a:xfrm>
                <a:off x="8087947"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ffectLst>
                <a:outerShdw blurRad="63500" algn="ctr" rotWithShape="0">
                  <a:prstClr val="black">
                    <a:alpha val="40000"/>
                  </a:prstClr>
                </a:outerShdw>
              </a:effectLst>
            </p:spPr>
            <p:txBody>
              <a:bodyPr vert="horz" wrap="square" lIns="0" tIns="0" rIns="0" bIns="0" numCol="1" anchor="ctr" anchorCtr="0" compatLnSpc="1"/>
              <a:lstStyle/>
              <a:p>
                <a:pPr algn="ctr">
                  <a:lnSpc>
                    <a:spcPct val="120000"/>
                  </a:lnSpc>
                </a:pPr>
                <a:endParaRPr lang="en-US" sz="13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4"/>
              <p:cNvSpPr/>
              <p:nvPr/>
            </p:nvSpPr>
            <p:spPr>
              <a:xfrm>
                <a:off x="4531426" y="1625725"/>
                <a:ext cx="1624116" cy="331514"/>
              </a:xfrm>
              <a:prstGeom prst="rect">
                <a:avLst/>
              </a:prstGeom>
              <a:noFill/>
              <a:ln>
                <a:noFill/>
              </a:ln>
              <a:effectLst>
                <a:outerShdw blurRad="63500" algn="ctr" rotWithShape="0">
                  <a:prstClr val="black">
                    <a:alpha val="40000"/>
                  </a:prstClr>
                </a:outerShdw>
              </a:effectLst>
            </p:spPr>
            <p:txBody>
              <a:bodyPr vert="horz" wrap="none" lIns="0" tIns="0" rIns="0" bIns="0" rtlCol="0" anchor="ctr" anchorCtr="0">
                <a:spAutoFit/>
              </a:bodyPr>
              <a:lstStyle/>
              <a:p>
                <a:pPr algn="ctr">
                  <a:lnSpc>
                    <a:spcPct val="120000"/>
                  </a:lnSpc>
                </a:pPr>
                <a:r>
                  <a:rPr lang="zh-CN" altLang="en-US"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请替换文字内容</a:t>
                </a:r>
                <a:endParaRPr lang="en-GB"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endParaRPr>
              </a:p>
            </p:txBody>
          </p:sp>
          <p:sp>
            <p:nvSpPr>
              <p:cNvPr id="20" name="Rectangle 71"/>
              <p:cNvSpPr/>
              <p:nvPr/>
            </p:nvSpPr>
            <p:spPr>
              <a:xfrm>
                <a:off x="6505399" y="4658226"/>
                <a:ext cx="1624116" cy="331514"/>
              </a:xfrm>
              <a:prstGeom prst="rect">
                <a:avLst/>
              </a:prstGeom>
              <a:noFill/>
              <a:ln>
                <a:noFill/>
              </a:ln>
              <a:effectLst>
                <a:outerShdw blurRad="63500" algn="ctr" rotWithShape="0">
                  <a:prstClr val="black">
                    <a:alpha val="40000"/>
                  </a:prstClr>
                </a:outerShdw>
              </a:effectLst>
            </p:spPr>
            <p:txBody>
              <a:bodyPr vert="horz" wrap="none" lIns="0" tIns="0" rIns="0" bIns="0" rtlCol="0" anchor="ctr" anchorCtr="0">
                <a:spAutoFit/>
              </a:bodyPr>
              <a:lstStyle/>
              <a:p>
                <a:pPr algn="ctr">
                  <a:lnSpc>
                    <a:spcPct val="120000"/>
                  </a:lnSpc>
                </a:pPr>
                <a:r>
                  <a:rPr lang="zh-CN" altLang="en-US"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请替换文字内容</a:t>
                </a:r>
                <a:endParaRPr lang="en-GB"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endParaRPr>
              </a:p>
            </p:txBody>
          </p:sp>
          <p:sp>
            <p:nvSpPr>
              <p:cNvPr id="21" name="Rectangle 72"/>
              <p:cNvSpPr/>
              <p:nvPr/>
            </p:nvSpPr>
            <p:spPr>
              <a:xfrm>
                <a:off x="6639576" y="3142771"/>
                <a:ext cx="1624116" cy="331514"/>
              </a:xfrm>
              <a:prstGeom prst="rect">
                <a:avLst/>
              </a:prstGeom>
              <a:noFill/>
              <a:ln>
                <a:noFill/>
              </a:ln>
              <a:effectLst>
                <a:outerShdw blurRad="63500" algn="ctr" rotWithShape="0">
                  <a:prstClr val="black">
                    <a:alpha val="40000"/>
                  </a:prstClr>
                </a:outerShdw>
              </a:effectLst>
            </p:spPr>
            <p:txBody>
              <a:bodyPr vert="horz" wrap="none" lIns="0" tIns="0" rIns="0" bIns="0" rtlCol="0" anchor="ctr" anchorCtr="0">
                <a:spAutoFit/>
              </a:bodyPr>
              <a:lstStyle/>
              <a:p>
                <a:pPr algn="ctr">
                  <a:lnSpc>
                    <a:spcPct val="120000"/>
                  </a:lnSpc>
                </a:pPr>
                <a:r>
                  <a:rPr lang="zh-CN" altLang="en-US"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请替换文字内容</a:t>
                </a:r>
                <a:endParaRPr lang="en-GB"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endParaRPr>
              </a:p>
            </p:txBody>
          </p:sp>
          <p:sp>
            <p:nvSpPr>
              <p:cNvPr id="22" name="Rectangle 73"/>
              <p:cNvSpPr/>
              <p:nvPr/>
            </p:nvSpPr>
            <p:spPr>
              <a:xfrm>
                <a:off x="4512250" y="3880165"/>
                <a:ext cx="1683469" cy="331514"/>
              </a:xfrm>
              <a:prstGeom prst="rect">
                <a:avLst/>
              </a:prstGeom>
              <a:noFill/>
              <a:ln>
                <a:noFill/>
              </a:ln>
              <a:effectLst>
                <a:outerShdw blurRad="63500" algn="ctr" rotWithShape="0">
                  <a:prstClr val="black">
                    <a:alpha val="40000"/>
                  </a:prstClr>
                </a:outerShdw>
              </a:effectLst>
            </p:spPr>
            <p:txBody>
              <a:bodyPr vert="horz" wrap="none" lIns="0" tIns="0" rIns="0" bIns="0" rtlCol="0" anchor="ctr" anchorCtr="0">
                <a:spAutoFit/>
              </a:bodyPr>
              <a:lstStyle/>
              <a:p>
                <a:pPr algn="ctr">
                  <a:lnSpc>
                    <a:spcPct val="120000"/>
                  </a:lnSpc>
                </a:pPr>
                <a:r>
                  <a:rPr lang="zh-CN" altLang="en-US"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请替换文字</a:t>
                </a:r>
                <a:r>
                  <a:rPr lang="zh-CN" altLang="en-US" sz="1600" b="1" dirty="0" smtClean="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rPr>
                  <a:t>内容</a:t>
                </a:r>
                <a:endParaRPr lang="en-GB" sz="1600" b="1" dirty="0">
                  <a:solidFill>
                    <a:schemeClr val="bg1"/>
                  </a:solidFill>
                  <a:latin typeface="方正姚体" panose="02010601030101010101" pitchFamily="2" charset="-122"/>
                  <a:ea typeface="方正姚体" panose="02010601030101010101" pitchFamily="2" charset="-122"/>
                  <a:cs typeface="+mn-ea"/>
                  <a:sym typeface="Arial" panose="020B0604020202020204" pitchFamily="34" charset="0"/>
                </a:endParaRPr>
              </a:p>
            </p:txBody>
          </p:sp>
        </p:grpSp>
      </p:grpSp>
      <p:grpSp>
        <p:nvGrpSpPr>
          <p:cNvPr id="45" name="组合 44"/>
          <p:cNvGrpSpPr/>
          <p:nvPr/>
        </p:nvGrpSpPr>
        <p:grpSpPr>
          <a:xfrm>
            <a:off x="815409" y="2331995"/>
            <a:ext cx="3012962" cy="1119795"/>
            <a:chOff x="6372679" y="2270537"/>
            <a:chExt cx="3012962" cy="1119795"/>
          </a:xfrm>
        </p:grpSpPr>
        <p:sp>
          <p:nvSpPr>
            <p:cNvPr id="46" name="TextBox 28"/>
            <p:cNvSpPr txBox="1"/>
            <p:nvPr/>
          </p:nvSpPr>
          <p:spPr>
            <a:xfrm>
              <a:off x="7806363" y="2270537"/>
              <a:ext cx="1569660" cy="452432"/>
            </a:xfrm>
            <a:prstGeom prst="rect">
              <a:avLst/>
            </a:prstGeom>
            <a:noFill/>
          </p:spPr>
          <p:txBody>
            <a:bodyPr wrap="none" rtlCol="0">
              <a:spAutoFit/>
            </a:bodyPr>
            <a:lstStyle/>
            <a:p>
              <a:pPr algn="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47" name="Rectangle 29"/>
            <p:cNvSpPr/>
            <p:nvPr/>
          </p:nvSpPr>
          <p:spPr>
            <a:xfrm>
              <a:off x="6372679" y="2637818"/>
              <a:ext cx="3012962" cy="752514"/>
            </a:xfrm>
            <a:prstGeom prst="rect">
              <a:avLst/>
            </a:prstGeom>
          </p:spPr>
          <p:txBody>
            <a:bodyPr wrap="square">
              <a:spAutoFit/>
            </a:bodyPr>
            <a:lstStyle/>
            <a:p>
              <a:pPr algn="r">
                <a:lnSpc>
                  <a:spcPct val="130000"/>
                </a:lnSpc>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9266979" y="3034519"/>
            <a:ext cx="2695635" cy="1119795"/>
            <a:chOff x="6529452" y="2270537"/>
            <a:chExt cx="2695635" cy="1119795"/>
          </a:xfrm>
        </p:grpSpPr>
        <p:sp>
          <p:nvSpPr>
            <p:cNvPr id="49" name="TextBox 28"/>
            <p:cNvSpPr txBox="1"/>
            <p:nvPr/>
          </p:nvSpPr>
          <p:spPr>
            <a:xfrm>
              <a:off x="6529454" y="2270537"/>
              <a:ext cx="1569660" cy="452432"/>
            </a:xfrm>
            <a:prstGeom prst="rect">
              <a:avLst/>
            </a:prstGeom>
            <a:noFill/>
          </p:spPr>
          <p:txBody>
            <a:bodyPr wrap="none" rtlCol="0">
              <a:spAutoFit/>
            </a:bodyPr>
            <a:lstStyle/>
            <a:p>
              <a:pP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50" name="Rectangle 29"/>
            <p:cNvSpPr/>
            <p:nvPr/>
          </p:nvSpPr>
          <p:spPr>
            <a:xfrm>
              <a:off x="6529452" y="2637818"/>
              <a:ext cx="2695635" cy="752514"/>
            </a:xfrm>
            <a:prstGeom prst="rect">
              <a:avLst/>
            </a:prstGeom>
          </p:spPr>
          <p:txBody>
            <a:bodyPr wrap="square">
              <a:spAutoFit/>
            </a:bodyPr>
            <a:lstStyle/>
            <a:p>
              <a:pPr>
                <a:lnSpc>
                  <a:spcPct val="130000"/>
                </a:lnSpc>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815409" y="3773525"/>
            <a:ext cx="3012962" cy="1119795"/>
            <a:chOff x="6372679" y="2270537"/>
            <a:chExt cx="3012962" cy="1119795"/>
          </a:xfrm>
        </p:grpSpPr>
        <p:sp>
          <p:nvSpPr>
            <p:cNvPr id="52" name="TextBox 28"/>
            <p:cNvSpPr txBox="1"/>
            <p:nvPr/>
          </p:nvSpPr>
          <p:spPr>
            <a:xfrm>
              <a:off x="7815981" y="2270537"/>
              <a:ext cx="1569660" cy="418384"/>
            </a:xfrm>
            <a:prstGeom prst="rect">
              <a:avLst/>
            </a:prstGeom>
            <a:noFill/>
          </p:spPr>
          <p:txBody>
            <a:bodyPr wrap="none" rtlCol="0">
              <a:spAutoFit/>
            </a:bodyPr>
            <a:lstStyle/>
            <a:p>
              <a:pPr algn="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53" name="Rectangle 29"/>
            <p:cNvSpPr/>
            <p:nvPr/>
          </p:nvSpPr>
          <p:spPr>
            <a:xfrm>
              <a:off x="6372679" y="2637818"/>
              <a:ext cx="3012962" cy="752514"/>
            </a:xfrm>
            <a:prstGeom prst="rect">
              <a:avLst/>
            </a:prstGeom>
          </p:spPr>
          <p:txBody>
            <a:bodyPr wrap="square">
              <a:spAutoFit/>
            </a:bodyPr>
            <a:lstStyle/>
            <a:p>
              <a:pPr algn="r">
                <a:lnSpc>
                  <a:spcPct val="130000"/>
                </a:lnSpc>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a:off x="9183599" y="4393930"/>
            <a:ext cx="2575081" cy="1119795"/>
            <a:chOff x="6519836" y="2270537"/>
            <a:chExt cx="2575081" cy="1119795"/>
          </a:xfrm>
        </p:grpSpPr>
        <p:sp>
          <p:nvSpPr>
            <p:cNvPr id="55" name="TextBox 28"/>
            <p:cNvSpPr txBox="1"/>
            <p:nvPr/>
          </p:nvSpPr>
          <p:spPr>
            <a:xfrm>
              <a:off x="6519836" y="2270537"/>
              <a:ext cx="1569660" cy="418384"/>
            </a:xfrm>
            <a:prstGeom prst="rect">
              <a:avLst/>
            </a:prstGeom>
            <a:noFill/>
          </p:spPr>
          <p:txBody>
            <a:bodyPr wrap="none" rtlCol="0">
              <a:spAutoFit/>
            </a:bodyPr>
            <a:lstStyle/>
            <a:p>
              <a:pPr>
                <a:lnSpc>
                  <a:spcPct val="130000"/>
                </a:lnSpc>
              </a:pPr>
              <a:r>
                <a:rPr lang="zh-CN" altLang="en-US"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rPr>
                <a:t>相关标题文字</a:t>
              </a:r>
              <a:endParaRPr lang="en-GB" dirty="0">
                <a:solidFill>
                  <a:srgbClr val="D70201"/>
                </a:solidFill>
                <a:latin typeface="方正尚酷简体" panose="03000509000000000000" pitchFamily="65" charset="-122"/>
                <a:ea typeface="方正尚酷简体" panose="03000509000000000000" pitchFamily="65" charset="-122"/>
                <a:sym typeface="Arial" panose="020B0604020202020204" pitchFamily="34" charset="0"/>
              </a:endParaRPr>
            </a:p>
          </p:txBody>
        </p:sp>
        <p:sp>
          <p:nvSpPr>
            <p:cNvPr id="56" name="Rectangle 29"/>
            <p:cNvSpPr/>
            <p:nvPr/>
          </p:nvSpPr>
          <p:spPr>
            <a:xfrm>
              <a:off x="6529453" y="2637818"/>
              <a:ext cx="2565464" cy="752514"/>
            </a:xfrm>
            <a:prstGeom prst="rect">
              <a:avLst/>
            </a:prstGeom>
          </p:spPr>
          <p:txBody>
            <a:bodyPr wrap="square">
              <a:spAutoFit/>
            </a:bodyPr>
            <a:lstStyle/>
            <a:p>
              <a:pPr>
                <a:lnSpc>
                  <a:spcPct val="130000"/>
                </a:lnSpc>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5"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vertical)">
                                          <p:cBhvr>
                                            <p:cTn id="24" dur="750"/>
                                            <p:tgtEl>
                                              <p:spTgt spid="5"/>
                                            </p:tgtEl>
                                          </p:cBhvr>
                                        </p:animEffect>
                                      </p:childTnLst>
                                    </p:cTn>
                                  </p:par>
                                </p:childTnLst>
                              </p:cTn>
                            </p:par>
                            <p:par>
                              <p:cTn id="25" fill="hold">
                                <p:stCondLst>
                                  <p:cond delay="2500"/>
                                </p:stCondLst>
                                <p:childTnLst>
                                  <p:par>
                                    <p:cTn id="26" presetID="2" presetClass="entr" presetSubtype="8" fill="hold" nodeType="afterEffect" p14:presetBounceEnd="38000">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14:bounceEnd="38000">
                                          <p:cBhvr additive="base">
                                            <p:cTn id="28" dur="1000" fill="hold"/>
                                            <p:tgtEl>
                                              <p:spTgt spid="45"/>
                                            </p:tgtEl>
                                            <p:attrNameLst>
                                              <p:attrName>ppt_x</p:attrName>
                                            </p:attrNameLst>
                                          </p:cBhvr>
                                          <p:tavLst>
                                            <p:tav tm="0">
                                              <p:val>
                                                <p:strVal val="0-#ppt_w/2"/>
                                              </p:val>
                                            </p:tav>
                                            <p:tav tm="100000">
                                              <p:val>
                                                <p:strVal val="#ppt_x"/>
                                              </p:val>
                                            </p:tav>
                                          </p:tavLst>
                                        </p:anim>
                                        <p:anim calcmode="lin" valueType="num" p14:bounceEnd="38000">
                                          <p:cBhvr additive="base">
                                            <p:cTn id="29" dur="10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38000">
                                      <p:stCondLst>
                                        <p:cond delay="250"/>
                                      </p:stCondLst>
                                      <p:childTnLst>
                                        <p:set>
                                          <p:cBhvr>
                                            <p:cTn id="31" dur="1" fill="hold">
                                              <p:stCondLst>
                                                <p:cond delay="0"/>
                                              </p:stCondLst>
                                            </p:cTn>
                                            <p:tgtEl>
                                              <p:spTgt spid="48"/>
                                            </p:tgtEl>
                                            <p:attrNameLst>
                                              <p:attrName>style.visibility</p:attrName>
                                            </p:attrNameLst>
                                          </p:cBhvr>
                                          <p:to>
                                            <p:strVal val="visible"/>
                                          </p:to>
                                        </p:set>
                                        <p:anim calcmode="lin" valueType="num" p14:bounceEnd="38000">
                                          <p:cBhvr additive="base">
                                            <p:cTn id="32" dur="1000" fill="hold"/>
                                            <p:tgtEl>
                                              <p:spTgt spid="48"/>
                                            </p:tgtEl>
                                            <p:attrNameLst>
                                              <p:attrName>ppt_x</p:attrName>
                                            </p:attrNameLst>
                                          </p:cBhvr>
                                          <p:tavLst>
                                            <p:tav tm="0">
                                              <p:val>
                                                <p:strVal val="1+#ppt_w/2"/>
                                              </p:val>
                                            </p:tav>
                                            <p:tav tm="100000">
                                              <p:val>
                                                <p:strVal val="#ppt_x"/>
                                              </p:val>
                                            </p:tav>
                                          </p:tavLst>
                                        </p:anim>
                                        <p:anim calcmode="lin" valueType="num" p14:bounceEnd="38000">
                                          <p:cBhvr additive="base">
                                            <p:cTn id="33" dur="1000" fill="hold"/>
                                            <p:tgtEl>
                                              <p:spTgt spid="4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14:presetBounceEnd="38000">
                                      <p:stCondLst>
                                        <p:cond delay="500"/>
                                      </p:stCondLst>
                                      <p:childTnLst>
                                        <p:set>
                                          <p:cBhvr>
                                            <p:cTn id="35" dur="1" fill="hold">
                                              <p:stCondLst>
                                                <p:cond delay="0"/>
                                              </p:stCondLst>
                                            </p:cTn>
                                            <p:tgtEl>
                                              <p:spTgt spid="51"/>
                                            </p:tgtEl>
                                            <p:attrNameLst>
                                              <p:attrName>style.visibility</p:attrName>
                                            </p:attrNameLst>
                                          </p:cBhvr>
                                          <p:to>
                                            <p:strVal val="visible"/>
                                          </p:to>
                                        </p:set>
                                        <p:anim calcmode="lin" valueType="num" p14:bounceEnd="38000">
                                          <p:cBhvr additive="base">
                                            <p:cTn id="36" dur="1000" fill="hold"/>
                                            <p:tgtEl>
                                              <p:spTgt spid="51"/>
                                            </p:tgtEl>
                                            <p:attrNameLst>
                                              <p:attrName>ppt_x</p:attrName>
                                            </p:attrNameLst>
                                          </p:cBhvr>
                                          <p:tavLst>
                                            <p:tav tm="0">
                                              <p:val>
                                                <p:strVal val="0-#ppt_w/2"/>
                                              </p:val>
                                            </p:tav>
                                            <p:tav tm="100000">
                                              <p:val>
                                                <p:strVal val="#ppt_x"/>
                                              </p:val>
                                            </p:tav>
                                          </p:tavLst>
                                        </p:anim>
                                        <p:anim calcmode="lin" valueType="num" p14:bounceEnd="38000">
                                          <p:cBhvr additive="base">
                                            <p:cTn id="37" dur="1000" fill="hold"/>
                                            <p:tgtEl>
                                              <p:spTgt spid="51"/>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14:presetBounceEnd="38000">
                                      <p:stCondLst>
                                        <p:cond delay="750"/>
                                      </p:stCondLst>
                                      <p:childTnLst>
                                        <p:set>
                                          <p:cBhvr>
                                            <p:cTn id="39" dur="1" fill="hold">
                                              <p:stCondLst>
                                                <p:cond delay="0"/>
                                              </p:stCondLst>
                                            </p:cTn>
                                            <p:tgtEl>
                                              <p:spTgt spid="54"/>
                                            </p:tgtEl>
                                            <p:attrNameLst>
                                              <p:attrName>style.visibility</p:attrName>
                                            </p:attrNameLst>
                                          </p:cBhvr>
                                          <p:to>
                                            <p:strVal val="visible"/>
                                          </p:to>
                                        </p:set>
                                        <p:anim calcmode="lin" valueType="num" p14:bounceEnd="38000">
                                          <p:cBhvr additive="base">
                                            <p:cTn id="40" dur="1000" fill="hold"/>
                                            <p:tgtEl>
                                              <p:spTgt spid="54"/>
                                            </p:tgtEl>
                                            <p:attrNameLst>
                                              <p:attrName>ppt_x</p:attrName>
                                            </p:attrNameLst>
                                          </p:cBhvr>
                                          <p:tavLst>
                                            <p:tav tm="0">
                                              <p:val>
                                                <p:strVal val="1+#ppt_w/2"/>
                                              </p:val>
                                            </p:tav>
                                            <p:tav tm="100000">
                                              <p:val>
                                                <p:strVal val="#ppt_x"/>
                                              </p:val>
                                            </p:tav>
                                          </p:tavLst>
                                        </p:anim>
                                        <p:anim calcmode="lin" valueType="num" p14:bounceEnd="38000">
                                          <p:cBhvr additive="base">
                                            <p:cTn id="41"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5"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vertical)">
                                          <p:cBhvr>
                                            <p:cTn id="24" dur="750"/>
                                            <p:tgtEl>
                                              <p:spTgt spid="5"/>
                                            </p:tgtEl>
                                          </p:cBhvr>
                                        </p:animEffect>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1000" fill="hold"/>
                                            <p:tgtEl>
                                              <p:spTgt spid="45"/>
                                            </p:tgtEl>
                                            <p:attrNameLst>
                                              <p:attrName>ppt_x</p:attrName>
                                            </p:attrNameLst>
                                          </p:cBhvr>
                                          <p:tavLst>
                                            <p:tav tm="0">
                                              <p:val>
                                                <p:strVal val="0-#ppt_w/2"/>
                                              </p:val>
                                            </p:tav>
                                            <p:tav tm="100000">
                                              <p:val>
                                                <p:strVal val="#ppt_x"/>
                                              </p:val>
                                            </p:tav>
                                          </p:tavLst>
                                        </p:anim>
                                        <p:anim calcmode="lin" valueType="num">
                                          <p:cBhvr additive="base">
                                            <p:cTn id="29" dur="10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25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1000" fill="hold"/>
                                            <p:tgtEl>
                                              <p:spTgt spid="48"/>
                                            </p:tgtEl>
                                            <p:attrNameLst>
                                              <p:attrName>ppt_x</p:attrName>
                                            </p:attrNameLst>
                                          </p:cBhvr>
                                          <p:tavLst>
                                            <p:tav tm="0">
                                              <p:val>
                                                <p:strVal val="1+#ppt_w/2"/>
                                              </p:val>
                                            </p:tav>
                                            <p:tav tm="100000">
                                              <p:val>
                                                <p:strVal val="#ppt_x"/>
                                              </p:val>
                                            </p:tav>
                                          </p:tavLst>
                                        </p:anim>
                                        <p:anim calcmode="lin" valueType="num">
                                          <p:cBhvr additive="base">
                                            <p:cTn id="33" dur="1000" fill="hold"/>
                                            <p:tgtEl>
                                              <p:spTgt spid="4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50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1000" fill="hold"/>
                                            <p:tgtEl>
                                              <p:spTgt spid="51"/>
                                            </p:tgtEl>
                                            <p:attrNameLst>
                                              <p:attrName>ppt_x</p:attrName>
                                            </p:attrNameLst>
                                          </p:cBhvr>
                                          <p:tavLst>
                                            <p:tav tm="0">
                                              <p:val>
                                                <p:strVal val="0-#ppt_w/2"/>
                                              </p:val>
                                            </p:tav>
                                            <p:tav tm="100000">
                                              <p:val>
                                                <p:strVal val="#ppt_x"/>
                                              </p:val>
                                            </p:tav>
                                          </p:tavLst>
                                        </p:anim>
                                        <p:anim calcmode="lin" valueType="num">
                                          <p:cBhvr additive="base">
                                            <p:cTn id="37" dur="1000" fill="hold"/>
                                            <p:tgtEl>
                                              <p:spTgt spid="51"/>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750"/>
                                      </p:stCondLst>
                                      <p:childTnLst>
                                        <p:set>
                                          <p:cBhvr>
                                            <p:cTn id="39" dur="1" fill="hold">
                                              <p:stCondLst>
                                                <p:cond delay="0"/>
                                              </p:stCondLst>
                                            </p:cTn>
                                            <p:tgtEl>
                                              <p:spTgt spid="54"/>
                                            </p:tgtEl>
                                            <p:attrNameLst>
                                              <p:attrName>style.visibility</p:attrName>
                                            </p:attrNameLst>
                                          </p:cBhvr>
                                          <p:to>
                                            <p:strVal val="visible"/>
                                          </p:to>
                                        </p:set>
                                        <p:anim calcmode="lin" valueType="num">
                                          <p:cBhvr additive="base">
                                            <p:cTn id="40" dur="1000" fill="hold"/>
                                            <p:tgtEl>
                                              <p:spTgt spid="54"/>
                                            </p:tgtEl>
                                            <p:attrNameLst>
                                              <p:attrName>ppt_x</p:attrName>
                                            </p:attrNameLst>
                                          </p:cBhvr>
                                          <p:tavLst>
                                            <p:tav tm="0">
                                              <p:val>
                                                <p:strVal val="1+#ppt_w/2"/>
                                              </p:val>
                                            </p:tav>
                                            <p:tav tm="100000">
                                              <p:val>
                                                <p:strVal val="#ppt_x"/>
                                              </p:val>
                                            </p:tav>
                                          </p:tavLst>
                                        </p:anim>
                                        <p:anim calcmode="lin" valueType="num">
                                          <p:cBhvr additive="base">
                                            <p:cTn id="41"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一、点击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sp>
        <p:nvSpPr>
          <p:cNvPr id="5" name="任意多边形 4"/>
          <p:cNvSpPr/>
          <p:nvPr/>
        </p:nvSpPr>
        <p:spPr bwMode="auto">
          <a:xfrm>
            <a:off x="1525588" y="2416176"/>
            <a:ext cx="7762876" cy="4441824"/>
          </a:xfrm>
          <a:custGeom>
            <a:avLst/>
            <a:gdLst>
              <a:gd name="connsiteX0" fmla="*/ 7591426 w 7762876"/>
              <a:gd name="connsiteY0" fmla="*/ 0 h 4441824"/>
              <a:gd name="connsiteX1" fmla="*/ 7762876 w 7762876"/>
              <a:gd name="connsiteY1" fmla="*/ 365125 h 4441824"/>
              <a:gd name="connsiteX2" fmla="*/ 7591426 w 7762876"/>
              <a:gd name="connsiteY2" fmla="*/ 365125 h 4441824"/>
              <a:gd name="connsiteX3" fmla="*/ 6864351 w 7762876"/>
              <a:gd name="connsiteY3" fmla="*/ 1889125 h 4441824"/>
              <a:gd name="connsiteX4" fmla="*/ 6864349 w 7762876"/>
              <a:gd name="connsiteY4" fmla="*/ 1889125 h 4441824"/>
              <a:gd name="connsiteX5" fmla="*/ 3598863 w 7762876"/>
              <a:gd name="connsiteY5" fmla="*/ 4441824 h 4441824"/>
              <a:gd name="connsiteX6" fmla="*/ 0 w 7762876"/>
              <a:gd name="connsiteY6" fmla="*/ 4441824 h 4441824"/>
              <a:gd name="connsiteX7" fmla="*/ 6249988 w 7762876"/>
              <a:gd name="connsiteY7" fmla="*/ 1889124 h 4441824"/>
              <a:gd name="connsiteX8" fmla="*/ 6249989 w 7762876"/>
              <a:gd name="connsiteY8" fmla="*/ 1889124 h 4441824"/>
              <a:gd name="connsiteX9" fmla="*/ 7232651 w 7762876"/>
              <a:gd name="connsiteY9" fmla="*/ 365125 h 4441824"/>
              <a:gd name="connsiteX10" fmla="*/ 7061201 w 7762876"/>
              <a:gd name="connsiteY10" fmla="*/ 365125 h 444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62876" h="4441824">
                <a:moveTo>
                  <a:pt x="7591426" y="0"/>
                </a:moveTo>
                <a:lnTo>
                  <a:pt x="7762876" y="365125"/>
                </a:lnTo>
                <a:lnTo>
                  <a:pt x="7591426" y="365125"/>
                </a:lnTo>
                <a:lnTo>
                  <a:pt x="6864351" y="1889125"/>
                </a:lnTo>
                <a:lnTo>
                  <a:pt x="6864349" y="1889125"/>
                </a:lnTo>
                <a:lnTo>
                  <a:pt x="3598863" y="4441824"/>
                </a:lnTo>
                <a:lnTo>
                  <a:pt x="0" y="4441824"/>
                </a:lnTo>
                <a:lnTo>
                  <a:pt x="6249988" y="1889124"/>
                </a:lnTo>
                <a:lnTo>
                  <a:pt x="6249989" y="1889124"/>
                </a:lnTo>
                <a:lnTo>
                  <a:pt x="7232651" y="365125"/>
                </a:lnTo>
                <a:lnTo>
                  <a:pt x="7061201" y="365125"/>
                </a:lnTo>
                <a:close/>
              </a:path>
            </a:pathLst>
          </a:custGeom>
          <a:solidFill>
            <a:srgbClr val="D70201"/>
          </a:solidFill>
          <a:ln>
            <a:noFill/>
          </a:ln>
          <a:effectLst>
            <a:outerShdw blurRad="63500" algn="ctr" rotWithShape="0">
              <a:prstClr val="black">
                <a:alpha val="40000"/>
              </a:prstClr>
            </a:outerShdw>
          </a:effectLst>
        </p:spPr>
        <p:txBody>
          <a:bodyPr vert="horz" wrap="square" lIns="91440" tIns="45720" rIns="91440" bIns="45720" numCol="1" anchor="t" anchorCtr="0" compatLnSpc="1">
            <a:noAutofit/>
          </a:bodyPr>
          <a:lstStyle/>
          <a:p>
            <a:endParaRPr lang="en-US"/>
          </a:p>
        </p:txBody>
      </p:sp>
      <p:grpSp>
        <p:nvGrpSpPr>
          <p:cNvPr id="6" name="组合 5"/>
          <p:cNvGrpSpPr/>
          <p:nvPr/>
        </p:nvGrpSpPr>
        <p:grpSpPr>
          <a:xfrm>
            <a:off x="5502277" y="4422775"/>
            <a:ext cx="1044575" cy="1146176"/>
            <a:chOff x="5502277" y="4422775"/>
            <a:chExt cx="1044575" cy="1146176"/>
          </a:xfrm>
        </p:grpSpPr>
        <p:sp>
          <p:nvSpPr>
            <p:cNvPr id="7" name="Oval 67"/>
            <p:cNvSpPr>
              <a:spLocks noChangeArrowheads="1"/>
            </p:cNvSpPr>
            <p:nvPr/>
          </p:nvSpPr>
          <p:spPr bwMode="auto">
            <a:xfrm>
              <a:off x="5502277" y="5362576"/>
              <a:ext cx="1044575" cy="206375"/>
            </a:xfrm>
            <a:prstGeom prst="ellipse">
              <a:avLst/>
            </a:prstGeom>
            <a:solidFill>
              <a:schemeClr val="tx1">
                <a:alpha val="10000"/>
              </a:schemeClr>
            </a:solidFill>
            <a:ln>
              <a:noFill/>
            </a:ln>
          </p:spPr>
          <p:txBody>
            <a:bodyPr vert="horz" wrap="square" lIns="91440" tIns="45720" rIns="91440" bIns="45720" numCol="1" anchor="t" anchorCtr="0" compatLnSpc="1"/>
            <a:lstStyle/>
            <a:p>
              <a:endParaRPr lang="en-US"/>
            </a:p>
          </p:txBody>
        </p:sp>
        <p:grpSp>
          <p:nvGrpSpPr>
            <p:cNvPr id="8" name="组合 7"/>
            <p:cNvGrpSpPr/>
            <p:nvPr/>
          </p:nvGrpSpPr>
          <p:grpSpPr>
            <a:xfrm>
              <a:off x="5502277" y="4422775"/>
              <a:ext cx="1044575" cy="1041400"/>
              <a:chOff x="5502277" y="4422775"/>
              <a:chExt cx="1044575" cy="1041400"/>
            </a:xfrm>
          </p:grpSpPr>
          <p:sp>
            <p:nvSpPr>
              <p:cNvPr id="9" name="Oval 68"/>
              <p:cNvSpPr>
                <a:spLocks noChangeArrowheads="1"/>
              </p:cNvSpPr>
              <p:nvPr/>
            </p:nvSpPr>
            <p:spPr bwMode="auto">
              <a:xfrm>
                <a:off x="5502277" y="4422775"/>
                <a:ext cx="1044575" cy="1041400"/>
              </a:xfrm>
              <a:prstGeom prst="ellipse">
                <a:avLst/>
              </a:prstGeom>
              <a:solidFill>
                <a:srgbClr val="D7020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en-US"/>
              </a:p>
            </p:txBody>
          </p:sp>
          <p:sp>
            <p:nvSpPr>
              <p:cNvPr id="10" name="Freeform 69"/>
              <p:cNvSpPr>
                <a:spLocks noEditPoints="1"/>
              </p:cNvSpPr>
              <p:nvPr/>
            </p:nvSpPr>
            <p:spPr bwMode="auto">
              <a:xfrm>
                <a:off x="5772152" y="4660900"/>
                <a:ext cx="504825" cy="635000"/>
              </a:xfrm>
              <a:custGeom>
                <a:avLst/>
                <a:gdLst>
                  <a:gd name="T0" fmla="*/ 80 w 159"/>
                  <a:gd name="T1" fmla="*/ 102 h 200"/>
                  <a:gd name="T2" fmla="*/ 39 w 159"/>
                  <a:gd name="T3" fmla="*/ 143 h 200"/>
                  <a:gd name="T4" fmla="*/ 80 w 159"/>
                  <a:gd name="T5" fmla="*/ 184 h 200"/>
                  <a:gd name="T6" fmla="*/ 121 w 159"/>
                  <a:gd name="T7" fmla="*/ 143 h 200"/>
                  <a:gd name="T8" fmla="*/ 80 w 159"/>
                  <a:gd name="T9" fmla="*/ 102 h 200"/>
                  <a:gd name="T10" fmla="*/ 80 w 159"/>
                  <a:gd name="T11" fmla="*/ 180 h 200"/>
                  <a:gd name="T12" fmla="*/ 43 w 159"/>
                  <a:gd name="T13" fmla="*/ 143 h 200"/>
                  <a:gd name="T14" fmla="*/ 80 w 159"/>
                  <a:gd name="T15" fmla="*/ 106 h 200"/>
                  <a:gd name="T16" fmla="*/ 117 w 159"/>
                  <a:gd name="T17" fmla="*/ 143 h 200"/>
                  <a:gd name="T18" fmla="*/ 80 w 159"/>
                  <a:gd name="T19" fmla="*/ 180 h 200"/>
                  <a:gd name="T20" fmla="*/ 159 w 159"/>
                  <a:gd name="T21" fmla="*/ 31 h 200"/>
                  <a:gd name="T22" fmla="*/ 149 w 159"/>
                  <a:gd name="T23" fmla="*/ 21 h 200"/>
                  <a:gd name="T24" fmla="*/ 112 w 159"/>
                  <a:gd name="T25" fmla="*/ 96 h 200"/>
                  <a:gd name="T26" fmla="*/ 100 w 159"/>
                  <a:gd name="T27" fmla="*/ 90 h 200"/>
                  <a:gd name="T28" fmla="*/ 139 w 159"/>
                  <a:gd name="T29" fmla="*/ 10 h 200"/>
                  <a:gd name="T30" fmla="*/ 128 w 159"/>
                  <a:gd name="T31" fmla="*/ 0 h 200"/>
                  <a:gd name="T32" fmla="*/ 31 w 159"/>
                  <a:gd name="T33" fmla="*/ 0 h 200"/>
                  <a:gd name="T34" fmla="*/ 21 w 159"/>
                  <a:gd name="T35" fmla="*/ 10 h 200"/>
                  <a:gd name="T36" fmla="*/ 60 w 159"/>
                  <a:gd name="T37" fmla="*/ 90 h 200"/>
                  <a:gd name="T38" fmla="*/ 47 w 159"/>
                  <a:gd name="T39" fmla="*/ 96 h 200"/>
                  <a:gd name="T40" fmla="*/ 11 w 159"/>
                  <a:gd name="T41" fmla="*/ 21 h 200"/>
                  <a:gd name="T42" fmla="*/ 0 w 159"/>
                  <a:gd name="T43" fmla="*/ 31 h 200"/>
                  <a:gd name="T44" fmla="*/ 37 w 159"/>
                  <a:gd name="T45" fmla="*/ 106 h 200"/>
                  <a:gd name="T46" fmla="*/ 23 w 159"/>
                  <a:gd name="T47" fmla="*/ 143 h 200"/>
                  <a:gd name="T48" fmla="*/ 80 w 159"/>
                  <a:gd name="T49" fmla="*/ 200 h 200"/>
                  <a:gd name="T50" fmla="*/ 137 w 159"/>
                  <a:gd name="T51" fmla="*/ 143 h 200"/>
                  <a:gd name="T52" fmla="*/ 123 w 159"/>
                  <a:gd name="T53" fmla="*/ 106 h 200"/>
                  <a:gd name="T54" fmla="*/ 159 w 159"/>
                  <a:gd name="T55" fmla="*/ 31 h 200"/>
                  <a:gd name="T56" fmla="*/ 38 w 159"/>
                  <a:gd name="T57" fmla="*/ 14 h 200"/>
                  <a:gd name="T58" fmla="*/ 121 w 159"/>
                  <a:gd name="T59" fmla="*/ 14 h 200"/>
                  <a:gd name="T60" fmla="*/ 114 w 159"/>
                  <a:gd name="T61" fmla="*/ 29 h 200"/>
                  <a:gd name="T62" fmla="*/ 45 w 159"/>
                  <a:gd name="T63" fmla="*/ 29 h 200"/>
                  <a:gd name="T64" fmla="*/ 38 w 159"/>
                  <a:gd name="T65" fmla="*/ 14 h 200"/>
                  <a:gd name="T66" fmla="*/ 52 w 159"/>
                  <a:gd name="T67" fmla="*/ 43 h 200"/>
                  <a:gd name="T68" fmla="*/ 107 w 159"/>
                  <a:gd name="T69" fmla="*/ 43 h 200"/>
                  <a:gd name="T70" fmla="*/ 86 w 159"/>
                  <a:gd name="T71" fmla="*/ 86 h 200"/>
                  <a:gd name="T72" fmla="*/ 80 w 159"/>
                  <a:gd name="T73" fmla="*/ 86 h 200"/>
                  <a:gd name="T74" fmla="*/ 73 w 159"/>
                  <a:gd name="T75" fmla="*/ 86 h 200"/>
                  <a:gd name="T76" fmla="*/ 52 w 159"/>
                  <a:gd name="T77" fmla="*/ 43 h 200"/>
                  <a:gd name="T78" fmla="*/ 125 w 159"/>
                  <a:gd name="T79" fmla="*/ 143 h 200"/>
                  <a:gd name="T80" fmla="*/ 80 w 159"/>
                  <a:gd name="T81" fmla="*/ 188 h 200"/>
                  <a:gd name="T82" fmla="*/ 35 w 159"/>
                  <a:gd name="T83" fmla="*/ 143 h 200"/>
                  <a:gd name="T84" fmla="*/ 80 w 159"/>
                  <a:gd name="T85" fmla="*/ 98 h 200"/>
                  <a:gd name="T86" fmla="*/ 125 w 159"/>
                  <a:gd name="T87" fmla="*/ 143 h 200"/>
                  <a:gd name="T88" fmla="*/ 86 w 159"/>
                  <a:gd name="T89" fmla="*/ 119 h 200"/>
                  <a:gd name="T90" fmla="*/ 80 w 159"/>
                  <a:gd name="T91" fmla="*/ 119 h 200"/>
                  <a:gd name="T92" fmla="*/ 67 w 159"/>
                  <a:gd name="T93" fmla="*/ 126 h 200"/>
                  <a:gd name="T94" fmla="*/ 67 w 159"/>
                  <a:gd name="T95" fmla="*/ 133 h 200"/>
                  <a:gd name="T96" fmla="*/ 77 w 159"/>
                  <a:gd name="T97" fmla="*/ 133 h 200"/>
                  <a:gd name="T98" fmla="*/ 77 w 159"/>
                  <a:gd name="T99" fmla="*/ 161 h 200"/>
                  <a:gd name="T100" fmla="*/ 71 w 159"/>
                  <a:gd name="T101" fmla="*/ 161 h 200"/>
                  <a:gd name="T102" fmla="*/ 71 w 159"/>
                  <a:gd name="T103" fmla="*/ 167 h 200"/>
                  <a:gd name="T104" fmla="*/ 92 w 159"/>
                  <a:gd name="T105" fmla="*/ 167 h 200"/>
                  <a:gd name="T106" fmla="*/ 92 w 159"/>
                  <a:gd name="T107" fmla="*/ 161 h 200"/>
                  <a:gd name="T108" fmla="*/ 86 w 159"/>
                  <a:gd name="T109" fmla="*/ 161 h 200"/>
                  <a:gd name="T110" fmla="*/ 86 w 159"/>
                  <a:gd name="T111"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200">
                    <a:moveTo>
                      <a:pt x="80" y="102"/>
                    </a:moveTo>
                    <a:cubicBezTo>
                      <a:pt x="57" y="102"/>
                      <a:pt x="39" y="120"/>
                      <a:pt x="39" y="143"/>
                    </a:cubicBezTo>
                    <a:cubicBezTo>
                      <a:pt x="39" y="166"/>
                      <a:pt x="57" y="184"/>
                      <a:pt x="80" y="184"/>
                    </a:cubicBezTo>
                    <a:cubicBezTo>
                      <a:pt x="102" y="184"/>
                      <a:pt x="121" y="166"/>
                      <a:pt x="121" y="143"/>
                    </a:cubicBezTo>
                    <a:cubicBezTo>
                      <a:pt x="121" y="120"/>
                      <a:pt x="102" y="102"/>
                      <a:pt x="80" y="102"/>
                    </a:cubicBezTo>
                    <a:close/>
                    <a:moveTo>
                      <a:pt x="80" y="180"/>
                    </a:moveTo>
                    <a:cubicBezTo>
                      <a:pt x="60" y="180"/>
                      <a:pt x="43" y="163"/>
                      <a:pt x="43" y="143"/>
                    </a:cubicBezTo>
                    <a:cubicBezTo>
                      <a:pt x="43" y="123"/>
                      <a:pt x="60" y="106"/>
                      <a:pt x="80" y="106"/>
                    </a:cubicBezTo>
                    <a:cubicBezTo>
                      <a:pt x="100" y="106"/>
                      <a:pt x="117" y="123"/>
                      <a:pt x="117" y="143"/>
                    </a:cubicBezTo>
                    <a:cubicBezTo>
                      <a:pt x="117" y="163"/>
                      <a:pt x="100" y="180"/>
                      <a:pt x="80" y="180"/>
                    </a:cubicBezTo>
                    <a:close/>
                    <a:moveTo>
                      <a:pt x="159" y="31"/>
                    </a:moveTo>
                    <a:cubicBezTo>
                      <a:pt x="149" y="21"/>
                      <a:pt x="149" y="21"/>
                      <a:pt x="149" y="21"/>
                    </a:cubicBezTo>
                    <a:cubicBezTo>
                      <a:pt x="112" y="96"/>
                      <a:pt x="112" y="96"/>
                      <a:pt x="112" y="96"/>
                    </a:cubicBezTo>
                    <a:cubicBezTo>
                      <a:pt x="108" y="94"/>
                      <a:pt x="104" y="91"/>
                      <a:pt x="100" y="90"/>
                    </a:cubicBezTo>
                    <a:cubicBezTo>
                      <a:pt x="139" y="10"/>
                      <a:pt x="139" y="10"/>
                      <a:pt x="139" y="10"/>
                    </a:cubicBezTo>
                    <a:cubicBezTo>
                      <a:pt x="128" y="0"/>
                      <a:pt x="128" y="0"/>
                      <a:pt x="128" y="0"/>
                    </a:cubicBezTo>
                    <a:cubicBezTo>
                      <a:pt x="31" y="0"/>
                      <a:pt x="31" y="0"/>
                      <a:pt x="31" y="0"/>
                    </a:cubicBezTo>
                    <a:cubicBezTo>
                      <a:pt x="21" y="10"/>
                      <a:pt x="21" y="10"/>
                      <a:pt x="21" y="10"/>
                    </a:cubicBezTo>
                    <a:cubicBezTo>
                      <a:pt x="60" y="90"/>
                      <a:pt x="60" y="90"/>
                      <a:pt x="60" y="90"/>
                    </a:cubicBezTo>
                    <a:cubicBezTo>
                      <a:pt x="55" y="91"/>
                      <a:pt x="51" y="94"/>
                      <a:pt x="47" y="96"/>
                    </a:cubicBezTo>
                    <a:cubicBezTo>
                      <a:pt x="11" y="21"/>
                      <a:pt x="11" y="21"/>
                      <a:pt x="11" y="21"/>
                    </a:cubicBezTo>
                    <a:cubicBezTo>
                      <a:pt x="0" y="31"/>
                      <a:pt x="0" y="31"/>
                      <a:pt x="0" y="31"/>
                    </a:cubicBezTo>
                    <a:cubicBezTo>
                      <a:pt x="37" y="106"/>
                      <a:pt x="37" y="106"/>
                      <a:pt x="37" y="106"/>
                    </a:cubicBezTo>
                    <a:cubicBezTo>
                      <a:pt x="28" y="116"/>
                      <a:pt x="23" y="129"/>
                      <a:pt x="23" y="143"/>
                    </a:cubicBezTo>
                    <a:cubicBezTo>
                      <a:pt x="23" y="175"/>
                      <a:pt x="48" y="200"/>
                      <a:pt x="80" y="200"/>
                    </a:cubicBezTo>
                    <a:cubicBezTo>
                      <a:pt x="111" y="200"/>
                      <a:pt x="137" y="175"/>
                      <a:pt x="137" y="143"/>
                    </a:cubicBezTo>
                    <a:cubicBezTo>
                      <a:pt x="137" y="129"/>
                      <a:pt x="132" y="116"/>
                      <a:pt x="123" y="106"/>
                    </a:cubicBezTo>
                    <a:lnTo>
                      <a:pt x="159" y="31"/>
                    </a:lnTo>
                    <a:close/>
                    <a:moveTo>
                      <a:pt x="38" y="14"/>
                    </a:moveTo>
                    <a:cubicBezTo>
                      <a:pt x="121" y="14"/>
                      <a:pt x="121" y="14"/>
                      <a:pt x="121" y="14"/>
                    </a:cubicBezTo>
                    <a:cubicBezTo>
                      <a:pt x="114" y="29"/>
                      <a:pt x="114" y="29"/>
                      <a:pt x="114" y="29"/>
                    </a:cubicBezTo>
                    <a:cubicBezTo>
                      <a:pt x="45" y="29"/>
                      <a:pt x="45" y="29"/>
                      <a:pt x="45" y="29"/>
                    </a:cubicBezTo>
                    <a:lnTo>
                      <a:pt x="38" y="14"/>
                    </a:lnTo>
                    <a:close/>
                    <a:moveTo>
                      <a:pt x="52" y="43"/>
                    </a:moveTo>
                    <a:cubicBezTo>
                      <a:pt x="107" y="43"/>
                      <a:pt x="107" y="43"/>
                      <a:pt x="107" y="43"/>
                    </a:cubicBezTo>
                    <a:cubicBezTo>
                      <a:pt x="86" y="86"/>
                      <a:pt x="86" y="86"/>
                      <a:pt x="86" y="86"/>
                    </a:cubicBezTo>
                    <a:cubicBezTo>
                      <a:pt x="84" y="86"/>
                      <a:pt x="82" y="86"/>
                      <a:pt x="80" y="86"/>
                    </a:cubicBezTo>
                    <a:cubicBezTo>
                      <a:pt x="78" y="86"/>
                      <a:pt x="76" y="86"/>
                      <a:pt x="73" y="86"/>
                    </a:cubicBezTo>
                    <a:lnTo>
                      <a:pt x="52" y="43"/>
                    </a:lnTo>
                    <a:close/>
                    <a:moveTo>
                      <a:pt x="125" y="143"/>
                    </a:moveTo>
                    <a:cubicBezTo>
                      <a:pt x="125" y="168"/>
                      <a:pt x="104" y="188"/>
                      <a:pt x="80" y="188"/>
                    </a:cubicBezTo>
                    <a:cubicBezTo>
                      <a:pt x="55" y="188"/>
                      <a:pt x="35" y="168"/>
                      <a:pt x="35" y="143"/>
                    </a:cubicBezTo>
                    <a:cubicBezTo>
                      <a:pt x="35" y="118"/>
                      <a:pt x="55" y="98"/>
                      <a:pt x="80" y="98"/>
                    </a:cubicBezTo>
                    <a:cubicBezTo>
                      <a:pt x="104" y="98"/>
                      <a:pt x="125" y="118"/>
                      <a:pt x="125" y="143"/>
                    </a:cubicBezTo>
                    <a:close/>
                    <a:moveTo>
                      <a:pt x="86" y="119"/>
                    </a:moveTo>
                    <a:cubicBezTo>
                      <a:pt x="80" y="119"/>
                      <a:pt x="80" y="119"/>
                      <a:pt x="80" y="119"/>
                    </a:cubicBezTo>
                    <a:cubicBezTo>
                      <a:pt x="80" y="119"/>
                      <a:pt x="77" y="126"/>
                      <a:pt x="67" y="126"/>
                    </a:cubicBezTo>
                    <a:cubicBezTo>
                      <a:pt x="67" y="133"/>
                      <a:pt x="67" y="133"/>
                      <a:pt x="67" y="133"/>
                    </a:cubicBezTo>
                    <a:cubicBezTo>
                      <a:pt x="77" y="133"/>
                      <a:pt x="77" y="133"/>
                      <a:pt x="77" y="133"/>
                    </a:cubicBezTo>
                    <a:cubicBezTo>
                      <a:pt x="77" y="161"/>
                      <a:pt x="77" y="161"/>
                      <a:pt x="77" y="161"/>
                    </a:cubicBezTo>
                    <a:cubicBezTo>
                      <a:pt x="71" y="161"/>
                      <a:pt x="71" y="161"/>
                      <a:pt x="71" y="161"/>
                    </a:cubicBezTo>
                    <a:cubicBezTo>
                      <a:pt x="71" y="167"/>
                      <a:pt x="71" y="167"/>
                      <a:pt x="71" y="167"/>
                    </a:cubicBezTo>
                    <a:cubicBezTo>
                      <a:pt x="92" y="167"/>
                      <a:pt x="92" y="167"/>
                      <a:pt x="92" y="167"/>
                    </a:cubicBezTo>
                    <a:cubicBezTo>
                      <a:pt x="92" y="161"/>
                      <a:pt x="92" y="161"/>
                      <a:pt x="92" y="161"/>
                    </a:cubicBezTo>
                    <a:cubicBezTo>
                      <a:pt x="86" y="161"/>
                      <a:pt x="86" y="161"/>
                      <a:pt x="86" y="161"/>
                    </a:cubicBezTo>
                    <a:lnTo>
                      <a:pt x="86" y="119"/>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grpSp>
        <p:nvGrpSpPr>
          <p:cNvPr id="11" name="组合 10"/>
          <p:cNvGrpSpPr/>
          <p:nvPr/>
        </p:nvGrpSpPr>
        <p:grpSpPr>
          <a:xfrm>
            <a:off x="6626226" y="4130676"/>
            <a:ext cx="793750" cy="869949"/>
            <a:chOff x="6626226" y="4130676"/>
            <a:chExt cx="793750" cy="869949"/>
          </a:xfrm>
        </p:grpSpPr>
        <p:sp>
          <p:nvSpPr>
            <p:cNvPr id="12" name="Oval 70"/>
            <p:cNvSpPr>
              <a:spLocks noChangeArrowheads="1"/>
            </p:cNvSpPr>
            <p:nvPr/>
          </p:nvSpPr>
          <p:spPr bwMode="auto">
            <a:xfrm>
              <a:off x="6626226" y="4841875"/>
              <a:ext cx="793750" cy="158750"/>
            </a:xfrm>
            <a:prstGeom prst="ellipse">
              <a:avLst/>
            </a:prstGeom>
            <a:solidFill>
              <a:schemeClr val="tx1">
                <a:alpha val="10000"/>
              </a:schemeClr>
            </a:solidFill>
            <a:ln>
              <a:noFill/>
            </a:ln>
          </p:spPr>
          <p:txBody>
            <a:bodyPr vert="horz" wrap="square" lIns="91440" tIns="45720" rIns="91440" bIns="45720" numCol="1" anchor="t" anchorCtr="0" compatLnSpc="1"/>
            <a:lstStyle/>
            <a:p>
              <a:endParaRPr lang="en-US"/>
            </a:p>
          </p:txBody>
        </p:sp>
        <p:grpSp>
          <p:nvGrpSpPr>
            <p:cNvPr id="13" name="组合 12"/>
            <p:cNvGrpSpPr/>
            <p:nvPr/>
          </p:nvGrpSpPr>
          <p:grpSpPr>
            <a:xfrm>
              <a:off x="6626226" y="4130676"/>
              <a:ext cx="793750" cy="790575"/>
              <a:chOff x="6626226" y="4130676"/>
              <a:chExt cx="793750" cy="790575"/>
            </a:xfrm>
          </p:grpSpPr>
          <p:sp>
            <p:nvSpPr>
              <p:cNvPr id="14" name="Oval 71"/>
              <p:cNvSpPr>
                <a:spLocks noChangeArrowheads="1"/>
              </p:cNvSpPr>
              <p:nvPr/>
            </p:nvSpPr>
            <p:spPr bwMode="auto">
              <a:xfrm>
                <a:off x="6626226" y="4130676"/>
                <a:ext cx="793750" cy="790575"/>
              </a:xfrm>
              <a:prstGeom prst="ellipse">
                <a:avLst/>
              </a:prstGeom>
              <a:solidFill>
                <a:srgbClr val="D7020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en-US"/>
              </a:p>
            </p:txBody>
          </p:sp>
          <p:sp>
            <p:nvSpPr>
              <p:cNvPr id="15" name="Freeform 72"/>
              <p:cNvSpPr>
                <a:spLocks noEditPoints="1"/>
              </p:cNvSpPr>
              <p:nvPr/>
            </p:nvSpPr>
            <p:spPr bwMode="auto">
              <a:xfrm>
                <a:off x="6794502" y="4340226"/>
                <a:ext cx="454025" cy="384175"/>
              </a:xfrm>
              <a:custGeom>
                <a:avLst/>
                <a:gdLst>
                  <a:gd name="T0" fmla="*/ 115 w 143"/>
                  <a:gd name="T1" fmla="*/ 3 h 121"/>
                  <a:gd name="T2" fmla="*/ 109 w 143"/>
                  <a:gd name="T3" fmla="*/ 9 h 121"/>
                  <a:gd name="T4" fmla="*/ 116 w 143"/>
                  <a:gd name="T5" fmla="*/ 14 h 121"/>
                  <a:gd name="T6" fmla="*/ 122 w 143"/>
                  <a:gd name="T7" fmla="*/ 13 h 121"/>
                  <a:gd name="T8" fmla="*/ 69 w 143"/>
                  <a:gd name="T9" fmla="*/ 66 h 121"/>
                  <a:gd name="T10" fmla="*/ 38 w 143"/>
                  <a:gd name="T11" fmla="*/ 35 h 121"/>
                  <a:gd name="T12" fmla="*/ 3 w 143"/>
                  <a:gd name="T13" fmla="*/ 71 h 121"/>
                  <a:gd name="T14" fmla="*/ 3 w 143"/>
                  <a:gd name="T15" fmla="*/ 79 h 121"/>
                  <a:gd name="T16" fmla="*/ 11 w 143"/>
                  <a:gd name="T17" fmla="*/ 79 h 121"/>
                  <a:gd name="T18" fmla="*/ 38 w 143"/>
                  <a:gd name="T19" fmla="*/ 51 h 121"/>
                  <a:gd name="T20" fmla="*/ 69 w 143"/>
                  <a:gd name="T21" fmla="*/ 82 h 121"/>
                  <a:gd name="T22" fmla="*/ 130 w 143"/>
                  <a:gd name="T23" fmla="*/ 21 h 121"/>
                  <a:gd name="T24" fmla="*/ 129 w 143"/>
                  <a:gd name="T25" fmla="*/ 28 h 121"/>
                  <a:gd name="T26" fmla="*/ 134 w 143"/>
                  <a:gd name="T27" fmla="*/ 34 h 121"/>
                  <a:gd name="T28" fmla="*/ 135 w 143"/>
                  <a:gd name="T29" fmla="*/ 34 h 121"/>
                  <a:gd name="T30" fmla="*/ 141 w 143"/>
                  <a:gd name="T31" fmla="*/ 29 h 121"/>
                  <a:gd name="T32" fmla="*/ 143 w 143"/>
                  <a:gd name="T33" fmla="*/ 0 h 121"/>
                  <a:gd name="T34" fmla="*/ 115 w 143"/>
                  <a:gd name="T35" fmla="*/ 3 h 121"/>
                  <a:gd name="T36" fmla="*/ 51 w 143"/>
                  <a:gd name="T37" fmla="*/ 79 h 121"/>
                  <a:gd name="T38" fmla="*/ 51 w 143"/>
                  <a:gd name="T39" fmla="*/ 121 h 121"/>
                  <a:gd name="T40" fmla="*/ 83 w 143"/>
                  <a:gd name="T41" fmla="*/ 121 h 121"/>
                  <a:gd name="T42" fmla="*/ 83 w 143"/>
                  <a:gd name="T43" fmla="*/ 83 h 121"/>
                  <a:gd name="T44" fmla="*/ 69 w 143"/>
                  <a:gd name="T45" fmla="*/ 97 h 121"/>
                  <a:gd name="T46" fmla="*/ 51 w 143"/>
                  <a:gd name="T47" fmla="*/ 79 h 121"/>
                  <a:gd name="T48" fmla="*/ 7 w 143"/>
                  <a:gd name="T49" fmla="*/ 116 h 121"/>
                  <a:gd name="T50" fmla="*/ 12 w 143"/>
                  <a:gd name="T51" fmla="*/ 121 h 121"/>
                  <a:gd name="T52" fmla="*/ 38 w 143"/>
                  <a:gd name="T53" fmla="*/ 121 h 121"/>
                  <a:gd name="T54" fmla="*/ 38 w 143"/>
                  <a:gd name="T55" fmla="*/ 66 h 121"/>
                  <a:gd name="T56" fmla="*/ 7 w 143"/>
                  <a:gd name="T57" fmla="*/ 98 h 121"/>
                  <a:gd name="T58" fmla="*/ 7 w 143"/>
                  <a:gd name="T59" fmla="*/ 116 h 121"/>
                  <a:gd name="T60" fmla="*/ 96 w 143"/>
                  <a:gd name="T61" fmla="*/ 70 h 121"/>
                  <a:gd name="T62" fmla="*/ 96 w 143"/>
                  <a:gd name="T63" fmla="*/ 121 h 121"/>
                  <a:gd name="T64" fmla="*/ 122 w 143"/>
                  <a:gd name="T65" fmla="*/ 121 h 121"/>
                  <a:gd name="T66" fmla="*/ 127 w 143"/>
                  <a:gd name="T67" fmla="*/ 116 h 121"/>
                  <a:gd name="T68" fmla="*/ 127 w 143"/>
                  <a:gd name="T69" fmla="*/ 66 h 121"/>
                  <a:gd name="T70" fmla="*/ 127 w 143"/>
                  <a:gd name="T71" fmla="*/ 39 h 121"/>
                  <a:gd name="T72" fmla="*/ 100 w 143"/>
                  <a:gd name="T73" fmla="*/ 66 h 121"/>
                  <a:gd name="T74" fmla="*/ 96 w 143"/>
                  <a:gd name="T75"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3" h="121">
                    <a:moveTo>
                      <a:pt x="115" y="3"/>
                    </a:moveTo>
                    <a:cubicBezTo>
                      <a:pt x="112" y="3"/>
                      <a:pt x="109" y="6"/>
                      <a:pt x="109" y="9"/>
                    </a:cubicBezTo>
                    <a:cubicBezTo>
                      <a:pt x="110" y="12"/>
                      <a:pt x="113" y="14"/>
                      <a:pt x="116" y="14"/>
                    </a:cubicBezTo>
                    <a:cubicBezTo>
                      <a:pt x="122" y="13"/>
                      <a:pt x="122" y="13"/>
                      <a:pt x="122" y="13"/>
                    </a:cubicBezTo>
                    <a:cubicBezTo>
                      <a:pt x="69" y="66"/>
                      <a:pt x="69" y="66"/>
                      <a:pt x="69" y="66"/>
                    </a:cubicBezTo>
                    <a:cubicBezTo>
                      <a:pt x="38" y="35"/>
                      <a:pt x="38" y="35"/>
                      <a:pt x="38" y="35"/>
                    </a:cubicBezTo>
                    <a:cubicBezTo>
                      <a:pt x="3" y="71"/>
                      <a:pt x="3" y="71"/>
                      <a:pt x="3" y="71"/>
                    </a:cubicBezTo>
                    <a:cubicBezTo>
                      <a:pt x="0" y="73"/>
                      <a:pt x="0" y="77"/>
                      <a:pt x="3" y="79"/>
                    </a:cubicBezTo>
                    <a:cubicBezTo>
                      <a:pt x="5" y="81"/>
                      <a:pt x="8" y="81"/>
                      <a:pt x="11" y="79"/>
                    </a:cubicBezTo>
                    <a:cubicBezTo>
                      <a:pt x="38" y="51"/>
                      <a:pt x="38" y="51"/>
                      <a:pt x="38" y="51"/>
                    </a:cubicBezTo>
                    <a:cubicBezTo>
                      <a:pt x="69" y="82"/>
                      <a:pt x="69" y="82"/>
                      <a:pt x="69" y="82"/>
                    </a:cubicBezTo>
                    <a:cubicBezTo>
                      <a:pt x="130" y="21"/>
                      <a:pt x="130" y="21"/>
                      <a:pt x="130" y="21"/>
                    </a:cubicBezTo>
                    <a:cubicBezTo>
                      <a:pt x="129" y="28"/>
                      <a:pt x="129" y="28"/>
                      <a:pt x="129" y="28"/>
                    </a:cubicBezTo>
                    <a:cubicBezTo>
                      <a:pt x="129" y="31"/>
                      <a:pt x="131" y="34"/>
                      <a:pt x="134" y="34"/>
                    </a:cubicBezTo>
                    <a:cubicBezTo>
                      <a:pt x="135" y="34"/>
                      <a:pt x="135" y="34"/>
                      <a:pt x="135" y="34"/>
                    </a:cubicBezTo>
                    <a:cubicBezTo>
                      <a:pt x="138" y="34"/>
                      <a:pt x="140" y="32"/>
                      <a:pt x="141" y="29"/>
                    </a:cubicBezTo>
                    <a:cubicBezTo>
                      <a:pt x="143" y="0"/>
                      <a:pt x="143" y="0"/>
                      <a:pt x="143" y="0"/>
                    </a:cubicBezTo>
                    <a:lnTo>
                      <a:pt x="115" y="3"/>
                    </a:lnTo>
                    <a:close/>
                    <a:moveTo>
                      <a:pt x="51" y="79"/>
                    </a:moveTo>
                    <a:cubicBezTo>
                      <a:pt x="51" y="121"/>
                      <a:pt x="51" y="121"/>
                      <a:pt x="51" y="121"/>
                    </a:cubicBezTo>
                    <a:cubicBezTo>
                      <a:pt x="83" y="121"/>
                      <a:pt x="83" y="121"/>
                      <a:pt x="83" y="121"/>
                    </a:cubicBezTo>
                    <a:cubicBezTo>
                      <a:pt x="83" y="83"/>
                      <a:pt x="83" y="83"/>
                      <a:pt x="83" y="83"/>
                    </a:cubicBezTo>
                    <a:cubicBezTo>
                      <a:pt x="69" y="97"/>
                      <a:pt x="69" y="97"/>
                      <a:pt x="69" y="97"/>
                    </a:cubicBezTo>
                    <a:lnTo>
                      <a:pt x="51" y="79"/>
                    </a:lnTo>
                    <a:close/>
                    <a:moveTo>
                      <a:pt x="7" y="116"/>
                    </a:moveTo>
                    <a:cubicBezTo>
                      <a:pt x="7" y="119"/>
                      <a:pt x="9" y="121"/>
                      <a:pt x="12" y="121"/>
                    </a:cubicBezTo>
                    <a:cubicBezTo>
                      <a:pt x="38" y="121"/>
                      <a:pt x="38" y="121"/>
                      <a:pt x="38" y="121"/>
                    </a:cubicBezTo>
                    <a:cubicBezTo>
                      <a:pt x="38" y="66"/>
                      <a:pt x="38" y="66"/>
                      <a:pt x="38" y="66"/>
                    </a:cubicBezTo>
                    <a:cubicBezTo>
                      <a:pt x="7" y="98"/>
                      <a:pt x="7" y="98"/>
                      <a:pt x="7" y="98"/>
                    </a:cubicBezTo>
                    <a:lnTo>
                      <a:pt x="7" y="116"/>
                    </a:lnTo>
                    <a:close/>
                    <a:moveTo>
                      <a:pt x="96" y="70"/>
                    </a:moveTo>
                    <a:cubicBezTo>
                      <a:pt x="96" y="121"/>
                      <a:pt x="96" y="121"/>
                      <a:pt x="96" y="121"/>
                    </a:cubicBezTo>
                    <a:cubicBezTo>
                      <a:pt x="122" y="121"/>
                      <a:pt x="122" y="121"/>
                      <a:pt x="122" y="121"/>
                    </a:cubicBezTo>
                    <a:cubicBezTo>
                      <a:pt x="125" y="121"/>
                      <a:pt x="127" y="119"/>
                      <a:pt x="127" y="116"/>
                    </a:cubicBezTo>
                    <a:cubicBezTo>
                      <a:pt x="127" y="66"/>
                      <a:pt x="127" y="66"/>
                      <a:pt x="127" y="66"/>
                    </a:cubicBezTo>
                    <a:cubicBezTo>
                      <a:pt x="127" y="39"/>
                      <a:pt x="127" y="39"/>
                      <a:pt x="127" y="39"/>
                    </a:cubicBezTo>
                    <a:cubicBezTo>
                      <a:pt x="100" y="66"/>
                      <a:pt x="100" y="66"/>
                      <a:pt x="100" y="66"/>
                    </a:cubicBezTo>
                    <a:lnTo>
                      <a:pt x="96" y="70"/>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grpSp>
        <p:nvGrpSpPr>
          <p:cNvPr id="16" name="组合 15"/>
          <p:cNvGrpSpPr/>
          <p:nvPr/>
        </p:nvGrpSpPr>
        <p:grpSpPr>
          <a:xfrm>
            <a:off x="7543801" y="3937000"/>
            <a:ext cx="539750" cy="593725"/>
            <a:chOff x="7543801" y="3937000"/>
            <a:chExt cx="539750" cy="593725"/>
          </a:xfrm>
        </p:grpSpPr>
        <p:sp>
          <p:nvSpPr>
            <p:cNvPr id="17" name="Oval 73"/>
            <p:cNvSpPr>
              <a:spLocks noChangeArrowheads="1"/>
            </p:cNvSpPr>
            <p:nvPr/>
          </p:nvSpPr>
          <p:spPr bwMode="auto">
            <a:xfrm>
              <a:off x="7543801" y="4422775"/>
              <a:ext cx="539750" cy="107950"/>
            </a:xfrm>
            <a:prstGeom prst="ellipse">
              <a:avLst/>
            </a:prstGeom>
            <a:solidFill>
              <a:schemeClr val="tx1">
                <a:alpha val="10000"/>
              </a:schemeClr>
            </a:solidFill>
            <a:ln>
              <a:noFill/>
            </a:ln>
          </p:spPr>
          <p:txBody>
            <a:bodyPr vert="horz" wrap="square" lIns="91440" tIns="45720" rIns="91440" bIns="45720" numCol="1" anchor="t" anchorCtr="0" compatLnSpc="1"/>
            <a:lstStyle/>
            <a:p>
              <a:endParaRPr lang="en-US"/>
            </a:p>
          </p:txBody>
        </p:sp>
        <p:grpSp>
          <p:nvGrpSpPr>
            <p:cNvPr id="18" name="组合 17"/>
            <p:cNvGrpSpPr/>
            <p:nvPr/>
          </p:nvGrpSpPr>
          <p:grpSpPr>
            <a:xfrm>
              <a:off x="7543801" y="3937000"/>
              <a:ext cx="539750" cy="539750"/>
              <a:chOff x="7543801" y="3937000"/>
              <a:chExt cx="539750" cy="539750"/>
            </a:xfrm>
          </p:grpSpPr>
          <p:sp>
            <p:nvSpPr>
              <p:cNvPr id="19" name="Oval 74"/>
              <p:cNvSpPr>
                <a:spLocks noChangeArrowheads="1"/>
              </p:cNvSpPr>
              <p:nvPr/>
            </p:nvSpPr>
            <p:spPr bwMode="auto">
              <a:xfrm>
                <a:off x="7543801" y="3937000"/>
                <a:ext cx="539750" cy="539750"/>
              </a:xfrm>
              <a:prstGeom prst="ellipse">
                <a:avLst/>
              </a:prstGeom>
              <a:solidFill>
                <a:srgbClr val="D7020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en-US"/>
              </a:p>
            </p:txBody>
          </p:sp>
          <p:sp>
            <p:nvSpPr>
              <p:cNvPr id="20" name="Freeform 75"/>
              <p:cNvSpPr>
                <a:spLocks noEditPoints="1"/>
              </p:cNvSpPr>
              <p:nvPr/>
            </p:nvSpPr>
            <p:spPr bwMode="auto">
              <a:xfrm>
                <a:off x="7667626" y="4038600"/>
                <a:ext cx="292100" cy="304800"/>
              </a:xfrm>
              <a:custGeom>
                <a:avLst/>
                <a:gdLst>
                  <a:gd name="T0" fmla="*/ 65 w 92"/>
                  <a:gd name="T1" fmla="*/ 79 h 96"/>
                  <a:gd name="T2" fmla="*/ 67 w 92"/>
                  <a:gd name="T3" fmla="*/ 82 h 96"/>
                  <a:gd name="T4" fmla="*/ 92 w 92"/>
                  <a:gd name="T5" fmla="*/ 96 h 96"/>
                  <a:gd name="T6" fmla="*/ 92 w 92"/>
                  <a:gd name="T7" fmla="*/ 67 h 96"/>
                  <a:gd name="T8" fmla="*/ 91 w 92"/>
                  <a:gd name="T9" fmla="*/ 64 h 96"/>
                  <a:gd name="T10" fmla="*/ 88 w 92"/>
                  <a:gd name="T11" fmla="*/ 59 h 96"/>
                  <a:gd name="T12" fmla="*/ 62 w 92"/>
                  <a:gd name="T13" fmla="*/ 75 h 96"/>
                  <a:gd name="T14" fmla="*/ 65 w 92"/>
                  <a:gd name="T15" fmla="*/ 79 h 96"/>
                  <a:gd name="T16" fmla="*/ 80 w 92"/>
                  <a:gd name="T17" fmla="*/ 59 h 96"/>
                  <a:gd name="T18" fmla="*/ 86 w 92"/>
                  <a:gd name="T19" fmla="*/ 56 h 96"/>
                  <a:gd name="T20" fmla="*/ 59 w 92"/>
                  <a:gd name="T21" fmla="*/ 11 h 96"/>
                  <a:gd name="T22" fmla="*/ 53 w 92"/>
                  <a:gd name="T23" fmla="*/ 15 h 96"/>
                  <a:gd name="T24" fmla="*/ 80 w 92"/>
                  <a:gd name="T25" fmla="*/ 59 h 96"/>
                  <a:gd name="T26" fmla="*/ 77 w 92"/>
                  <a:gd name="T27" fmla="*/ 61 h 96"/>
                  <a:gd name="T28" fmla="*/ 50 w 92"/>
                  <a:gd name="T29" fmla="*/ 16 h 96"/>
                  <a:gd name="T30" fmla="*/ 42 w 92"/>
                  <a:gd name="T31" fmla="*/ 21 h 96"/>
                  <a:gd name="T32" fmla="*/ 69 w 92"/>
                  <a:gd name="T33" fmla="*/ 66 h 96"/>
                  <a:gd name="T34" fmla="*/ 77 w 92"/>
                  <a:gd name="T35" fmla="*/ 61 h 96"/>
                  <a:gd name="T36" fmla="*/ 33 w 92"/>
                  <a:gd name="T37" fmla="*/ 27 h 96"/>
                  <a:gd name="T38" fmla="*/ 60 w 92"/>
                  <a:gd name="T39" fmla="*/ 71 h 96"/>
                  <a:gd name="T40" fmla="*/ 66 w 92"/>
                  <a:gd name="T41" fmla="*/ 67 h 96"/>
                  <a:gd name="T42" fmla="*/ 39 w 92"/>
                  <a:gd name="T43" fmla="*/ 23 h 96"/>
                  <a:gd name="T44" fmla="*/ 33 w 92"/>
                  <a:gd name="T45" fmla="*/ 27 h 96"/>
                  <a:gd name="T46" fmla="*/ 30 w 92"/>
                  <a:gd name="T47" fmla="*/ 23 h 96"/>
                  <a:gd name="T48" fmla="*/ 57 w 92"/>
                  <a:gd name="T49" fmla="*/ 7 h 96"/>
                  <a:gd name="T50" fmla="*/ 55 w 92"/>
                  <a:gd name="T51" fmla="*/ 4 h 96"/>
                  <a:gd name="T52" fmla="*/ 46 w 92"/>
                  <a:gd name="T53" fmla="*/ 2 h 96"/>
                  <a:gd name="T54" fmla="*/ 31 w 92"/>
                  <a:gd name="T55" fmla="*/ 11 h 96"/>
                  <a:gd name="T56" fmla="*/ 29 w 92"/>
                  <a:gd name="T57" fmla="*/ 20 h 96"/>
                  <a:gd name="T58" fmla="*/ 30 w 92"/>
                  <a:gd name="T59" fmla="*/ 23 h 96"/>
                  <a:gd name="T60" fmla="*/ 0 w 92"/>
                  <a:gd name="T61" fmla="*/ 96 h 96"/>
                  <a:gd name="T62" fmla="*/ 71 w 92"/>
                  <a:gd name="T63" fmla="*/ 96 h 96"/>
                  <a:gd name="T64" fmla="*/ 71 w 92"/>
                  <a:gd name="T65" fmla="*/ 90 h 96"/>
                  <a:gd name="T66" fmla="*/ 0 w 92"/>
                  <a:gd name="T67" fmla="*/ 90 h 96"/>
                  <a:gd name="T68" fmla="*/ 0 w 92"/>
                  <a:gd name="T6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96">
                    <a:moveTo>
                      <a:pt x="65" y="79"/>
                    </a:moveTo>
                    <a:cubicBezTo>
                      <a:pt x="65" y="80"/>
                      <a:pt x="66" y="81"/>
                      <a:pt x="67" y="82"/>
                    </a:cubicBezTo>
                    <a:cubicBezTo>
                      <a:pt x="92" y="96"/>
                      <a:pt x="92" y="96"/>
                      <a:pt x="92" y="96"/>
                    </a:cubicBezTo>
                    <a:cubicBezTo>
                      <a:pt x="92" y="67"/>
                      <a:pt x="92" y="67"/>
                      <a:pt x="92" y="67"/>
                    </a:cubicBezTo>
                    <a:cubicBezTo>
                      <a:pt x="92" y="65"/>
                      <a:pt x="91" y="64"/>
                      <a:pt x="91" y="64"/>
                    </a:cubicBezTo>
                    <a:cubicBezTo>
                      <a:pt x="88" y="59"/>
                      <a:pt x="88" y="59"/>
                      <a:pt x="88" y="59"/>
                    </a:cubicBezTo>
                    <a:cubicBezTo>
                      <a:pt x="62" y="75"/>
                      <a:pt x="62" y="75"/>
                      <a:pt x="62" y="75"/>
                    </a:cubicBezTo>
                    <a:lnTo>
                      <a:pt x="65" y="79"/>
                    </a:lnTo>
                    <a:close/>
                    <a:moveTo>
                      <a:pt x="80" y="59"/>
                    </a:moveTo>
                    <a:cubicBezTo>
                      <a:pt x="86" y="56"/>
                      <a:pt x="86" y="56"/>
                      <a:pt x="86" y="56"/>
                    </a:cubicBezTo>
                    <a:cubicBezTo>
                      <a:pt x="59" y="11"/>
                      <a:pt x="59" y="11"/>
                      <a:pt x="59" y="11"/>
                    </a:cubicBezTo>
                    <a:cubicBezTo>
                      <a:pt x="53" y="15"/>
                      <a:pt x="53" y="15"/>
                      <a:pt x="53" y="15"/>
                    </a:cubicBezTo>
                    <a:lnTo>
                      <a:pt x="80" y="59"/>
                    </a:lnTo>
                    <a:close/>
                    <a:moveTo>
                      <a:pt x="77" y="61"/>
                    </a:moveTo>
                    <a:cubicBezTo>
                      <a:pt x="50" y="16"/>
                      <a:pt x="50" y="16"/>
                      <a:pt x="50" y="16"/>
                    </a:cubicBezTo>
                    <a:cubicBezTo>
                      <a:pt x="42" y="21"/>
                      <a:pt x="42" y="21"/>
                      <a:pt x="42" y="21"/>
                    </a:cubicBezTo>
                    <a:cubicBezTo>
                      <a:pt x="69" y="66"/>
                      <a:pt x="69" y="66"/>
                      <a:pt x="69" y="66"/>
                    </a:cubicBezTo>
                    <a:lnTo>
                      <a:pt x="77" y="61"/>
                    </a:lnTo>
                    <a:close/>
                    <a:moveTo>
                      <a:pt x="33" y="27"/>
                    </a:moveTo>
                    <a:cubicBezTo>
                      <a:pt x="60" y="71"/>
                      <a:pt x="60" y="71"/>
                      <a:pt x="60" y="71"/>
                    </a:cubicBezTo>
                    <a:cubicBezTo>
                      <a:pt x="66" y="67"/>
                      <a:pt x="66" y="67"/>
                      <a:pt x="66" y="67"/>
                    </a:cubicBezTo>
                    <a:cubicBezTo>
                      <a:pt x="39" y="23"/>
                      <a:pt x="39" y="23"/>
                      <a:pt x="39" y="23"/>
                    </a:cubicBezTo>
                    <a:lnTo>
                      <a:pt x="33" y="27"/>
                    </a:lnTo>
                    <a:close/>
                    <a:moveTo>
                      <a:pt x="30" y="23"/>
                    </a:moveTo>
                    <a:cubicBezTo>
                      <a:pt x="57" y="7"/>
                      <a:pt x="57" y="7"/>
                      <a:pt x="57" y="7"/>
                    </a:cubicBezTo>
                    <a:cubicBezTo>
                      <a:pt x="55" y="4"/>
                      <a:pt x="55" y="4"/>
                      <a:pt x="55" y="4"/>
                    </a:cubicBezTo>
                    <a:cubicBezTo>
                      <a:pt x="53" y="1"/>
                      <a:pt x="49" y="0"/>
                      <a:pt x="46" y="2"/>
                    </a:cubicBezTo>
                    <a:cubicBezTo>
                      <a:pt x="31" y="11"/>
                      <a:pt x="31" y="11"/>
                      <a:pt x="31" y="11"/>
                    </a:cubicBezTo>
                    <a:cubicBezTo>
                      <a:pt x="28" y="13"/>
                      <a:pt x="27" y="17"/>
                      <a:pt x="29" y="20"/>
                    </a:cubicBezTo>
                    <a:lnTo>
                      <a:pt x="30" y="23"/>
                    </a:lnTo>
                    <a:close/>
                    <a:moveTo>
                      <a:pt x="0" y="96"/>
                    </a:moveTo>
                    <a:cubicBezTo>
                      <a:pt x="71" y="96"/>
                      <a:pt x="71" y="96"/>
                      <a:pt x="71" y="96"/>
                    </a:cubicBezTo>
                    <a:cubicBezTo>
                      <a:pt x="71" y="90"/>
                      <a:pt x="71" y="90"/>
                      <a:pt x="71" y="90"/>
                    </a:cubicBezTo>
                    <a:cubicBezTo>
                      <a:pt x="0" y="90"/>
                      <a:pt x="0" y="90"/>
                      <a:pt x="0" y="90"/>
                    </a:cubicBezTo>
                    <a:lnTo>
                      <a:pt x="0" y="96"/>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sp>
        <p:nvSpPr>
          <p:cNvPr id="21" name="TextBox 25"/>
          <p:cNvSpPr txBox="1"/>
          <p:nvPr/>
        </p:nvSpPr>
        <p:spPr>
          <a:xfrm>
            <a:off x="2091882" y="4137846"/>
            <a:ext cx="1880214" cy="664797"/>
          </a:xfrm>
          <a:prstGeom prst="rect">
            <a:avLst/>
          </a:prstGeom>
          <a:noFill/>
        </p:spPr>
        <p:txBody>
          <a:bodyPr wrap="square" lIns="0" tIns="0" rIns="0" bIns="0" rtlCol="0">
            <a:spAutoFit/>
          </a:bodyPr>
          <a:lstStyle/>
          <a:p>
            <a:pPr>
              <a:lnSpc>
                <a:spcPct val="12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此处添加详细文本描述，建议与标题相关并符合整体语言风格，语言描述尽量</a:t>
            </a:r>
            <a:endParaRPr lang="en-US" altLang="zh-CN" sz="1200" dirty="0">
              <a:solidFill>
                <a:schemeClr val="bg2"/>
              </a:solidFill>
            </a:endParaRPr>
          </a:p>
        </p:txBody>
      </p:sp>
      <p:grpSp>
        <p:nvGrpSpPr>
          <p:cNvPr id="22" name="组合 21"/>
          <p:cNvGrpSpPr/>
          <p:nvPr/>
        </p:nvGrpSpPr>
        <p:grpSpPr>
          <a:xfrm>
            <a:off x="2135188" y="4044062"/>
            <a:ext cx="2646363" cy="1438276"/>
            <a:chOff x="2135188" y="4044062"/>
            <a:chExt cx="2646363" cy="1438276"/>
          </a:xfrm>
        </p:grpSpPr>
        <p:sp>
          <p:nvSpPr>
            <p:cNvPr id="23" name="Freeform 61"/>
            <p:cNvSpPr/>
            <p:nvPr/>
          </p:nvSpPr>
          <p:spPr bwMode="auto">
            <a:xfrm>
              <a:off x="2303463" y="4044063"/>
              <a:ext cx="2478088" cy="1438275"/>
            </a:xfrm>
            <a:custGeom>
              <a:avLst/>
              <a:gdLst>
                <a:gd name="T0" fmla="*/ 0 w 1561"/>
                <a:gd name="T1" fmla="*/ 0 h 906"/>
                <a:gd name="T2" fmla="*/ 1017 w 1561"/>
                <a:gd name="T3" fmla="*/ 0 h 906"/>
                <a:gd name="T4" fmla="*/ 1561 w 1561"/>
                <a:gd name="T5" fmla="*/ 906 h 906"/>
              </a:gdLst>
              <a:ahLst/>
              <a:cxnLst>
                <a:cxn ang="0">
                  <a:pos x="T0" y="T1"/>
                </a:cxn>
                <a:cxn ang="0">
                  <a:pos x="T2" y="T3"/>
                </a:cxn>
                <a:cxn ang="0">
                  <a:pos x="T4" y="T5"/>
                </a:cxn>
              </a:cxnLst>
              <a:rect l="0" t="0" r="r" b="b"/>
              <a:pathLst>
                <a:path w="1561" h="906">
                  <a:moveTo>
                    <a:pt x="0" y="0"/>
                  </a:moveTo>
                  <a:lnTo>
                    <a:pt x="1017" y="0"/>
                  </a:lnTo>
                  <a:lnTo>
                    <a:pt x="1561" y="906"/>
                  </a:lnTo>
                </a:path>
              </a:pathLst>
            </a:custGeom>
            <a:noFill/>
            <a:ln w="3175" cap="flat">
              <a:solidFill>
                <a:srgbClr val="D7020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cxnSp>
          <p:nvCxnSpPr>
            <p:cNvPr id="24" name="Straight Connector 26"/>
            <p:cNvCxnSpPr/>
            <p:nvPr/>
          </p:nvCxnSpPr>
          <p:spPr>
            <a:xfrm>
              <a:off x="2135188" y="4044062"/>
              <a:ext cx="180000" cy="0"/>
            </a:xfrm>
            <a:prstGeom prst="line">
              <a:avLst/>
            </a:prstGeom>
            <a:ln w="25400" cap="rnd">
              <a:solidFill>
                <a:srgbClr val="D70201"/>
              </a:solidFill>
            </a:ln>
          </p:spPr>
          <p:style>
            <a:lnRef idx="1">
              <a:schemeClr val="accent1"/>
            </a:lnRef>
            <a:fillRef idx="0">
              <a:schemeClr val="accent1"/>
            </a:fillRef>
            <a:effectRef idx="0">
              <a:schemeClr val="accent1"/>
            </a:effectRef>
            <a:fontRef idx="minor">
              <a:schemeClr val="tx1"/>
            </a:fontRef>
          </p:style>
        </p:cxnSp>
      </p:grpSp>
      <p:sp>
        <p:nvSpPr>
          <p:cNvPr id="25" name="TextBox 27"/>
          <p:cNvSpPr txBox="1"/>
          <p:nvPr/>
        </p:nvSpPr>
        <p:spPr>
          <a:xfrm>
            <a:off x="2135188" y="3696931"/>
            <a:ext cx="1765300" cy="276999"/>
          </a:xfrm>
          <a:prstGeom prst="rect">
            <a:avLst/>
          </a:prstGeom>
          <a:noFill/>
        </p:spPr>
        <p:txBody>
          <a:bodyPr wrap="square" lIns="0" tIns="0" rIns="0" bIns="0" rtlCol="0">
            <a:spAutoFit/>
          </a:bodyPr>
          <a:lstStyle/>
          <a:p>
            <a:r>
              <a:rPr lang="zh-CN" altLang="en-US" dirty="0">
                <a:solidFill>
                  <a:srgbClr val="D70201"/>
                </a:solidFill>
                <a:latin typeface="迷你简菱心" panose="02010609000101010101" pitchFamily="49" charset="-122"/>
                <a:ea typeface="迷你简菱心" panose="02010609000101010101" pitchFamily="49" charset="-122"/>
              </a:rPr>
              <a:t>此处添加标题</a:t>
            </a:r>
            <a:endParaRPr lang="en-US" altLang="zh-CN" dirty="0">
              <a:solidFill>
                <a:srgbClr val="D70201"/>
              </a:solidFill>
              <a:latin typeface="迷你简菱心" panose="02010609000101010101" pitchFamily="49" charset="-122"/>
              <a:ea typeface="迷你简菱心" panose="02010609000101010101" pitchFamily="49" charset="-122"/>
            </a:endParaRPr>
          </a:p>
        </p:txBody>
      </p:sp>
      <p:sp>
        <p:nvSpPr>
          <p:cNvPr id="26" name="TextBox 35"/>
          <p:cNvSpPr txBox="1"/>
          <p:nvPr/>
        </p:nvSpPr>
        <p:spPr>
          <a:xfrm>
            <a:off x="2135187" y="2246621"/>
            <a:ext cx="1963739" cy="649409"/>
          </a:xfrm>
          <a:prstGeom prst="rect">
            <a:avLst/>
          </a:prstGeom>
          <a:noFill/>
        </p:spPr>
        <p:txBody>
          <a:bodyPr wrap="square" lIns="0" tIns="0" rIns="0" bIns="0" rtlCol="0">
            <a:spAutoFit/>
          </a:bodyPr>
          <a:lstStyle/>
          <a:p>
            <a:pPr>
              <a:lnSpc>
                <a:spcPct val="12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此处添加详细文本描述，建议与标题相关并符合整体语言风格，语言描述</a:t>
            </a:r>
            <a:r>
              <a:rPr lang="zh-CN" altLang="en-US" sz="12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尽量</a:t>
            </a:r>
            <a:endParaRPr lang="en-US" sz="1200" dirty="0">
              <a:solidFill>
                <a:schemeClr val="bg2"/>
              </a:solidFill>
            </a:endParaRPr>
          </a:p>
        </p:txBody>
      </p:sp>
      <p:grpSp>
        <p:nvGrpSpPr>
          <p:cNvPr id="27" name="组合 26"/>
          <p:cNvGrpSpPr/>
          <p:nvPr/>
        </p:nvGrpSpPr>
        <p:grpSpPr>
          <a:xfrm>
            <a:off x="2135188" y="2112023"/>
            <a:ext cx="3890963" cy="2819400"/>
            <a:chOff x="2135188" y="2112023"/>
            <a:chExt cx="3890963" cy="2819400"/>
          </a:xfrm>
        </p:grpSpPr>
        <p:sp>
          <p:nvSpPr>
            <p:cNvPr id="28" name="Freeform 62"/>
            <p:cNvSpPr/>
            <p:nvPr/>
          </p:nvSpPr>
          <p:spPr bwMode="auto">
            <a:xfrm>
              <a:off x="2303463" y="2112023"/>
              <a:ext cx="3722688" cy="2819400"/>
            </a:xfrm>
            <a:custGeom>
              <a:avLst/>
              <a:gdLst>
                <a:gd name="T0" fmla="*/ 0 w 2345"/>
                <a:gd name="T1" fmla="*/ 0 h 1776"/>
                <a:gd name="T2" fmla="*/ 1267 w 2345"/>
                <a:gd name="T3" fmla="*/ 0 h 1776"/>
                <a:gd name="T4" fmla="*/ 2345 w 2345"/>
                <a:gd name="T5" fmla="*/ 1776 h 1776"/>
              </a:gdLst>
              <a:ahLst/>
              <a:cxnLst>
                <a:cxn ang="0">
                  <a:pos x="T0" y="T1"/>
                </a:cxn>
                <a:cxn ang="0">
                  <a:pos x="T2" y="T3"/>
                </a:cxn>
                <a:cxn ang="0">
                  <a:pos x="T4" y="T5"/>
                </a:cxn>
              </a:cxnLst>
              <a:rect l="0" t="0" r="r" b="b"/>
              <a:pathLst>
                <a:path w="2345" h="1776">
                  <a:moveTo>
                    <a:pt x="0" y="0"/>
                  </a:moveTo>
                  <a:lnTo>
                    <a:pt x="1267" y="0"/>
                  </a:lnTo>
                  <a:lnTo>
                    <a:pt x="2345" y="1776"/>
                  </a:lnTo>
                </a:path>
              </a:pathLst>
            </a:custGeom>
            <a:noFill/>
            <a:ln w="3175" cap="flat">
              <a:solidFill>
                <a:srgbClr val="D7020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cxnSp>
          <p:nvCxnSpPr>
            <p:cNvPr id="29" name="Straight Connector 36"/>
            <p:cNvCxnSpPr/>
            <p:nvPr/>
          </p:nvCxnSpPr>
          <p:spPr>
            <a:xfrm>
              <a:off x="2135188" y="2112023"/>
              <a:ext cx="180000" cy="0"/>
            </a:xfrm>
            <a:prstGeom prst="line">
              <a:avLst/>
            </a:prstGeom>
            <a:ln w="25400" cap="rnd">
              <a:solidFill>
                <a:srgbClr val="D70201"/>
              </a:solidFill>
            </a:ln>
          </p:spPr>
          <p:style>
            <a:lnRef idx="1">
              <a:schemeClr val="accent1"/>
            </a:lnRef>
            <a:fillRef idx="0">
              <a:schemeClr val="accent1"/>
            </a:fillRef>
            <a:effectRef idx="0">
              <a:schemeClr val="accent1"/>
            </a:effectRef>
            <a:fontRef idx="minor">
              <a:schemeClr val="tx1"/>
            </a:fontRef>
          </p:style>
        </p:cxnSp>
      </p:grpSp>
      <p:sp>
        <p:nvSpPr>
          <p:cNvPr id="30" name="TextBox 37"/>
          <p:cNvSpPr txBox="1"/>
          <p:nvPr/>
        </p:nvSpPr>
        <p:spPr>
          <a:xfrm>
            <a:off x="2135188" y="1764892"/>
            <a:ext cx="1765300" cy="276999"/>
          </a:xfrm>
          <a:prstGeom prst="rect">
            <a:avLst/>
          </a:prstGeom>
          <a:noFill/>
        </p:spPr>
        <p:txBody>
          <a:bodyPr wrap="square" lIns="0" tIns="0" rIns="0" bIns="0" rtlCol="0">
            <a:spAutoFit/>
          </a:bodyPr>
          <a:lstStyle/>
          <a:p>
            <a:r>
              <a:rPr lang="zh-CN" altLang="en-US" dirty="0" smtClean="0">
                <a:solidFill>
                  <a:srgbClr val="D70201"/>
                </a:solidFill>
                <a:latin typeface="迷你简菱心" panose="02010609000101010101" pitchFamily="49" charset="-122"/>
                <a:ea typeface="迷你简菱心" panose="02010609000101010101" pitchFamily="49" charset="-122"/>
              </a:rPr>
              <a:t>此处添加标题</a:t>
            </a:r>
            <a:endParaRPr lang="en-US" dirty="0">
              <a:solidFill>
                <a:srgbClr val="D70201"/>
              </a:solidFill>
              <a:latin typeface="迷你简菱心" panose="02010609000101010101" pitchFamily="49" charset="-122"/>
              <a:ea typeface="迷你简菱心" panose="02010609000101010101" pitchFamily="49" charset="-122"/>
            </a:endParaRPr>
          </a:p>
        </p:txBody>
      </p:sp>
      <p:sp>
        <p:nvSpPr>
          <p:cNvPr id="31" name="TextBox 39"/>
          <p:cNvSpPr txBox="1"/>
          <p:nvPr/>
        </p:nvSpPr>
        <p:spPr>
          <a:xfrm>
            <a:off x="5056448" y="2196684"/>
            <a:ext cx="1849171" cy="664797"/>
          </a:xfrm>
          <a:prstGeom prst="rect">
            <a:avLst/>
          </a:prstGeom>
          <a:noFill/>
        </p:spPr>
        <p:txBody>
          <a:bodyPr wrap="square" lIns="0" tIns="0" rIns="0" bIns="0" rtlCol="0">
            <a:spAutoFit/>
          </a:bodyPr>
          <a:lstStyle/>
          <a:p>
            <a:pPr>
              <a:lnSpc>
                <a:spcPct val="12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此处添加详细文本描述，建议与标题相关并符合整体语言风格，语言描述尽量</a:t>
            </a:r>
            <a:endParaRPr lang="en-US" altLang="zh-CN" sz="1200" dirty="0">
              <a:solidFill>
                <a:schemeClr val="bg2"/>
              </a:solidFill>
            </a:endParaRPr>
          </a:p>
        </p:txBody>
      </p:sp>
      <p:grpSp>
        <p:nvGrpSpPr>
          <p:cNvPr id="32" name="组合 31"/>
          <p:cNvGrpSpPr/>
          <p:nvPr/>
        </p:nvGrpSpPr>
        <p:grpSpPr>
          <a:xfrm>
            <a:off x="5098384" y="2112023"/>
            <a:ext cx="1924717" cy="2413000"/>
            <a:chOff x="5098384" y="2112023"/>
            <a:chExt cx="1924717" cy="2413000"/>
          </a:xfrm>
        </p:grpSpPr>
        <p:sp>
          <p:nvSpPr>
            <p:cNvPr id="33" name="Freeform 63"/>
            <p:cNvSpPr/>
            <p:nvPr/>
          </p:nvSpPr>
          <p:spPr bwMode="auto">
            <a:xfrm>
              <a:off x="5232401" y="2112023"/>
              <a:ext cx="1790700" cy="2413000"/>
            </a:xfrm>
            <a:custGeom>
              <a:avLst/>
              <a:gdLst>
                <a:gd name="T0" fmla="*/ 0 w 1128"/>
                <a:gd name="T1" fmla="*/ 0 h 1520"/>
                <a:gd name="T2" fmla="*/ 1128 w 1128"/>
                <a:gd name="T3" fmla="*/ 0 h 1520"/>
                <a:gd name="T4" fmla="*/ 1128 w 1128"/>
                <a:gd name="T5" fmla="*/ 1520 h 1520"/>
              </a:gdLst>
              <a:ahLst/>
              <a:cxnLst>
                <a:cxn ang="0">
                  <a:pos x="T0" y="T1"/>
                </a:cxn>
                <a:cxn ang="0">
                  <a:pos x="T2" y="T3"/>
                </a:cxn>
                <a:cxn ang="0">
                  <a:pos x="T4" y="T5"/>
                </a:cxn>
              </a:cxnLst>
              <a:rect l="0" t="0" r="r" b="b"/>
              <a:pathLst>
                <a:path w="1128" h="1520">
                  <a:moveTo>
                    <a:pt x="0" y="0"/>
                  </a:moveTo>
                  <a:lnTo>
                    <a:pt x="1128" y="0"/>
                  </a:lnTo>
                  <a:lnTo>
                    <a:pt x="1128" y="1520"/>
                  </a:lnTo>
                </a:path>
              </a:pathLst>
            </a:custGeom>
            <a:noFill/>
            <a:ln w="3175" cap="flat">
              <a:solidFill>
                <a:srgbClr val="D7020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cxnSp>
          <p:nvCxnSpPr>
            <p:cNvPr id="34" name="Straight Connector 40"/>
            <p:cNvCxnSpPr/>
            <p:nvPr/>
          </p:nvCxnSpPr>
          <p:spPr>
            <a:xfrm>
              <a:off x="5098384" y="2112023"/>
              <a:ext cx="180000" cy="0"/>
            </a:xfrm>
            <a:prstGeom prst="line">
              <a:avLst/>
            </a:prstGeom>
            <a:ln w="25400" cap="rnd">
              <a:solidFill>
                <a:srgbClr val="D70201"/>
              </a:solidFill>
            </a:ln>
          </p:spPr>
          <p:style>
            <a:lnRef idx="1">
              <a:schemeClr val="accent1"/>
            </a:lnRef>
            <a:fillRef idx="0">
              <a:schemeClr val="accent1"/>
            </a:fillRef>
            <a:effectRef idx="0">
              <a:schemeClr val="accent1"/>
            </a:effectRef>
            <a:fontRef idx="minor">
              <a:schemeClr val="tx1"/>
            </a:fontRef>
          </p:style>
        </p:cxnSp>
      </p:grpSp>
      <p:sp>
        <p:nvSpPr>
          <p:cNvPr id="35" name="TextBox 41"/>
          <p:cNvSpPr txBox="1"/>
          <p:nvPr/>
        </p:nvSpPr>
        <p:spPr>
          <a:xfrm>
            <a:off x="5098384" y="1764892"/>
            <a:ext cx="1765300" cy="276999"/>
          </a:xfrm>
          <a:prstGeom prst="rect">
            <a:avLst/>
          </a:prstGeom>
          <a:noFill/>
        </p:spPr>
        <p:txBody>
          <a:bodyPr wrap="square" lIns="0" tIns="0" rIns="0" bIns="0" rtlCol="0">
            <a:spAutoFit/>
          </a:bodyPr>
          <a:lstStyle/>
          <a:p>
            <a:r>
              <a:rPr lang="zh-CN" altLang="en-US" dirty="0">
                <a:solidFill>
                  <a:srgbClr val="D70201"/>
                </a:solidFill>
                <a:latin typeface="迷你简菱心" panose="02010609000101010101" pitchFamily="49" charset="-122"/>
                <a:ea typeface="迷你简菱心" panose="02010609000101010101" pitchFamily="49" charset="-122"/>
              </a:rPr>
              <a:t>此处添加标题</a:t>
            </a:r>
            <a:endParaRPr lang="en-US" altLang="zh-CN" dirty="0">
              <a:solidFill>
                <a:srgbClr val="D70201"/>
              </a:solidFill>
              <a:latin typeface="迷你简菱心" panose="02010609000101010101" pitchFamily="49" charset="-122"/>
              <a:ea typeface="迷你简菱心" panose="02010609000101010101" pitchFamily="49" charset="-122"/>
            </a:endParaRPr>
          </a:p>
        </p:txBody>
      </p:sp>
      <p:sp>
        <p:nvSpPr>
          <p:cNvPr id="36" name="TextBox 43"/>
          <p:cNvSpPr txBox="1"/>
          <p:nvPr/>
        </p:nvSpPr>
        <p:spPr>
          <a:xfrm>
            <a:off x="8291512" y="5152651"/>
            <a:ext cx="1893889" cy="664797"/>
          </a:xfrm>
          <a:prstGeom prst="rect">
            <a:avLst/>
          </a:prstGeom>
          <a:noFill/>
        </p:spPr>
        <p:txBody>
          <a:bodyPr wrap="square" lIns="0" tIns="0" rIns="0" bIns="0" rtlCol="0">
            <a:spAutoFit/>
          </a:bodyPr>
          <a:lstStyle/>
          <a:p>
            <a:pPr>
              <a:lnSpc>
                <a:spcPct val="12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rPr>
              <a:t>此处添加详细文本描述，建议与标题相关并符合整体语言风格，语言描述尽量</a:t>
            </a:r>
            <a:endParaRPr lang="en-US" altLang="zh-CN" sz="1200" dirty="0">
              <a:solidFill>
                <a:schemeClr val="bg2"/>
              </a:solidFill>
            </a:endParaRPr>
          </a:p>
        </p:txBody>
      </p:sp>
      <p:grpSp>
        <p:nvGrpSpPr>
          <p:cNvPr id="37" name="组合 36"/>
          <p:cNvGrpSpPr/>
          <p:nvPr/>
        </p:nvGrpSpPr>
        <p:grpSpPr>
          <a:xfrm>
            <a:off x="7800976" y="4225549"/>
            <a:ext cx="2255837" cy="850900"/>
            <a:chOff x="7800976" y="4225549"/>
            <a:chExt cx="2255837" cy="850900"/>
          </a:xfrm>
        </p:grpSpPr>
        <p:sp>
          <p:nvSpPr>
            <p:cNvPr id="38" name="Freeform 60"/>
            <p:cNvSpPr/>
            <p:nvPr/>
          </p:nvSpPr>
          <p:spPr bwMode="auto">
            <a:xfrm>
              <a:off x="7800976" y="4225549"/>
              <a:ext cx="2128838" cy="850900"/>
            </a:xfrm>
            <a:custGeom>
              <a:avLst/>
              <a:gdLst>
                <a:gd name="T0" fmla="*/ 1341 w 1341"/>
                <a:gd name="T1" fmla="*/ 536 h 536"/>
                <a:gd name="T2" fmla="*/ 298 w 1341"/>
                <a:gd name="T3" fmla="*/ 536 h 536"/>
                <a:gd name="T4" fmla="*/ 0 w 1341"/>
                <a:gd name="T5" fmla="*/ 0 h 536"/>
              </a:gdLst>
              <a:ahLst/>
              <a:cxnLst>
                <a:cxn ang="0">
                  <a:pos x="T0" y="T1"/>
                </a:cxn>
                <a:cxn ang="0">
                  <a:pos x="T2" y="T3"/>
                </a:cxn>
                <a:cxn ang="0">
                  <a:pos x="T4" y="T5"/>
                </a:cxn>
              </a:cxnLst>
              <a:rect l="0" t="0" r="r" b="b"/>
              <a:pathLst>
                <a:path w="1341" h="536">
                  <a:moveTo>
                    <a:pt x="1341" y="536"/>
                  </a:moveTo>
                  <a:lnTo>
                    <a:pt x="298" y="536"/>
                  </a:lnTo>
                  <a:lnTo>
                    <a:pt x="0" y="0"/>
                  </a:lnTo>
                </a:path>
              </a:pathLst>
            </a:custGeom>
            <a:noFill/>
            <a:ln w="3175" cap="flat">
              <a:solidFill>
                <a:srgbClr val="D7020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cxnSp>
          <p:nvCxnSpPr>
            <p:cNvPr id="39" name="Straight Connector 44"/>
            <p:cNvCxnSpPr/>
            <p:nvPr/>
          </p:nvCxnSpPr>
          <p:spPr>
            <a:xfrm>
              <a:off x="9876813" y="5076449"/>
              <a:ext cx="180000" cy="0"/>
            </a:xfrm>
            <a:prstGeom prst="line">
              <a:avLst/>
            </a:prstGeom>
            <a:ln w="25400" cap="rnd">
              <a:solidFill>
                <a:srgbClr val="D70201"/>
              </a:solidFill>
            </a:ln>
          </p:spPr>
          <p:style>
            <a:lnRef idx="1">
              <a:schemeClr val="accent1"/>
            </a:lnRef>
            <a:fillRef idx="0">
              <a:schemeClr val="accent1"/>
            </a:fillRef>
            <a:effectRef idx="0">
              <a:schemeClr val="accent1"/>
            </a:effectRef>
            <a:fontRef idx="minor">
              <a:schemeClr val="tx1"/>
            </a:fontRef>
          </p:style>
        </p:cxnSp>
      </p:grpSp>
      <p:sp>
        <p:nvSpPr>
          <p:cNvPr id="40" name="TextBox 45"/>
          <p:cNvSpPr txBox="1"/>
          <p:nvPr/>
        </p:nvSpPr>
        <p:spPr>
          <a:xfrm>
            <a:off x="8389938" y="4724401"/>
            <a:ext cx="1765300" cy="276999"/>
          </a:xfrm>
          <a:prstGeom prst="rect">
            <a:avLst/>
          </a:prstGeom>
          <a:noFill/>
        </p:spPr>
        <p:txBody>
          <a:bodyPr wrap="square" lIns="0" tIns="0" rIns="0" bIns="0" rtlCol="0">
            <a:spAutoFit/>
          </a:bodyPr>
          <a:lstStyle/>
          <a:p>
            <a:r>
              <a:rPr lang="zh-CN" altLang="en-US" dirty="0">
                <a:solidFill>
                  <a:srgbClr val="D70201"/>
                </a:solidFill>
                <a:latin typeface="迷你简菱心" panose="02010609000101010101" pitchFamily="49" charset="-122"/>
                <a:ea typeface="迷你简菱心" panose="02010609000101010101" pitchFamily="49" charset="-122"/>
              </a:rPr>
              <a:t>此处添加标题</a:t>
            </a:r>
            <a:endParaRPr lang="en-US" altLang="zh-CN" dirty="0">
              <a:solidFill>
                <a:srgbClr val="D70201"/>
              </a:solidFill>
              <a:latin typeface="迷你简菱心" panose="02010609000101010101" pitchFamily="49" charset="-122"/>
              <a:ea typeface="迷你简菱心" panose="02010609000101010101" pitchFamily="49" charset="-122"/>
            </a:endParaRPr>
          </a:p>
        </p:txBody>
      </p:sp>
      <p:grpSp>
        <p:nvGrpSpPr>
          <p:cNvPr id="41" name="组合 40"/>
          <p:cNvGrpSpPr/>
          <p:nvPr/>
        </p:nvGrpSpPr>
        <p:grpSpPr>
          <a:xfrm>
            <a:off x="4098927" y="4822826"/>
            <a:ext cx="1368425" cy="1504949"/>
            <a:chOff x="4098927" y="4822826"/>
            <a:chExt cx="1368425" cy="1504949"/>
          </a:xfrm>
        </p:grpSpPr>
        <p:sp>
          <p:nvSpPr>
            <p:cNvPr id="42" name="Oval 64"/>
            <p:cNvSpPr>
              <a:spLocks noChangeArrowheads="1"/>
            </p:cNvSpPr>
            <p:nvPr/>
          </p:nvSpPr>
          <p:spPr bwMode="auto">
            <a:xfrm>
              <a:off x="4098927" y="6054725"/>
              <a:ext cx="1368425" cy="273050"/>
            </a:xfrm>
            <a:prstGeom prst="ellipse">
              <a:avLst/>
            </a:prstGeom>
            <a:solidFill>
              <a:schemeClr val="tx1">
                <a:alpha val="10000"/>
              </a:schemeClr>
            </a:solidFill>
            <a:ln>
              <a:noFill/>
            </a:ln>
          </p:spPr>
          <p:txBody>
            <a:bodyPr vert="horz" wrap="square" lIns="91440" tIns="45720" rIns="91440" bIns="45720" numCol="1" anchor="t" anchorCtr="0" compatLnSpc="1"/>
            <a:lstStyle/>
            <a:p>
              <a:endParaRPr lang="en-US"/>
            </a:p>
          </p:txBody>
        </p:sp>
        <p:grpSp>
          <p:nvGrpSpPr>
            <p:cNvPr id="43" name="组合 42"/>
            <p:cNvGrpSpPr/>
            <p:nvPr/>
          </p:nvGrpSpPr>
          <p:grpSpPr>
            <a:xfrm>
              <a:off x="4098927" y="4822826"/>
              <a:ext cx="1368425" cy="1368425"/>
              <a:chOff x="4098927" y="4822826"/>
              <a:chExt cx="1368425" cy="1368425"/>
            </a:xfrm>
          </p:grpSpPr>
          <p:sp>
            <p:nvSpPr>
              <p:cNvPr id="44" name="Oval 65"/>
              <p:cNvSpPr>
                <a:spLocks noChangeArrowheads="1"/>
              </p:cNvSpPr>
              <p:nvPr/>
            </p:nvSpPr>
            <p:spPr bwMode="auto">
              <a:xfrm>
                <a:off x="4098927" y="4822826"/>
                <a:ext cx="1368425" cy="1368425"/>
              </a:xfrm>
              <a:prstGeom prst="ellipse">
                <a:avLst/>
              </a:prstGeom>
              <a:solidFill>
                <a:srgbClr val="D7020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en-US"/>
              </a:p>
            </p:txBody>
          </p:sp>
          <p:sp>
            <p:nvSpPr>
              <p:cNvPr id="45" name="Freeform 66"/>
              <p:cNvSpPr>
                <a:spLocks noEditPoints="1"/>
              </p:cNvSpPr>
              <p:nvPr/>
            </p:nvSpPr>
            <p:spPr bwMode="auto">
              <a:xfrm>
                <a:off x="4479926" y="5092700"/>
                <a:ext cx="603250" cy="876300"/>
              </a:xfrm>
              <a:custGeom>
                <a:avLst/>
                <a:gdLst>
                  <a:gd name="T0" fmla="*/ 95 w 190"/>
                  <a:gd name="T1" fmla="*/ 39 h 276"/>
                  <a:gd name="T2" fmla="*/ 100 w 190"/>
                  <a:gd name="T3" fmla="*/ 34 h 276"/>
                  <a:gd name="T4" fmla="*/ 95 w 190"/>
                  <a:gd name="T5" fmla="*/ 29 h 276"/>
                  <a:gd name="T6" fmla="*/ 29 w 190"/>
                  <a:gd name="T7" fmla="*/ 95 h 276"/>
                  <a:gd name="T8" fmla="*/ 34 w 190"/>
                  <a:gd name="T9" fmla="*/ 100 h 276"/>
                  <a:gd name="T10" fmla="*/ 39 w 190"/>
                  <a:gd name="T11" fmla="*/ 95 h 276"/>
                  <a:gd name="T12" fmla="*/ 95 w 190"/>
                  <a:gd name="T13" fmla="*/ 39 h 276"/>
                  <a:gd name="T14" fmla="*/ 51 w 190"/>
                  <a:gd name="T15" fmla="*/ 212 h 276"/>
                  <a:gd name="T16" fmla="*/ 53 w 190"/>
                  <a:gd name="T17" fmla="*/ 226 h 276"/>
                  <a:gd name="T18" fmla="*/ 95 w 190"/>
                  <a:gd name="T19" fmla="*/ 234 h 276"/>
                  <a:gd name="T20" fmla="*/ 137 w 190"/>
                  <a:gd name="T21" fmla="*/ 227 h 276"/>
                  <a:gd name="T22" fmla="*/ 139 w 190"/>
                  <a:gd name="T23" fmla="*/ 212 h 276"/>
                  <a:gd name="T24" fmla="*/ 95 w 190"/>
                  <a:gd name="T25" fmla="*/ 220 h 276"/>
                  <a:gd name="T26" fmla="*/ 51 w 190"/>
                  <a:gd name="T27" fmla="*/ 212 h 276"/>
                  <a:gd name="T28" fmla="*/ 55 w 190"/>
                  <a:gd name="T29" fmla="*/ 239 h 276"/>
                  <a:gd name="T30" fmla="*/ 57 w 190"/>
                  <a:gd name="T31" fmla="*/ 254 h 276"/>
                  <a:gd name="T32" fmla="*/ 70 w 190"/>
                  <a:gd name="T33" fmla="*/ 261 h 276"/>
                  <a:gd name="T34" fmla="*/ 71 w 190"/>
                  <a:gd name="T35" fmla="*/ 270 h 276"/>
                  <a:gd name="T36" fmla="*/ 95 w 190"/>
                  <a:gd name="T37" fmla="*/ 276 h 276"/>
                  <a:gd name="T38" fmla="*/ 119 w 190"/>
                  <a:gd name="T39" fmla="*/ 270 h 276"/>
                  <a:gd name="T40" fmla="*/ 120 w 190"/>
                  <a:gd name="T41" fmla="*/ 261 h 276"/>
                  <a:gd name="T42" fmla="*/ 133 w 190"/>
                  <a:gd name="T43" fmla="*/ 254 h 276"/>
                  <a:gd name="T44" fmla="*/ 135 w 190"/>
                  <a:gd name="T45" fmla="*/ 239 h 276"/>
                  <a:gd name="T46" fmla="*/ 95 w 190"/>
                  <a:gd name="T47" fmla="*/ 246 h 276"/>
                  <a:gd name="T48" fmla="*/ 55 w 190"/>
                  <a:gd name="T49" fmla="*/ 239 h 276"/>
                  <a:gd name="T50" fmla="*/ 95 w 190"/>
                  <a:gd name="T51" fmla="*/ 0 h 276"/>
                  <a:gd name="T52" fmla="*/ 0 w 190"/>
                  <a:gd name="T53" fmla="*/ 95 h 276"/>
                  <a:gd name="T54" fmla="*/ 46 w 190"/>
                  <a:gd name="T55" fmla="*/ 176 h 276"/>
                  <a:gd name="T56" fmla="*/ 49 w 190"/>
                  <a:gd name="T57" fmla="*/ 200 h 276"/>
                  <a:gd name="T58" fmla="*/ 95 w 190"/>
                  <a:gd name="T59" fmla="*/ 209 h 276"/>
                  <a:gd name="T60" fmla="*/ 141 w 190"/>
                  <a:gd name="T61" fmla="*/ 200 h 276"/>
                  <a:gd name="T62" fmla="*/ 144 w 190"/>
                  <a:gd name="T63" fmla="*/ 176 h 276"/>
                  <a:gd name="T64" fmla="*/ 190 w 190"/>
                  <a:gd name="T65" fmla="*/ 95 h 276"/>
                  <a:gd name="T66" fmla="*/ 95 w 190"/>
                  <a:gd name="T67" fmla="*/ 0 h 276"/>
                  <a:gd name="T68" fmla="*/ 130 w 190"/>
                  <a:gd name="T69" fmla="*/ 165 h 276"/>
                  <a:gd name="T70" fmla="*/ 128 w 190"/>
                  <a:gd name="T71" fmla="*/ 187 h 276"/>
                  <a:gd name="T72" fmla="*/ 95 w 190"/>
                  <a:gd name="T73" fmla="*/ 192 h 276"/>
                  <a:gd name="T74" fmla="*/ 62 w 190"/>
                  <a:gd name="T75" fmla="*/ 187 h 276"/>
                  <a:gd name="T76" fmla="*/ 60 w 190"/>
                  <a:gd name="T77" fmla="*/ 165 h 276"/>
                  <a:gd name="T78" fmla="*/ 17 w 190"/>
                  <a:gd name="T79" fmla="*/ 95 h 276"/>
                  <a:gd name="T80" fmla="*/ 95 w 190"/>
                  <a:gd name="T81" fmla="*/ 17 h 276"/>
                  <a:gd name="T82" fmla="*/ 173 w 190"/>
                  <a:gd name="T83" fmla="*/ 95 h 276"/>
                  <a:gd name="T84" fmla="*/ 130 w 190"/>
                  <a:gd name="T85" fmla="*/ 165 h 276"/>
                  <a:gd name="T86" fmla="*/ 116 w 190"/>
                  <a:gd name="T87" fmla="*/ 130 h 276"/>
                  <a:gd name="T88" fmla="*/ 95 w 190"/>
                  <a:gd name="T89" fmla="*/ 92 h 276"/>
                  <a:gd name="T90" fmla="*/ 74 w 190"/>
                  <a:gd name="T91" fmla="*/ 130 h 276"/>
                  <a:gd name="T92" fmla="*/ 65 w 190"/>
                  <a:gd name="T93" fmla="*/ 111 h 276"/>
                  <a:gd name="T94" fmla="*/ 52 w 190"/>
                  <a:gd name="T95" fmla="*/ 118 h 276"/>
                  <a:gd name="T96" fmla="*/ 73 w 190"/>
                  <a:gd name="T97" fmla="*/ 163 h 276"/>
                  <a:gd name="T98" fmla="*/ 95 w 190"/>
                  <a:gd name="T99" fmla="*/ 123 h 276"/>
                  <a:gd name="T100" fmla="*/ 117 w 190"/>
                  <a:gd name="T101" fmla="*/ 163 h 276"/>
                  <a:gd name="T102" fmla="*/ 139 w 190"/>
                  <a:gd name="T103" fmla="*/ 118 h 276"/>
                  <a:gd name="T104" fmla="*/ 125 w 190"/>
                  <a:gd name="T105" fmla="*/ 111 h 276"/>
                  <a:gd name="T106" fmla="*/ 116 w 190"/>
                  <a:gd name="T107" fmla="*/ 13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0" h="276">
                    <a:moveTo>
                      <a:pt x="95" y="39"/>
                    </a:moveTo>
                    <a:cubicBezTo>
                      <a:pt x="98" y="39"/>
                      <a:pt x="100" y="37"/>
                      <a:pt x="100" y="34"/>
                    </a:cubicBezTo>
                    <a:cubicBezTo>
                      <a:pt x="100" y="31"/>
                      <a:pt x="98" y="29"/>
                      <a:pt x="95" y="29"/>
                    </a:cubicBezTo>
                    <a:cubicBezTo>
                      <a:pt x="59" y="29"/>
                      <a:pt x="29" y="59"/>
                      <a:pt x="29" y="95"/>
                    </a:cubicBezTo>
                    <a:cubicBezTo>
                      <a:pt x="29" y="98"/>
                      <a:pt x="31" y="100"/>
                      <a:pt x="34" y="100"/>
                    </a:cubicBezTo>
                    <a:cubicBezTo>
                      <a:pt x="37" y="100"/>
                      <a:pt x="39" y="98"/>
                      <a:pt x="39" y="95"/>
                    </a:cubicBezTo>
                    <a:cubicBezTo>
                      <a:pt x="39" y="64"/>
                      <a:pt x="64" y="39"/>
                      <a:pt x="95" y="39"/>
                    </a:cubicBezTo>
                    <a:close/>
                    <a:moveTo>
                      <a:pt x="51" y="212"/>
                    </a:moveTo>
                    <a:cubicBezTo>
                      <a:pt x="53" y="226"/>
                      <a:pt x="53" y="226"/>
                      <a:pt x="53" y="226"/>
                    </a:cubicBezTo>
                    <a:cubicBezTo>
                      <a:pt x="66" y="232"/>
                      <a:pt x="80" y="234"/>
                      <a:pt x="95" y="234"/>
                    </a:cubicBezTo>
                    <a:cubicBezTo>
                      <a:pt x="110" y="234"/>
                      <a:pt x="125" y="232"/>
                      <a:pt x="137" y="227"/>
                    </a:cubicBezTo>
                    <a:cubicBezTo>
                      <a:pt x="139" y="212"/>
                      <a:pt x="139" y="212"/>
                      <a:pt x="139" y="212"/>
                    </a:cubicBezTo>
                    <a:cubicBezTo>
                      <a:pt x="126" y="217"/>
                      <a:pt x="111" y="220"/>
                      <a:pt x="95" y="220"/>
                    </a:cubicBezTo>
                    <a:cubicBezTo>
                      <a:pt x="79" y="220"/>
                      <a:pt x="64" y="217"/>
                      <a:pt x="51" y="212"/>
                    </a:cubicBezTo>
                    <a:close/>
                    <a:moveTo>
                      <a:pt x="55" y="239"/>
                    </a:moveTo>
                    <a:cubicBezTo>
                      <a:pt x="57" y="254"/>
                      <a:pt x="57" y="254"/>
                      <a:pt x="57" y="254"/>
                    </a:cubicBezTo>
                    <a:cubicBezTo>
                      <a:pt x="57" y="254"/>
                      <a:pt x="60" y="258"/>
                      <a:pt x="70" y="261"/>
                    </a:cubicBezTo>
                    <a:cubicBezTo>
                      <a:pt x="71" y="270"/>
                      <a:pt x="71" y="270"/>
                      <a:pt x="71" y="270"/>
                    </a:cubicBezTo>
                    <a:cubicBezTo>
                      <a:pt x="71" y="270"/>
                      <a:pt x="76" y="276"/>
                      <a:pt x="95" y="276"/>
                    </a:cubicBezTo>
                    <a:cubicBezTo>
                      <a:pt x="114" y="276"/>
                      <a:pt x="119" y="270"/>
                      <a:pt x="119" y="270"/>
                    </a:cubicBezTo>
                    <a:cubicBezTo>
                      <a:pt x="120" y="261"/>
                      <a:pt x="120" y="261"/>
                      <a:pt x="120" y="261"/>
                    </a:cubicBezTo>
                    <a:cubicBezTo>
                      <a:pt x="130" y="258"/>
                      <a:pt x="133" y="254"/>
                      <a:pt x="133" y="254"/>
                    </a:cubicBezTo>
                    <a:cubicBezTo>
                      <a:pt x="135" y="239"/>
                      <a:pt x="135" y="239"/>
                      <a:pt x="135" y="239"/>
                    </a:cubicBezTo>
                    <a:cubicBezTo>
                      <a:pt x="123" y="243"/>
                      <a:pt x="109" y="246"/>
                      <a:pt x="95" y="246"/>
                    </a:cubicBezTo>
                    <a:cubicBezTo>
                      <a:pt x="81" y="246"/>
                      <a:pt x="67" y="243"/>
                      <a:pt x="55" y="239"/>
                    </a:cubicBezTo>
                    <a:close/>
                    <a:moveTo>
                      <a:pt x="95" y="0"/>
                    </a:moveTo>
                    <a:cubicBezTo>
                      <a:pt x="43" y="0"/>
                      <a:pt x="0" y="42"/>
                      <a:pt x="0" y="95"/>
                    </a:cubicBezTo>
                    <a:cubicBezTo>
                      <a:pt x="0" y="129"/>
                      <a:pt x="18" y="159"/>
                      <a:pt x="46" y="176"/>
                    </a:cubicBezTo>
                    <a:cubicBezTo>
                      <a:pt x="49" y="200"/>
                      <a:pt x="49" y="200"/>
                      <a:pt x="49" y="200"/>
                    </a:cubicBezTo>
                    <a:cubicBezTo>
                      <a:pt x="63" y="206"/>
                      <a:pt x="78" y="209"/>
                      <a:pt x="95" y="209"/>
                    </a:cubicBezTo>
                    <a:cubicBezTo>
                      <a:pt x="112" y="209"/>
                      <a:pt x="128" y="206"/>
                      <a:pt x="141" y="200"/>
                    </a:cubicBezTo>
                    <a:cubicBezTo>
                      <a:pt x="144" y="176"/>
                      <a:pt x="144" y="176"/>
                      <a:pt x="144" y="176"/>
                    </a:cubicBezTo>
                    <a:cubicBezTo>
                      <a:pt x="172" y="159"/>
                      <a:pt x="190" y="129"/>
                      <a:pt x="190" y="95"/>
                    </a:cubicBezTo>
                    <a:cubicBezTo>
                      <a:pt x="190" y="42"/>
                      <a:pt x="148" y="0"/>
                      <a:pt x="95" y="0"/>
                    </a:cubicBezTo>
                    <a:close/>
                    <a:moveTo>
                      <a:pt x="130" y="165"/>
                    </a:moveTo>
                    <a:cubicBezTo>
                      <a:pt x="128" y="187"/>
                      <a:pt x="128" y="187"/>
                      <a:pt x="128" y="187"/>
                    </a:cubicBezTo>
                    <a:cubicBezTo>
                      <a:pt x="128" y="187"/>
                      <a:pt x="119" y="192"/>
                      <a:pt x="95" y="192"/>
                    </a:cubicBezTo>
                    <a:cubicBezTo>
                      <a:pt x="71" y="192"/>
                      <a:pt x="62" y="187"/>
                      <a:pt x="62" y="187"/>
                    </a:cubicBezTo>
                    <a:cubicBezTo>
                      <a:pt x="60" y="165"/>
                      <a:pt x="60" y="165"/>
                      <a:pt x="60" y="165"/>
                    </a:cubicBezTo>
                    <a:cubicBezTo>
                      <a:pt x="35" y="152"/>
                      <a:pt x="17" y="125"/>
                      <a:pt x="17" y="95"/>
                    </a:cubicBezTo>
                    <a:cubicBezTo>
                      <a:pt x="17" y="52"/>
                      <a:pt x="52" y="17"/>
                      <a:pt x="95" y="17"/>
                    </a:cubicBezTo>
                    <a:cubicBezTo>
                      <a:pt x="138" y="17"/>
                      <a:pt x="173" y="52"/>
                      <a:pt x="173" y="95"/>
                    </a:cubicBezTo>
                    <a:cubicBezTo>
                      <a:pt x="173" y="125"/>
                      <a:pt x="156" y="152"/>
                      <a:pt x="130" y="165"/>
                    </a:cubicBezTo>
                    <a:close/>
                    <a:moveTo>
                      <a:pt x="116" y="130"/>
                    </a:moveTo>
                    <a:cubicBezTo>
                      <a:pt x="95" y="92"/>
                      <a:pt x="95" y="92"/>
                      <a:pt x="95" y="92"/>
                    </a:cubicBezTo>
                    <a:cubicBezTo>
                      <a:pt x="74" y="130"/>
                      <a:pt x="74" y="130"/>
                      <a:pt x="74" y="130"/>
                    </a:cubicBezTo>
                    <a:cubicBezTo>
                      <a:pt x="65" y="111"/>
                      <a:pt x="65" y="111"/>
                      <a:pt x="65" y="111"/>
                    </a:cubicBezTo>
                    <a:cubicBezTo>
                      <a:pt x="52" y="118"/>
                      <a:pt x="52" y="118"/>
                      <a:pt x="52" y="118"/>
                    </a:cubicBezTo>
                    <a:cubicBezTo>
                      <a:pt x="73" y="163"/>
                      <a:pt x="73" y="163"/>
                      <a:pt x="73" y="163"/>
                    </a:cubicBezTo>
                    <a:cubicBezTo>
                      <a:pt x="95" y="123"/>
                      <a:pt x="95" y="123"/>
                      <a:pt x="95" y="123"/>
                    </a:cubicBezTo>
                    <a:cubicBezTo>
                      <a:pt x="117" y="163"/>
                      <a:pt x="117" y="163"/>
                      <a:pt x="117" y="163"/>
                    </a:cubicBezTo>
                    <a:cubicBezTo>
                      <a:pt x="139" y="118"/>
                      <a:pt x="139" y="118"/>
                      <a:pt x="139" y="118"/>
                    </a:cubicBezTo>
                    <a:cubicBezTo>
                      <a:pt x="125" y="111"/>
                      <a:pt x="125" y="111"/>
                      <a:pt x="125" y="111"/>
                    </a:cubicBezTo>
                    <a:lnTo>
                      <a:pt x="116" y="130"/>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750"/>
                                        <p:tgtEl>
                                          <p:spTgt spid="5"/>
                                        </p:tgtEl>
                                      </p:cBhvr>
                                    </p:animEffect>
                                  </p:childTnLst>
                                </p:cTn>
                              </p:par>
                            </p:childTnLst>
                          </p:cTn>
                        </p:par>
                        <p:par>
                          <p:cTn id="25" fill="hold">
                            <p:stCondLst>
                              <p:cond delay="2500"/>
                            </p:stCondLst>
                            <p:childTnLst>
                              <p:par>
                                <p:cTn id="26" presetID="47"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anim calcmode="lin" valueType="num">
                                      <p:cBhvr>
                                        <p:cTn id="29" dur="500" fill="hold"/>
                                        <p:tgtEl>
                                          <p:spTgt spid="41"/>
                                        </p:tgtEl>
                                        <p:attrNameLst>
                                          <p:attrName>ppt_x</p:attrName>
                                        </p:attrNameLst>
                                      </p:cBhvr>
                                      <p:tavLst>
                                        <p:tav tm="0">
                                          <p:val>
                                            <p:strVal val="#ppt_x"/>
                                          </p:val>
                                        </p:tav>
                                        <p:tav tm="100000">
                                          <p:val>
                                            <p:strVal val="#ppt_x"/>
                                          </p:val>
                                        </p:tav>
                                      </p:tavLst>
                                    </p:anim>
                                    <p:anim calcmode="lin" valueType="num">
                                      <p:cBhvr>
                                        <p:cTn id="30" dur="500" fill="hold"/>
                                        <p:tgtEl>
                                          <p:spTgt spid="41"/>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25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anim calcmode="lin" valueType="num">
                                      <p:cBhvr>
                                        <p:cTn id="34" dur="500" fill="hold"/>
                                        <p:tgtEl>
                                          <p:spTgt spid="6"/>
                                        </p:tgtEl>
                                        <p:attrNameLst>
                                          <p:attrName>ppt_x</p:attrName>
                                        </p:attrNameLst>
                                      </p:cBhvr>
                                      <p:tavLst>
                                        <p:tav tm="0">
                                          <p:val>
                                            <p:strVal val="#ppt_x"/>
                                          </p:val>
                                        </p:tav>
                                        <p:tav tm="100000">
                                          <p:val>
                                            <p:strVal val="#ppt_x"/>
                                          </p:val>
                                        </p:tav>
                                      </p:tavLst>
                                    </p:anim>
                                    <p:anim calcmode="lin" valueType="num">
                                      <p:cBhvr>
                                        <p:cTn id="35" dur="500" fill="hold"/>
                                        <p:tgtEl>
                                          <p:spTgt spid="6"/>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5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anim calcmode="lin" valueType="num">
                                      <p:cBhvr>
                                        <p:cTn id="39" dur="500" fill="hold"/>
                                        <p:tgtEl>
                                          <p:spTgt spid="11"/>
                                        </p:tgtEl>
                                        <p:attrNameLst>
                                          <p:attrName>ppt_x</p:attrName>
                                        </p:attrNameLst>
                                      </p:cBhvr>
                                      <p:tavLst>
                                        <p:tav tm="0">
                                          <p:val>
                                            <p:strVal val="#ppt_x"/>
                                          </p:val>
                                        </p:tav>
                                        <p:tav tm="100000">
                                          <p:val>
                                            <p:strVal val="#ppt_x"/>
                                          </p:val>
                                        </p:tav>
                                      </p:tavLst>
                                    </p:anim>
                                    <p:anim calcmode="lin" valueType="num">
                                      <p:cBhvr>
                                        <p:cTn id="40" dur="5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75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2" presetClass="entr" presetSubtype="4"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500"/>
                                        <p:tgtEl>
                                          <p:spTgt spid="22"/>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anim calcmode="lin" valueType="num">
                                      <p:cBhvr>
                                        <p:cTn id="54" dur="500" fill="hold"/>
                                        <p:tgtEl>
                                          <p:spTgt spid="25"/>
                                        </p:tgtEl>
                                        <p:attrNameLst>
                                          <p:attrName>ppt_x</p:attrName>
                                        </p:attrNameLst>
                                      </p:cBhvr>
                                      <p:tavLst>
                                        <p:tav tm="0">
                                          <p:val>
                                            <p:strVal val="#ppt_x"/>
                                          </p:val>
                                        </p:tav>
                                        <p:tav tm="100000">
                                          <p:val>
                                            <p:strVal val="#ppt_x"/>
                                          </p:val>
                                        </p:tav>
                                      </p:tavLst>
                                    </p:anim>
                                    <p:anim calcmode="lin" valueType="num">
                                      <p:cBhvr>
                                        <p:cTn id="55" dur="500" fill="hold"/>
                                        <p:tgtEl>
                                          <p:spTgt spid="2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anim calcmode="lin" valueType="num">
                                      <p:cBhvr>
                                        <p:cTn id="59" dur="500" fill="hold"/>
                                        <p:tgtEl>
                                          <p:spTgt spid="21"/>
                                        </p:tgtEl>
                                        <p:attrNameLst>
                                          <p:attrName>ppt_x</p:attrName>
                                        </p:attrNameLst>
                                      </p:cBhvr>
                                      <p:tavLst>
                                        <p:tav tm="0">
                                          <p:val>
                                            <p:strVal val="#ppt_x"/>
                                          </p:val>
                                        </p:tav>
                                        <p:tav tm="100000">
                                          <p:val>
                                            <p:strVal val="#ppt_x"/>
                                          </p:val>
                                        </p:tav>
                                      </p:tavLst>
                                    </p:anim>
                                    <p:anim calcmode="lin" valueType="num">
                                      <p:cBhvr>
                                        <p:cTn id="60" dur="500" fill="hold"/>
                                        <p:tgtEl>
                                          <p:spTgt spid="21"/>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22" presetClass="entr" presetSubtype="4"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down)">
                                      <p:cBhvr>
                                        <p:cTn id="64" dur="500"/>
                                        <p:tgtEl>
                                          <p:spTgt spid="27"/>
                                        </p:tgtEl>
                                      </p:cBhvr>
                                    </p:animEffect>
                                  </p:childTnLst>
                                </p:cTn>
                              </p:par>
                            </p:childTnLst>
                          </p:cTn>
                        </p:par>
                        <p:par>
                          <p:cTn id="65" fill="hold">
                            <p:stCondLst>
                              <p:cond delay="4500"/>
                            </p:stCondLst>
                            <p:childTnLst>
                              <p:par>
                                <p:cTn id="66" presetID="42"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500"/>
                                        <p:tgtEl>
                                          <p:spTgt spid="30"/>
                                        </p:tgtEl>
                                      </p:cBhvr>
                                    </p:animEffect>
                                    <p:anim calcmode="lin" valueType="num">
                                      <p:cBhvr>
                                        <p:cTn id="69" dur="500" fill="hold"/>
                                        <p:tgtEl>
                                          <p:spTgt spid="30"/>
                                        </p:tgtEl>
                                        <p:attrNameLst>
                                          <p:attrName>ppt_x</p:attrName>
                                        </p:attrNameLst>
                                      </p:cBhvr>
                                      <p:tavLst>
                                        <p:tav tm="0">
                                          <p:val>
                                            <p:strVal val="#ppt_x"/>
                                          </p:val>
                                        </p:tav>
                                        <p:tav tm="100000">
                                          <p:val>
                                            <p:strVal val="#ppt_x"/>
                                          </p:val>
                                        </p:tav>
                                      </p:tavLst>
                                    </p:anim>
                                    <p:anim calcmode="lin" valueType="num">
                                      <p:cBhvr>
                                        <p:cTn id="70" dur="500" fill="hold"/>
                                        <p:tgtEl>
                                          <p:spTgt spid="30"/>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anim calcmode="lin" valueType="num">
                                      <p:cBhvr>
                                        <p:cTn id="74" dur="500" fill="hold"/>
                                        <p:tgtEl>
                                          <p:spTgt spid="26"/>
                                        </p:tgtEl>
                                        <p:attrNameLst>
                                          <p:attrName>ppt_x</p:attrName>
                                        </p:attrNameLst>
                                      </p:cBhvr>
                                      <p:tavLst>
                                        <p:tav tm="0">
                                          <p:val>
                                            <p:strVal val="#ppt_x"/>
                                          </p:val>
                                        </p:tav>
                                        <p:tav tm="100000">
                                          <p:val>
                                            <p:strVal val="#ppt_x"/>
                                          </p:val>
                                        </p:tav>
                                      </p:tavLst>
                                    </p:anim>
                                    <p:anim calcmode="lin" valueType="num">
                                      <p:cBhvr>
                                        <p:cTn id="75" dur="50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5000"/>
                            </p:stCondLst>
                            <p:childTnLst>
                              <p:par>
                                <p:cTn id="77" presetID="22" presetClass="entr" presetSubtype="4"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down)">
                                      <p:cBhvr>
                                        <p:cTn id="79" dur="500"/>
                                        <p:tgtEl>
                                          <p:spTgt spid="32"/>
                                        </p:tgtEl>
                                      </p:cBhvr>
                                    </p:animEffect>
                                  </p:childTnLst>
                                </p:cTn>
                              </p:par>
                            </p:childTnLst>
                          </p:cTn>
                        </p:par>
                        <p:par>
                          <p:cTn id="80" fill="hold">
                            <p:stCondLst>
                              <p:cond delay="5500"/>
                            </p:stCondLst>
                            <p:childTnLst>
                              <p:par>
                                <p:cTn id="81" presetID="42"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anim calcmode="lin" valueType="num">
                                      <p:cBhvr>
                                        <p:cTn id="84" dur="500" fill="hold"/>
                                        <p:tgtEl>
                                          <p:spTgt spid="35"/>
                                        </p:tgtEl>
                                        <p:attrNameLst>
                                          <p:attrName>ppt_x</p:attrName>
                                        </p:attrNameLst>
                                      </p:cBhvr>
                                      <p:tavLst>
                                        <p:tav tm="0">
                                          <p:val>
                                            <p:strVal val="#ppt_x"/>
                                          </p:val>
                                        </p:tav>
                                        <p:tav tm="100000">
                                          <p:val>
                                            <p:strVal val="#ppt_x"/>
                                          </p:val>
                                        </p:tav>
                                      </p:tavLst>
                                    </p:anim>
                                    <p:anim calcmode="lin" valueType="num">
                                      <p:cBhvr>
                                        <p:cTn id="85" dur="500" fill="hold"/>
                                        <p:tgtEl>
                                          <p:spTgt spid="35"/>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500"/>
                                        <p:tgtEl>
                                          <p:spTgt spid="31"/>
                                        </p:tgtEl>
                                      </p:cBhvr>
                                    </p:animEffect>
                                    <p:anim calcmode="lin" valueType="num">
                                      <p:cBhvr>
                                        <p:cTn id="89" dur="500" fill="hold"/>
                                        <p:tgtEl>
                                          <p:spTgt spid="31"/>
                                        </p:tgtEl>
                                        <p:attrNameLst>
                                          <p:attrName>ppt_x</p:attrName>
                                        </p:attrNameLst>
                                      </p:cBhvr>
                                      <p:tavLst>
                                        <p:tav tm="0">
                                          <p:val>
                                            <p:strVal val="#ppt_x"/>
                                          </p:val>
                                        </p:tav>
                                        <p:tav tm="100000">
                                          <p:val>
                                            <p:strVal val="#ppt_x"/>
                                          </p:val>
                                        </p:tav>
                                      </p:tavLst>
                                    </p:anim>
                                    <p:anim calcmode="lin" valueType="num">
                                      <p:cBhvr>
                                        <p:cTn id="90" dur="500" fill="hold"/>
                                        <p:tgtEl>
                                          <p:spTgt spid="31"/>
                                        </p:tgtEl>
                                        <p:attrNameLst>
                                          <p:attrName>ppt_y</p:attrName>
                                        </p:attrNameLst>
                                      </p:cBhvr>
                                      <p:tavLst>
                                        <p:tav tm="0">
                                          <p:val>
                                            <p:strVal val="#ppt_y-.1"/>
                                          </p:val>
                                        </p:tav>
                                        <p:tav tm="100000">
                                          <p:val>
                                            <p:strVal val="#ppt_y"/>
                                          </p:val>
                                        </p:tav>
                                      </p:tavLst>
                                    </p:anim>
                                  </p:childTnLst>
                                </p:cTn>
                              </p:par>
                            </p:childTnLst>
                          </p:cTn>
                        </p:par>
                        <p:par>
                          <p:cTn id="91" fill="hold">
                            <p:stCondLst>
                              <p:cond delay="6000"/>
                            </p:stCondLst>
                            <p:childTnLst>
                              <p:par>
                                <p:cTn id="92" presetID="22" presetClass="entr" presetSubtype="8" fill="hold" nodeType="after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wipe(left)">
                                      <p:cBhvr>
                                        <p:cTn id="94" dur="500"/>
                                        <p:tgtEl>
                                          <p:spTgt spid="37"/>
                                        </p:tgtEl>
                                      </p:cBhvr>
                                    </p:animEffect>
                                  </p:childTnLst>
                                </p:cTn>
                              </p:par>
                            </p:childTnLst>
                          </p:cTn>
                        </p:par>
                        <p:par>
                          <p:cTn id="95" fill="hold">
                            <p:stCondLst>
                              <p:cond delay="6500"/>
                            </p:stCondLst>
                            <p:childTnLst>
                              <p:par>
                                <p:cTn id="96" presetID="42" presetClass="entr" presetSubtype="0" fill="hold" grpId="0" nodeType="after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fade">
                                      <p:cBhvr>
                                        <p:cTn id="98" dur="500"/>
                                        <p:tgtEl>
                                          <p:spTgt spid="40"/>
                                        </p:tgtEl>
                                      </p:cBhvr>
                                    </p:animEffect>
                                    <p:anim calcmode="lin" valueType="num">
                                      <p:cBhvr>
                                        <p:cTn id="99" dur="500" fill="hold"/>
                                        <p:tgtEl>
                                          <p:spTgt spid="40"/>
                                        </p:tgtEl>
                                        <p:attrNameLst>
                                          <p:attrName>ppt_x</p:attrName>
                                        </p:attrNameLst>
                                      </p:cBhvr>
                                      <p:tavLst>
                                        <p:tav tm="0">
                                          <p:val>
                                            <p:strVal val="#ppt_x"/>
                                          </p:val>
                                        </p:tav>
                                        <p:tav tm="100000">
                                          <p:val>
                                            <p:strVal val="#ppt_x"/>
                                          </p:val>
                                        </p:tav>
                                      </p:tavLst>
                                    </p:anim>
                                    <p:anim calcmode="lin" valueType="num">
                                      <p:cBhvr>
                                        <p:cTn id="100" dur="500" fill="hold"/>
                                        <p:tgtEl>
                                          <p:spTgt spid="40"/>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500"/>
                                        <p:tgtEl>
                                          <p:spTgt spid="36"/>
                                        </p:tgtEl>
                                      </p:cBhvr>
                                    </p:animEffect>
                                    <p:anim calcmode="lin" valueType="num">
                                      <p:cBhvr>
                                        <p:cTn id="104" dur="500" fill="hold"/>
                                        <p:tgtEl>
                                          <p:spTgt spid="36"/>
                                        </p:tgtEl>
                                        <p:attrNameLst>
                                          <p:attrName>ppt_x</p:attrName>
                                        </p:attrNameLst>
                                      </p:cBhvr>
                                      <p:tavLst>
                                        <p:tav tm="0">
                                          <p:val>
                                            <p:strVal val="#ppt_x"/>
                                          </p:val>
                                        </p:tav>
                                        <p:tav tm="100000">
                                          <p:val>
                                            <p:strVal val="#ppt_x"/>
                                          </p:val>
                                        </p:tav>
                                      </p:tavLst>
                                    </p:anim>
                                    <p:anim calcmode="lin" valueType="num">
                                      <p:cBhvr>
                                        <p:cTn id="105"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21" grpId="0"/>
      <p:bldP spid="25" grpId="0"/>
      <p:bldP spid="26" grpId="0"/>
      <p:bldP spid="30" grpId="0"/>
      <p:bldP spid="31" grpId="0"/>
      <p:bldP spid="35" grpId="0"/>
      <p:bldP spid="36"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一、点击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grpSp>
        <p:nvGrpSpPr>
          <p:cNvPr id="5" name="组合 4"/>
          <p:cNvGrpSpPr/>
          <p:nvPr/>
        </p:nvGrpSpPr>
        <p:grpSpPr>
          <a:xfrm>
            <a:off x="257910" y="2331352"/>
            <a:ext cx="10476122" cy="2811125"/>
            <a:chOff x="1479508" y="2064452"/>
            <a:chExt cx="9109768" cy="2444482"/>
          </a:xfrm>
        </p:grpSpPr>
        <p:sp>
          <p:nvSpPr>
            <p:cNvPr id="6" name="矩形 5"/>
            <p:cNvSpPr/>
            <p:nvPr/>
          </p:nvSpPr>
          <p:spPr>
            <a:xfrm>
              <a:off x="3553420" y="3097875"/>
              <a:ext cx="6293963" cy="392827"/>
            </a:xfrm>
            <a:prstGeom prst="rect">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7" name="半闭框 6"/>
            <p:cNvSpPr/>
            <p:nvPr/>
          </p:nvSpPr>
          <p:spPr>
            <a:xfrm rot="8160000">
              <a:off x="1479508" y="2342375"/>
              <a:ext cx="1893067" cy="1893067"/>
            </a:xfrm>
            <a:prstGeom prst="halfFrame">
              <a:avLst>
                <a:gd name="adj1" fmla="val 9472"/>
                <a:gd name="adj2" fmla="val 10278"/>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8" name="半闭框 7"/>
            <p:cNvSpPr/>
            <p:nvPr/>
          </p:nvSpPr>
          <p:spPr>
            <a:xfrm rot="8160000">
              <a:off x="3490066" y="2541418"/>
              <a:ext cx="1464003" cy="1464003"/>
            </a:xfrm>
            <a:prstGeom prst="halfFrame">
              <a:avLst>
                <a:gd name="adj1" fmla="val 11567"/>
                <a:gd name="adj2" fmla="val 10234"/>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9" name="半闭框 8"/>
            <p:cNvSpPr/>
            <p:nvPr/>
          </p:nvSpPr>
          <p:spPr>
            <a:xfrm rot="8160000">
              <a:off x="5455804" y="2620581"/>
              <a:ext cx="1464003" cy="1464003"/>
            </a:xfrm>
            <a:prstGeom prst="halfFrame">
              <a:avLst>
                <a:gd name="adj1" fmla="val 11567"/>
                <a:gd name="adj2" fmla="val 10234"/>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0" name="半闭框 9"/>
            <p:cNvSpPr/>
            <p:nvPr/>
          </p:nvSpPr>
          <p:spPr>
            <a:xfrm rot="8160000">
              <a:off x="7502912" y="2620582"/>
              <a:ext cx="1464003" cy="1464003"/>
            </a:xfrm>
            <a:prstGeom prst="halfFrame">
              <a:avLst>
                <a:gd name="adj1" fmla="val 11567"/>
                <a:gd name="adj2" fmla="val 10234"/>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1" name="任意多边形 10"/>
            <p:cNvSpPr/>
            <p:nvPr/>
          </p:nvSpPr>
          <p:spPr>
            <a:xfrm rot="8160000" flipH="1" flipV="1">
              <a:off x="8896731" y="2502283"/>
              <a:ext cx="1534990" cy="1572931"/>
            </a:xfrm>
            <a:custGeom>
              <a:avLst/>
              <a:gdLst>
                <a:gd name="connsiteX0" fmla="*/ 994097 w 1273987"/>
                <a:gd name="connsiteY0" fmla="*/ 805204 h 1305477"/>
                <a:gd name="connsiteX1" fmla="*/ 765912 w 1273987"/>
                <a:gd name="connsiteY1" fmla="*/ 809187 h 1305477"/>
                <a:gd name="connsiteX2" fmla="*/ 769895 w 1273987"/>
                <a:gd name="connsiteY2" fmla="*/ 1037373 h 1305477"/>
                <a:gd name="connsiteX3" fmla="*/ 998080 w 1273987"/>
                <a:gd name="connsiteY3" fmla="*/ 1033390 h 1305477"/>
                <a:gd name="connsiteX4" fmla="*/ 994097 w 1273987"/>
                <a:gd name="connsiteY4" fmla="*/ 805204 h 1305477"/>
                <a:gd name="connsiteX5" fmla="*/ 1273987 w 1273987"/>
                <a:gd name="connsiteY5" fmla="*/ 0 h 1305477"/>
                <a:gd name="connsiteX6" fmla="*/ 1273987 w 1273987"/>
                <a:gd name="connsiteY6" fmla="*/ 1305477 h 1305477"/>
                <a:gd name="connsiteX7" fmla="*/ 0 w 1273987"/>
                <a:gd name="connsiteY7" fmla="*/ 1305477 h 130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987" h="1305477">
                  <a:moveTo>
                    <a:pt x="994097" y="805204"/>
                  </a:moveTo>
                  <a:cubicBezTo>
                    <a:pt x="929985" y="743292"/>
                    <a:pt x="827824" y="745075"/>
                    <a:pt x="765912" y="809187"/>
                  </a:cubicBezTo>
                  <a:cubicBezTo>
                    <a:pt x="704000" y="873299"/>
                    <a:pt x="705783" y="975460"/>
                    <a:pt x="769895" y="1037373"/>
                  </a:cubicBezTo>
                  <a:cubicBezTo>
                    <a:pt x="834007" y="1099285"/>
                    <a:pt x="936168" y="1097501"/>
                    <a:pt x="998080" y="1033390"/>
                  </a:cubicBezTo>
                  <a:cubicBezTo>
                    <a:pt x="1059992" y="969278"/>
                    <a:pt x="1058209" y="867116"/>
                    <a:pt x="994097" y="805204"/>
                  </a:cubicBezTo>
                  <a:close/>
                  <a:moveTo>
                    <a:pt x="1273987" y="0"/>
                  </a:moveTo>
                  <a:lnTo>
                    <a:pt x="1273987" y="1305477"/>
                  </a:lnTo>
                  <a:lnTo>
                    <a:pt x="0" y="1305477"/>
                  </a:ln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2" name="半闭框 11"/>
            <p:cNvSpPr/>
            <p:nvPr/>
          </p:nvSpPr>
          <p:spPr>
            <a:xfrm rot="8160000">
              <a:off x="8144794" y="2064452"/>
              <a:ext cx="2444482" cy="2444482"/>
            </a:xfrm>
            <a:prstGeom prst="halfFrame">
              <a:avLst>
                <a:gd name="adj1" fmla="val 9060"/>
                <a:gd name="adj2" fmla="val 10120"/>
              </a:avLst>
            </a:pr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grpSp>
      <p:sp>
        <p:nvSpPr>
          <p:cNvPr id="13" name="2014"/>
          <p:cNvSpPr/>
          <p:nvPr/>
        </p:nvSpPr>
        <p:spPr bwMode="auto">
          <a:xfrm>
            <a:off x="3690984" y="3519775"/>
            <a:ext cx="930286" cy="454099"/>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dirty="0" smtClean="0">
                <a:solidFill>
                  <a:srgbClr val="D70201"/>
                </a:solidFill>
                <a:latin typeface="Agency FB" panose="020B0503020202020204" pitchFamily="34" charset="0"/>
                <a:ea typeface="腾祥澜黑简" panose="01010104010101010101" pitchFamily="2" charset="-122"/>
              </a:rPr>
              <a:t>2016</a:t>
            </a:r>
            <a:endParaRPr lang="zh-CN" altLang="zh-CN" dirty="0">
              <a:solidFill>
                <a:srgbClr val="D70201"/>
              </a:solidFill>
              <a:latin typeface="Agency FB" panose="020B0503020202020204" pitchFamily="34" charset="0"/>
              <a:ea typeface="腾祥澜黑简" panose="01010104010101010101" pitchFamily="2" charset="-122"/>
            </a:endParaRPr>
          </a:p>
        </p:txBody>
      </p:sp>
      <p:sp>
        <p:nvSpPr>
          <p:cNvPr id="14" name="2015"/>
          <p:cNvSpPr/>
          <p:nvPr/>
        </p:nvSpPr>
        <p:spPr bwMode="auto">
          <a:xfrm>
            <a:off x="5838075" y="3519775"/>
            <a:ext cx="930286" cy="454099"/>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dirty="0" smtClean="0">
                <a:solidFill>
                  <a:srgbClr val="D70201"/>
                </a:solidFill>
                <a:latin typeface="Agency FB" panose="020B0503020202020204" pitchFamily="34" charset="0"/>
                <a:ea typeface="腾祥澜黑简" panose="01010104010101010101" pitchFamily="2" charset="-122"/>
              </a:rPr>
              <a:t>2017</a:t>
            </a:r>
            <a:endParaRPr lang="zh-CN" altLang="zh-CN" dirty="0">
              <a:solidFill>
                <a:srgbClr val="D70201"/>
              </a:solidFill>
              <a:latin typeface="Agency FB" panose="020B0503020202020204" pitchFamily="34" charset="0"/>
              <a:ea typeface="腾祥澜黑简" panose="01010104010101010101" pitchFamily="2" charset="-122"/>
            </a:endParaRPr>
          </a:p>
        </p:txBody>
      </p:sp>
      <p:sp>
        <p:nvSpPr>
          <p:cNvPr id="15" name="2016"/>
          <p:cNvSpPr/>
          <p:nvPr/>
        </p:nvSpPr>
        <p:spPr bwMode="auto">
          <a:xfrm>
            <a:off x="8173016" y="3514932"/>
            <a:ext cx="930286" cy="454099"/>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dirty="0" smtClean="0">
                <a:solidFill>
                  <a:srgbClr val="D70201"/>
                </a:solidFill>
                <a:latin typeface="Agency FB" panose="020B0503020202020204" pitchFamily="34" charset="0"/>
                <a:ea typeface="腾祥澜黑简" panose="01010104010101010101" pitchFamily="2" charset="-122"/>
              </a:rPr>
              <a:t>2018</a:t>
            </a:r>
            <a:endParaRPr lang="zh-CN" altLang="zh-CN" dirty="0">
              <a:solidFill>
                <a:srgbClr val="D70201"/>
              </a:solidFill>
              <a:latin typeface="Agency FB" panose="020B0503020202020204" pitchFamily="34" charset="0"/>
              <a:ea typeface="腾祥澜黑简" panose="01010104010101010101" pitchFamily="2" charset="-122"/>
            </a:endParaRPr>
          </a:p>
        </p:txBody>
      </p:sp>
      <p:sp>
        <p:nvSpPr>
          <p:cNvPr id="16" name="文本框 15"/>
          <p:cNvSpPr txBox="1"/>
          <p:nvPr/>
        </p:nvSpPr>
        <p:spPr>
          <a:xfrm>
            <a:off x="2432578" y="2000267"/>
            <a:ext cx="1723549" cy="400110"/>
          </a:xfrm>
          <a:prstGeom prst="rect">
            <a:avLst/>
          </a:prstGeom>
          <a:noFill/>
        </p:spPr>
        <p:txBody>
          <a:bodyPr wrap="none" rtlCol="0">
            <a:spAutoFit/>
          </a:bodyPr>
          <a:lstStyle/>
          <a:p>
            <a:pPr algn="ctr"/>
            <a:r>
              <a:rPr lang="zh-CN" altLang="en-US" sz="2000" dirty="0" smtClean="0">
                <a:solidFill>
                  <a:srgbClr val="D70201"/>
                </a:solidFill>
                <a:latin typeface="迷你简菱心" panose="02010609000101010101" pitchFamily="49" charset="-122"/>
                <a:ea typeface="迷你简菱心" panose="02010609000101010101" pitchFamily="49" charset="-122"/>
              </a:rPr>
              <a:t>添加标题内容</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17" name="文本框 16"/>
          <p:cNvSpPr txBox="1"/>
          <p:nvPr/>
        </p:nvSpPr>
        <p:spPr>
          <a:xfrm>
            <a:off x="4712371" y="2000267"/>
            <a:ext cx="1723549" cy="400110"/>
          </a:xfrm>
          <a:prstGeom prst="rect">
            <a:avLst/>
          </a:prstGeom>
          <a:noFill/>
        </p:spPr>
        <p:txBody>
          <a:bodyPr wrap="none" rtlCol="0">
            <a:spAutoFit/>
          </a:bodyPr>
          <a:lstStyle/>
          <a:p>
            <a:pPr algn="ctr"/>
            <a:r>
              <a:rPr lang="zh-CN" altLang="en-US" sz="2000" dirty="0" smtClean="0">
                <a:solidFill>
                  <a:srgbClr val="D70201"/>
                </a:solidFill>
                <a:latin typeface="迷你简菱心" panose="02010609000101010101" pitchFamily="49" charset="-122"/>
                <a:ea typeface="迷你简菱心" panose="02010609000101010101" pitchFamily="49" charset="-122"/>
              </a:rPr>
              <a:t>添加标题内容</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18" name="文本框 17"/>
          <p:cNvSpPr txBox="1"/>
          <p:nvPr/>
        </p:nvSpPr>
        <p:spPr>
          <a:xfrm>
            <a:off x="7073444" y="2000267"/>
            <a:ext cx="1723549" cy="400110"/>
          </a:xfrm>
          <a:prstGeom prst="rect">
            <a:avLst/>
          </a:prstGeom>
          <a:noFill/>
        </p:spPr>
        <p:txBody>
          <a:bodyPr wrap="none" rtlCol="0">
            <a:spAutoFit/>
          </a:bodyPr>
          <a:lstStyle/>
          <a:p>
            <a:pPr algn="ctr"/>
            <a:r>
              <a:rPr lang="zh-CN" altLang="en-US" sz="2000" dirty="0" smtClean="0">
                <a:solidFill>
                  <a:srgbClr val="D70201"/>
                </a:solidFill>
                <a:latin typeface="迷你简菱心" panose="02010609000101010101" pitchFamily="49" charset="-122"/>
                <a:ea typeface="迷你简菱心" panose="02010609000101010101" pitchFamily="49" charset="-122"/>
              </a:rPr>
              <a:t>添加标题内容</a:t>
            </a:r>
            <a:endParaRPr lang="zh-CN" altLang="en-US" sz="2000" dirty="0">
              <a:solidFill>
                <a:srgbClr val="D70201"/>
              </a:solidFill>
              <a:latin typeface="迷你简菱心" panose="02010609000101010101" pitchFamily="49" charset="-122"/>
              <a:ea typeface="迷你简菱心" panose="02010609000101010101" pitchFamily="49" charset="-122"/>
            </a:endParaRPr>
          </a:p>
        </p:txBody>
      </p:sp>
      <p:sp>
        <p:nvSpPr>
          <p:cNvPr id="19" name="TextBox 29"/>
          <p:cNvSpPr txBox="1"/>
          <p:nvPr/>
        </p:nvSpPr>
        <p:spPr>
          <a:xfrm>
            <a:off x="2351054" y="5046486"/>
            <a:ext cx="2121532" cy="1034129"/>
          </a:xfrm>
          <a:prstGeom prst="rect">
            <a:avLst/>
          </a:prstGeom>
          <a:noFill/>
        </p:spPr>
        <p:txBody>
          <a:bodyPr wrap="square" lIns="0" tIns="0" rIns="0" bIns="0" rtlCol="0">
            <a:spAutoFit/>
          </a:bodyPr>
          <a:lstStyle/>
          <a:p>
            <a:pPr algn="ctr">
              <a:lnSpc>
                <a:spcPct val="12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尽量</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Box 29"/>
          <p:cNvSpPr txBox="1"/>
          <p:nvPr/>
        </p:nvSpPr>
        <p:spPr>
          <a:xfrm>
            <a:off x="4714718" y="5046485"/>
            <a:ext cx="2121532" cy="1034129"/>
          </a:xfrm>
          <a:prstGeom prst="rect">
            <a:avLst/>
          </a:prstGeom>
          <a:noFill/>
        </p:spPr>
        <p:txBody>
          <a:bodyPr wrap="square" lIns="0" tIns="0" rIns="0" bIns="0" rtlCol="0">
            <a:spAutoFit/>
          </a:bodyPr>
          <a:lstStyle/>
          <a:p>
            <a:pPr algn="ctr">
              <a:lnSpc>
                <a:spcPct val="12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尽量</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Box 29"/>
          <p:cNvSpPr txBox="1"/>
          <p:nvPr/>
        </p:nvSpPr>
        <p:spPr>
          <a:xfrm>
            <a:off x="7078382" y="5046484"/>
            <a:ext cx="2121532" cy="1034129"/>
          </a:xfrm>
          <a:prstGeom prst="rect">
            <a:avLst/>
          </a:prstGeom>
          <a:noFill/>
        </p:spPr>
        <p:txBody>
          <a:bodyPr wrap="square" lIns="0" tIns="0" rIns="0" bIns="0" rtlCol="0">
            <a:spAutoFit/>
          </a:bodyPr>
          <a:lstStyle/>
          <a:p>
            <a:pPr algn="ctr">
              <a:lnSpc>
                <a:spcPct val="12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尽量</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8" fill="hold" nodeType="afterEffect" p14:presetBounceEnd="40000">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14:bounceEnd="40000">
                                          <p:cBhvr additive="base">
                                            <p:cTn id="24" dur="10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25" dur="10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25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000"/>
                                </p:stCondLst>
                                <p:childTnLst>
                                  <p:par>
                                    <p:cTn id="43" presetID="1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p:tgtEl>
                                              <p:spTgt spid="16"/>
                                            </p:tgtEl>
                                            <p:attrNameLst>
                                              <p:attrName>ppt_y</p:attrName>
                                            </p:attrNameLst>
                                          </p:cBhvr>
                                          <p:tavLst>
                                            <p:tav tm="0">
                                              <p:val>
                                                <p:strVal val="#ppt_y+#ppt_h*1.125000"/>
                                              </p:val>
                                            </p:tav>
                                            <p:tav tm="100000">
                                              <p:val>
                                                <p:strVal val="#ppt_y"/>
                                              </p:val>
                                            </p:tav>
                                          </p:tavLst>
                                        </p:anim>
                                        <p:animEffect transition="in" filter="wipe(up)">
                                          <p:cBhvr>
                                            <p:cTn id="46" dur="500"/>
                                            <p:tgtEl>
                                              <p:spTgt spid="16"/>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ppt_y</p:attrName>
                                            </p:attrNameLst>
                                          </p:cBhvr>
                                          <p:tavLst>
                                            <p:tav tm="0">
                                              <p:val>
                                                <p:strVal val="#ppt_y-#ppt_h*1.125000"/>
                                              </p:val>
                                            </p:tav>
                                            <p:tav tm="100000">
                                              <p:val>
                                                <p:strVal val="#ppt_y"/>
                                              </p:val>
                                            </p:tav>
                                          </p:tavLst>
                                        </p:anim>
                                        <p:animEffect transition="in" filter="wipe(down)">
                                          <p:cBhvr>
                                            <p:cTn id="50" dur="500"/>
                                            <p:tgtEl>
                                              <p:spTgt spid="19"/>
                                            </p:tgtEl>
                                          </p:cBhvr>
                                        </p:animEffect>
                                      </p:childTnLst>
                                    </p:cTn>
                                  </p:par>
                                </p:childTnLst>
                              </p:cTn>
                            </p:par>
                            <p:par>
                              <p:cTn id="51" fill="hold">
                                <p:stCondLst>
                                  <p:cond delay="3500"/>
                                </p:stCondLst>
                                <p:childTnLst>
                                  <p:par>
                                    <p:cTn id="52" presetID="12" presetClass="entr" presetSubtype="4"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ppt_y</p:attrName>
                                            </p:attrNameLst>
                                          </p:cBhvr>
                                          <p:tavLst>
                                            <p:tav tm="0">
                                              <p:val>
                                                <p:strVal val="#ppt_y+#ppt_h*1.125000"/>
                                              </p:val>
                                            </p:tav>
                                            <p:tav tm="100000">
                                              <p:val>
                                                <p:strVal val="#ppt_y"/>
                                              </p:val>
                                            </p:tav>
                                          </p:tavLst>
                                        </p:anim>
                                        <p:animEffect transition="in" filter="wipe(up)">
                                          <p:cBhvr>
                                            <p:cTn id="55" dur="500"/>
                                            <p:tgtEl>
                                              <p:spTgt spid="17"/>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ppt_y</p:attrName>
                                            </p:attrNameLst>
                                          </p:cBhvr>
                                          <p:tavLst>
                                            <p:tav tm="0">
                                              <p:val>
                                                <p:strVal val="#ppt_y-#ppt_h*1.125000"/>
                                              </p:val>
                                            </p:tav>
                                            <p:tav tm="100000">
                                              <p:val>
                                                <p:strVal val="#ppt_y"/>
                                              </p:val>
                                            </p:tav>
                                          </p:tavLst>
                                        </p:anim>
                                        <p:animEffect transition="in" filter="wipe(down)">
                                          <p:cBhvr>
                                            <p:cTn id="59" dur="500"/>
                                            <p:tgtEl>
                                              <p:spTgt spid="20"/>
                                            </p:tgtEl>
                                          </p:cBhvr>
                                        </p:animEffect>
                                      </p:childTnLst>
                                    </p:cTn>
                                  </p:par>
                                </p:childTnLst>
                              </p:cTn>
                            </p:par>
                            <p:par>
                              <p:cTn id="60" fill="hold">
                                <p:stCondLst>
                                  <p:cond delay="4000"/>
                                </p:stCondLst>
                                <p:childTnLst>
                                  <p:par>
                                    <p:cTn id="61" presetID="12" presetClass="entr" presetSubtype="4"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p:tgtEl>
                                              <p:spTgt spid="18"/>
                                            </p:tgtEl>
                                            <p:attrNameLst>
                                              <p:attrName>ppt_y</p:attrName>
                                            </p:attrNameLst>
                                          </p:cBhvr>
                                          <p:tavLst>
                                            <p:tav tm="0">
                                              <p:val>
                                                <p:strVal val="#ppt_y+#ppt_h*1.125000"/>
                                              </p:val>
                                            </p:tav>
                                            <p:tav tm="100000">
                                              <p:val>
                                                <p:strVal val="#ppt_y"/>
                                              </p:val>
                                            </p:tav>
                                          </p:tavLst>
                                        </p:anim>
                                        <p:animEffect transition="in" filter="wipe(up)">
                                          <p:cBhvr>
                                            <p:cTn id="64" dur="500"/>
                                            <p:tgtEl>
                                              <p:spTgt spid="18"/>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p:tgtEl>
                                              <p:spTgt spid="21"/>
                                            </p:tgtEl>
                                            <p:attrNameLst>
                                              <p:attrName>ppt_y</p:attrName>
                                            </p:attrNameLst>
                                          </p:cBhvr>
                                          <p:tavLst>
                                            <p:tav tm="0">
                                              <p:val>
                                                <p:strVal val="#ppt_y-#ppt_h*1.125000"/>
                                              </p:val>
                                            </p:tav>
                                            <p:tav tm="100000">
                                              <p:val>
                                                <p:strVal val="#ppt_y"/>
                                              </p:val>
                                            </p:tav>
                                          </p:tavLst>
                                        </p:anim>
                                        <p:animEffect transition="in" filter="wipe(down)">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animBg="1"/>
          <p:bldP spid="14" grpId="0" animBg="1"/>
          <p:bldP spid="15" grpId="0" animBg="1"/>
          <p:bldP spid="16" grpId="0"/>
          <p:bldP spid="17" grpId="0"/>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1000" fill="hold"/>
                                            <p:tgtEl>
                                              <p:spTgt spid="5"/>
                                            </p:tgtEl>
                                            <p:attrNameLst>
                                              <p:attrName>ppt_x</p:attrName>
                                            </p:attrNameLst>
                                          </p:cBhvr>
                                          <p:tavLst>
                                            <p:tav tm="0">
                                              <p:val>
                                                <p:strVal val="0-#ppt_w/2"/>
                                              </p:val>
                                            </p:tav>
                                            <p:tav tm="100000">
                                              <p:val>
                                                <p:strVal val="#ppt_x"/>
                                              </p:val>
                                            </p:tav>
                                          </p:tavLst>
                                        </p:anim>
                                        <p:anim calcmode="lin" valueType="num">
                                          <p:cBhvr additive="base">
                                            <p:cTn id="25" dur="10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25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000"/>
                                </p:stCondLst>
                                <p:childTnLst>
                                  <p:par>
                                    <p:cTn id="43" presetID="1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p:tgtEl>
                                              <p:spTgt spid="16"/>
                                            </p:tgtEl>
                                            <p:attrNameLst>
                                              <p:attrName>ppt_y</p:attrName>
                                            </p:attrNameLst>
                                          </p:cBhvr>
                                          <p:tavLst>
                                            <p:tav tm="0">
                                              <p:val>
                                                <p:strVal val="#ppt_y+#ppt_h*1.125000"/>
                                              </p:val>
                                            </p:tav>
                                            <p:tav tm="100000">
                                              <p:val>
                                                <p:strVal val="#ppt_y"/>
                                              </p:val>
                                            </p:tav>
                                          </p:tavLst>
                                        </p:anim>
                                        <p:animEffect transition="in" filter="wipe(up)">
                                          <p:cBhvr>
                                            <p:cTn id="46" dur="500"/>
                                            <p:tgtEl>
                                              <p:spTgt spid="16"/>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ppt_y</p:attrName>
                                            </p:attrNameLst>
                                          </p:cBhvr>
                                          <p:tavLst>
                                            <p:tav tm="0">
                                              <p:val>
                                                <p:strVal val="#ppt_y-#ppt_h*1.125000"/>
                                              </p:val>
                                            </p:tav>
                                            <p:tav tm="100000">
                                              <p:val>
                                                <p:strVal val="#ppt_y"/>
                                              </p:val>
                                            </p:tav>
                                          </p:tavLst>
                                        </p:anim>
                                        <p:animEffect transition="in" filter="wipe(down)">
                                          <p:cBhvr>
                                            <p:cTn id="50" dur="500"/>
                                            <p:tgtEl>
                                              <p:spTgt spid="19"/>
                                            </p:tgtEl>
                                          </p:cBhvr>
                                        </p:animEffect>
                                      </p:childTnLst>
                                    </p:cTn>
                                  </p:par>
                                </p:childTnLst>
                              </p:cTn>
                            </p:par>
                            <p:par>
                              <p:cTn id="51" fill="hold">
                                <p:stCondLst>
                                  <p:cond delay="3500"/>
                                </p:stCondLst>
                                <p:childTnLst>
                                  <p:par>
                                    <p:cTn id="52" presetID="12" presetClass="entr" presetSubtype="4"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ppt_y</p:attrName>
                                            </p:attrNameLst>
                                          </p:cBhvr>
                                          <p:tavLst>
                                            <p:tav tm="0">
                                              <p:val>
                                                <p:strVal val="#ppt_y+#ppt_h*1.125000"/>
                                              </p:val>
                                            </p:tav>
                                            <p:tav tm="100000">
                                              <p:val>
                                                <p:strVal val="#ppt_y"/>
                                              </p:val>
                                            </p:tav>
                                          </p:tavLst>
                                        </p:anim>
                                        <p:animEffect transition="in" filter="wipe(up)">
                                          <p:cBhvr>
                                            <p:cTn id="55" dur="500"/>
                                            <p:tgtEl>
                                              <p:spTgt spid="17"/>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ppt_y</p:attrName>
                                            </p:attrNameLst>
                                          </p:cBhvr>
                                          <p:tavLst>
                                            <p:tav tm="0">
                                              <p:val>
                                                <p:strVal val="#ppt_y-#ppt_h*1.125000"/>
                                              </p:val>
                                            </p:tav>
                                            <p:tav tm="100000">
                                              <p:val>
                                                <p:strVal val="#ppt_y"/>
                                              </p:val>
                                            </p:tav>
                                          </p:tavLst>
                                        </p:anim>
                                        <p:animEffect transition="in" filter="wipe(down)">
                                          <p:cBhvr>
                                            <p:cTn id="59" dur="500"/>
                                            <p:tgtEl>
                                              <p:spTgt spid="20"/>
                                            </p:tgtEl>
                                          </p:cBhvr>
                                        </p:animEffect>
                                      </p:childTnLst>
                                    </p:cTn>
                                  </p:par>
                                </p:childTnLst>
                              </p:cTn>
                            </p:par>
                            <p:par>
                              <p:cTn id="60" fill="hold">
                                <p:stCondLst>
                                  <p:cond delay="4000"/>
                                </p:stCondLst>
                                <p:childTnLst>
                                  <p:par>
                                    <p:cTn id="61" presetID="12" presetClass="entr" presetSubtype="4"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p:tgtEl>
                                              <p:spTgt spid="18"/>
                                            </p:tgtEl>
                                            <p:attrNameLst>
                                              <p:attrName>ppt_y</p:attrName>
                                            </p:attrNameLst>
                                          </p:cBhvr>
                                          <p:tavLst>
                                            <p:tav tm="0">
                                              <p:val>
                                                <p:strVal val="#ppt_y+#ppt_h*1.125000"/>
                                              </p:val>
                                            </p:tav>
                                            <p:tav tm="100000">
                                              <p:val>
                                                <p:strVal val="#ppt_y"/>
                                              </p:val>
                                            </p:tav>
                                          </p:tavLst>
                                        </p:anim>
                                        <p:animEffect transition="in" filter="wipe(up)">
                                          <p:cBhvr>
                                            <p:cTn id="64" dur="500"/>
                                            <p:tgtEl>
                                              <p:spTgt spid="18"/>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p:tgtEl>
                                              <p:spTgt spid="21"/>
                                            </p:tgtEl>
                                            <p:attrNameLst>
                                              <p:attrName>ppt_y</p:attrName>
                                            </p:attrNameLst>
                                          </p:cBhvr>
                                          <p:tavLst>
                                            <p:tav tm="0">
                                              <p:val>
                                                <p:strVal val="#ppt_y-#ppt_h*1.125000"/>
                                              </p:val>
                                            </p:tav>
                                            <p:tav tm="100000">
                                              <p:val>
                                                <p:strVal val="#ppt_y"/>
                                              </p:val>
                                            </p:tav>
                                          </p:tavLst>
                                        </p:anim>
                                        <p:animEffect transition="in" filter="wipe(down)">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animBg="1"/>
          <p:bldP spid="14" grpId="0" animBg="1"/>
          <p:bldP spid="15" grpId="0" animBg="1"/>
          <p:bldP spid="16" grpId="0"/>
          <p:bldP spid="17" grpId="0"/>
          <p:bldP spid="18" grpId="0"/>
          <p:bldP spid="19" grpId="0"/>
          <p:bldP spid="20" grpId="0"/>
          <p:bldP spid="2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120" y="91440"/>
            <a:ext cx="894230" cy="1066800"/>
          </a:xfrm>
          <a:prstGeom prst="rect">
            <a:avLst/>
          </a:prstGeom>
        </p:spPr>
      </p:pic>
      <p:sp>
        <p:nvSpPr>
          <p:cNvPr id="3" name="文本框 6"/>
          <p:cNvSpPr txBox="1">
            <a:spLocks noChangeArrowheads="1"/>
          </p:cNvSpPr>
          <p:nvPr/>
        </p:nvSpPr>
        <p:spPr bwMode="auto">
          <a:xfrm>
            <a:off x="1071881" y="774621"/>
            <a:ext cx="7835825" cy="34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10000"/>
              </a:lnSpc>
              <a:spcBef>
                <a:spcPct val="0"/>
              </a:spcBef>
              <a:spcAft>
                <a:spcPct val="0"/>
              </a:spcAft>
              <a:defRPr/>
            </a:pP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Lorem ipsum dolor sit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amet</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consectetur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a:solidFill>
                  <a:schemeClr val="tx1">
                    <a:lumMod val="85000"/>
                    <a:lumOff val="15000"/>
                  </a:schemeClr>
                </a:solidFill>
                <a:latin typeface="华文细黑" panose="02010600040101010101" pitchFamily="2" charset="-122"/>
                <a:ea typeface="华文细黑" panose="02010600040101010101" pitchFamily="2" charset="-122"/>
              </a:rPr>
              <a:t>adipiscing</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r>
              <a:rPr lang="en-US" altLang="zh-CN" sz="1600" dirty="0" err="1" smtClean="0">
                <a:solidFill>
                  <a:schemeClr val="tx1">
                    <a:lumMod val="85000"/>
                    <a:lumOff val="15000"/>
                  </a:schemeClr>
                </a:solidFill>
                <a:latin typeface="华文细黑" panose="02010600040101010101" pitchFamily="2" charset="-122"/>
                <a:ea typeface="华文细黑" panose="02010600040101010101" pitchFamily="2" charset="-122"/>
              </a:rPr>
              <a:t>elitr</a:t>
            </a:r>
            <a:r>
              <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rPr>
              <a:t>. </a:t>
            </a:r>
            <a:endParaRPr lang="en-US" altLang="zh-CN"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 name="文本框 3"/>
          <p:cNvSpPr txBox="1">
            <a:spLocks noChangeArrowheads="1"/>
          </p:cNvSpPr>
          <p:nvPr/>
        </p:nvSpPr>
        <p:spPr bwMode="auto">
          <a:xfrm>
            <a:off x="1071881" y="251401"/>
            <a:ext cx="45576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800" spc="300" dirty="0" smtClean="0">
                <a:solidFill>
                  <a:srgbClr val="D70201"/>
                </a:solidFill>
                <a:latin typeface="方正尚酷简体" panose="03000509000000000000" pitchFamily="65" charset="-122"/>
                <a:ea typeface="方正尚酷简体" panose="03000509000000000000" pitchFamily="65" charset="-122"/>
              </a:rPr>
              <a:t>一、点击</a:t>
            </a:r>
            <a:r>
              <a:rPr lang="zh-CN" altLang="en-US" sz="2800" spc="300" dirty="0">
                <a:solidFill>
                  <a:srgbClr val="D70201"/>
                </a:solidFill>
                <a:latin typeface="方正尚酷简体" panose="03000509000000000000" pitchFamily="65" charset="-122"/>
                <a:ea typeface="方正尚酷简体" panose="03000509000000000000" pitchFamily="65" charset="-122"/>
              </a:rPr>
              <a:t>添加您标题内容</a:t>
            </a:r>
            <a:endParaRPr lang="zh-CN" altLang="en-US" sz="2800" spc="300" dirty="0">
              <a:solidFill>
                <a:srgbClr val="D70201"/>
              </a:solidFill>
              <a:latin typeface="方正尚酷简体" panose="03000509000000000000" pitchFamily="65" charset="-122"/>
              <a:ea typeface="方正尚酷简体" panose="03000509000000000000" pitchFamily="65" charset="-122"/>
            </a:endParaRPr>
          </a:p>
        </p:txBody>
      </p:sp>
      <p:sp>
        <p:nvSpPr>
          <p:cNvPr id="5" name="下箭头 11"/>
          <p:cNvSpPr/>
          <p:nvPr/>
        </p:nvSpPr>
        <p:spPr>
          <a:xfrm rot="4368884">
            <a:off x="4955020" y="1919104"/>
            <a:ext cx="1294537" cy="2451326"/>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lt1"/>
              </a:solidFill>
            </a:endParaRPr>
          </a:p>
        </p:txBody>
      </p:sp>
      <p:sp>
        <p:nvSpPr>
          <p:cNvPr id="6" name="下箭头 11"/>
          <p:cNvSpPr/>
          <p:nvPr/>
        </p:nvSpPr>
        <p:spPr>
          <a:xfrm rot="20821995">
            <a:off x="4535464" y="3253033"/>
            <a:ext cx="1294536" cy="2451326"/>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lt1"/>
              </a:solidFill>
            </a:endParaRPr>
          </a:p>
        </p:txBody>
      </p:sp>
      <p:sp>
        <p:nvSpPr>
          <p:cNvPr id="7" name="下箭头 11"/>
          <p:cNvSpPr/>
          <p:nvPr/>
        </p:nvSpPr>
        <p:spPr>
          <a:xfrm rot="15242877">
            <a:off x="5942443" y="3685003"/>
            <a:ext cx="1294537" cy="2451326"/>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lt1"/>
              </a:solidFill>
            </a:endParaRPr>
          </a:p>
        </p:txBody>
      </p:sp>
      <p:sp>
        <p:nvSpPr>
          <p:cNvPr id="8" name="下箭头 11"/>
          <p:cNvSpPr/>
          <p:nvPr/>
        </p:nvSpPr>
        <p:spPr>
          <a:xfrm rot="9466551">
            <a:off x="6259936" y="2266418"/>
            <a:ext cx="1294536" cy="2451326"/>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1" fmla="*/ 0 w 720080"/>
              <a:gd name="connsiteY0-2" fmla="*/ 2808312 h 3168352"/>
              <a:gd name="connsiteX1-3" fmla="*/ 180020 w 720080"/>
              <a:gd name="connsiteY1-4" fmla="*/ 2808312 h 3168352"/>
              <a:gd name="connsiteX2-5" fmla="*/ 540060 w 720080"/>
              <a:gd name="connsiteY2-6" fmla="*/ 0 h 3168352"/>
              <a:gd name="connsiteX3-7" fmla="*/ 540060 w 720080"/>
              <a:gd name="connsiteY3-8" fmla="*/ 2808312 h 3168352"/>
              <a:gd name="connsiteX4-9" fmla="*/ 720080 w 720080"/>
              <a:gd name="connsiteY4-10" fmla="*/ 2808312 h 3168352"/>
              <a:gd name="connsiteX5-11" fmla="*/ 360040 w 720080"/>
              <a:gd name="connsiteY5-12" fmla="*/ 3168352 h 3168352"/>
              <a:gd name="connsiteX6-13" fmla="*/ 0 w 720080"/>
              <a:gd name="connsiteY6-14" fmla="*/ 2808312 h 3168352"/>
              <a:gd name="connsiteX0-15" fmla="*/ 0 w 720080"/>
              <a:gd name="connsiteY0-16" fmla="*/ 2808312 h 3168352"/>
              <a:gd name="connsiteX1-17" fmla="*/ 180020 w 720080"/>
              <a:gd name="connsiteY1-18" fmla="*/ 2808312 h 3168352"/>
              <a:gd name="connsiteX2-19" fmla="*/ 540060 w 720080"/>
              <a:gd name="connsiteY2-20" fmla="*/ 0 h 3168352"/>
              <a:gd name="connsiteX3-21" fmla="*/ 540060 w 720080"/>
              <a:gd name="connsiteY3-22" fmla="*/ 2808312 h 3168352"/>
              <a:gd name="connsiteX4-23" fmla="*/ 720080 w 720080"/>
              <a:gd name="connsiteY4-24" fmla="*/ 2808312 h 3168352"/>
              <a:gd name="connsiteX5-25" fmla="*/ 360040 w 720080"/>
              <a:gd name="connsiteY5-26" fmla="*/ 3168352 h 3168352"/>
              <a:gd name="connsiteX6-27" fmla="*/ 0 w 720080"/>
              <a:gd name="connsiteY6-28" fmla="*/ 2808312 h 3168352"/>
              <a:gd name="connsiteX0-29" fmla="*/ 0 w 720080"/>
              <a:gd name="connsiteY0-30" fmla="*/ 2808312 h 3168352"/>
              <a:gd name="connsiteX1-31" fmla="*/ 180020 w 720080"/>
              <a:gd name="connsiteY1-32" fmla="*/ 2808312 h 3168352"/>
              <a:gd name="connsiteX2-33" fmla="*/ 540060 w 720080"/>
              <a:gd name="connsiteY2-34" fmla="*/ 0 h 3168352"/>
              <a:gd name="connsiteX3-35" fmla="*/ 540060 w 720080"/>
              <a:gd name="connsiteY3-36" fmla="*/ 2808312 h 3168352"/>
              <a:gd name="connsiteX4-37" fmla="*/ 720080 w 720080"/>
              <a:gd name="connsiteY4-38" fmla="*/ 2808312 h 3168352"/>
              <a:gd name="connsiteX5-39" fmla="*/ 360040 w 720080"/>
              <a:gd name="connsiteY5-40" fmla="*/ 3168352 h 3168352"/>
              <a:gd name="connsiteX6-41" fmla="*/ 0 w 720080"/>
              <a:gd name="connsiteY6-42" fmla="*/ 2808312 h 3168352"/>
              <a:gd name="connsiteX0-43" fmla="*/ 0 w 720080"/>
              <a:gd name="connsiteY0-44" fmla="*/ 2808312 h 3168352"/>
              <a:gd name="connsiteX1-45" fmla="*/ 180020 w 720080"/>
              <a:gd name="connsiteY1-46" fmla="*/ 2808312 h 3168352"/>
              <a:gd name="connsiteX2-47" fmla="*/ 540060 w 720080"/>
              <a:gd name="connsiteY2-48" fmla="*/ 0 h 3168352"/>
              <a:gd name="connsiteX3-49" fmla="*/ 540060 w 720080"/>
              <a:gd name="connsiteY3-50" fmla="*/ 2808312 h 3168352"/>
              <a:gd name="connsiteX4-51" fmla="*/ 720080 w 720080"/>
              <a:gd name="connsiteY4-52" fmla="*/ 2808312 h 3168352"/>
              <a:gd name="connsiteX5-53" fmla="*/ 360040 w 720080"/>
              <a:gd name="connsiteY5-54" fmla="*/ 3168352 h 3168352"/>
              <a:gd name="connsiteX6-55" fmla="*/ 0 w 720080"/>
              <a:gd name="connsiteY6-56" fmla="*/ 2808312 h 3168352"/>
              <a:gd name="connsiteX0-57" fmla="*/ 0 w 720080"/>
              <a:gd name="connsiteY0-58" fmla="*/ 2808312 h 3168352"/>
              <a:gd name="connsiteX1-59" fmla="*/ 180020 w 720080"/>
              <a:gd name="connsiteY1-60" fmla="*/ 2808312 h 3168352"/>
              <a:gd name="connsiteX2-61" fmla="*/ 540060 w 720080"/>
              <a:gd name="connsiteY2-62" fmla="*/ 0 h 3168352"/>
              <a:gd name="connsiteX3-63" fmla="*/ 540060 w 720080"/>
              <a:gd name="connsiteY3-64" fmla="*/ 2808312 h 3168352"/>
              <a:gd name="connsiteX4-65" fmla="*/ 720080 w 720080"/>
              <a:gd name="connsiteY4-66" fmla="*/ 2808312 h 3168352"/>
              <a:gd name="connsiteX5-67" fmla="*/ 360040 w 720080"/>
              <a:gd name="connsiteY5-68" fmla="*/ 3168352 h 3168352"/>
              <a:gd name="connsiteX6-69" fmla="*/ 0 w 720080"/>
              <a:gd name="connsiteY6-70" fmla="*/ 2808312 h 3168352"/>
              <a:gd name="connsiteX0-71" fmla="*/ 0 w 720080"/>
              <a:gd name="connsiteY0-72" fmla="*/ 2808312 h 3168352"/>
              <a:gd name="connsiteX1-73" fmla="*/ 180020 w 720080"/>
              <a:gd name="connsiteY1-74" fmla="*/ 2808312 h 3168352"/>
              <a:gd name="connsiteX2-75" fmla="*/ 540060 w 720080"/>
              <a:gd name="connsiteY2-76" fmla="*/ 0 h 3168352"/>
              <a:gd name="connsiteX3-77" fmla="*/ 540060 w 720080"/>
              <a:gd name="connsiteY3-78" fmla="*/ 2808312 h 3168352"/>
              <a:gd name="connsiteX4-79" fmla="*/ 720080 w 720080"/>
              <a:gd name="connsiteY4-80" fmla="*/ 2808312 h 3168352"/>
              <a:gd name="connsiteX5-81" fmla="*/ 360040 w 720080"/>
              <a:gd name="connsiteY5-82" fmla="*/ 3168352 h 3168352"/>
              <a:gd name="connsiteX6-83" fmla="*/ 0 w 720080"/>
              <a:gd name="connsiteY6-84" fmla="*/ 2808312 h 3168352"/>
              <a:gd name="connsiteX0-85" fmla="*/ 0 w 720080"/>
              <a:gd name="connsiteY0-86" fmla="*/ 2808312 h 3168352"/>
              <a:gd name="connsiteX1-87" fmla="*/ 180020 w 720080"/>
              <a:gd name="connsiteY1-88" fmla="*/ 2808312 h 3168352"/>
              <a:gd name="connsiteX2-89" fmla="*/ 540060 w 720080"/>
              <a:gd name="connsiteY2-90" fmla="*/ 0 h 3168352"/>
              <a:gd name="connsiteX3-91" fmla="*/ 540060 w 720080"/>
              <a:gd name="connsiteY3-92" fmla="*/ 2808312 h 3168352"/>
              <a:gd name="connsiteX4-93" fmla="*/ 720080 w 720080"/>
              <a:gd name="connsiteY4-94" fmla="*/ 2808312 h 3168352"/>
              <a:gd name="connsiteX5-95" fmla="*/ 360040 w 720080"/>
              <a:gd name="connsiteY5-96" fmla="*/ 3168352 h 3168352"/>
              <a:gd name="connsiteX6-97" fmla="*/ 0 w 720080"/>
              <a:gd name="connsiteY6-98" fmla="*/ 2808312 h 3168352"/>
              <a:gd name="connsiteX0-99" fmla="*/ 0 w 720080"/>
              <a:gd name="connsiteY0-100" fmla="*/ 2808312 h 3168352"/>
              <a:gd name="connsiteX1-101" fmla="*/ 180020 w 720080"/>
              <a:gd name="connsiteY1-102" fmla="*/ 2808312 h 3168352"/>
              <a:gd name="connsiteX2-103" fmla="*/ 540060 w 720080"/>
              <a:gd name="connsiteY2-104" fmla="*/ 0 h 3168352"/>
              <a:gd name="connsiteX3-105" fmla="*/ 540060 w 720080"/>
              <a:gd name="connsiteY3-106" fmla="*/ 2808312 h 3168352"/>
              <a:gd name="connsiteX4-107" fmla="*/ 720080 w 720080"/>
              <a:gd name="connsiteY4-108" fmla="*/ 2808312 h 3168352"/>
              <a:gd name="connsiteX5-109" fmla="*/ 360040 w 720080"/>
              <a:gd name="connsiteY5-110" fmla="*/ 3168352 h 3168352"/>
              <a:gd name="connsiteX6-111" fmla="*/ 0 w 720080"/>
              <a:gd name="connsiteY6-112" fmla="*/ 2808312 h 3168352"/>
              <a:gd name="connsiteX0-113" fmla="*/ 0 w 752331"/>
              <a:gd name="connsiteY0-114" fmla="*/ 3085897 h 3445937"/>
              <a:gd name="connsiteX1-115" fmla="*/ 180020 w 752331"/>
              <a:gd name="connsiteY1-116" fmla="*/ 3085897 h 3445937"/>
              <a:gd name="connsiteX2-117" fmla="*/ 752331 w 752331"/>
              <a:gd name="connsiteY2-118" fmla="*/ 0 h 3445937"/>
              <a:gd name="connsiteX3-119" fmla="*/ 540060 w 752331"/>
              <a:gd name="connsiteY3-120" fmla="*/ 3085897 h 3445937"/>
              <a:gd name="connsiteX4-121" fmla="*/ 720080 w 752331"/>
              <a:gd name="connsiteY4-122" fmla="*/ 3085897 h 3445937"/>
              <a:gd name="connsiteX5-123" fmla="*/ 360040 w 752331"/>
              <a:gd name="connsiteY5-124" fmla="*/ 3445937 h 3445937"/>
              <a:gd name="connsiteX6-125" fmla="*/ 0 w 752331"/>
              <a:gd name="connsiteY6-126" fmla="*/ 3085897 h 3445937"/>
              <a:gd name="connsiteX0-127" fmla="*/ 0 w 752331"/>
              <a:gd name="connsiteY0-128" fmla="*/ 3085897 h 3445937"/>
              <a:gd name="connsiteX1-129" fmla="*/ 180020 w 752331"/>
              <a:gd name="connsiteY1-130" fmla="*/ 3085897 h 3445937"/>
              <a:gd name="connsiteX2-131" fmla="*/ 752331 w 752331"/>
              <a:gd name="connsiteY2-132" fmla="*/ 0 h 3445937"/>
              <a:gd name="connsiteX3-133" fmla="*/ 540060 w 752331"/>
              <a:gd name="connsiteY3-134" fmla="*/ 3085897 h 3445937"/>
              <a:gd name="connsiteX4-135" fmla="*/ 720080 w 752331"/>
              <a:gd name="connsiteY4-136" fmla="*/ 3085897 h 3445937"/>
              <a:gd name="connsiteX5-137" fmla="*/ 360040 w 752331"/>
              <a:gd name="connsiteY5-138" fmla="*/ 3445937 h 3445937"/>
              <a:gd name="connsiteX6-139" fmla="*/ 0 w 752331"/>
              <a:gd name="connsiteY6-140" fmla="*/ 3085897 h 3445937"/>
              <a:gd name="connsiteX0-141" fmla="*/ 0 w 752331"/>
              <a:gd name="connsiteY0-142" fmla="*/ 3085897 h 3445937"/>
              <a:gd name="connsiteX1-143" fmla="*/ 180020 w 752331"/>
              <a:gd name="connsiteY1-144" fmla="*/ 3085897 h 3445937"/>
              <a:gd name="connsiteX2-145" fmla="*/ 752331 w 752331"/>
              <a:gd name="connsiteY2-146" fmla="*/ 0 h 3445937"/>
              <a:gd name="connsiteX3-147" fmla="*/ 540060 w 752331"/>
              <a:gd name="connsiteY3-148" fmla="*/ 3085897 h 3445937"/>
              <a:gd name="connsiteX4-149" fmla="*/ 720080 w 752331"/>
              <a:gd name="connsiteY4-150" fmla="*/ 3085897 h 3445937"/>
              <a:gd name="connsiteX5-151" fmla="*/ 360040 w 752331"/>
              <a:gd name="connsiteY5-152" fmla="*/ 3445937 h 3445937"/>
              <a:gd name="connsiteX6-153" fmla="*/ 0 w 752331"/>
              <a:gd name="connsiteY6-154" fmla="*/ 3085897 h 3445937"/>
              <a:gd name="connsiteX0-155" fmla="*/ 0 w 1521214"/>
              <a:gd name="connsiteY0-156" fmla="*/ 2643005 h 3003045"/>
              <a:gd name="connsiteX1-157" fmla="*/ 180020 w 1521214"/>
              <a:gd name="connsiteY1-158" fmla="*/ 2643005 h 3003045"/>
              <a:gd name="connsiteX2-159" fmla="*/ 1521214 w 1521214"/>
              <a:gd name="connsiteY2-160" fmla="*/ 0 h 3003045"/>
              <a:gd name="connsiteX3-161" fmla="*/ 540060 w 1521214"/>
              <a:gd name="connsiteY3-162" fmla="*/ 2643005 h 3003045"/>
              <a:gd name="connsiteX4-163" fmla="*/ 720080 w 1521214"/>
              <a:gd name="connsiteY4-164" fmla="*/ 2643005 h 3003045"/>
              <a:gd name="connsiteX5-165" fmla="*/ 360040 w 1521214"/>
              <a:gd name="connsiteY5-166" fmla="*/ 3003045 h 3003045"/>
              <a:gd name="connsiteX6-167" fmla="*/ 0 w 1521214"/>
              <a:gd name="connsiteY6-168" fmla="*/ 2643005 h 3003045"/>
              <a:gd name="connsiteX0-169" fmla="*/ 0 w 1521214"/>
              <a:gd name="connsiteY0-170" fmla="*/ 2643005 h 3003045"/>
              <a:gd name="connsiteX1-171" fmla="*/ 180020 w 1521214"/>
              <a:gd name="connsiteY1-172" fmla="*/ 2643005 h 3003045"/>
              <a:gd name="connsiteX2-173" fmla="*/ 1521214 w 1521214"/>
              <a:gd name="connsiteY2-174" fmla="*/ 0 h 3003045"/>
              <a:gd name="connsiteX3-175" fmla="*/ 540060 w 1521214"/>
              <a:gd name="connsiteY3-176" fmla="*/ 2643005 h 3003045"/>
              <a:gd name="connsiteX4-177" fmla="*/ 720080 w 1521214"/>
              <a:gd name="connsiteY4-178" fmla="*/ 2643005 h 3003045"/>
              <a:gd name="connsiteX5-179" fmla="*/ 360040 w 1521214"/>
              <a:gd name="connsiteY5-180" fmla="*/ 3003045 h 3003045"/>
              <a:gd name="connsiteX6-181" fmla="*/ 0 w 1521214"/>
              <a:gd name="connsiteY6-182" fmla="*/ 2643005 h 3003045"/>
              <a:gd name="connsiteX0-183" fmla="*/ 0 w 1521214"/>
              <a:gd name="connsiteY0-184" fmla="*/ 2643005 h 3003045"/>
              <a:gd name="connsiteX1-185" fmla="*/ 180020 w 1521214"/>
              <a:gd name="connsiteY1-186" fmla="*/ 2643005 h 3003045"/>
              <a:gd name="connsiteX2-187" fmla="*/ 1521214 w 1521214"/>
              <a:gd name="connsiteY2-188" fmla="*/ 0 h 3003045"/>
              <a:gd name="connsiteX3-189" fmla="*/ 540060 w 1521214"/>
              <a:gd name="connsiteY3-190" fmla="*/ 2643005 h 3003045"/>
              <a:gd name="connsiteX4-191" fmla="*/ 720080 w 1521214"/>
              <a:gd name="connsiteY4-192" fmla="*/ 2643005 h 3003045"/>
              <a:gd name="connsiteX5-193" fmla="*/ 360040 w 1521214"/>
              <a:gd name="connsiteY5-194" fmla="*/ 3003045 h 3003045"/>
              <a:gd name="connsiteX6-195" fmla="*/ 0 w 1521214"/>
              <a:gd name="connsiteY6-196" fmla="*/ 2643005 h 3003045"/>
              <a:gd name="connsiteX0-197" fmla="*/ 0 w 1521214"/>
              <a:gd name="connsiteY0-198" fmla="*/ 2643005 h 3003045"/>
              <a:gd name="connsiteX1-199" fmla="*/ 180020 w 1521214"/>
              <a:gd name="connsiteY1-200" fmla="*/ 2643005 h 3003045"/>
              <a:gd name="connsiteX2-201" fmla="*/ 1521214 w 1521214"/>
              <a:gd name="connsiteY2-202" fmla="*/ 0 h 3003045"/>
              <a:gd name="connsiteX3-203" fmla="*/ 540060 w 1521214"/>
              <a:gd name="connsiteY3-204" fmla="*/ 2643005 h 3003045"/>
              <a:gd name="connsiteX4-205" fmla="*/ 720080 w 1521214"/>
              <a:gd name="connsiteY4-206" fmla="*/ 2643005 h 3003045"/>
              <a:gd name="connsiteX5-207" fmla="*/ 360040 w 1521214"/>
              <a:gd name="connsiteY5-208" fmla="*/ 3003045 h 3003045"/>
              <a:gd name="connsiteX6-209" fmla="*/ 0 w 1521214"/>
              <a:gd name="connsiteY6-210" fmla="*/ 2643005 h 3003045"/>
              <a:gd name="connsiteX0-211" fmla="*/ 0 w 1521214"/>
              <a:gd name="connsiteY0-212" fmla="*/ 2643005 h 3003045"/>
              <a:gd name="connsiteX1-213" fmla="*/ 180020 w 1521214"/>
              <a:gd name="connsiteY1-214" fmla="*/ 2643005 h 3003045"/>
              <a:gd name="connsiteX2-215" fmla="*/ 1521214 w 1521214"/>
              <a:gd name="connsiteY2-216" fmla="*/ 0 h 3003045"/>
              <a:gd name="connsiteX3-217" fmla="*/ 540060 w 1521214"/>
              <a:gd name="connsiteY3-218" fmla="*/ 2643005 h 3003045"/>
              <a:gd name="connsiteX4-219" fmla="*/ 720080 w 1521214"/>
              <a:gd name="connsiteY4-220" fmla="*/ 2643005 h 3003045"/>
              <a:gd name="connsiteX5-221" fmla="*/ 360040 w 1521214"/>
              <a:gd name="connsiteY5-222" fmla="*/ 3003045 h 3003045"/>
              <a:gd name="connsiteX6-223" fmla="*/ 0 w 1521214"/>
              <a:gd name="connsiteY6-224" fmla="*/ 2643005 h 3003045"/>
              <a:gd name="connsiteX0-225" fmla="*/ 0 w 1553538"/>
              <a:gd name="connsiteY0-226" fmla="*/ 2581732 h 2941772"/>
              <a:gd name="connsiteX1-227" fmla="*/ 180020 w 1553538"/>
              <a:gd name="connsiteY1-228" fmla="*/ 2581732 h 2941772"/>
              <a:gd name="connsiteX2-229" fmla="*/ 1553538 w 1553538"/>
              <a:gd name="connsiteY2-230" fmla="*/ 0 h 2941772"/>
              <a:gd name="connsiteX3-231" fmla="*/ 540060 w 1553538"/>
              <a:gd name="connsiteY3-232" fmla="*/ 2581732 h 2941772"/>
              <a:gd name="connsiteX4-233" fmla="*/ 720080 w 1553538"/>
              <a:gd name="connsiteY4-234" fmla="*/ 2581732 h 2941772"/>
              <a:gd name="connsiteX5-235" fmla="*/ 360040 w 1553538"/>
              <a:gd name="connsiteY5-236" fmla="*/ 2941772 h 2941772"/>
              <a:gd name="connsiteX6-237" fmla="*/ 0 w 1553538"/>
              <a:gd name="connsiteY6-238" fmla="*/ 2581732 h 2941772"/>
              <a:gd name="connsiteX0-239" fmla="*/ 0 w 1553538"/>
              <a:gd name="connsiteY0-240" fmla="*/ 2581732 h 2941772"/>
              <a:gd name="connsiteX1-241" fmla="*/ 180020 w 1553538"/>
              <a:gd name="connsiteY1-242" fmla="*/ 2581732 h 2941772"/>
              <a:gd name="connsiteX2-243" fmla="*/ 1553538 w 1553538"/>
              <a:gd name="connsiteY2-244" fmla="*/ 0 h 2941772"/>
              <a:gd name="connsiteX3-245" fmla="*/ 540060 w 1553538"/>
              <a:gd name="connsiteY3-246" fmla="*/ 2581732 h 2941772"/>
              <a:gd name="connsiteX4-247" fmla="*/ 720080 w 1553538"/>
              <a:gd name="connsiteY4-248" fmla="*/ 2581732 h 2941772"/>
              <a:gd name="connsiteX5-249" fmla="*/ 360040 w 1553538"/>
              <a:gd name="connsiteY5-250" fmla="*/ 2941772 h 2941772"/>
              <a:gd name="connsiteX6-251" fmla="*/ 0 w 1553538"/>
              <a:gd name="connsiteY6-252" fmla="*/ 2581732 h 2941772"/>
              <a:gd name="connsiteX0-253" fmla="*/ 0 w 1553538"/>
              <a:gd name="connsiteY0-254" fmla="*/ 2581732 h 2941772"/>
              <a:gd name="connsiteX1-255" fmla="*/ 180020 w 1553538"/>
              <a:gd name="connsiteY1-256" fmla="*/ 2581732 h 2941772"/>
              <a:gd name="connsiteX2-257" fmla="*/ 1553538 w 1553538"/>
              <a:gd name="connsiteY2-258" fmla="*/ 0 h 2941772"/>
              <a:gd name="connsiteX3-259" fmla="*/ 540060 w 1553538"/>
              <a:gd name="connsiteY3-260" fmla="*/ 2581732 h 2941772"/>
              <a:gd name="connsiteX4-261" fmla="*/ 720080 w 1553538"/>
              <a:gd name="connsiteY4-262" fmla="*/ 2581732 h 2941772"/>
              <a:gd name="connsiteX5-263" fmla="*/ 360040 w 1553538"/>
              <a:gd name="connsiteY5-264" fmla="*/ 2941772 h 2941772"/>
              <a:gd name="connsiteX6-265" fmla="*/ 0 w 1553538"/>
              <a:gd name="connsiteY6-266" fmla="*/ 2581732 h 2941772"/>
              <a:gd name="connsiteX0-267" fmla="*/ 0 w 1553538"/>
              <a:gd name="connsiteY0-268" fmla="*/ 2581732 h 2941772"/>
              <a:gd name="connsiteX1-269" fmla="*/ 180020 w 1553538"/>
              <a:gd name="connsiteY1-270" fmla="*/ 2581732 h 2941772"/>
              <a:gd name="connsiteX2-271" fmla="*/ 1553538 w 1553538"/>
              <a:gd name="connsiteY2-272" fmla="*/ 0 h 2941772"/>
              <a:gd name="connsiteX3-273" fmla="*/ 540060 w 1553538"/>
              <a:gd name="connsiteY3-274" fmla="*/ 2581732 h 2941772"/>
              <a:gd name="connsiteX4-275" fmla="*/ 720080 w 1553538"/>
              <a:gd name="connsiteY4-276" fmla="*/ 2581732 h 2941772"/>
              <a:gd name="connsiteX5-277" fmla="*/ 360040 w 1553538"/>
              <a:gd name="connsiteY5-278" fmla="*/ 2941772 h 2941772"/>
              <a:gd name="connsiteX6-279" fmla="*/ 0 w 1553538"/>
              <a:gd name="connsiteY6-280" fmla="*/ 2581732 h 29417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D7020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lt1"/>
              </a:solidFill>
            </a:endParaRPr>
          </a:p>
        </p:txBody>
      </p:sp>
      <p:sp>
        <p:nvSpPr>
          <p:cNvPr id="9" name="矩形 8"/>
          <p:cNvSpPr/>
          <p:nvPr/>
        </p:nvSpPr>
        <p:spPr>
          <a:xfrm>
            <a:off x="957498" y="1904764"/>
            <a:ext cx="3054265" cy="461665"/>
          </a:xfrm>
          <a:prstGeom prst="rect">
            <a:avLst/>
          </a:prstGeom>
        </p:spPr>
        <p:txBody>
          <a:bodyPr wrap="square">
            <a:spAutoFit/>
          </a:bodyPr>
          <a:lstStyle/>
          <a:p>
            <a:r>
              <a:rPr lang="zh-CN" altLang="en-US" sz="24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400" dirty="0">
              <a:solidFill>
                <a:srgbClr val="D70201"/>
              </a:solidFill>
              <a:latin typeface="迷你简菱心" panose="02010609000101010101" pitchFamily="49" charset="-122"/>
              <a:ea typeface="迷你简菱心" panose="02010609000101010101" pitchFamily="49" charset="-122"/>
            </a:endParaRPr>
          </a:p>
        </p:txBody>
      </p:sp>
      <p:sp>
        <p:nvSpPr>
          <p:cNvPr id="10" name="矩形 9"/>
          <p:cNvSpPr/>
          <p:nvPr/>
        </p:nvSpPr>
        <p:spPr>
          <a:xfrm>
            <a:off x="957498" y="2337403"/>
            <a:ext cx="3054265" cy="1292662"/>
          </a:xfrm>
          <a:prstGeom prst="rect">
            <a:avLst/>
          </a:prstGeom>
        </p:spPr>
        <p:txBody>
          <a:bodyPr wrap="square">
            <a:spAutoFit/>
          </a:bodyPr>
          <a:lstStyle/>
          <a:p>
            <a:pPr>
              <a:lnSpc>
                <a:spcPct val="130000"/>
              </a:lnSpc>
            </a:pP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在这里输入您的文字内容，或者将您的文字内容复制在这里。在这里输入您的文字内容，或者将您的文字复制在这里，在这里输入您的文字内容，或者将您的文字复制在这里</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sp>
        <p:nvSpPr>
          <p:cNvPr id="11" name="矩形 10"/>
          <p:cNvSpPr/>
          <p:nvPr/>
        </p:nvSpPr>
        <p:spPr>
          <a:xfrm>
            <a:off x="957498" y="4314333"/>
            <a:ext cx="3054265" cy="461665"/>
          </a:xfrm>
          <a:prstGeom prst="rect">
            <a:avLst/>
          </a:prstGeom>
        </p:spPr>
        <p:txBody>
          <a:bodyPr wrap="square">
            <a:spAutoFit/>
          </a:bodyPr>
          <a:lstStyle/>
          <a:p>
            <a:r>
              <a:rPr lang="zh-CN" altLang="en-US" sz="24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400" dirty="0">
              <a:solidFill>
                <a:srgbClr val="D70201"/>
              </a:solidFill>
              <a:latin typeface="迷你简菱心" panose="02010609000101010101" pitchFamily="49" charset="-122"/>
              <a:ea typeface="迷你简菱心" panose="02010609000101010101" pitchFamily="49" charset="-122"/>
            </a:endParaRPr>
          </a:p>
        </p:txBody>
      </p:sp>
      <p:sp>
        <p:nvSpPr>
          <p:cNvPr id="12" name="矩形 11"/>
          <p:cNvSpPr/>
          <p:nvPr/>
        </p:nvSpPr>
        <p:spPr>
          <a:xfrm>
            <a:off x="957498" y="4746972"/>
            <a:ext cx="3054265" cy="1269643"/>
          </a:xfrm>
          <a:prstGeom prst="rect">
            <a:avLst/>
          </a:prstGeom>
        </p:spPr>
        <p:txBody>
          <a:bodyPr wrap="square">
            <a:spAutoFit/>
          </a:bodyPr>
          <a:lstStyle/>
          <a:p>
            <a:pPr>
              <a:lnSpc>
                <a:spcPct val="130000"/>
              </a:lnSpc>
            </a:pP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在这里输入您的文字内容，或者将您的文字内容复制在这里。在这里输入您的文字内容，或者将您的文字复制在这里，在这里输入您的文字内容，或者将您的文字复制在这里</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sp>
        <p:nvSpPr>
          <p:cNvPr id="13" name="矩形 12"/>
          <p:cNvSpPr/>
          <p:nvPr/>
        </p:nvSpPr>
        <p:spPr>
          <a:xfrm>
            <a:off x="8309768" y="1904764"/>
            <a:ext cx="3054265" cy="461665"/>
          </a:xfrm>
          <a:prstGeom prst="rect">
            <a:avLst/>
          </a:prstGeom>
        </p:spPr>
        <p:txBody>
          <a:bodyPr wrap="square">
            <a:spAutoFit/>
          </a:bodyPr>
          <a:lstStyle/>
          <a:p>
            <a:r>
              <a:rPr lang="zh-CN" altLang="en-US" sz="24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400" dirty="0">
              <a:solidFill>
                <a:srgbClr val="D70201"/>
              </a:solidFill>
              <a:latin typeface="迷你简菱心" panose="02010609000101010101" pitchFamily="49" charset="-122"/>
              <a:ea typeface="迷你简菱心" panose="02010609000101010101" pitchFamily="49" charset="-122"/>
            </a:endParaRPr>
          </a:p>
        </p:txBody>
      </p:sp>
      <p:sp>
        <p:nvSpPr>
          <p:cNvPr id="14" name="矩形 13"/>
          <p:cNvSpPr/>
          <p:nvPr/>
        </p:nvSpPr>
        <p:spPr>
          <a:xfrm>
            <a:off x="8309768" y="2337403"/>
            <a:ext cx="3054265" cy="1269643"/>
          </a:xfrm>
          <a:prstGeom prst="rect">
            <a:avLst/>
          </a:prstGeom>
        </p:spPr>
        <p:txBody>
          <a:bodyPr wrap="square">
            <a:spAutoFit/>
          </a:bodyPr>
          <a:lstStyle/>
          <a:p>
            <a:pPr>
              <a:lnSpc>
                <a:spcPct val="130000"/>
              </a:lnSpc>
            </a:pP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在这里输入您的文字内容，或者将您的文字内容复制在这里。在这里输入您的文字内容，或者将您的文字复制在这里，在这里输入您的文字内容，或者将您的文字复制在这里</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sp>
        <p:nvSpPr>
          <p:cNvPr id="15" name="矩形 14"/>
          <p:cNvSpPr/>
          <p:nvPr/>
        </p:nvSpPr>
        <p:spPr>
          <a:xfrm>
            <a:off x="8309768" y="4314333"/>
            <a:ext cx="3054265" cy="461665"/>
          </a:xfrm>
          <a:prstGeom prst="rect">
            <a:avLst/>
          </a:prstGeom>
        </p:spPr>
        <p:txBody>
          <a:bodyPr wrap="square">
            <a:spAutoFit/>
          </a:bodyPr>
          <a:lstStyle/>
          <a:p>
            <a:r>
              <a:rPr lang="zh-CN" altLang="en-US" sz="24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2400" dirty="0">
              <a:solidFill>
                <a:srgbClr val="D70201"/>
              </a:solidFill>
              <a:latin typeface="迷你简菱心" panose="02010609000101010101" pitchFamily="49" charset="-122"/>
              <a:ea typeface="迷你简菱心" panose="02010609000101010101" pitchFamily="49" charset="-122"/>
            </a:endParaRPr>
          </a:p>
        </p:txBody>
      </p:sp>
      <p:sp>
        <p:nvSpPr>
          <p:cNvPr id="16" name="矩形 15"/>
          <p:cNvSpPr/>
          <p:nvPr/>
        </p:nvSpPr>
        <p:spPr>
          <a:xfrm>
            <a:off x="8309768" y="4746972"/>
            <a:ext cx="3054265" cy="1269643"/>
          </a:xfrm>
          <a:prstGeom prst="rect">
            <a:avLst/>
          </a:prstGeom>
        </p:spPr>
        <p:txBody>
          <a:bodyPr wrap="square">
            <a:spAutoFit/>
          </a:bodyPr>
          <a:lstStyle/>
          <a:p>
            <a:pPr>
              <a:lnSpc>
                <a:spcPct val="130000"/>
              </a:lnSpc>
            </a:pPr>
            <a:r>
              <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在这里输入您的文字内容，或者将您的文字内容复制在这里。在这里输入您的文字内容，或者将您的文字复制在这里，在这里输入您的文字内容，或者将您的文字复制在这里</a:t>
            </a:r>
            <a:endParaRPr lang="zh-CN" altLang="en-US" sz="12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endParaRPr>
          </a:p>
        </p:txBody>
      </p:sp>
      <p:sp>
        <p:nvSpPr>
          <p:cNvPr id="17" name="矩形 16"/>
          <p:cNvSpPr/>
          <p:nvPr/>
        </p:nvSpPr>
        <p:spPr>
          <a:xfrm>
            <a:off x="5515464" y="3398364"/>
            <a:ext cx="1170010" cy="1200329"/>
          </a:xfrm>
          <a:prstGeom prst="rect">
            <a:avLst/>
          </a:prstGeom>
        </p:spPr>
        <p:txBody>
          <a:bodyPr wrap="square">
            <a:spAutoFit/>
          </a:bodyPr>
          <a:lstStyle/>
          <a:p>
            <a:pPr algn="ctr"/>
            <a:r>
              <a:rPr lang="zh-CN" altLang="en-US" sz="3600" dirty="0" smtClean="0">
                <a:solidFill>
                  <a:srgbClr val="D70201"/>
                </a:solidFill>
                <a:latin typeface="迷你简菱心" panose="02010609000101010101" pitchFamily="49" charset="-122"/>
                <a:ea typeface="迷你简菱心" panose="02010609000101010101" pitchFamily="49" charset="-122"/>
              </a:rPr>
              <a:t>添加标题</a:t>
            </a:r>
            <a:endParaRPr lang="zh-CN" altLang="en-US" sz="3600" dirty="0">
              <a:solidFill>
                <a:srgbClr val="D70201"/>
              </a:solidFill>
              <a:latin typeface="迷你简菱心" panose="02010609000101010101" pitchFamily="49" charset="-122"/>
              <a:ea typeface="迷你简菱心"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250" fill="hold"/>
                                        <p:tgtEl>
                                          <p:spTgt spid="17"/>
                                        </p:tgtEl>
                                        <p:attrNameLst>
                                          <p:attrName>ppt_w</p:attrName>
                                        </p:attrNameLst>
                                      </p:cBhvr>
                                      <p:tavLst>
                                        <p:tav tm="0">
                                          <p:val>
                                            <p:fltVal val="0"/>
                                          </p:val>
                                        </p:tav>
                                        <p:tav tm="100000">
                                          <p:val>
                                            <p:strVal val="#ppt_w"/>
                                          </p:val>
                                        </p:tav>
                                      </p:tavLst>
                                    </p:anim>
                                    <p:anim calcmode="lin" valueType="num">
                                      <p:cBhvr>
                                        <p:cTn id="25" dur="250" fill="hold"/>
                                        <p:tgtEl>
                                          <p:spTgt spid="17"/>
                                        </p:tgtEl>
                                        <p:attrNameLst>
                                          <p:attrName>ppt_h</p:attrName>
                                        </p:attrNameLst>
                                      </p:cBhvr>
                                      <p:tavLst>
                                        <p:tav tm="0">
                                          <p:val>
                                            <p:fltVal val="0"/>
                                          </p:val>
                                        </p:tav>
                                        <p:tav tm="100000">
                                          <p:val>
                                            <p:strVal val="#ppt_h"/>
                                          </p:val>
                                        </p:tav>
                                      </p:tavLst>
                                    </p:anim>
                                    <p:animEffect transition="in" filter="fade">
                                      <p:cBhvr>
                                        <p:cTn id="26" dur="250"/>
                                        <p:tgtEl>
                                          <p:spTgt spid="17"/>
                                        </p:tgtEl>
                                      </p:cBhvr>
                                    </p:animEffect>
                                  </p:childTnLst>
                                </p:cTn>
                              </p:par>
                              <p:par>
                                <p:cTn id="27" presetID="6" presetClass="emph" presetSubtype="0" decel="100000" fill="hold" grpId="1" nodeType="withEffect">
                                  <p:stCondLst>
                                    <p:cond delay="200"/>
                                  </p:stCondLst>
                                  <p:childTnLst>
                                    <p:animScale>
                                      <p:cBhvr>
                                        <p:cTn id="28" dur="250" fill="hold"/>
                                        <p:tgtEl>
                                          <p:spTgt spid="17"/>
                                        </p:tgtEl>
                                      </p:cBhvr>
                                      <p:by x="110000" y="110000"/>
                                    </p:animScale>
                                  </p:childTnLst>
                                </p:cTn>
                              </p:par>
                              <p:par>
                                <p:cTn id="29" presetID="6" presetClass="emph" presetSubtype="0" decel="100000" fill="hold" grpId="2" nodeType="withEffect">
                                  <p:stCondLst>
                                    <p:cond delay="400"/>
                                  </p:stCondLst>
                                  <p:childTnLst>
                                    <p:animScale>
                                      <p:cBhvr>
                                        <p:cTn id="30" dur="250" fill="hold"/>
                                        <p:tgtEl>
                                          <p:spTgt spid="17"/>
                                        </p:tgtEl>
                                      </p:cBhvr>
                                      <p:by x="91000" y="91000"/>
                                    </p:animScale>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par>
                                <p:cTn id="37" presetID="53" presetClass="entr" presetSubtype="16" fill="hold" grpId="0" nodeType="withEffect">
                                  <p:stCondLst>
                                    <p:cond delay="25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par>
                                <p:cTn id="47" presetID="53" presetClass="entr" presetSubtype="16" fill="hold" grpId="0"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childTnLst>
                          </p:cTn>
                        </p:par>
                        <p:par>
                          <p:cTn id="52" fill="hold">
                            <p:stCondLst>
                              <p:cond delay="2500"/>
                            </p:stCondLst>
                            <p:childTnLst>
                              <p:par>
                                <p:cTn id="53" presetID="53" presetClass="entr" presetSubtype="1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par>
                          <p:cTn id="58" fill="hold">
                            <p:stCondLst>
                              <p:cond delay="300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100" fill="hold"/>
                                        <p:tgtEl>
                                          <p:spTgt spid="10"/>
                                        </p:tgtEl>
                                        <p:attrNameLst>
                                          <p:attrName>ppt_w</p:attrName>
                                        </p:attrNameLst>
                                      </p:cBhvr>
                                      <p:tavLst>
                                        <p:tav tm="0">
                                          <p:val>
                                            <p:fltVal val="0"/>
                                          </p:val>
                                        </p:tav>
                                        <p:tav tm="100000">
                                          <p:val>
                                            <p:strVal val="#ppt_w"/>
                                          </p:val>
                                        </p:tav>
                                      </p:tavLst>
                                    </p:anim>
                                    <p:anim calcmode="lin" valueType="num">
                                      <p:cBhvr>
                                        <p:cTn id="62" dur="100" fill="hold"/>
                                        <p:tgtEl>
                                          <p:spTgt spid="10"/>
                                        </p:tgtEl>
                                        <p:attrNameLst>
                                          <p:attrName>ppt_h</p:attrName>
                                        </p:attrNameLst>
                                      </p:cBhvr>
                                      <p:tavLst>
                                        <p:tav tm="0">
                                          <p:val>
                                            <p:fltVal val="0"/>
                                          </p:val>
                                        </p:tav>
                                        <p:tav tm="100000">
                                          <p:val>
                                            <p:strVal val="#ppt_h"/>
                                          </p:val>
                                        </p:tav>
                                      </p:tavLst>
                                    </p:anim>
                                    <p:animEffect transition="in" filter="fade">
                                      <p:cBhvr>
                                        <p:cTn id="63" dur="100"/>
                                        <p:tgtEl>
                                          <p:spTgt spid="10"/>
                                        </p:tgtEl>
                                      </p:cBhvr>
                                    </p:animEffect>
                                  </p:childTnLst>
                                </p:cTn>
                              </p:par>
                            </p:childTnLst>
                          </p:cTn>
                        </p:par>
                        <p:par>
                          <p:cTn id="64" fill="hold">
                            <p:stCondLst>
                              <p:cond delay="475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525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14"/>
                                        </p:tgtEl>
                                        <p:attrNameLst>
                                          <p:attrName>style.visibility</p:attrName>
                                        </p:attrNameLst>
                                      </p:cBhvr>
                                      <p:to>
                                        <p:strVal val="visible"/>
                                      </p:to>
                                    </p:set>
                                    <p:anim calcmode="lin" valueType="num">
                                      <p:cBhvr>
                                        <p:cTn id="73" dur="100" fill="hold"/>
                                        <p:tgtEl>
                                          <p:spTgt spid="14"/>
                                        </p:tgtEl>
                                        <p:attrNameLst>
                                          <p:attrName>ppt_w</p:attrName>
                                        </p:attrNameLst>
                                      </p:cBhvr>
                                      <p:tavLst>
                                        <p:tav tm="0">
                                          <p:val>
                                            <p:fltVal val="0"/>
                                          </p:val>
                                        </p:tav>
                                        <p:tav tm="100000">
                                          <p:val>
                                            <p:strVal val="#ppt_w"/>
                                          </p:val>
                                        </p:tav>
                                      </p:tavLst>
                                    </p:anim>
                                    <p:anim calcmode="lin" valueType="num">
                                      <p:cBhvr>
                                        <p:cTn id="74" dur="100" fill="hold"/>
                                        <p:tgtEl>
                                          <p:spTgt spid="14"/>
                                        </p:tgtEl>
                                        <p:attrNameLst>
                                          <p:attrName>ppt_h</p:attrName>
                                        </p:attrNameLst>
                                      </p:cBhvr>
                                      <p:tavLst>
                                        <p:tav tm="0">
                                          <p:val>
                                            <p:fltVal val="0"/>
                                          </p:val>
                                        </p:tav>
                                        <p:tav tm="100000">
                                          <p:val>
                                            <p:strVal val="#ppt_h"/>
                                          </p:val>
                                        </p:tav>
                                      </p:tavLst>
                                    </p:anim>
                                    <p:animEffect transition="in" filter="fade">
                                      <p:cBhvr>
                                        <p:cTn id="75" dur="100"/>
                                        <p:tgtEl>
                                          <p:spTgt spid="14"/>
                                        </p:tgtEl>
                                      </p:cBhvr>
                                    </p:animEffect>
                                  </p:childTnLst>
                                </p:cTn>
                              </p:par>
                            </p:childTnLst>
                          </p:cTn>
                        </p:par>
                        <p:par>
                          <p:cTn id="76" fill="hold">
                            <p:stCondLst>
                              <p:cond delay="6099"/>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6599"/>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12"/>
                                        </p:tgtEl>
                                        <p:attrNameLst>
                                          <p:attrName>style.visibility</p:attrName>
                                        </p:attrNameLst>
                                      </p:cBhvr>
                                      <p:to>
                                        <p:strVal val="visible"/>
                                      </p:to>
                                    </p:set>
                                    <p:anim calcmode="lin" valueType="num">
                                      <p:cBhvr>
                                        <p:cTn id="85" dur="100" fill="hold"/>
                                        <p:tgtEl>
                                          <p:spTgt spid="12"/>
                                        </p:tgtEl>
                                        <p:attrNameLst>
                                          <p:attrName>ppt_w</p:attrName>
                                        </p:attrNameLst>
                                      </p:cBhvr>
                                      <p:tavLst>
                                        <p:tav tm="0">
                                          <p:val>
                                            <p:fltVal val="0"/>
                                          </p:val>
                                        </p:tav>
                                        <p:tav tm="100000">
                                          <p:val>
                                            <p:strVal val="#ppt_w"/>
                                          </p:val>
                                        </p:tav>
                                      </p:tavLst>
                                    </p:anim>
                                    <p:anim calcmode="lin" valueType="num">
                                      <p:cBhvr>
                                        <p:cTn id="86" dur="100" fill="hold"/>
                                        <p:tgtEl>
                                          <p:spTgt spid="12"/>
                                        </p:tgtEl>
                                        <p:attrNameLst>
                                          <p:attrName>ppt_h</p:attrName>
                                        </p:attrNameLst>
                                      </p:cBhvr>
                                      <p:tavLst>
                                        <p:tav tm="0">
                                          <p:val>
                                            <p:fltVal val="0"/>
                                          </p:val>
                                        </p:tav>
                                        <p:tav tm="100000">
                                          <p:val>
                                            <p:strVal val="#ppt_h"/>
                                          </p:val>
                                        </p:tav>
                                      </p:tavLst>
                                    </p:anim>
                                    <p:animEffect transition="in" filter="fade">
                                      <p:cBhvr>
                                        <p:cTn id="87" dur="100"/>
                                        <p:tgtEl>
                                          <p:spTgt spid="12"/>
                                        </p:tgtEl>
                                      </p:cBhvr>
                                    </p:animEffect>
                                  </p:childTnLst>
                                </p:cTn>
                              </p:par>
                            </p:childTnLst>
                          </p:cTn>
                        </p:par>
                        <p:par>
                          <p:cTn id="88" fill="hold">
                            <p:stCondLst>
                              <p:cond delay="7450"/>
                            </p:stCondLst>
                            <p:childTnLst>
                              <p:par>
                                <p:cTn id="89" presetID="53" presetClass="entr" presetSubtype="16"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p:cTn id="91" dur="500" fill="hold"/>
                                        <p:tgtEl>
                                          <p:spTgt spid="15"/>
                                        </p:tgtEl>
                                        <p:attrNameLst>
                                          <p:attrName>ppt_w</p:attrName>
                                        </p:attrNameLst>
                                      </p:cBhvr>
                                      <p:tavLst>
                                        <p:tav tm="0">
                                          <p:val>
                                            <p:fltVal val="0"/>
                                          </p:val>
                                        </p:tav>
                                        <p:tav tm="100000">
                                          <p:val>
                                            <p:strVal val="#ppt_w"/>
                                          </p:val>
                                        </p:tav>
                                      </p:tavLst>
                                    </p:anim>
                                    <p:anim calcmode="lin" valueType="num">
                                      <p:cBhvr>
                                        <p:cTn id="92" dur="500" fill="hold"/>
                                        <p:tgtEl>
                                          <p:spTgt spid="15"/>
                                        </p:tgtEl>
                                        <p:attrNameLst>
                                          <p:attrName>ppt_h</p:attrName>
                                        </p:attrNameLst>
                                      </p:cBhvr>
                                      <p:tavLst>
                                        <p:tav tm="0">
                                          <p:val>
                                            <p:fltVal val="0"/>
                                          </p:val>
                                        </p:tav>
                                        <p:tav tm="100000">
                                          <p:val>
                                            <p:strVal val="#ppt_h"/>
                                          </p:val>
                                        </p:tav>
                                      </p:tavLst>
                                    </p:anim>
                                    <p:animEffect transition="in" filter="fade">
                                      <p:cBhvr>
                                        <p:cTn id="93" dur="500"/>
                                        <p:tgtEl>
                                          <p:spTgt spid="15"/>
                                        </p:tgtEl>
                                      </p:cBhvr>
                                    </p:animEffect>
                                  </p:childTnLst>
                                </p:cTn>
                              </p:par>
                            </p:childTnLst>
                          </p:cTn>
                        </p:par>
                        <p:par>
                          <p:cTn id="94" fill="hold">
                            <p:stCondLst>
                              <p:cond delay="7950"/>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16"/>
                                        </p:tgtEl>
                                        <p:attrNameLst>
                                          <p:attrName>style.visibility</p:attrName>
                                        </p:attrNameLst>
                                      </p:cBhvr>
                                      <p:to>
                                        <p:strVal val="visible"/>
                                      </p:to>
                                    </p:set>
                                    <p:anim calcmode="lin" valueType="num">
                                      <p:cBhvr>
                                        <p:cTn id="97" dur="100" fill="hold"/>
                                        <p:tgtEl>
                                          <p:spTgt spid="16"/>
                                        </p:tgtEl>
                                        <p:attrNameLst>
                                          <p:attrName>ppt_w</p:attrName>
                                        </p:attrNameLst>
                                      </p:cBhvr>
                                      <p:tavLst>
                                        <p:tav tm="0">
                                          <p:val>
                                            <p:fltVal val="0"/>
                                          </p:val>
                                        </p:tav>
                                        <p:tav tm="100000">
                                          <p:val>
                                            <p:strVal val="#ppt_w"/>
                                          </p:val>
                                        </p:tav>
                                      </p:tavLst>
                                    </p:anim>
                                    <p:anim calcmode="lin" valueType="num">
                                      <p:cBhvr>
                                        <p:cTn id="98" dur="100" fill="hold"/>
                                        <p:tgtEl>
                                          <p:spTgt spid="16"/>
                                        </p:tgtEl>
                                        <p:attrNameLst>
                                          <p:attrName>ppt_h</p:attrName>
                                        </p:attrNameLst>
                                      </p:cBhvr>
                                      <p:tavLst>
                                        <p:tav tm="0">
                                          <p:val>
                                            <p:fltVal val="0"/>
                                          </p:val>
                                        </p:tav>
                                        <p:tav tm="100000">
                                          <p:val>
                                            <p:strVal val="#ppt_h"/>
                                          </p:val>
                                        </p:tav>
                                      </p:tavLst>
                                    </p:anim>
                                    <p:animEffect transition="in" filter="fade">
                                      <p:cBhvr>
                                        <p:cTn id="99"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7" grpId="1"/>
      <p:bldP spid="17" grpId="2"/>
    </p:bldLst>
  </p:timing>
</p:sld>
</file>

<file path=ppt/tags/tag1.xml><?xml version="1.0" encoding="utf-8"?>
<p:tagLst xmlns:p="http://schemas.openxmlformats.org/presentationml/2006/main">
  <p:tag name="MH" val="20161130014002"/>
  <p:tag name="MH_LIBRARY" val="GRAPHIC"/>
  <p:tag name="MH_ORDER" val="Freeform 39"/>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2.xml><?xml version="1.0" encoding="utf-8"?>
<p:tagLst xmlns:p="http://schemas.openxmlformats.org/presentationml/2006/main">
  <p:tag name="MH" val="20161130014002"/>
  <p:tag name="MH_LIBRARY" val="GRAPHIC"/>
  <p:tag name="MH_ORDER" val="Hexagon 1"/>
</p:tagLst>
</file>

<file path=ppt/tags/tag3.xml><?xml version="1.0" encoding="utf-8"?>
<p:tagLst xmlns:p="http://schemas.openxmlformats.org/presentationml/2006/main">
  <p:tag name="MH" val="20161130014002"/>
  <p:tag name="MH_LIBRARY" val="GRAPHIC"/>
  <p:tag name="MH_ORDER" val="Freeform 41"/>
</p:tagLst>
</file>

<file path=ppt/tags/tag4.xml><?xml version="1.0" encoding="utf-8"?>
<p:tagLst xmlns:p="http://schemas.openxmlformats.org/presentationml/2006/main">
  <p:tag name="MH" val="20161130014002"/>
  <p:tag name="MH_LIBRARY" val="GRAPHIC"/>
  <p:tag name="MH_ORDER" val="Hexagon 42"/>
</p:tagLst>
</file>

<file path=ppt/tags/tag5.xml><?xml version="1.0" encoding="utf-8"?>
<p:tagLst xmlns:p="http://schemas.openxmlformats.org/presentationml/2006/main">
  <p:tag name="MH" val="20161130014002"/>
  <p:tag name="MH_LIBRARY" val="GRAPHIC"/>
  <p:tag name="MH_ORDER" val="Freeform 44"/>
</p:tagLst>
</file>

<file path=ppt/tags/tag6.xml><?xml version="1.0" encoding="utf-8"?>
<p:tagLst xmlns:p="http://schemas.openxmlformats.org/presentationml/2006/main">
  <p:tag name="MH" val="20161130014002"/>
  <p:tag name="MH_LIBRARY" val="GRAPHIC"/>
  <p:tag name="MH_ORDER" val="Hexagon 45"/>
</p:tagLst>
</file>

<file path=ppt/tags/tag7.xml><?xml version="1.0" encoding="utf-8"?>
<p:tagLst xmlns:p="http://schemas.openxmlformats.org/presentationml/2006/main">
  <p:tag name="MH" val="20161130014002"/>
  <p:tag name="MH_LIBRARY" val="GRAPHIC"/>
  <p:tag name="MH_ORDER" val="Freeform 12"/>
</p:tagLst>
</file>

<file path=ppt/tags/tag8.xml><?xml version="1.0" encoding="utf-8"?>
<p:tagLst xmlns:p="http://schemas.openxmlformats.org/presentationml/2006/main">
  <p:tag name="MH" val="20161130014002"/>
  <p:tag name="MH_LIBRARY" val="GRAPHIC"/>
  <p:tag name="MH_ORDER" val="Hexagon 13"/>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6228</Words>
  <Application>WPS 演示</Application>
  <PresentationFormat>宽屏</PresentationFormat>
  <Paragraphs>498</Paragraphs>
  <Slides>25</Slides>
  <Notes>25</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25</vt:i4>
      </vt:variant>
    </vt:vector>
  </HeadingPairs>
  <TitlesOfParts>
    <vt:vector size="47" baseType="lpstr">
      <vt:lpstr>Arial</vt:lpstr>
      <vt:lpstr>宋体</vt:lpstr>
      <vt:lpstr>Wingdings</vt:lpstr>
      <vt:lpstr>方正尚酷简体</vt:lpstr>
      <vt:lpstr>微软雅黑 Light</vt:lpstr>
      <vt:lpstr>Impact</vt:lpstr>
      <vt:lpstr>Agency FB</vt:lpstr>
      <vt:lpstr>Calibri Light</vt:lpstr>
      <vt:lpstr>方正宋刻本秀楷简体</vt:lpstr>
      <vt:lpstr>华文细黑</vt:lpstr>
      <vt:lpstr>微软雅黑</vt:lpstr>
      <vt:lpstr>方正姚体</vt:lpstr>
      <vt:lpstr>迷你简菱心</vt:lpstr>
      <vt:lpstr>腾祥澜黑简</vt:lpstr>
      <vt:lpstr>冬青黑体简体中文 W3</vt:lpstr>
      <vt:lpstr>Arial Unicode MS</vt:lpstr>
      <vt:lpstr>Calibri</vt:lpstr>
      <vt:lpstr>Open Sans</vt:lpstr>
      <vt:lpstr>EngraversGothic BT</vt:lpstr>
      <vt:lpstr>黑体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Administrator</cp:lastModifiedBy>
  <cp:revision>7</cp:revision>
  <dcterms:created xsi:type="dcterms:W3CDTF">2017-11-22T17:51:00Z</dcterms:created>
  <dcterms:modified xsi:type="dcterms:W3CDTF">2018-10-06T14:37:04Z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